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87" r:id="rId2"/>
    <p:sldId id="602" r:id="rId3"/>
    <p:sldId id="352" r:id="rId4"/>
    <p:sldId id="606" r:id="rId5"/>
    <p:sldId id="592" r:id="rId6"/>
    <p:sldId id="593" r:id="rId7"/>
    <p:sldId id="594" r:id="rId8"/>
    <p:sldId id="595" r:id="rId9"/>
    <p:sldId id="601" r:id="rId10"/>
    <p:sldId id="596" r:id="rId11"/>
    <p:sldId id="597" r:id="rId12"/>
    <p:sldId id="598" r:id="rId13"/>
    <p:sldId id="607" r:id="rId14"/>
    <p:sldId id="599" r:id="rId15"/>
    <p:sldId id="600" r:id="rId16"/>
    <p:sldId id="572" r:id="rId17"/>
    <p:sldId id="605" r:id="rId18"/>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0" userDrawn="1">
          <p15:clr>
            <a:srgbClr val="A4A3A4"/>
          </p15:clr>
        </p15:guide>
        <p15:guide id="2" pos="1610" userDrawn="1">
          <p15:clr>
            <a:srgbClr val="A4A3A4"/>
          </p15:clr>
        </p15:guide>
        <p15:guide id="3" pos="431" userDrawn="1">
          <p15:clr>
            <a:srgbClr val="A4A3A4"/>
          </p15:clr>
        </p15:guide>
        <p15:guide id="4" orient="horz" pos="1706" userDrawn="1">
          <p15:clr>
            <a:srgbClr val="A4A3A4"/>
          </p15:clr>
        </p15:guide>
        <p15:guide id="5" pos="3969" userDrawn="1">
          <p15:clr>
            <a:srgbClr val="A4A3A4"/>
          </p15:clr>
        </p15:guide>
        <p15:guide id="6" orient="horz" pos="709" userDrawn="1">
          <p15:clr>
            <a:srgbClr val="A4A3A4"/>
          </p15:clr>
        </p15:guide>
        <p15:guide id="7" pos="2789" userDrawn="1">
          <p15:clr>
            <a:srgbClr val="A4A3A4"/>
          </p15:clr>
        </p15:guide>
        <p15:guide id="8" orient="horz" pos="2750" userDrawn="1">
          <p15:clr>
            <a:srgbClr val="A4A3A4"/>
          </p15:clr>
        </p15:guide>
        <p15:guide id="10" pos="5284" userDrawn="1">
          <p15:clr>
            <a:srgbClr val="A4A3A4"/>
          </p15:clr>
        </p15:guide>
        <p15:guide id="11" pos="21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3842" autoAdjust="0"/>
  </p:normalViewPr>
  <p:slideViewPr>
    <p:cSldViewPr>
      <p:cViewPr varScale="1">
        <p:scale>
          <a:sx n="49" d="100"/>
          <a:sy n="49" d="100"/>
        </p:scale>
        <p:origin x="60" y="248"/>
      </p:cViewPr>
      <p:guideLst>
        <p:guide orient="horz" pos="300"/>
        <p:guide pos="1610"/>
        <p:guide pos="431"/>
        <p:guide orient="horz" pos="1706"/>
        <p:guide pos="3969"/>
        <p:guide orient="horz" pos="709"/>
        <p:guide pos="2789"/>
        <p:guide orient="horz" pos="2750"/>
        <p:guide pos="5284"/>
        <p:guide pos="2109"/>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F267603-1B55-4D3E-AFCA-DA57F4E52E26}" type="datetimeFigureOut">
              <a:rPr lang="de-DE" smtClean="0"/>
              <a:t>13.05.2026</a:t>
            </a:fld>
            <a:endParaRPr lang="de-DE"/>
          </a:p>
        </p:txBody>
      </p:sp>
      <p:sp>
        <p:nvSpPr>
          <p:cNvPr id="4" name="Fußzeilenplatzhalt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2E1D13B-6160-4A81-98D3-28A9B8721D55}" type="slidenum">
              <a:rPr lang="de-DE" smtClean="0"/>
              <a:t>‹Nr.›</a:t>
            </a:fld>
            <a:endParaRPr lang="de-DE"/>
          </a:p>
        </p:txBody>
      </p:sp>
    </p:spTree>
    <p:extLst>
      <p:ext uri="{BB962C8B-B14F-4D97-AF65-F5344CB8AC3E}">
        <p14:creationId xmlns:p14="http://schemas.microsoft.com/office/powerpoint/2010/main" val="1599401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F1DE217A-F9BC-492B-88CD-B4C7B09FC26C}" type="datetimeFigureOut">
              <a:rPr lang="en-GB" smtClean="0"/>
              <a:pPr/>
              <a:t>13/05/2026</a:t>
            </a:fld>
            <a:endParaRPr lang="en-GB"/>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F5A8894A-F405-438F-907A-8AE14028DECF}" type="slidenum">
              <a:rPr lang="en-GB" smtClean="0"/>
              <a:pPr/>
              <a:t>‹Nr.›</a:t>
            </a:fld>
            <a:endParaRPr lang="en-GB"/>
          </a:p>
        </p:txBody>
      </p:sp>
    </p:spTree>
    <p:extLst>
      <p:ext uri="{BB962C8B-B14F-4D97-AF65-F5344CB8AC3E}">
        <p14:creationId xmlns:p14="http://schemas.microsoft.com/office/powerpoint/2010/main" val="2762656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349AD-8CCE-7AA1-1F7D-B8E65A95797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685DC7B-BEFC-CDDF-572D-3A65EE57CE4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4932113-A49F-9FA0-74F3-EAEC596DEAA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F382E91-8868-657C-A9BE-6BB018BD5A7B}"/>
              </a:ext>
            </a:extLst>
          </p:cNvPr>
          <p:cNvSpPr>
            <a:spLocks noGrp="1"/>
          </p:cNvSpPr>
          <p:nvPr>
            <p:ph type="sldNum" sz="quarter" idx="10"/>
          </p:nvPr>
        </p:nvSpPr>
        <p:spPr/>
        <p:txBody>
          <a:bodyPr/>
          <a:lstStyle/>
          <a:p>
            <a:fld id="{F5A8894A-F405-438F-907A-8AE14028DECF}" type="slidenum">
              <a:rPr lang="en-GB" smtClean="0"/>
              <a:pPr/>
              <a:t>2</a:t>
            </a:fld>
            <a:endParaRPr lang="en-GB"/>
          </a:p>
        </p:txBody>
      </p:sp>
    </p:spTree>
    <p:extLst>
      <p:ext uri="{BB962C8B-B14F-4D97-AF65-F5344CB8AC3E}">
        <p14:creationId xmlns:p14="http://schemas.microsoft.com/office/powerpoint/2010/main" val="3542940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DF384-6D51-7012-F4ED-B0B0E2A2C41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DBCCE0B-9986-982C-AB86-1118A1E2C24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FA54102-1B6A-526B-EB81-CC8C23F9A8E6}"/>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C359289B-918A-0F16-6E1F-B997745586C9}"/>
              </a:ext>
            </a:extLst>
          </p:cNvPr>
          <p:cNvSpPr>
            <a:spLocks noGrp="1"/>
          </p:cNvSpPr>
          <p:nvPr>
            <p:ph type="sldNum" sz="quarter" idx="10"/>
          </p:nvPr>
        </p:nvSpPr>
        <p:spPr/>
        <p:txBody>
          <a:bodyPr/>
          <a:lstStyle/>
          <a:p>
            <a:fld id="{F5A8894A-F405-438F-907A-8AE14028DECF}" type="slidenum">
              <a:rPr lang="en-GB" smtClean="0"/>
              <a:pPr/>
              <a:t>11</a:t>
            </a:fld>
            <a:endParaRPr lang="en-GB"/>
          </a:p>
        </p:txBody>
      </p:sp>
    </p:spTree>
    <p:extLst>
      <p:ext uri="{BB962C8B-B14F-4D97-AF65-F5344CB8AC3E}">
        <p14:creationId xmlns:p14="http://schemas.microsoft.com/office/powerpoint/2010/main" val="3343880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03ADC-B758-E0DB-A7B3-05B2698C1F1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47621E8-1FC3-081C-1FD4-9800ACAB3D8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3C3E1E3-3F1A-8577-0180-D6C4AE4C127C}"/>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C03C3481-8597-671F-9720-E2F5AC0ACA18}"/>
              </a:ext>
            </a:extLst>
          </p:cNvPr>
          <p:cNvSpPr>
            <a:spLocks noGrp="1"/>
          </p:cNvSpPr>
          <p:nvPr>
            <p:ph type="sldNum" sz="quarter" idx="10"/>
          </p:nvPr>
        </p:nvSpPr>
        <p:spPr/>
        <p:txBody>
          <a:bodyPr/>
          <a:lstStyle/>
          <a:p>
            <a:fld id="{F5A8894A-F405-438F-907A-8AE14028DECF}" type="slidenum">
              <a:rPr lang="en-GB" smtClean="0"/>
              <a:pPr/>
              <a:t>12</a:t>
            </a:fld>
            <a:endParaRPr lang="en-GB"/>
          </a:p>
        </p:txBody>
      </p:sp>
    </p:spTree>
    <p:extLst>
      <p:ext uri="{BB962C8B-B14F-4D97-AF65-F5344CB8AC3E}">
        <p14:creationId xmlns:p14="http://schemas.microsoft.com/office/powerpoint/2010/main" val="1056694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9033A-3F0F-F09F-BC62-E9B9B3B0D11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FA55380-0114-577E-E3D4-6072A2A0D02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998434A-2D70-BBE3-989B-A14F80046EA6}"/>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D1A1E6BA-E85D-311D-ACB2-23AD27D77E73}"/>
              </a:ext>
            </a:extLst>
          </p:cNvPr>
          <p:cNvSpPr>
            <a:spLocks noGrp="1"/>
          </p:cNvSpPr>
          <p:nvPr>
            <p:ph type="sldNum" sz="quarter" idx="10"/>
          </p:nvPr>
        </p:nvSpPr>
        <p:spPr/>
        <p:txBody>
          <a:bodyPr/>
          <a:lstStyle/>
          <a:p>
            <a:fld id="{F5A8894A-F405-438F-907A-8AE14028DECF}" type="slidenum">
              <a:rPr lang="en-GB" smtClean="0"/>
              <a:pPr/>
              <a:t>13</a:t>
            </a:fld>
            <a:endParaRPr lang="en-GB"/>
          </a:p>
        </p:txBody>
      </p:sp>
    </p:spTree>
    <p:extLst>
      <p:ext uri="{BB962C8B-B14F-4D97-AF65-F5344CB8AC3E}">
        <p14:creationId xmlns:p14="http://schemas.microsoft.com/office/powerpoint/2010/main" val="365286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DBF80-F4A2-5E18-7616-A5FD258F6AE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A6D7D29-9E7D-941B-5BD9-EFD7CDCA480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9230CEA-8B74-8059-4544-EB11A91A9762}"/>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BA4F2F58-A3A3-ACF1-A405-55780320BDA5}"/>
              </a:ext>
            </a:extLst>
          </p:cNvPr>
          <p:cNvSpPr>
            <a:spLocks noGrp="1"/>
          </p:cNvSpPr>
          <p:nvPr>
            <p:ph type="sldNum" sz="quarter" idx="10"/>
          </p:nvPr>
        </p:nvSpPr>
        <p:spPr/>
        <p:txBody>
          <a:bodyPr/>
          <a:lstStyle/>
          <a:p>
            <a:fld id="{F5A8894A-F405-438F-907A-8AE14028DECF}" type="slidenum">
              <a:rPr lang="en-GB" smtClean="0"/>
              <a:pPr/>
              <a:t>14</a:t>
            </a:fld>
            <a:endParaRPr lang="en-GB"/>
          </a:p>
        </p:txBody>
      </p:sp>
    </p:spTree>
    <p:extLst>
      <p:ext uri="{BB962C8B-B14F-4D97-AF65-F5344CB8AC3E}">
        <p14:creationId xmlns:p14="http://schemas.microsoft.com/office/powerpoint/2010/main" val="2149095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EB765-A3E1-E532-03C8-F6F0D4FCEF4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0DF4F8B-D2BC-6727-EA59-F027E3EDB0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F822C30-0C1A-D462-9F6D-1E540B0AC67A}"/>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AEF81EE0-E27E-69CF-A8C3-46333A6BDDFB}"/>
              </a:ext>
            </a:extLst>
          </p:cNvPr>
          <p:cNvSpPr>
            <a:spLocks noGrp="1"/>
          </p:cNvSpPr>
          <p:nvPr>
            <p:ph type="sldNum" sz="quarter" idx="10"/>
          </p:nvPr>
        </p:nvSpPr>
        <p:spPr/>
        <p:txBody>
          <a:bodyPr/>
          <a:lstStyle/>
          <a:p>
            <a:fld id="{F5A8894A-F405-438F-907A-8AE14028DECF}" type="slidenum">
              <a:rPr lang="en-GB" smtClean="0"/>
              <a:pPr/>
              <a:t>15</a:t>
            </a:fld>
            <a:endParaRPr lang="en-GB"/>
          </a:p>
        </p:txBody>
      </p:sp>
    </p:spTree>
    <p:extLst>
      <p:ext uri="{BB962C8B-B14F-4D97-AF65-F5344CB8AC3E}">
        <p14:creationId xmlns:p14="http://schemas.microsoft.com/office/powerpoint/2010/main" val="693902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FE82A-032D-D8F1-EB72-F5414D3317E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1C5847D-3C2E-B34F-3AA3-2E007473B8E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1131C4E-5E6A-47BE-5C3B-3E474A29FEDE}"/>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7F53C8E1-758A-4867-1A54-D6A4F7D4121C}"/>
              </a:ext>
            </a:extLst>
          </p:cNvPr>
          <p:cNvSpPr>
            <a:spLocks noGrp="1"/>
          </p:cNvSpPr>
          <p:nvPr>
            <p:ph type="sldNum" sz="quarter" idx="10"/>
          </p:nvPr>
        </p:nvSpPr>
        <p:spPr/>
        <p:txBody>
          <a:bodyPr/>
          <a:lstStyle/>
          <a:p>
            <a:fld id="{F5A8894A-F405-438F-907A-8AE14028DECF}" type="slidenum">
              <a:rPr lang="en-GB" smtClean="0"/>
              <a:pPr/>
              <a:t>16</a:t>
            </a:fld>
            <a:endParaRPr lang="en-GB"/>
          </a:p>
        </p:txBody>
      </p:sp>
    </p:spTree>
    <p:extLst>
      <p:ext uri="{BB962C8B-B14F-4D97-AF65-F5344CB8AC3E}">
        <p14:creationId xmlns:p14="http://schemas.microsoft.com/office/powerpoint/2010/main" val="420886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F5A8894A-F405-438F-907A-8AE14028DECF}" type="slidenum">
              <a:rPr lang="en-GB" smtClean="0"/>
              <a:pPr/>
              <a:t>3</a:t>
            </a:fld>
            <a:endParaRPr lang="en-GB"/>
          </a:p>
        </p:txBody>
      </p:sp>
    </p:spTree>
    <p:extLst>
      <p:ext uri="{BB962C8B-B14F-4D97-AF65-F5344CB8AC3E}">
        <p14:creationId xmlns:p14="http://schemas.microsoft.com/office/powerpoint/2010/main" val="1087965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C3E31-C85E-C1DC-5E39-431170A377F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FD0D1F9-3CC6-8A17-007E-6740F0C3861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0770C48-D72A-DF8C-DE3A-6A90F3A7F02A}"/>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61F1BABC-E57A-DA24-DFFD-AE13F94F1813}"/>
              </a:ext>
            </a:extLst>
          </p:cNvPr>
          <p:cNvSpPr>
            <a:spLocks noGrp="1"/>
          </p:cNvSpPr>
          <p:nvPr>
            <p:ph type="sldNum" sz="quarter" idx="10"/>
          </p:nvPr>
        </p:nvSpPr>
        <p:spPr/>
        <p:txBody>
          <a:bodyPr/>
          <a:lstStyle/>
          <a:p>
            <a:fld id="{F5A8894A-F405-438F-907A-8AE14028DECF}" type="slidenum">
              <a:rPr lang="en-GB" smtClean="0"/>
              <a:pPr/>
              <a:t>4</a:t>
            </a:fld>
            <a:endParaRPr lang="en-GB"/>
          </a:p>
        </p:txBody>
      </p:sp>
    </p:spTree>
    <p:extLst>
      <p:ext uri="{BB962C8B-B14F-4D97-AF65-F5344CB8AC3E}">
        <p14:creationId xmlns:p14="http://schemas.microsoft.com/office/powerpoint/2010/main" val="2702959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20DD4-3449-9804-7113-D22323AE242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132F4C7-F6D6-846E-5ADB-085116CE205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1F529CA-82D1-9E15-4BDF-5BB6E546C198}"/>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C0F04969-D7FF-4795-43D3-719F5AF59F67}"/>
              </a:ext>
            </a:extLst>
          </p:cNvPr>
          <p:cNvSpPr>
            <a:spLocks noGrp="1"/>
          </p:cNvSpPr>
          <p:nvPr>
            <p:ph type="sldNum" sz="quarter" idx="10"/>
          </p:nvPr>
        </p:nvSpPr>
        <p:spPr/>
        <p:txBody>
          <a:bodyPr/>
          <a:lstStyle/>
          <a:p>
            <a:fld id="{F5A8894A-F405-438F-907A-8AE14028DECF}" type="slidenum">
              <a:rPr lang="en-GB" smtClean="0"/>
              <a:pPr/>
              <a:t>5</a:t>
            </a:fld>
            <a:endParaRPr lang="en-GB"/>
          </a:p>
        </p:txBody>
      </p:sp>
    </p:spTree>
    <p:extLst>
      <p:ext uri="{BB962C8B-B14F-4D97-AF65-F5344CB8AC3E}">
        <p14:creationId xmlns:p14="http://schemas.microsoft.com/office/powerpoint/2010/main" val="247519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5D370-180E-2BA1-E7AD-84D720E0FAC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6FFDFE0-36AA-781C-F7DD-434F29D39A7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546D802-7268-2BFD-5FA4-DBB365F15AE9}"/>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DD2581BC-A751-BEEB-D1AC-121DDFA5E5CD}"/>
              </a:ext>
            </a:extLst>
          </p:cNvPr>
          <p:cNvSpPr>
            <a:spLocks noGrp="1"/>
          </p:cNvSpPr>
          <p:nvPr>
            <p:ph type="sldNum" sz="quarter" idx="10"/>
          </p:nvPr>
        </p:nvSpPr>
        <p:spPr/>
        <p:txBody>
          <a:bodyPr/>
          <a:lstStyle/>
          <a:p>
            <a:fld id="{F5A8894A-F405-438F-907A-8AE14028DECF}" type="slidenum">
              <a:rPr lang="en-GB" smtClean="0"/>
              <a:pPr/>
              <a:t>6</a:t>
            </a:fld>
            <a:endParaRPr lang="en-GB"/>
          </a:p>
        </p:txBody>
      </p:sp>
    </p:spTree>
    <p:extLst>
      <p:ext uri="{BB962C8B-B14F-4D97-AF65-F5344CB8AC3E}">
        <p14:creationId xmlns:p14="http://schemas.microsoft.com/office/powerpoint/2010/main" val="28083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3F5B0-86E9-EFD7-8E96-9FE485A1153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7592742-0358-6DCC-B6E0-51A90E5C82D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7178A03-4A37-FD3C-00B3-E29DD4CE0684}"/>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CCC12FAE-92BF-034F-968D-349AD4ADAAB5}"/>
              </a:ext>
            </a:extLst>
          </p:cNvPr>
          <p:cNvSpPr>
            <a:spLocks noGrp="1"/>
          </p:cNvSpPr>
          <p:nvPr>
            <p:ph type="sldNum" sz="quarter" idx="10"/>
          </p:nvPr>
        </p:nvSpPr>
        <p:spPr/>
        <p:txBody>
          <a:bodyPr/>
          <a:lstStyle/>
          <a:p>
            <a:fld id="{F5A8894A-F405-438F-907A-8AE14028DECF}" type="slidenum">
              <a:rPr lang="en-GB" smtClean="0"/>
              <a:pPr/>
              <a:t>7</a:t>
            </a:fld>
            <a:endParaRPr lang="en-GB"/>
          </a:p>
        </p:txBody>
      </p:sp>
    </p:spTree>
    <p:extLst>
      <p:ext uri="{BB962C8B-B14F-4D97-AF65-F5344CB8AC3E}">
        <p14:creationId xmlns:p14="http://schemas.microsoft.com/office/powerpoint/2010/main" val="641450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11D14-22B1-949B-2284-8A0F8BB9496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62C090A-5B7F-C148-C6B8-8D46B0BE291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AB2C31F-A930-057B-417D-CF1C647AD9D7}"/>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AD3E596A-ABFD-442A-DF0B-5B15CD80FC6A}"/>
              </a:ext>
            </a:extLst>
          </p:cNvPr>
          <p:cNvSpPr>
            <a:spLocks noGrp="1"/>
          </p:cNvSpPr>
          <p:nvPr>
            <p:ph type="sldNum" sz="quarter" idx="10"/>
          </p:nvPr>
        </p:nvSpPr>
        <p:spPr/>
        <p:txBody>
          <a:bodyPr/>
          <a:lstStyle/>
          <a:p>
            <a:fld id="{F5A8894A-F405-438F-907A-8AE14028DECF}" type="slidenum">
              <a:rPr lang="en-GB" smtClean="0"/>
              <a:pPr/>
              <a:t>8</a:t>
            </a:fld>
            <a:endParaRPr lang="en-GB"/>
          </a:p>
        </p:txBody>
      </p:sp>
    </p:spTree>
    <p:extLst>
      <p:ext uri="{BB962C8B-B14F-4D97-AF65-F5344CB8AC3E}">
        <p14:creationId xmlns:p14="http://schemas.microsoft.com/office/powerpoint/2010/main" val="231158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897E6-972F-AEEB-EC73-D9B90F2D67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13BD2CB-2489-3E7F-E26D-BA9A2D61591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00FB008-C1C6-0A0B-8A25-A70D519D1A3A}"/>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F7B40F58-EED6-8AAE-7A40-CD506AC03859}"/>
              </a:ext>
            </a:extLst>
          </p:cNvPr>
          <p:cNvSpPr>
            <a:spLocks noGrp="1"/>
          </p:cNvSpPr>
          <p:nvPr>
            <p:ph type="sldNum" sz="quarter" idx="10"/>
          </p:nvPr>
        </p:nvSpPr>
        <p:spPr/>
        <p:txBody>
          <a:bodyPr/>
          <a:lstStyle/>
          <a:p>
            <a:fld id="{F5A8894A-F405-438F-907A-8AE14028DECF}" type="slidenum">
              <a:rPr lang="en-GB" smtClean="0"/>
              <a:pPr/>
              <a:t>9</a:t>
            </a:fld>
            <a:endParaRPr lang="en-GB"/>
          </a:p>
        </p:txBody>
      </p:sp>
    </p:spTree>
    <p:extLst>
      <p:ext uri="{BB962C8B-B14F-4D97-AF65-F5344CB8AC3E}">
        <p14:creationId xmlns:p14="http://schemas.microsoft.com/office/powerpoint/2010/main" val="827994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FFA16-07D6-820B-58F2-3D5C090ACEA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221856B-12AF-3DAF-EDF2-20334F2AD15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531492D-6488-9D4B-DE56-E181459DF833}"/>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58EB5656-CF97-BD8B-5C9A-E2DC3FE300D3}"/>
              </a:ext>
            </a:extLst>
          </p:cNvPr>
          <p:cNvSpPr>
            <a:spLocks noGrp="1"/>
          </p:cNvSpPr>
          <p:nvPr>
            <p:ph type="sldNum" sz="quarter" idx="10"/>
          </p:nvPr>
        </p:nvSpPr>
        <p:spPr/>
        <p:txBody>
          <a:bodyPr/>
          <a:lstStyle/>
          <a:p>
            <a:fld id="{F5A8894A-F405-438F-907A-8AE14028DECF}" type="slidenum">
              <a:rPr lang="en-GB" smtClean="0"/>
              <a:pPr/>
              <a:t>10</a:t>
            </a:fld>
            <a:endParaRPr lang="en-GB"/>
          </a:p>
        </p:txBody>
      </p:sp>
    </p:spTree>
    <p:extLst>
      <p:ext uri="{BB962C8B-B14F-4D97-AF65-F5344CB8AC3E}">
        <p14:creationId xmlns:p14="http://schemas.microsoft.com/office/powerpoint/2010/main" val="21860508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1">
    <p:spTree>
      <p:nvGrpSpPr>
        <p:cNvPr id="1" name=""/>
        <p:cNvGrpSpPr/>
        <p:nvPr/>
      </p:nvGrpSpPr>
      <p:grpSpPr>
        <a:xfrm>
          <a:off x="0" y="0"/>
          <a:ext cx="0" cy="0"/>
          <a:chOff x="0" y="0"/>
          <a:chExt cx="0" cy="0"/>
        </a:xfrm>
      </p:grpSpPr>
      <p:pic>
        <p:nvPicPr>
          <p:cNvPr id="9" name="Grafik 8" descr="Hintergrund_Start_und_Ende_neu.jpg"/>
          <p:cNvPicPr>
            <a:picLocks noChangeAspect="1"/>
          </p:cNvPicPr>
          <p:nvPr userDrawn="1"/>
        </p:nvPicPr>
        <p:blipFill>
          <a:blip r:embed="rId2" cstate="print"/>
          <a:stretch>
            <a:fillRect/>
          </a:stretch>
        </p:blipFill>
        <p:spPr>
          <a:xfrm>
            <a:off x="0" y="0"/>
            <a:ext cx="9168450" cy="6858000"/>
          </a:xfrm>
          <a:prstGeom prst="rect">
            <a:avLst/>
          </a:prstGeom>
        </p:spPr>
      </p:pic>
      <p:sp>
        <p:nvSpPr>
          <p:cNvPr id="2" name="Titel 1"/>
          <p:cNvSpPr>
            <a:spLocks noGrp="1"/>
          </p:cNvSpPr>
          <p:nvPr>
            <p:ph type="title" hasCustomPrompt="1"/>
          </p:nvPr>
        </p:nvSpPr>
        <p:spPr/>
        <p:txBody>
          <a:bodyPr anchor="t"/>
          <a:lstStyle>
            <a:lvl1pPr>
              <a:defRPr>
                <a:solidFill>
                  <a:schemeClr val="bg1"/>
                </a:solidFill>
              </a:defRPr>
            </a:lvl1pPr>
          </a:lstStyle>
          <a:p>
            <a:r>
              <a:rPr lang="de-DE" dirty="0"/>
              <a:t>Hier steht ein </a:t>
            </a:r>
            <a:br>
              <a:rPr lang="de-DE" dirty="0"/>
            </a:br>
            <a:r>
              <a:rPr lang="de-DE" dirty="0"/>
              <a:t>Präsentationstitel </a:t>
            </a:r>
            <a:br>
              <a:rPr lang="de-DE" dirty="0"/>
            </a:br>
            <a:r>
              <a:rPr lang="de-DE" dirty="0"/>
              <a:t>über drei Zeilen</a:t>
            </a:r>
            <a:endParaRPr lang="en-GB" dirty="0"/>
          </a:p>
        </p:txBody>
      </p:sp>
      <p:sp>
        <p:nvSpPr>
          <p:cNvPr id="7" name="Textplatzhalter 6"/>
          <p:cNvSpPr>
            <a:spLocks noGrp="1"/>
          </p:cNvSpPr>
          <p:nvPr>
            <p:ph type="body" sz="quarter" idx="13"/>
          </p:nvPr>
        </p:nvSpPr>
        <p:spPr>
          <a:xfrm>
            <a:off x="720000" y="2062800"/>
            <a:ext cx="7740000" cy="1942264"/>
          </a:xfrm>
        </p:spPr>
        <p:txBody>
          <a:bodyPr>
            <a:normAutofit/>
          </a:bodyPr>
          <a:lstStyle>
            <a:lvl1pPr marL="0" indent="0">
              <a:lnSpc>
                <a:spcPts val="1900"/>
              </a:lnSpc>
              <a:buNone/>
              <a:defRPr sz="1700">
                <a:solidFill>
                  <a:schemeClr val="bg1"/>
                </a:solidFill>
              </a:defRPr>
            </a:lvl1pPr>
            <a:lvl2pPr marL="0" indent="0">
              <a:lnSpc>
                <a:spcPts val="1900"/>
              </a:lnSpc>
              <a:buNone/>
              <a:defRPr sz="1700">
                <a:solidFill>
                  <a:schemeClr val="bg1"/>
                </a:solidFill>
              </a:defRPr>
            </a:lvl2pPr>
            <a:lvl3pPr marL="449263" indent="-449263">
              <a:lnSpc>
                <a:spcPts val="1900"/>
              </a:lnSpc>
              <a:buFontTx/>
              <a:buBlip>
                <a:blip r:embed="rId3"/>
              </a:buBlip>
              <a:defRPr sz="1700">
                <a:solidFill>
                  <a:schemeClr val="bg1"/>
                </a:solidFill>
              </a:defRPr>
            </a:lvl3pPr>
            <a:lvl4pPr marL="449263" indent="0">
              <a:lnSpc>
                <a:spcPts val="1900"/>
              </a:lnSpc>
              <a:buNone/>
              <a:defRPr sz="1700">
                <a:solidFill>
                  <a:schemeClr val="bg1"/>
                </a:solidFill>
              </a:defRPr>
            </a:lvl4pPr>
            <a:lvl5pPr marL="449263" indent="0">
              <a:lnSpc>
                <a:spcPts val="1900"/>
              </a:lnSpc>
              <a:buNone/>
              <a:defRPr sz="1700">
                <a:solidFill>
                  <a:schemeClr val="bg1"/>
                </a:solidFil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3" name="Fußzeilenplatzhalter 3"/>
          <p:cNvSpPr txBox="1">
            <a:spLocks/>
          </p:cNvSpPr>
          <p:nvPr userDrawn="1"/>
        </p:nvSpPr>
        <p:spPr>
          <a:xfrm>
            <a:off x="7308304" y="6160219"/>
            <a:ext cx="1115337" cy="365125"/>
          </a:xfrm>
          <a:prstGeom prst="rect">
            <a:avLst/>
          </a:prstGeom>
        </p:spPr>
        <p:txBody>
          <a:bodyPr vert="horz"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Arial" pitchFamily="34" charset="0"/>
                <a:ea typeface="+mn-ea"/>
                <a:cs typeface="Arial" pitchFamily="34" charset="0"/>
              </a:rPr>
              <a:t>www.lebuhn.de</a:t>
            </a:r>
          </a:p>
        </p:txBody>
      </p:sp>
      <p:sp>
        <p:nvSpPr>
          <p:cNvPr id="15"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Georgia" pitchFamily="18" charset="0"/>
                <a:ea typeface="+mn-ea"/>
                <a:cs typeface="+mn-cs"/>
              </a:rPr>
              <a:t>LEBUHN &amp; PUCHTA, </a:t>
            </a:r>
          </a:p>
        </p:txBody>
      </p:sp>
      <p:sp>
        <p:nvSpPr>
          <p:cNvPr id="11" name="Fußzeilenplatzhalter 10"/>
          <p:cNvSpPr>
            <a:spLocks noGrp="1"/>
          </p:cNvSpPr>
          <p:nvPr>
            <p:ph type="ftr" sz="quarter" idx="16"/>
          </p:nvPr>
        </p:nvSpPr>
        <p:spPr/>
        <p:txBody>
          <a:bodyPr/>
          <a:lstStyle>
            <a:lvl1pPr>
              <a:defRPr>
                <a:solidFill>
                  <a:schemeClr val="bg1"/>
                </a:solidFill>
              </a:defRPr>
            </a:lvl1pPr>
          </a:lstStyle>
          <a:p>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pic>
        <p:nvPicPr>
          <p:cNvPr id="11" name="Grafik 10" descr="Hintergrund_Start_und_Ende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7740432" cy="1556864"/>
          </a:xfrm>
        </p:spPr>
        <p:txBody>
          <a:bodyPr anchor="t"/>
          <a:lstStyle>
            <a:lvl1pPr>
              <a:defRPr baseline="0">
                <a:solidFill>
                  <a:schemeClr val="bg1"/>
                </a:solidFill>
              </a:defRPr>
            </a:lvl1pPr>
          </a:lstStyle>
          <a:p>
            <a:r>
              <a:rPr lang="de-DE" dirty="0"/>
              <a:t>Vielen Dank</a:t>
            </a:r>
            <a:br>
              <a:rPr lang="de-DE" dirty="0"/>
            </a:br>
            <a:r>
              <a:rPr lang="de-DE" dirty="0"/>
              <a:t>für Ihre</a:t>
            </a:r>
            <a:br>
              <a:rPr lang="de-DE" dirty="0"/>
            </a:br>
            <a:r>
              <a:rPr lang="de-DE" dirty="0"/>
              <a:t>Aufmerksamkeit</a:t>
            </a:r>
            <a:endParaRPr lang="en-GB" dirty="0"/>
          </a:p>
        </p:txBody>
      </p:sp>
      <p:sp>
        <p:nvSpPr>
          <p:cNvPr id="7" name="Textplatzhalter 6"/>
          <p:cNvSpPr>
            <a:spLocks noGrp="1"/>
          </p:cNvSpPr>
          <p:nvPr>
            <p:ph type="body" sz="quarter" idx="13"/>
          </p:nvPr>
        </p:nvSpPr>
        <p:spPr>
          <a:xfrm>
            <a:off x="720000" y="2852936"/>
            <a:ext cx="7740000" cy="2738040"/>
          </a:xfrm>
        </p:spPr>
        <p:txBody>
          <a:bodyPr anchor="b">
            <a:normAutofit/>
          </a:bodyPr>
          <a:lstStyle>
            <a:lvl1pPr marL="0" indent="0">
              <a:lnSpc>
                <a:spcPts val="1300"/>
              </a:lnSpc>
              <a:buNone/>
              <a:defRPr sz="1100">
                <a:solidFill>
                  <a:schemeClr val="bg1"/>
                </a:solidFill>
                <a:latin typeface="Arial" pitchFamily="34" charset="0"/>
                <a:cs typeface="Arial" pitchFamily="34" charset="0"/>
              </a:defRPr>
            </a:lvl1pPr>
            <a:lvl2pPr marL="0" indent="0">
              <a:lnSpc>
                <a:spcPts val="1300"/>
              </a:lnSpc>
              <a:buNone/>
              <a:defRPr sz="1100">
                <a:solidFill>
                  <a:schemeClr val="bg1"/>
                </a:solidFill>
                <a:latin typeface="Arial" pitchFamily="34" charset="0"/>
                <a:cs typeface="Arial" pitchFamily="34" charset="0"/>
              </a:defRPr>
            </a:lvl2pPr>
            <a:lvl3pPr marL="449263" indent="-449263">
              <a:lnSpc>
                <a:spcPts val="1300"/>
              </a:lnSpc>
              <a:buFontTx/>
              <a:buBlip>
                <a:blip r:embed="rId3"/>
              </a:buBlip>
              <a:defRPr sz="1100">
                <a:solidFill>
                  <a:schemeClr val="bg1"/>
                </a:solidFill>
                <a:latin typeface="Arial" pitchFamily="34" charset="0"/>
                <a:cs typeface="Arial" pitchFamily="34" charset="0"/>
              </a:defRPr>
            </a:lvl3pPr>
            <a:lvl4pPr marL="449263" indent="0">
              <a:lnSpc>
                <a:spcPts val="1300"/>
              </a:lnSpc>
              <a:buNone/>
              <a:defRPr sz="1100">
                <a:solidFill>
                  <a:schemeClr val="bg1"/>
                </a:solidFill>
                <a:latin typeface="Arial" pitchFamily="34" charset="0"/>
                <a:cs typeface="Arial" pitchFamily="34" charset="0"/>
              </a:defRPr>
            </a:lvl4pPr>
            <a:lvl5pPr marL="449263" indent="0">
              <a:lnSpc>
                <a:spcPts val="1300"/>
              </a:lnSpc>
              <a:buNone/>
              <a:defRPr sz="1100">
                <a:solidFill>
                  <a:schemeClr val="bg1"/>
                </a:solidFill>
                <a:latin typeface="Arial" pitchFamily="34" charset="0"/>
                <a:cs typeface="Arial"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2" name="Fußzeilenplatzhalter 11"/>
          <p:cNvSpPr>
            <a:spLocks noGrp="1"/>
          </p:cNvSpPr>
          <p:nvPr>
            <p:ph type="ftr" sz="quarter" idx="16"/>
          </p:nvPr>
        </p:nvSpPr>
        <p:spPr>
          <a:xfrm>
            <a:off x="1979712" y="6160219"/>
            <a:ext cx="5400600" cy="365125"/>
          </a:xfrm>
        </p:spPr>
        <p:txBody>
          <a:bodyPr/>
          <a:lstStyle>
            <a:lvl1pPr>
              <a:defRPr>
                <a:solidFill>
                  <a:schemeClr val="bg1"/>
                </a:solidFill>
              </a:defRPr>
            </a:lvl1pPr>
          </a:lstStyle>
          <a:p>
            <a:endParaRPr lang="en-GB" dirty="0"/>
          </a:p>
        </p:txBody>
      </p:sp>
      <p:sp>
        <p:nvSpPr>
          <p:cNvPr id="14"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Georgia" pitchFamily="18" charset="0"/>
                <a:ea typeface="+mn-ea"/>
                <a:cs typeface="+mn-cs"/>
              </a:rPr>
              <a:t>LEBUHN &amp; PUCHTA, </a:t>
            </a:r>
          </a:p>
        </p:txBody>
      </p:sp>
      <p:sp>
        <p:nvSpPr>
          <p:cNvPr id="9" name="Fußzeilenplatzhalter 3"/>
          <p:cNvSpPr txBox="1">
            <a:spLocks/>
          </p:cNvSpPr>
          <p:nvPr userDrawn="1"/>
        </p:nvSpPr>
        <p:spPr>
          <a:xfrm>
            <a:off x="7308000" y="6160219"/>
            <a:ext cx="1115337" cy="365125"/>
          </a:xfrm>
          <a:prstGeom prst="rect">
            <a:avLst/>
          </a:prstGeom>
        </p:spPr>
        <p:txBody>
          <a:bodyPr vert="horz"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Arial" pitchFamily="34" charset="0"/>
                <a:ea typeface="+mn-ea"/>
                <a:cs typeface="Arial" pitchFamily="34" charset="0"/>
              </a:rPr>
              <a:t>www.lebuhn.de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2">
    <p:spTree>
      <p:nvGrpSpPr>
        <p:cNvPr id="1" name=""/>
        <p:cNvGrpSpPr/>
        <p:nvPr/>
      </p:nvGrpSpPr>
      <p:grpSpPr>
        <a:xfrm>
          <a:off x="0" y="0"/>
          <a:ext cx="0" cy="0"/>
          <a:chOff x="0" y="0"/>
          <a:chExt cx="0" cy="0"/>
        </a:xfrm>
      </p:grpSpPr>
      <p:pic>
        <p:nvPicPr>
          <p:cNvPr id="9" name="Grafik 8" descr="Hintergrund_weiss_mit_Logo.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p:txBody>
          <a:bodyPr anchor="t"/>
          <a:lstStyle/>
          <a:p>
            <a:r>
              <a:rPr lang="de-DE" dirty="0"/>
              <a:t>Hier steht ein </a:t>
            </a:r>
            <a:br>
              <a:rPr lang="de-DE" dirty="0"/>
            </a:br>
            <a:r>
              <a:rPr lang="de-DE" dirty="0"/>
              <a:t>Präsentationstitel </a:t>
            </a:r>
            <a:br>
              <a:rPr lang="de-DE" dirty="0"/>
            </a:br>
            <a:r>
              <a:rPr lang="de-DE" dirty="0"/>
              <a:t>über drei Zeilen</a:t>
            </a:r>
            <a:endParaRPr lang="en-GB" dirty="0"/>
          </a:p>
        </p:txBody>
      </p:sp>
      <p:sp>
        <p:nvSpPr>
          <p:cNvPr id="7" name="Textplatzhalter 6"/>
          <p:cNvSpPr>
            <a:spLocks noGrp="1"/>
          </p:cNvSpPr>
          <p:nvPr>
            <p:ph type="body" sz="quarter" idx="13"/>
          </p:nvPr>
        </p:nvSpPr>
        <p:spPr>
          <a:xfrm>
            <a:off x="720000" y="2062800"/>
            <a:ext cx="7740000" cy="1944000"/>
          </a:xfrm>
        </p:spPr>
        <p:txBody>
          <a:bodyPr lIns="0" tIns="0" rIns="0" bIns="0">
            <a:normAutofit/>
          </a:bodyPr>
          <a:lstStyle>
            <a:lvl1pPr marL="0" indent="0">
              <a:lnSpc>
                <a:spcPts val="1900"/>
              </a:lnSpc>
              <a:buNone/>
              <a:defRPr sz="1700"/>
            </a:lvl1pPr>
            <a:lvl2pPr marL="0" indent="0">
              <a:lnSpc>
                <a:spcPts val="1900"/>
              </a:lnSpc>
              <a:buNone/>
              <a:defRPr sz="1700"/>
            </a:lvl2pPr>
            <a:lvl3pPr marL="449263" indent="-449263">
              <a:lnSpc>
                <a:spcPts val="1900"/>
              </a:lnSpc>
              <a:buFontTx/>
              <a:buBlip>
                <a:blip r:embed="rId3"/>
              </a:buBlip>
              <a:defRPr sz="1700"/>
            </a:lvl3pPr>
            <a:lvl4pPr marL="449263" indent="0">
              <a:lnSpc>
                <a:spcPts val="1900"/>
              </a:lnSpc>
              <a:buNone/>
              <a:defRPr sz="1700"/>
            </a:lvl4pPr>
            <a:lvl5pPr marL="449263" indent="0">
              <a:lnSpc>
                <a:spcPts val="1900"/>
              </a:lnSpc>
              <a:buNone/>
              <a:defRPr sz="170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2" name="Fußzeilenplatzhalter 11"/>
          <p:cNvSpPr>
            <a:spLocks noGrp="1"/>
          </p:cNvSpPr>
          <p:nvPr>
            <p:ph type="ftr" sz="quarter" idx="16"/>
          </p:nvPr>
        </p:nvSpPr>
        <p:spPr>
          <a:xfrm>
            <a:off x="1979712" y="6160219"/>
            <a:ext cx="5328592" cy="365125"/>
          </a:xfrm>
        </p:spPr>
        <p:txBody>
          <a:bodyPr/>
          <a:lstStyle/>
          <a:p>
            <a:endParaRPr lang="en-GB" dirty="0"/>
          </a:p>
        </p:txBody>
      </p:sp>
      <p:sp>
        <p:nvSpPr>
          <p:cNvPr id="8" name="Fußzeilenplatzhalter 3"/>
          <p:cNvSpPr txBox="1">
            <a:spLocks/>
          </p:cNvSpPr>
          <p:nvPr userDrawn="1"/>
        </p:nvSpPr>
        <p:spPr>
          <a:xfrm>
            <a:off x="7308000" y="6160219"/>
            <a:ext cx="1115337" cy="365125"/>
          </a:xfrm>
          <a:prstGeom prst="rect">
            <a:avLst/>
          </a:prstGeom>
        </p:spPr>
        <p:txBody>
          <a:bodyPr vert="horz"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Arial" pitchFamily="34" charset="0"/>
                <a:ea typeface="+mn-ea"/>
                <a:cs typeface="Arial" pitchFamily="34" charset="0"/>
              </a:rPr>
              <a:t>www.lebuhn.de</a:t>
            </a:r>
          </a:p>
        </p:txBody>
      </p:sp>
      <p:sp>
        <p:nvSpPr>
          <p:cNvPr id="14"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emenfolie Einzeilige Überschrift">
    <p:spTree>
      <p:nvGrpSpPr>
        <p:cNvPr id="1" name=""/>
        <p:cNvGrpSpPr/>
        <p:nvPr/>
      </p:nvGrpSpPr>
      <p:grpSpPr>
        <a:xfrm>
          <a:off x="0" y="0"/>
          <a:ext cx="0" cy="0"/>
          <a:chOff x="0" y="0"/>
          <a:chExt cx="0" cy="0"/>
        </a:xfrm>
      </p:grpSpPr>
      <p:pic>
        <p:nvPicPr>
          <p:cNvPr id="10" name="Grafik 9" descr="Hintergrund_weisse_Seite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7740432" cy="476744"/>
          </a:xfrm>
        </p:spPr>
        <p:txBody>
          <a:bodyPr anchor="t"/>
          <a:lstStyle>
            <a:lvl1pPr>
              <a:defRPr/>
            </a:lvl1pPr>
          </a:lstStyle>
          <a:p>
            <a:r>
              <a:rPr lang="de-DE" dirty="0"/>
              <a:t>Thema der Powerpoint-Folie</a:t>
            </a:r>
            <a:endParaRPr lang="en-GB" dirty="0"/>
          </a:p>
        </p:txBody>
      </p:sp>
      <p:sp>
        <p:nvSpPr>
          <p:cNvPr id="4" name="Fußzeilenplatzhalter 3"/>
          <p:cNvSpPr>
            <a:spLocks noGrp="1"/>
          </p:cNvSpPr>
          <p:nvPr>
            <p:ph type="ftr" sz="quarter" idx="11"/>
          </p:nvPr>
        </p:nvSpPr>
        <p:spPr/>
        <p:txBody>
          <a:bodyPr/>
          <a:lstStyle/>
          <a:p>
            <a:endParaRPr lang="en-GB" dirty="0"/>
          </a:p>
        </p:txBody>
      </p:sp>
      <p:sp>
        <p:nvSpPr>
          <p:cNvPr id="5" name="Foliennummernplatzhalter 4"/>
          <p:cNvSpPr>
            <a:spLocks noGrp="1"/>
          </p:cNvSpPr>
          <p:nvPr>
            <p:ph type="sldNum" sz="quarter" idx="12"/>
          </p:nvPr>
        </p:nvSpPr>
        <p:spPr/>
        <p:txBody>
          <a:bodyPr/>
          <a:lstStyle/>
          <a:p>
            <a:fld id="{A6A0FFA8-C966-4AF9-93BC-9B30C9B63C5D}" type="slidenum">
              <a:rPr lang="en-GB" smtClean="0"/>
              <a:pPr/>
              <a:t>‹Nr.›</a:t>
            </a:fld>
            <a:endParaRPr lang="en-GB" dirty="0"/>
          </a:p>
        </p:txBody>
      </p:sp>
      <p:sp>
        <p:nvSpPr>
          <p:cNvPr id="8" name="Textplatzhalter 6"/>
          <p:cNvSpPr>
            <a:spLocks noGrp="1"/>
          </p:cNvSpPr>
          <p:nvPr>
            <p:ph type="body" sz="quarter" idx="13"/>
          </p:nvPr>
        </p:nvSpPr>
        <p:spPr>
          <a:xfrm>
            <a:off x="720000" y="1268760"/>
            <a:ext cx="7740000" cy="4610464"/>
          </a:xfrm>
        </p:spPr>
        <p:txBody>
          <a:bodyPr>
            <a:normAutofit/>
          </a:bodyPr>
          <a:lstStyle>
            <a:lvl1pPr marL="0" indent="0">
              <a:lnSpc>
                <a:spcPts val="2100"/>
              </a:lnSpc>
              <a:spcBef>
                <a:spcPts val="1500"/>
              </a:spcBef>
              <a:buNone/>
              <a:defRPr sz="1550">
                <a:latin typeface="Arial" pitchFamily="34" charset="0"/>
                <a:cs typeface="Arial" pitchFamily="34" charset="0"/>
              </a:defRPr>
            </a:lvl1pPr>
            <a:lvl2pPr marL="0" indent="0">
              <a:lnSpc>
                <a:spcPts val="2100"/>
              </a:lnSpc>
              <a:spcBef>
                <a:spcPts val="1000"/>
              </a:spcBef>
              <a:spcAft>
                <a:spcPts val="1000"/>
              </a:spcAft>
              <a:buNone/>
              <a:defRPr sz="1550">
                <a:latin typeface="Arial" pitchFamily="34" charset="0"/>
                <a:cs typeface="Arial" pitchFamily="34" charset="0"/>
              </a:defRPr>
            </a:lvl2pPr>
            <a:lvl3pPr marL="449263" indent="-449263">
              <a:lnSpc>
                <a:spcPts val="2100"/>
              </a:lnSpc>
              <a:spcBef>
                <a:spcPts val="0"/>
              </a:spcBef>
              <a:buFontTx/>
              <a:buBlip>
                <a:blip r:embed="rId3"/>
              </a:buBlip>
              <a:defRPr sz="1550">
                <a:latin typeface="Arial" pitchFamily="34" charset="0"/>
                <a:cs typeface="Arial" pitchFamily="34" charset="0"/>
              </a:defRPr>
            </a:lvl3pPr>
            <a:lvl4pPr marL="449263" indent="0">
              <a:lnSpc>
                <a:spcPts val="2100"/>
              </a:lnSpc>
              <a:buNone/>
              <a:defRPr sz="1550">
                <a:latin typeface="Arial" pitchFamily="34" charset="0"/>
                <a:cs typeface="Arial" pitchFamily="34" charset="0"/>
              </a:defRPr>
            </a:lvl4pPr>
            <a:lvl5pPr marL="449263" indent="0">
              <a:lnSpc>
                <a:spcPts val="2100"/>
              </a:lnSpc>
              <a:buNone/>
              <a:defRPr sz="1550">
                <a:latin typeface="Arial" pitchFamily="34" charset="0"/>
                <a:cs typeface="Arial"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1"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emenfolie Zweizeilige Überschrift">
    <p:spTree>
      <p:nvGrpSpPr>
        <p:cNvPr id="1" name=""/>
        <p:cNvGrpSpPr/>
        <p:nvPr/>
      </p:nvGrpSpPr>
      <p:grpSpPr>
        <a:xfrm>
          <a:off x="0" y="0"/>
          <a:ext cx="0" cy="0"/>
          <a:chOff x="0" y="0"/>
          <a:chExt cx="0" cy="0"/>
        </a:xfrm>
      </p:grpSpPr>
      <p:pic>
        <p:nvPicPr>
          <p:cNvPr id="10" name="Grafik 9" descr="Hintergrund_weisse_Seite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7740432" cy="908792"/>
          </a:xfrm>
        </p:spPr>
        <p:txBody>
          <a:bodyPr anchor="t"/>
          <a:lstStyle>
            <a:lvl1pPr>
              <a:defRPr/>
            </a:lvl1pPr>
          </a:lstStyle>
          <a:p>
            <a:r>
              <a:rPr lang="de-DE" dirty="0"/>
              <a:t>Thema der Powerpoint-Folie</a:t>
            </a:r>
            <a:br>
              <a:rPr lang="de-DE" dirty="0"/>
            </a:br>
            <a:r>
              <a:rPr lang="de-DE" dirty="0"/>
              <a:t>zweizeilig</a:t>
            </a:r>
            <a:endParaRPr lang="en-GB" dirty="0"/>
          </a:p>
        </p:txBody>
      </p:sp>
      <p:sp>
        <p:nvSpPr>
          <p:cNvPr id="4" name="Fußzeilenplatzhalter 3"/>
          <p:cNvSpPr>
            <a:spLocks noGrp="1"/>
          </p:cNvSpPr>
          <p:nvPr>
            <p:ph type="ftr" sz="quarter" idx="11"/>
          </p:nvPr>
        </p:nvSpPr>
        <p:spPr/>
        <p:txBody>
          <a:bodyPr/>
          <a:lstStyle/>
          <a:p>
            <a:endParaRPr lang="en-GB" dirty="0"/>
          </a:p>
        </p:txBody>
      </p:sp>
      <p:sp>
        <p:nvSpPr>
          <p:cNvPr id="5" name="Foliennummernplatzhalter 4"/>
          <p:cNvSpPr>
            <a:spLocks noGrp="1"/>
          </p:cNvSpPr>
          <p:nvPr>
            <p:ph type="sldNum" sz="quarter" idx="12"/>
          </p:nvPr>
        </p:nvSpPr>
        <p:spPr/>
        <p:txBody>
          <a:bodyPr/>
          <a:lstStyle/>
          <a:p>
            <a:fld id="{A6A0FFA8-C966-4AF9-93BC-9B30C9B63C5D}" type="slidenum">
              <a:rPr lang="en-GB" smtClean="0"/>
              <a:pPr/>
              <a:t>‹Nr.›</a:t>
            </a:fld>
            <a:endParaRPr lang="en-GB" dirty="0"/>
          </a:p>
        </p:txBody>
      </p:sp>
      <p:sp>
        <p:nvSpPr>
          <p:cNvPr id="8" name="Textplatzhalter 6"/>
          <p:cNvSpPr>
            <a:spLocks noGrp="1"/>
          </p:cNvSpPr>
          <p:nvPr>
            <p:ph type="body" sz="quarter" idx="13"/>
          </p:nvPr>
        </p:nvSpPr>
        <p:spPr>
          <a:xfrm>
            <a:off x="720000" y="1700808"/>
            <a:ext cx="7740000" cy="4178416"/>
          </a:xfrm>
        </p:spPr>
        <p:txBody>
          <a:bodyPr>
            <a:normAutofit/>
          </a:bodyPr>
          <a:lstStyle>
            <a:lvl1pPr marL="0" indent="0">
              <a:lnSpc>
                <a:spcPts val="2100"/>
              </a:lnSpc>
              <a:spcBef>
                <a:spcPts val="1500"/>
              </a:spcBef>
              <a:buNone/>
              <a:defRPr sz="1550">
                <a:latin typeface="Arial" pitchFamily="34" charset="0"/>
                <a:cs typeface="Arial" pitchFamily="34" charset="0"/>
              </a:defRPr>
            </a:lvl1pPr>
            <a:lvl2pPr marL="0" indent="0">
              <a:lnSpc>
                <a:spcPts val="2100"/>
              </a:lnSpc>
              <a:spcBef>
                <a:spcPts val="1000"/>
              </a:spcBef>
              <a:spcAft>
                <a:spcPts val="1000"/>
              </a:spcAft>
              <a:buNone/>
              <a:defRPr sz="1550">
                <a:latin typeface="Arial" pitchFamily="34" charset="0"/>
                <a:cs typeface="Arial" pitchFamily="34" charset="0"/>
              </a:defRPr>
            </a:lvl2pPr>
            <a:lvl3pPr marL="449263" indent="-449263">
              <a:lnSpc>
                <a:spcPts val="2100"/>
              </a:lnSpc>
              <a:spcBef>
                <a:spcPts val="0"/>
              </a:spcBef>
              <a:buFontTx/>
              <a:buBlip>
                <a:blip r:embed="rId3"/>
              </a:buBlip>
              <a:defRPr sz="1550">
                <a:latin typeface="Arial" pitchFamily="34" charset="0"/>
                <a:cs typeface="Arial" pitchFamily="34" charset="0"/>
              </a:defRPr>
            </a:lvl3pPr>
            <a:lvl4pPr marL="449263" indent="0">
              <a:lnSpc>
                <a:spcPts val="2100"/>
              </a:lnSpc>
              <a:buNone/>
              <a:defRPr sz="1550">
                <a:latin typeface="Arial" pitchFamily="34" charset="0"/>
                <a:cs typeface="Arial" pitchFamily="34" charset="0"/>
              </a:defRPr>
            </a:lvl4pPr>
            <a:lvl5pPr marL="449263" indent="0">
              <a:lnSpc>
                <a:spcPts val="2100"/>
              </a:lnSpc>
              <a:buNone/>
              <a:defRPr sz="1550">
                <a:latin typeface="Arial" pitchFamily="34" charset="0"/>
                <a:cs typeface="Arial"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1"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emenfolie mit Objekt">
    <p:spTree>
      <p:nvGrpSpPr>
        <p:cNvPr id="1" name=""/>
        <p:cNvGrpSpPr/>
        <p:nvPr/>
      </p:nvGrpSpPr>
      <p:grpSpPr>
        <a:xfrm>
          <a:off x="0" y="0"/>
          <a:ext cx="0" cy="0"/>
          <a:chOff x="0" y="0"/>
          <a:chExt cx="0" cy="0"/>
        </a:xfrm>
      </p:grpSpPr>
      <p:pic>
        <p:nvPicPr>
          <p:cNvPr id="11" name="Grafik 10" descr="Hintergrund_weisse_Seite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7740432" cy="475200"/>
          </a:xfrm>
        </p:spPr>
        <p:txBody>
          <a:bodyPr anchor="t"/>
          <a:lstStyle>
            <a:lvl1pPr>
              <a:defRPr/>
            </a:lvl1pPr>
          </a:lstStyle>
          <a:p>
            <a:r>
              <a:rPr lang="de-DE" dirty="0"/>
              <a:t>Thema der Powerpoint-Folie</a:t>
            </a:r>
            <a:endParaRPr lang="en-GB" dirty="0"/>
          </a:p>
        </p:txBody>
      </p:sp>
      <p:sp>
        <p:nvSpPr>
          <p:cNvPr id="4" name="Fußzeilenplatzhalter 3"/>
          <p:cNvSpPr>
            <a:spLocks noGrp="1"/>
          </p:cNvSpPr>
          <p:nvPr>
            <p:ph type="ftr" sz="quarter" idx="11"/>
          </p:nvPr>
        </p:nvSpPr>
        <p:spPr/>
        <p:txBody>
          <a:bodyPr/>
          <a:lstStyle/>
          <a:p>
            <a:endParaRPr lang="en-GB" dirty="0"/>
          </a:p>
        </p:txBody>
      </p:sp>
      <p:sp>
        <p:nvSpPr>
          <p:cNvPr id="5" name="Foliennummernplatzhalter 4"/>
          <p:cNvSpPr>
            <a:spLocks noGrp="1"/>
          </p:cNvSpPr>
          <p:nvPr>
            <p:ph type="sldNum" sz="quarter" idx="12"/>
          </p:nvPr>
        </p:nvSpPr>
        <p:spPr/>
        <p:txBody>
          <a:bodyPr/>
          <a:lstStyle/>
          <a:p>
            <a:fld id="{A6A0FFA8-C966-4AF9-93BC-9B30C9B63C5D}" type="slidenum">
              <a:rPr lang="en-GB" smtClean="0"/>
              <a:pPr/>
              <a:t>‹Nr.›</a:t>
            </a:fld>
            <a:endParaRPr lang="en-GB" dirty="0"/>
          </a:p>
        </p:txBody>
      </p:sp>
      <p:sp>
        <p:nvSpPr>
          <p:cNvPr id="8" name="Textplatzhalter 6"/>
          <p:cNvSpPr>
            <a:spLocks noGrp="1"/>
          </p:cNvSpPr>
          <p:nvPr>
            <p:ph type="body" sz="quarter" idx="13"/>
          </p:nvPr>
        </p:nvSpPr>
        <p:spPr>
          <a:xfrm>
            <a:off x="720000" y="1267200"/>
            <a:ext cx="4500072" cy="4611600"/>
          </a:xfrm>
        </p:spPr>
        <p:txBody>
          <a:bodyPr>
            <a:normAutofit/>
          </a:bodyPr>
          <a:lstStyle>
            <a:lvl1pPr marL="0" indent="0">
              <a:lnSpc>
                <a:spcPts val="2100"/>
              </a:lnSpc>
              <a:spcBef>
                <a:spcPts val="1500"/>
              </a:spcBef>
              <a:buNone/>
              <a:defRPr sz="1550">
                <a:latin typeface="Arial" pitchFamily="34" charset="0"/>
                <a:cs typeface="Arial" pitchFamily="34" charset="0"/>
              </a:defRPr>
            </a:lvl1pPr>
            <a:lvl2pPr marL="0" indent="0">
              <a:lnSpc>
                <a:spcPts val="2100"/>
              </a:lnSpc>
              <a:spcBef>
                <a:spcPts val="1000"/>
              </a:spcBef>
              <a:spcAft>
                <a:spcPts val="1000"/>
              </a:spcAft>
              <a:buNone/>
              <a:defRPr sz="1550">
                <a:latin typeface="Arial" pitchFamily="34" charset="0"/>
                <a:cs typeface="Arial" pitchFamily="34" charset="0"/>
              </a:defRPr>
            </a:lvl2pPr>
            <a:lvl3pPr marL="449263" indent="-449263">
              <a:lnSpc>
                <a:spcPts val="2100"/>
              </a:lnSpc>
              <a:spcBef>
                <a:spcPts val="0"/>
              </a:spcBef>
              <a:buFontTx/>
              <a:buBlip>
                <a:blip r:embed="rId3"/>
              </a:buBlip>
              <a:defRPr sz="1550">
                <a:latin typeface="Arial" pitchFamily="34" charset="0"/>
                <a:cs typeface="Arial" pitchFamily="34" charset="0"/>
              </a:defRPr>
            </a:lvl3pPr>
            <a:lvl4pPr marL="449263" indent="0">
              <a:lnSpc>
                <a:spcPts val="2100"/>
              </a:lnSpc>
              <a:buNone/>
              <a:defRPr sz="1550">
                <a:latin typeface="Arial" pitchFamily="34" charset="0"/>
                <a:cs typeface="Arial" pitchFamily="34" charset="0"/>
              </a:defRPr>
            </a:lvl4pPr>
            <a:lvl5pPr marL="449263" indent="0">
              <a:lnSpc>
                <a:spcPts val="2100"/>
              </a:lnSpc>
              <a:buNone/>
              <a:defRPr sz="1550">
                <a:latin typeface="Arial" pitchFamily="34" charset="0"/>
                <a:cs typeface="Arial"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9" name="Inhaltsplatzhalter 8"/>
          <p:cNvSpPr>
            <a:spLocks noGrp="1"/>
          </p:cNvSpPr>
          <p:nvPr>
            <p:ph sz="quarter" idx="14" hasCustomPrompt="1"/>
          </p:nvPr>
        </p:nvSpPr>
        <p:spPr>
          <a:xfrm>
            <a:off x="5436096" y="1267200"/>
            <a:ext cx="3024336" cy="4611600"/>
          </a:xfrm>
        </p:spPr>
        <p:txBody>
          <a:bodyPr/>
          <a:lstStyle>
            <a:lvl1pPr>
              <a:defRPr>
                <a:latin typeface="Arial" pitchFamily="34" charset="0"/>
                <a:cs typeface="Arial" pitchFamily="34" charset="0"/>
              </a:defRPr>
            </a:lvl1pPr>
          </a:lstStyle>
          <a:p>
            <a:pPr lvl="0"/>
            <a:r>
              <a:rPr lang="en-GB" dirty="0" err="1"/>
              <a:t>Objekt</a:t>
            </a:r>
            <a:r>
              <a:rPr lang="en-GB" dirty="0"/>
              <a:t> </a:t>
            </a:r>
            <a:r>
              <a:rPr lang="en-GB" dirty="0" err="1"/>
              <a:t>einfügen</a:t>
            </a:r>
            <a:endParaRPr lang="en-GB" dirty="0"/>
          </a:p>
        </p:txBody>
      </p:sp>
      <p:sp>
        <p:nvSpPr>
          <p:cNvPr id="12"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itatfolie">
    <p:spTree>
      <p:nvGrpSpPr>
        <p:cNvPr id="1" name=""/>
        <p:cNvGrpSpPr/>
        <p:nvPr/>
      </p:nvGrpSpPr>
      <p:grpSpPr>
        <a:xfrm>
          <a:off x="0" y="0"/>
          <a:ext cx="0" cy="0"/>
          <a:chOff x="0" y="0"/>
          <a:chExt cx="0" cy="0"/>
        </a:xfrm>
      </p:grpSpPr>
      <p:pic>
        <p:nvPicPr>
          <p:cNvPr id="8" name="Grafik 7" descr="Hintergrund_weisse_Seite_neu.jpg"/>
          <p:cNvPicPr>
            <a:picLocks noChangeAspect="1"/>
          </p:cNvPicPr>
          <p:nvPr userDrawn="1"/>
        </p:nvPicPr>
        <p:blipFill>
          <a:blip r:embed="rId2" cstate="print"/>
          <a:stretch>
            <a:fillRect/>
          </a:stretch>
        </p:blipFill>
        <p:spPr>
          <a:xfrm>
            <a:off x="0" y="0"/>
            <a:ext cx="9168449" cy="6858000"/>
          </a:xfrm>
          <a:prstGeom prst="rect">
            <a:avLst/>
          </a:prstGeom>
        </p:spPr>
      </p:pic>
      <p:sp>
        <p:nvSpPr>
          <p:cNvPr id="4" name="Fußzeilenplatzhalter 3"/>
          <p:cNvSpPr>
            <a:spLocks noGrp="1"/>
          </p:cNvSpPr>
          <p:nvPr>
            <p:ph type="ftr" sz="quarter" idx="11"/>
          </p:nvPr>
        </p:nvSpPr>
        <p:spPr/>
        <p:txBody>
          <a:bodyPr/>
          <a:lstStyle/>
          <a:p>
            <a:endParaRPr lang="en-GB" dirty="0"/>
          </a:p>
        </p:txBody>
      </p:sp>
      <p:sp>
        <p:nvSpPr>
          <p:cNvPr id="5" name="Foliennummernplatzhalter 4"/>
          <p:cNvSpPr>
            <a:spLocks noGrp="1"/>
          </p:cNvSpPr>
          <p:nvPr>
            <p:ph type="sldNum" sz="quarter" idx="12"/>
          </p:nvPr>
        </p:nvSpPr>
        <p:spPr/>
        <p:txBody>
          <a:bodyPr/>
          <a:lstStyle/>
          <a:p>
            <a:fld id="{A6A0FFA8-C966-4AF9-93BC-9B30C9B63C5D}" type="slidenum">
              <a:rPr lang="en-GB" smtClean="0"/>
              <a:pPr/>
              <a:t>‹Nr.›</a:t>
            </a:fld>
            <a:endParaRPr lang="en-GB" dirty="0"/>
          </a:p>
        </p:txBody>
      </p:sp>
      <p:sp>
        <p:nvSpPr>
          <p:cNvPr id="9"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
        <p:nvSpPr>
          <p:cNvPr id="11" name="Textplatzhalter 10"/>
          <p:cNvSpPr>
            <a:spLocks noGrp="1"/>
          </p:cNvSpPr>
          <p:nvPr>
            <p:ph type="body" sz="quarter" idx="14" hasCustomPrompt="1"/>
          </p:nvPr>
        </p:nvSpPr>
        <p:spPr>
          <a:xfrm>
            <a:off x="720000" y="648000"/>
            <a:ext cx="7740000" cy="4941240"/>
          </a:xfrm>
        </p:spPr>
        <p:txBody>
          <a:bodyPr/>
          <a:lstStyle>
            <a:lvl1pPr>
              <a:lnSpc>
                <a:spcPts val="4200"/>
              </a:lnSpc>
              <a:defRPr sz="4000">
                <a:latin typeface="Georgia" pitchFamily="18" charset="0"/>
              </a:defRPr>
            </a:lvl1pPr>
            <a:lvl2pPr marL="179388" indent="-179388">
              <a:lnSpc>
                <a:spcPts val="1900"/>
              </a:lnSpc>
              <a:buFont typeface="Symbol" pitchFamily="18" charset="2"/>
              <a:buChar char="-"/>
              <a:defRPr/>
            </a:lvl2pPr>
          </a:lstStyle>
          <a:p>
            <a:pPr lvl="0"/>
            <a:r>
              <a:rPr lang="de-DE" dirty="0"/>
              <a:t>„Dies ist eine </a:t>
            </a:r>
            <a:r>
              <a:rPr lang="de-DE" dirty="0" err="1"/>
              <a:t>Zitatseite</a:t>
            </a:r>
            <a:br>
              <a:rPr lang="de-DE" dirty="0"/>
            </a:br>
            <a:r>
              <a:rPr lang="de-DE" dirty="0"/>
              <a:t>Uta </a:t>
            </a:r>
            <a:r>
              <a:rPr lang="de-DE" dirty="0" err="1"/>
              <a:t>dusaes</a:t>
            </a:r>
            <a:r>
              <a:rPr lang="de-DE" dirty="0"/>
              <a:t> entet </a:t>
            </a:r>
            <a:r>
              <a:rPr lang="de-DE" dirty="0" err="1"/>
              <a:t>redaa</a:t>
            </a:r>
            <a:br>
              <a:rPr lang="de-DE" dirty="0"/>
            </a:br>
            <a:r>
              <a:rPr lang="de-DE" dirty="0" err="1"/>
              <a:t>exernat</a:t>
            </a:r>
            <a:r>
              <a:rPr lang="de-DE" dirty="0"/>
              <a:t> ec </a:t>
            </a:r>
            <a:r>
              <a:rPr lang="de-DE" dirty="0" err="1"/>
              <a:t>tasingalloi</a:t>
            </a:r>
            <a:r>
              <a:rPr lang="de-DE" dirty="0"/>
              <a:t> </a:t>
            </a:r>
            <a:r>
              <a:rPr lang="de-DE" dirty="0" err="1"/>
              <a:t>to</a:t>
            </a:r>
            <a:br>
              <a:rPr lang="de-DE" dirty="0"/>
            </a:br>
            <a:r>
              <a:rPr lang="de-DE" dirty="0" err="1"/>
              <a:t>larum</a:t>
            </a:r>
            <a:r>
              <a:rPr lang="de-DE" dirty="0"/>
              <a:t> qua.“</a:t>
            </a:r>
          </a:p>
          <a:p>
            <a:pPr lvl="1"/>
            <a:r>
              <a:rPr lang="de-DE" dirty="0"/>
              <a:t>Autor des Zitats</a:t>
            </a:r>
          </a:p>
          <a:p>
            <a:pPr lvl="2"/>
            <a:r>
              <a:rPr lang="de-DE" dirty="0"/>
              <a:t>Dritte Ebene</a:t>
            </a:r>
          </a:p>
          <a:p>
            <a:pPr lvl="3"/>
            <a:r>
              <a:rPr lang="de-DE" dirty="0"/>
              <a:t>Vierte Ebene</a:t>
            </a:r>
          </a:p>
          <a:p>
            <a:pPr lvl="4"/>
            <a:r>
              <a:rPr lang="de-DE" dirty="0"/>
              <a:t>Fünfte Ebene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ischentitel1">
    <p:spTree>
      <p:nvGrpSpPr>
        <p:cNvPr id="1" name=""/>
        <p:cNvGrpSpPr/>
        <p:nvPr/>
      </p:nvGrpSpPr>
      <p:grpSpPr>
        <a:xfrm>
          <a:off x="0" y="0"/>
          <a:ext cx="0" cy="0"/>
          <a:chOff x="0" y="0"/>
          <a:chExt cx="0" cy="0"/>
        </a:xfrm>
      </p:grpSpPr>
      <p:pic>
        <p:nvPicPr>
          <p:cNvPr id="9" name="Grafik 8" descr="Zwischentitel_1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4428064" cy="476744"/>
          </a:xfrm>
        </p:spPr>
        <p:txBody>
          <a:bodyPr anchor="t"/>
          <a:lstStyle>
            <a:lvl1pPr>
              <a:defRPr>
                <a:solidFill>
                  <a:schemeClr val="bg1"/>
                </a:solidFill>
              </a:defRPr>
            </a:lvl1pPr>
          </a:lstStyle>
          <a:p>
            <a:r>
              <a:rPr lang="de-DE" dirty="0"/>
              <a:t>Zwischentitel</a:t>
            </a:r>
            <a:endParaRPr lang="en-GB" dirty="0"/>
          </a:p>
        </p:txBody>
      </p:sp>
      <p:sp>
        <p:nvSpPr>
          <p:cNvPr id="7" name="Textplatzhalter 6"/>
          <p:cNvSpPr>
            <a:spLocks noGrp="1"/>
          </p:cNvSpPr>
          <p:nvPr>
            <p:ph type="body" sz="quarter" idx="13"/>
          </p:nvPr>
        </p:nvSpPr>
        <p:spPr>
          <a:xfrm>
            <a:off x="720000" y="1268760"/>
            <a:ext cx="4428064" cy="2738040"/>
          </a:xfrm>
        </p:spPr>
        <p:txBody>
          <a:bodyPr>
            <a:normAutofit/>
          </a:bodyPr>
          <a:lstStyle>
            <a:lvl1pPr marL="0" indent="0">
              <a:lnSpc>
                <a:spcPts val="1900"/>
              </a:lnSpc>
              <a:spcBef>
                <a:spcPts val="0"/>
              </a:spcBef>
              <a:buNone/>
              <a:defRPr sz="1700">
                <a:solidFill>
                  <a:schemeClr val="bg1"/>
                </a:solidFill>
              </a:defRPr>
            </a:lvl1pPr>
            <a:lvl2pPr marL="0" indent="0">
              <a:lnSpc>
                <a:spcPts val="1900"/>
              </a:lnSpc>
              <a:spcBef>
                <a:spcPts val="0"/>
              </a:spcBef>
              <a:buNone/>
              <a:defRPr sz="1700">
                <a:solidFill>
                  <a:schemeClr val="bg1"/>
                </a:solidFill>
              </a:defRPr>
            </a:lvl2pPr>
            <a:lvl3pPr marL="449263" indent="-449263">
              <a:lnSpc>
                <a:spcPts val="1900"/>
              </a:lnSpc>
              <a:spcBef>
                <a:spcPts val="0"/>
              </a:spcBef>
              <a:buFontTx/>
              <a:buBlip>
                <a:blip r:embed="rId3"/>
              </a:buBlip>
              <a:defRPr sz="1700">
                <a:solidFill>
                  <a:schemeClr val="bg1"/>
                </a:solidFill>
              </a:defRPr>
            </a:lvl3pPr>
            <a:lvl4pPr marL="449263" indent="0">
              <a:lnSpc>
                <a:spcPts val="1900"/>
              </a:lnSpc>
              <a:buNone/>
              <a:defRPr sz="1700">
                <a:solidFill>
                  <a:schemeClr val="bg1"/>
                </a:solidFill>
              </a:defRPr>
            </a:lvl4pPr>
            <a:lvl5pPr marL="449263" indent="0">
              <a:lnSpc>
                <a:spcPts val="1900"/>
              </a:lnSpc>
              <a:buNone/>
              <a:defRPr sz="1700">
                <a:solidFill>
                  <a:schemeClr val="bg1"/>
                </a:solidFil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2" name="Fußzeilenplatzhalter 11"/>
          <p:cNvSpPr>
            <a:spLocks noGrp="1"/>
          </p:cNvSpPr>
          <p:nvPr>
            <p:ph type="ftr" sz="quarter" idx="16"/>
          </p:nvPr>
        </p:nvSpPr>
        <p:spPr>
          <a:xfrm>
            <a:off x="1979712" y="6160219"/>
            <a:ext cx="5688632" cy="365125"/>
          </a:xfrm>
        </p:spPr>
        <p:txBody>
          <a:bodyPr/>
          <a:lstStyle>
            <a:lvl1pPr>
              <a:defRPr>
                <a:solidFill>
                  <a:schemeClr val="bg1"/>
                </a:solidFill>
              </a:defRPr>
            </a:lvl1pPr>
          </a:lstStyle>
          <a:p>
            <a:endParaRPr lang="en-GB" dirty="0"/>
          </a:p>
        </p:txBody>
      </p:sp>
      <p:sp>
        <p:nvSpPr>
          <p:cNvPr id="14"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Georgia" pitchFamily="18" charset="0"/>
                <a:ea typeface="+mn-ea"/>
                <a:cs typeface="+mn-cs"/>
              </a:rPr>
              <a:t>LEBUHN &amp; PUCHTA, </a:t>
            </a:r>
          </a:p>
        </p:txBody>
      </p:sp>
      <p:sp>
        <p:nvSpPr>
          <p:cNvPr id="11" name="Foliennummernplatzhalter 4"/>
          <p:cNvSpPr>
            <a:spLocks noGrp="1"/>
          </p:cNvSpPr>
          <p:nvPr>
            <p:ph type="sldNum" sz="quarter" idx="12"/>
          </p:nvPr>
        </p:nvSpPr>
        <p:spPr>
          <a:xfrm>
            <a:off x="7812360" y="6160219"/>
            <a:ext cx="648072" cy="365125"/>
          </a:xfrm>
        </p:spPr>
        <p:txBody>
          <a:bodyPr/>
          <a:lstStyle>
            <a:lvl1pPr>
              <a:defRPr>
                <a:solidFill>
                  <a:schemeClr val="bg1"/>
                </a:solidFill>
              </a:defRPr>
            </a:lvl1pPr>
          </a:lstStyle>
          <a:p>
            <a:fld id="{A6A0FFA8-C966-4AF9-93BC-9B30C9B63C5D}" type="slidenum">
              <a:rPr lang="en-GB" smtClean="0"/>
              <a:pPr/>
              <a:t>‹Nr.›</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wischentitel2">
    <p:spTree>
      <p:nvGrpSpPr>
        <p:cNvPr id="1" name=""/>
        <p:cNvGrpSpPr/>
        <p:nvPr/>
      </p:nvGrpSpPr>
      <p:grpSpPr>
        <a:xfrm>
          <a:off x="0" y="0"/>
          <a:ext cx="0" cy="0"/>
          <a:chOff x="0" y="0"/>
          <a:chExt cx="0" cy="0"/>
        </a:xfrm>
      </p:grpSpPr>
      <p:pic>
        <p:nvPicPr>
          <p:cNvPr id="13" name="Grafik 12" descr="Zwischentitel_2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3996016" cy="476744"/>
          </a:xfrm>
        </p:spPr>
        <p:txBody>
          <a:bodyPr anchor="t"/>
          <a:lstStyle>
            <a:lvl1pPr>
              <a:defRPr>
                <a:solidFill>
                  <a:schemeClr val="bg1"/>
                </a:solidFill>
              </a:defRPr>
            </a:lvl1pPr>
          </a:lstStyle>
          <a:p>
            <a:r>
              <a:rPr lang="de-DE" dirty="0"/>
              <a:t>Zwischentitel</a:t>
            </a:r>
            <a:endParaRPr lang="en-GB" dirty="0"/>
          </a:p>
        </p:txBody>
      </p:sp>
      <p:sp>
        <p:nvSpPr>
          <p:cNvPr id="7" name="Textplatzhalter 6"/>
          <p:cNvSpPr>
            <a:spLocks noGrp="1"/>
          </p:cNvSpPr>
          <p:nvPr>
            <p:ph type="body" sz="quarter" idx="13"/>
          </p:nvPr>
        </p:nvSpPr>
        <p:spPr>
          <a:xfrm>
            <a:off x="720000" y="1268760"/>
            <a:ext cx="3924008" cy="2738040"/>
          </a:xfrm>
        </p:spPr>
        <p:txBody>
          <a:bodyPr>
            <a:normAutofit/>
          </a:bodyPr>
          <a:lstStyle>
            <a:lvl1pPr marL="0" indent="0">
              <a:lnSpc>
                <a:spcPts val="1900"/>
              </a:lnSpc>
              <a:spcBef>
                <a:spcPts val="0"/>
              </a:spcBef>
              <a:buNone/>
              <a:defRPr sz="1700">
                <a:solidFill>
                  <a:schemeClr val="bg1"/>
                </a:solidFill>
              </a:defRPr>
            </a:lvl1pPr>
            <a:lvl2pPr marL="0" indent="0">
              <a:lnSpc>
                <a:spcPts val="1900"/>
              </a:lnSpc>
              <a:spcBef>
                <a:spcPts val="0"/>
              </a:spcBef>
              <a:buNone/>
              <a:defRPr sz="1700">
                <a:solidFill>
                  <a:schemeClr val="bg1"/>
                </a:solidFill>
              </a:defRPr>
            </a:lvl2pPr>
            <a:lvl3pPr marL="449263" indent="-449263">
              <a:lnSpc>
                <a:spcPts val="1900"/>
              </a:lnSpc>
              <a:spcBef>
                <a:spcPts val="0"/>
              </a:spcBef>
              <a:buFontTx/>
              <a:buBlip>
                <a:blip r:embed="rId3"/>
              </a:buBlip>
              <a:defRPr sz="1700">
                <a:solidFill>
                  <a:schemeClr val="bg1"/>
                </a:solidFill>
              </a:defRPr>
            </a:lvl3pPr>
            <a:lvl4pPr marL="449263" indent="0">
              <a:lnSpc>
                <a:spcPts val="1900"/>
              </a:lnSpc>
              <a:spcBef>
                <a:spcPts val="0"/>
              </a:spcBef>
              <a:buNone/>
              <a:defRPr sz="1700">
                <a:solidFill>
                  <a:schemeClr val="bg1"/>
                </a:solidFill>
              </a:defRPr>
            </a:lvl4pPr>
            <a:lvl5pPr marL="449263" indent="0">
              <a:lnSpc>
                <a:spcPts val="1900"/>
              </a:lnSpc>
              <a:spcBef>
                <a:spcPts val="0"/>
              </a:spcBef>
              <a:buNone/>
              <a:defRPr sz="1700">
                <a:solidFill>
                  <a:schemeClr val="bg1"/>
                </a:solidFil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2" name="Fußzeilenplatzhalter 11"/>
          <p:cNvSpPr>
            <a:spLocks noGrp="1"/>
          </p:cNvSpPr>
          <p:nvPr>
            <p:ph type="ftr" sz="quarter" idx="16"/>
          </p:nvPr>
        </p:nvSpPr>
        <p:spPr>
          <a:xfrm>
            <a:off x="1979712" y="6160219"/>
            <a:ext cx="5616624" cy="365125"/>
          </a:xfrm>
        </p:spPr>
        <p:txBody>
          <a:bodyPr/>
          <a:lstStyle>
            <a:lvl1pPr>
              <a:defRPr>
                <a:solidFill>
                  <a:schemeClr val="bg1"/>
                </a:solidFill>
              </a:defRPr>
            </a:lvl1pPr>
          </a:lstStyle>
          <a:p>
            <a:endParaRPr lang="en-GB" dirty="0"/>
          </a:p>
        </p:txBody>
      </p:sp>
      <p:sp>
        <p:nvSpPr>
          <p:cNvPr id="14"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Georgia" pitchFamily="18" charset="0"/>
                <a:ea typeface="+mn-ea"/>
                <a:cs typeface="+mn-cs"/>
              </a:rPr>
              <a:t>LEBUHN &amp; PUCHTA, </a:t>
            </a:r>
          </a:p>
        </p:txBody>
      </p:sp>
      <p:sp>
        <p:nvSpPr>
          <p:cNvPr id="11" name="Foliennummernplatzhalter 4"/>
          <p:cNvSpPr>
            <a:spLocks noGrp="1"/>
          </p:cNvSpPr>
          <p:nvPr>
            <p:ph type="sldNum" sz="quarter" idx="12"/>
          </p:nvPr>
        </p:nvSpPr>
        <p:spPr>
          <a:xfrm>
            <a:off x="7812360" y="6160219"/>
            <a:ext cx="648072" cy="365125"/>
          </a:xfrm>
        </p:spPr>
        <p:txBody>
          <a:bodyPr/>
          <a:lstStyle>
            <a:lvl1pPr>
              <a:defRPr>
                <a:solidFill>
                  <a:schemeClr val="bg1"/>
                </a:solidFill>
              </a:defRPr>
            </a:lvl1pPr>
          </a:lstStyle>
          <a:p>
            <a:fld id="{A6A0FFA8-C966-4AF9-93BC-9B30C9B63C5D}" type="slidenum">
              <a:rPr lang="en-GB" smtClean="0"/>
              <a:pPr/>
              <a:t>‹Nr.›</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ischentitel3">
    <p:spTree>
      <p:nvGrpSpPr>
        <p:cNvPr id="1" name=""/>
        <p:cNvGrpSpPr/>
        <p:nvPr/>
      </p:nvGrpSpPr>
      <p:grpSpPr>
        <a:xfrm>
          <a:off x="0" y="0"/>
          <a:ext cx="0" cy="0"/>
          <a:chOff x="0" y="0"/>
          <a:chExt cx="0" cy="0"/>
        </a:xfrm>
      </p:grpSpPr>
      <p:pic>
        <p:nvPicPr>
          <p:cNvPr id="9" name="Grafik 8" descr="Zwischentitel_3_neu.jpg"/>
          <p:cNvPicPr>
            <a:picLocks noChangeAspect="1"/>
          </p:cNvPicPr>
          <p:nvPr userDrawn="1"/>
        </p:nvPicPr>
        <p:blipFill>
          <a:blip r:embed="rId2" cstate="print"/>
          <a:stretch>
            <a:fillRect/>
          </a:stretch>
        </p:blipFill>
        <p:spPr>
          <a:xfrm>
            <a:off x="0" y="0"/>
            <a:ext cx="9168449" cy="6858000"/>
          </a:xfrm>
          <a:prstGeom prst="rect">
            <a:avLst/>
          </a:prstGeom>
        </p:spPr>
      </p:pic>
      <p:sp>
        <p:nvSpPr>
          <p:cNvPr id="2" name="Titel 1"/>
          <p:cNvSpPr>
            <a:spLocks noGrp="1"/>
          </p:cNvSpPr>
          <p:nvPr>
            <p:ph type="title" hasCustomPrompt="1"/>
          </p:nvPr>
        </p:nvSpPr>
        <p:spPr>
          <a:xfrm>
            <a:off x="720000" y="648000"/>
            <a:ext cx="5148144" cy="476744"/>
          </a:xfrm>
        </p:spPr>
        <p:txBody>
          <a:bodyPr anchor="t"/>
          <a:lstStyle>
            <a:lvl1pPr>
              <a:defRPr>
                <a:solidFill>
                  <a:schemeClr val="bg1"/>
                </a:solidFill>
              </a:defRPr>
            </a:lvl1pPr>
          </a:lstStyle>
          <a:p>
            <a:r>
              <a:rPr lang="de-DE" dirty="0"/>
              <a:t>Zwischentitel</a:t>
            </a:r>
            <a:endParaRPr lang="en-GB" dirty="0"/>
          </a:p>
        </p:txBody>
      </p:sp>
      <p:sp>
        <p:nvSpPr>
          <p:cNvPr id="7" name="Textplatzhalter 6"/>
          <p:cNvSpPr>
            <a:spLocks noGrp="1"/>
          </p:cNvSpPr>
          <p:nvPr>
            <p:ph type="body" sz="quarter" idx="13"/>
          </p:nvPr>
        </p:nvSpPr>
        <p:spPr>
          <a:xfrm>
            <a:off x="720000" y="1268760"/>
            <a:ext cx="5148144" cy="2738040"/>
          </a:xfrm>
        </p:spPr>
        <p:txBody>
          <a:bodyPr>
            <a:normAutofit/>
          </a:bodyPr>
          <a:lstStyle>
            <a:lvl1pPr marL="0" indent="0">
              <a:lnSpc>
                <a:spcPts val="1900"/>
              </a:lnSpc>
              <a:spcBef>
                <a:spcPts val="0"/>
              </a:spcBef>
              <a:buNone/>
              <a:defRPr sz="1700">
                <a:solidFill>
                  <a:schemeClr val="bg1"/>
                </a:solidFill>
              </a:defRPr>
            </a:lvl1pPr>
            <a:lvl2pPr marL="0" indent="0">
              <a:lnSpc>
                <a:spcPts val="1900"/>
              </a:lnSpc>
              <a:spcBef>
                <a:spcPts val="0"/>
              </a:spcBef>
              <a:buNone/>
              <a:defRPr sz="1700">
                <a:solidFill>
                  <a:schemeClr val="bg1"/>
                </a:solidFill>
              </a:defRPr>
            </a:lvl2pPr>
            <a:lvl3pPr marL="449263" indent="-449263">
              <a:lnSpc>
                <a:spcPts val="1900"/>
              </a:lnSpc>
              <a:spcBef>
                <a:spcPts val="0"/>
              </a:spcBef>
              <a:buFontTx/>
              <a:buBlip>
                <a:blip r:embed="rId3"/>
              </a:buBlip>
              <a:defRPr sz="1700">
                <a:solidFill>
                  <a:schemeClr val="bg1"/>
                </a:solidFill>
              </a:defRPr>
            </a:lvl3pPr>
            <a:lvl4pPr marL="449263" indent="0">
              <a:lnSpc>
                <a:spcPts val="1900"/>
              </a:lnSpc>
              <a:spcBef>
                <a:spcPts val="0"/>
              </a:spcBef>
              <a:buNone/>
              <a:defRPr sz="1700">
                <a:solidFill>
                  <a:schemeClr val="bg1"/>
                </a:solidFill>
              </a:defRPr>
            </a:lvl4pPr>
            <a:lvl5pPr marL="449263" indent="0">
              <a:lnSpc>
                <a:spcPts val="1900"/>
              </a:lnSpc>
              <a:spcBef>
                <a:spcPts val="0"/>
              </a:spcBef>
              <a:buNone/>
              <a:defRPr sz="1700">
                <a:solidFill>
                  <a:schemeClr val="bg1"/>
                </a:solidFil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12" name="Fußzeilenplatzhalter 11"/>
          <p:cNvSpPr>
            <a:spLocks noGrp="1"/>
          </p:cNvSpPr>
          <p:nvPr>
            <p:ph type="ftr" sz="quarter" idx="16"/>
          </p:nvPr>
        </p:nvSpPr>
        <p:spPr>
          <a:xfrm>
            <a:off x="1979712" y="6160219"/>
            <a:ext cx="5616624" cy="365125"/>
          </a:xfrm>
        </p:spPr>
        <p:txBody>
          <a:bodyPr/>
          <a:lstStyle>
            <a:lvl1pPr>
              <a:defRPr>
                <a:solidFill>
                  <a:schemeClr val="bg1"/>
                </a:solidFill>
              </a:defRPr>
            </a:lvl1pPr>
          </a:lstStyle>
          <a:p>
            <a:endParaRPr lang="en-GB" dirty="0"/>
          </a:p>
        </p:txBody>
      </p:sp>
      <p:sp>
        <p:nvSpPr>
          <p:cNvPr id="14" name="Fußzeilenplatzhalter 3"/>
          <p:cNvSpPr txBox="1">
            <a:spLocks/>
          </p:cNvSpPr>
          <p:nvPr userDrawn="1"/>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bg1"/>
                </a:solidFill>
                <a:effectLst/>
                <a:uLnTx/>
                <a:uFillTx/>
                <a:latin typeface="Georgia" pitchFamily="18" charset="0"/>
                <a:ea typeface="+mn-ea"/>
                <a:cs typeface="+mn-cs"/>
              </a:rPr>
              <a:t>LEBUHN &amp; PUCHTA, </a:t>
            </a:r>
          </a:p>
        </p:txBody>
      </p:sp>
      <p:sp>
        <p:nvSpPr>
          <p:cNvPr id="11" name="Foliennummernplatzhalter 4"/>
          <p:cNvSpPr>
            <a:spLocks noGrp="1"/>
          </p:cNvSpPr>
          <p:nvPr>
            <p:ph type="sldNum" sz="quarter" idx="12"/>
          </p:nvPr>
        </p:nvSpPr>
        <p:spPr>
          <a:xfrm>
            <a:off x="7812360" y="6160219"/>
            <a:ext cx="648072" cy="365125"/>
          </a:xfrm>
        </p:spPr>
        <p:txBody>
          <a:bodyPr/>
          <a:lstStyle>
            <a:lvl1pPr>
              <a:defRPr>
                <a:solidFill>
                  <a:schemeClr val="bg1"/>
                </a:solidFill>
              </a:defRPr>
            </a:lvl1pPr>
          </a:lstStyle>
          <a:p>
            <a:fld id="{A6A0FFA8-C966-4AF9-93BC-9B30C9B63C5D}" type="slidenum">
              <a:rPr lang="en-GB" smtClean="0"/>
              <a:pPr/>
              <a:t>‹Nr.›</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720000" y="648000"/>
            <a:ext cx="7740432" cy="1268832"/>
          </a:xfrm>
          <a:prstGeom prst="rect">
            <a:avLst/>
          </a:prstGeom>
        </p:spPr>
        <p:txBody>
          <a:bodyPr vert="horz" lIns="0" tIns="0" rIns="0" bIns="0" rtlCol="0" anchor="t">
            <a:normAutofit/>
          </a:bodyPr>
          <a:lstStyle/>
          <a:p>
            <a:r>
              <a:rPr lang="de-DE" dirty="0"/>
              <a:t>Titelmasterformat durch Klicken bearbeiten</a:t>
            </a:r>
            <a:endParaRPr lang="en-GB" dirty="0"/>
          </a:p>
        </p:txBody>
      </p:sp>
      <p:sp>
        <p:nvSpPr>
          <p:cNvPr id="3" name="Textplatzhalter 2"/>
          <p:cNvSpPr>
            <a:spLocks noGrp="1"/>
          </p:cNvSpPr>
          <p:nvPr>
            <p:ph type="body" idx="1"/>
          </p:nvPr>
        </p:nvSpPr>
        <p:spPr>
          <a:xfrm>
            <a:off x="720000" y="2060846"/>
            <a:ext cx="7740432" cy="3816000"/>
          </a:xfrm>
          <a:prstGeom prst="rect">
            <a:avLst/>
          </a:prstGeom>
        </p:spPr>
        <p:txBody>
          <a:bodyPr vert="horz" lIns="0" tIns="0" rIns="0" bIns="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GB" dirty="0"/>
          </a:p>
        </p:txBody>
      </p:sp>
      <p:sp>
        <p:nvSpPr>
          <p:cNvPr id="4" name="Datumsplatzhalter 3"/>
          <p:cNvSpPr>
            <a:spLocks noGrp="1"/>
          </p:cNvSpPr>
          <p:nvPr>
            <p:ph type="dt" sz="half" idx="2"/>
          </p:nvPr>
        </p:nvSpPr>
        <p:spPr>
          <a:xfrm>
            <a:off x="7406576" y="5589240"/>
            <a:ext cx="1737424" cy="365125"/>
          </a:xfrm>
          <a:prstGeom prst="rect">
            <a:avLst/>
          </a:prstGeom>
        </p:spPr>
        <p:txBody>
          <a:bodyPr vert="horz" lIns="91440" tIns="45720" rIns="91440" bIns="45720" rtlCol="0" anchor="ctr"/>
          <a:lstStyle>
            <a:lvl1pPr algn="ctr">
              <a:defRPr sz="1050">
                <a:solidFill>
                  <a:schemeClr val="tx2"/>
                </a:solidFill>
                <a:latin typeface="Arial" pitchFamily="34" charset="0"/>
                <a:cs typeface="Arial" pitchFamily="34" charset="0"/>
              </a:defRPr>
            </a:lvl1pPr>
          </a:lstStyle>
          <a:p>
            <a:endParaRPr lang="en-GB" dirty="0"/>
          </a:p>
        </p:txBody>
      </p:sp>
      <p:sp>
        <p:nvSpPr>
          <p:cNvPr id="5" name="Fußzeilenplatzhalter 4"/>
          <p:cNvSpPr>
            <a:spLocks noGrp="1"/>
          </p:cNvSpPr>
          <p:nvPr>
            <p:ph type="ftr" sz="quarter" idx="3"/>
          </p:nvPr>
        </p:nvSpPr>
        <p:spPr>
          <a:xfrm>
            <a:off x="1980000" y="6160219"/>
            <a:ext cx="5688632" cy="365125"/>
          </a:xfrm>
          <a:prstGeom prst="rect">
            <a:avLst/>
          </a:prstGeom>
        </p:spPr>
        <p:txBody>
          <a:bodyPr vert="horz" lIns="91440" tIns="45720" rIns="91440" bIns="45720" rtlCol="0" anchor="ctr"/>
          <a:lstStyle>
            <a:lvl1pPr algn="l">
              <a:defRPr sz="1050">
                <a:solidFill>
                  <a:schemeClr val="tx2"/>
                </a:solidFill>
                <a:latin typeface="Arial" pitchFamily="34" charset="0"/>
                <a:cs typeface="Arial" pitchFamily="34" charset="0"/>
              </a:defRPr>
            </a:lvl1pPr>
          </a:lstStyle>
          <a:p>
            <a:endParaRPr lang="en-GB" dirty="0"/>
          </a:p>
        </p:txBody>
      </p:sp>
      <p:sp>
        <p:nvSpPr>
          <p:cNvPr id="6" name="Foliennummernplatzhalter 5"/>
          <p:cNvSpPr>
            <a:spLocks noGrp="1"/>
          </p:cNvSpPr>
          <p:nvPr>
            <p:ph type="sldNum" sz="quarter" idx="4"/>
          </p:nvPr>
        </p:nvSpPr>
        <p:spPr>
          <a:xfrm>
            <a:off x="7812360" y="6093297"/>
            <a:ext cx="648072" cy="432048"/>
          </a:xfrm>
          <a:prstGeom prst="rect">
            <a:avLst/>
          </a:prstGeom>
        </p:spPr>
        <p:txBody>
          <a:bodyPr vert="horz" lIns="0" tIns="45720" rIns="0" bIns="45720" rtlCol="0" anchor="ctr"/>
          <a:lstStyle>
            <a:lvl1pPr algn="r">
              <a:defRPr sz="1600">
                <a:solidFill>
                  <a:schemeClr val="bg2"/>
                </a:solidFill>
                <a:latin typeface="Georgia" pitchFamily="18" charset="0"/>
                <a:cs typeface="Arial" pitchFamily="34" charset="0"/>
              </a:defRPr>
            </a:lvl1pPr>
          </a:lstStyle>
          <a:p>
            <a:fld id="{A6A0FFA8-C966-4AF9-93BC-9B30C9B63C5D}" type="slidenum">
              <a:rPr lang="en-GB" smtClean="0"/>
              <a:pPr/>
              <a:t>‹Nr.›</a:t>
            </a:fld>
            <a:endParaRPr lang="en-GB" dirty="0"/>
          </a:p>
        </p:txBody>
      </p:sp>
      <p:sp>
        <p:nvSpPr>
          <p:cNvPr id="8" name="Fußzeilenplatzhalter 3"/>
          <p:cNvSpPr txBox="1">
            <a:spLocks/>
          </p:cNvSpPr>
          <p:nvPr/>
        </p:nvSpPr>
        <p:spPr>
          <a:xfrm>
            <a:off x="720000" y="6160219"/>
            <a:ext cx="1331720" cy="365125"/>
          </a:xfrm>
          <a:prstGeom prst="rect">
            <a:avLst/>
          </a:prstGeom>
        </p:spPr>
        <p:txBody>
          <a:bodyPr vert="horz"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chemeClr val="tx2"/>
                </a:solidFill>
                <a:effectLst/>
                <a:uLnTx/>
                <a:uFillTx/>
                <a:latin typeface="Georgia" pitchFamily="18" charset="0"/>
                <a:ea typeface="+mn-ea"/>
                <a:cs typeface="+mn-cs"/>
              </a:rPr>
              <a:t>LEBUHN &amp; PUCHTA, </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5" r:id="rId5"/>
    <p:sldLayoutId id="2147483664" r:id="rId6"/>
    <p:sldLayoutId id="2147483666" r:id="rId7"/>
    <p:sldLayoutId id="2147483667" r:id="rId8"/>
    <p:sldLayoutId id="2147483668" r:id="rId9"/>
    <p:sldLayoutId id="2147483669" r:id="rId10"/>
  </p:sldLayoutIdLst>
  <p:hf hdr="0" ftr="0" dt="0"/>
  <p:txStyles>
    <p:titleStyle>
      <a:lvl1pPr algn="l" defTabSz="914400" rtl="0" eaLnBrk="1" latinLnBrk="0" hangingPunct="1">
        <a:lnSpc>
          <a:spcPts val="3300"/>
        </a:lnSpc>
        <a:spcBef>
          <a:spcPct val="0"/>
        </a:spcBef>
        <a:buNone/>
        <a:defRPr sz="3300" kern="1200">
          <a:solidFill>
            <a:schemeClr val="tx2"/>
          </a:solidFill>
          <a:latin typeface="Georgia" pitchFamily="18" charset="0"/>
          <a:ea typeface="+mj-ea"/>
          <a:cs typeface="+mj-cs"/>
        </a:defRPr>
      </a:lvl1pPr>
    </p:titleStyle>
    <p:bodyStyle>
      <a:lvl1pPr marL="0" indent="0" algn="l" defTabSz="914400" rtl="0" eaLnBrk="1" latinLnBrk="0" hangingPunct="1">
        <a:lnSpc>
          <a:spcPts val="2100"/>
        </a:lnSpc>
        <a:spcBef>
          <a:spcPct val="20000"/>
        </a:spcBef>
        <a:buFont typeface="Arial" pitchFamily="34" charset="0"/>
        <a:buNone/>
        <a:defRPr sz="1550" kern="1200">
          <a:solidFill>
            <a:schemeClr val="tx2"/>
          </a:solidFill>
          <a:latin typeface="Georgia" pitchFamily="18" charset="0"/>
          <a:ea typeface="+mn-ea"/>
          <a:cs typeface="+mn-cs"/>
        </a:defRPr>
      </a:lvl1pPr>
      <a:lvl2pPr marL="742950" indent="-742950" algn="l" defTabSz="914400" rtl="0" eaLnBrk="1" latinLnBrk="0" hangingPunct="1">
        <a:lnSpc>
          <a:spcPts val="2100"/>
        </a:lnSpc>
        <a:spcBef>
          <a:spcPct val="20000"/>
        </a:spcBef>
        <a:buFont typeface="Arial" pitchFamily="34" charset="0"/>
        <a:buNone/>
        <a:tabLst/>
        <a:defRPr sz="1550" kern="1200">
          <a:solidFill>
            <a:schemeClr val="tx2"/>
          </a:solidFill>
          <a:latin typeface="Georgia" pitchFamily="18" charset="0"/>
          <a:ea typeface="+mn-ea"/>
          <a:cs typeface="+mn-cs"/>
        </a:defRPr>
      </a:lvl2pPr>
      <a:lvl3pPr marL="449263" indent="-449263" algn="l" defTabSz="914400" rtl="0" eaLnBrk="1" latinLnBrk="0" hangingPunct="1">
        <a:lnSpc>
          <a:spcPts val="2100"/>
        </a:lnSpc>
        <a:spcBef>
          <a:spcPct val="20000"/>
        </a:spcBef>
        <a:buFontTx/>
        <a:buBlip>
          <a:blip r:embed="rId12"/>
        </a:buBlip>
        <a:defRPr sz="1550" kern="1200">
          <a:solidFill>
            <a:schemeClr val="tx2"/>
          </a:solidFill>
          <a:latin typeface="Georgia" pitchFamily="18" charset="0"/>
          <a:ea typeface="+mn-ea"/>
          <a:cs typeface="+mn-cs"/>
        </a:defRPr>
      </a:lvl3pPr>
      <a:lvl4pPr marL="449263" indent="0" algn="l" defTabSz="914400" rtl="0" eaLnBrk="1" latinLnBrk="0" hangingPunct="1">
        <a:lnSpc>
          <a:spcPts val="2100"/>
        </a:lnSpc>
        <a:spcBef>
          <a:spcPct val="20000"/>
        </a:spcBef>
        <a:buFont typeface="Arial" pitchFamily="34" charset="0"/>
        <a:buNone/>
        <a:defRPr sz="1550" kern="1200">
          <a:solidFill>
            <a:schemeClr val="tx2"/>
          </a:solidFill>
          <a:latin typeface="Georgia" pitchFamily="18" charset="0"/>
          <a:ea typeface="+mn-ea"/>
          <a:cs typeface="+mn-cs"/>
        </a:defRPr>
      </a:lvl4pPr>
      <a:lvl5pPr marL="449263" indent="0" algn="l" defTabSz="914400" rtl="0" eaLnBrk="1" latinLnBrk="0" hangingPunct="1">
        <a:lnSpc>
          <a:spcPts val="2100"/>
        </a:lnSpc>
        <a:spcBef>
          <a:spcPct val="20000"/>
        </a:spcBef>
        <a:buFont typeface="Arial" pitchFamily="34" charset="0"/>
        <a:buNone/>
        <a:defRPr sz="1550" kern="1200">
          <a:solidFill>
            <a:schemeClr val="tx2"/>
          </a:solidFill>
          <a:latin typeface="Georg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684213" y="792016"/>
            <a:ext cx="7740432" cy="3141040"/>
          </a:xfrm>
        </p:spPr>
        <p:txBody>
          <a:bodyPr>
            <a:noAutofit/>
          </a:bodyPr>
          <a:lstStyle/>
          <a:p>
            <a:pPr algn="ctr">
              <a:lnSpc>
                <a:spcPct val="100000"/>
              </a:lnSpc>
            </a:pPr>
            <a:r>
              <a:rPr lang="de-DE" sz="2000" dirty="0"/>
              <a:t> </a:t>
            </a:r>
            <a:r>
              <a:rPr lang="en-US" dirty="0"/>
              <a:t>Vessels’ Liability under a new Collision Convention</a:t>
            </a:r>
            <a:br>
              <a:rPr lang="de-DE" dirty="0"/>
            </a:br>
            <a:br>
              <a:rPr lang="en-GB" dirty="0"/>
            </a:br>
            <a:r>
              <a:rPr lang="en-GB" sz="2400" dirty="0"/>
              <a:t>CMI </a:t>
            </a:r>
            <a:r>
              <a:rPr lang="en-GB" sz="2400" dirty="0" err="1"/>
              <a:t>Kolloquium</a:t>
            </a:r>
            <a:r>
              <a:rPr lang="en-GB" sz="2400" dirty="0"/>
              <a:t> Rio de Janeiro 2026</a:t>
            </a:r>
            <a:br>
              <a:rPr lang="en-GB" sz="2400" dirty="0"/>
            </a:br>
            <a:r>
              <a:rPr lang="en-GB" sz="2400" dirty="0"/>
              <a:t>IWG Collision Conventions</a:t>
            </a:r>
            <a:br>
              <a:rPr lang="en-GB" sz="2000" dirty="0"/>
            </a:br>
            <a:br>
              <a:rPr lang="en-GB" sz="2000" dirty="0"/>
            </a:br>
            <a:r>
              <a:rPr lang="en-GB" sz="2000" dirty="0"/>
              <a:t>12.-15. May 2026</a:t>
            </a:r>
            <a:br>
              <a:rPr lang="de-DE" dirty="0"/>
            </a:br>
            <a:endParaRPr lang="en-GB" sz="2800" dirty="0"/>
          </a:p>
        </p:txBody>
      </p:sp>
      <p:sp>
        <p:nvSpPr>
          <p:cNvPr id="5" name="Rechteck 4"/>
          <p:cNvSpPr/>
          <p:nvPr/>
        </p:nvSpPr>
        <p:spPr>
          <a:xfrm>
            <a:off x="2006001" y="6309320"/>
            <a:ext cx="45719" cy="36004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itel 6"/>
          <p:cNvSpPr txBox="1">
            <a:spLocks/>
          </p:cNvSpPr>
          <p:nvPr/>
        </p:nvSpPr>
        <p:spPr>
          <a:xfrm>
            <a:off x="684213" y="3969060"/>
            <a:ext cx="7740432" cy="792088"/>
          </a:xfrm>
          <a:prstGeom prst="rect">
            <a:avLst/>
          </a:prstGeom>
        </p:spPr>
        <p:txBody>
          <a:bodyPr vert="horz" lIns="0" tIns="0" rIns="0" bIns="0" rtlCol="0" anchor="t">
            <a:noAutofit/>
          </a:bodyPr>
          <a:lstStyle>
            <a:lvl1pPr algn="l" defTabSz="914400" rtl="0" eaLnBrk="1" latinLnBrk="0" hangingPunct="1">
              <a:lnSpc>
                <a:spcPts val="3300"/>
              </a:lnSpc>
              <a:spcBef>
                <a:spcPct val="0"/>
              </a:spcBef>
              <a:buNone/>
              <a:defRPr sz="3300" kern="1200">
                <a:solidFill>
                  <a:schemeClr val="bg1"/>
                </a:solidFill>
                <a:latin typeface="Georgia" pitchFamily="18" charset="0"/>
                <a:ea typeface="+mj-ea"/>
                <a:cs typeface="+mj-cs"/>
              </a:defRPr>
            </a:lvl1pPr>
          </a:lstStyle>
          <a:p>
            <a:pPr algn="ctr">
              <a:lnSpc>
                <a:spcPct val="100000"/>
              </a:lnSpc>
            </a:pPr>
            <a:r>
              <a:rPr lang="de-DE" sz="2400" dirty="0"/>
              <a:t>Prof. </a:t>
            </a:r>
            <a:r>
              <a:rPr lang="en-GB" sz="2400" dirty="0"/>
              <a:t>Dr. Klaus Ramming</a:t>
            </a:r>
          </a:p>
          <a:p>
            <a:pPr algn="ctr">
              <a:lnSpc>
                <a:spcPct val="100000"/>
              </a:lnSpc>
            </a:pPr>
            <a:r>
              <a:rPr lang="en-GB" sz="2000" dirty="0">
                <a:cs typeface="Arial" panose="020B0604020202020204" pitchFamily="34" charset="0"/>
              </a:rPr>
              <a:t>President German MLA</a:t>
            </a:r>
            <a:br>
              <a:rPr lang="en-GB" sz="2400" dirty="0">
                <a:latin typeface="Arial" panose="020B0604020202020204" pitchFamily="34" charset="0"/>
                <a:cs typeface="Arial" panose="020B0604020202020204" pitchFamily="34" charset="0"/>
              </a:rPr>
            </a:br>
            <a:br>
              <a:rPr lang="de-DE"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2A7B1AC7-1D74-8F60-6DCD-966F0026C4F4}"/>
              </a:ext>
            </a:extLst>
          </p:cNvPr>
          <p:cNvSpPr>
            <a:spLocks noChangeArrowheads="1"/>
          </p:cNvSpPr>
          <p:nvPr/>
        </p:nvSpPr>
        <p:spPr bwMode="auto">
          <a:xfrm>
            <a:off x="2843213" y="3756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3601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6E648-C2AD-9713-059E-862F48E28E38}"/>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24E36CA5-5491-81B4-FB01-AA3530F7BF87}"/>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324AADED-F12C-1E65-7311-F6D9AAFE586B}"/>
              </a:ext>
            </a:extLst>
          </p:cNvPr>
          <p:cNvSpPr>
            <a:spLocks noGrp="1"/>
          </p:cNvSpPr>
          <p:nvPr>
            <p:ph type="sldNum" sz="quarter" idx="12"/>
          </p:nvPr>
        </p:nvSpPr>
        <p:spPr/>
        <p:txBody>
          <a:bodyPr/>
          <a:lstStyle/>
          <a:p>
            <a:fld id="{A6A0FFA8-C966-4AF9-93BC-9B30C9B63C5D}" type="slidenum">
              <a:rPr lang="en-GB" smtClean="0"/>
              <a:pPr/>
              <a:t>10</a:t>
            </a:fld>
            <a:endParaRPr lang="en-GB" dirty="0"/>
          </a:p>
        </p:txBody>
      </p:sp>
      <p:sp>
        <p:nvSpPr>
          <p:cNvPr id="4" name="Rechteck 3">
            <a:extLst>
              <a:ext uri="{FF2B5EF4-FFF2-40B4-BE49-F238E27FC236}">
                <a16:creationId xmlns:a16="http://schemas.microsoft.com/office/drawing/2014/main" id="{F8D8AC64-2E49-BB05-2C4F-29F9ACB61734}"/>
              </a:ext>
            </a:extLst>
          </p:cNvPr>
          <p:cNvSpPr/>
          <p:nvPr/>
        </p:nvSpPr>
        <p:spPr>
          <a:xfrm>
            <a:off x="827584" y="1990576"/>
            <a:ext cx="7632848" cy="2462213"/>
          </a:xfrm>
          <a:prstGeom prst="rect">
            <a:avLst/>
          </a:prstGeom>
        </p:spPr>
        <p:txBody>
          <a:bodyPr wrap="square">
            <a:spAutoFit/>
          </a:bodyPr>
          <a:lstStyle/>
          <a:p>
            <a:pPr algn="ctr">
              <a:spcAft>
                <a:spcPts val="1200"/>
              </a:spcAft>
            </a:pPr>
            <a:r>
              <a:rPr lang="en-CA" sz="2400" dirty="0"/>
              <a:t>Article 5</a:t>
            </a:r>
            <a:endParaRPr lang="de-DE" sz="2400" dirty="0"/>
          </a:p>
          <a:p>
            <a:r>
              <a:rPr lang="en-CA" sz="2400" dirty="0"/>
              <a:t>The liability imposed by the preceding Articles attaches in cases where the collision is caused by the fault of a pilot, even when the pilot is carried by compulsion of law.</a:t>
            </a:r>
            <a:endParaRPr lang="de-DE" sz="2400" dirty="0"/>
          </a:p>
          <a:p>
            <a:endParaRPr lang="en-CA" sz="2400" b="1" u="sng" dirty="0"/>
          </a:p>
          <a:p>
            <a:r>
              <a:rPr lang="en-CA" sz="2400" dirty="0"/>
              <a:t>(Article 5 Collision Convention 1910)</a:t>
            </a:r>
            <a:endParaRPr lang="de-DE" sz="2400" dirty="0"/>
          </a:p>
        </p:txBody>
      </p:sp>
    </p:spTree>
    <p:extLst>
      <p:ext uri="{BB962C8B-B14F-4D97-AF65-F5344CB8AC3E}">
        <p14:creationId xmlns:p14="http://schemas.microsoft.com/office/powerpoint/2010/main" val="89101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8F271-E492-CEAB-C1B9-210F257F046B}"/>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49F2948E-B659-B845-C768-06CB9C675D9D}"/>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A3F5E0A1-71B5-AB00-FF53-5C49E08C4F2C}"/>
              </a:ext>
            </a:extLst>
          </p:cNvPr>
          <p:cNvSpPr>
            <a:spLocks noGrp="1"/>
          </p:cNvSpPr>
          <p:nvPr>
            <p:ph type="sldNum" sz="quarter" idx="12"/>
          </p:nvPr>
        </p:nvSpPr>
        <p:spPr/>
        <p:txBody>
          <a:bodyPr/>
          <a:lstStyle/>
          <a:p>
            <a:fld id="{A6A0FFA8-C966-4AF9-93BC-9B30C9B63C5D}" type="slidenum">
              <a:rPr lang="en-GB" smtClean="0"/>
              <a:pPr/>
              <a:t>11</a:t>
            </a:fld>
            <a:endParaRPr lang="en-GB" dirty="0"/>
          </a:p>
        </p:txBody>
      </p:sp>
      <p:sp>
        <p:nvSpPr>
          <p:cNvPr id="4" name="Rechteck 3">
            <a:extLst>
              <a:ext uri="{FF2B5EF4-FFF2-40B4-BE49-F238E27FC236}">
                <a16:creationId xmlns:a16="http://schemas.microsoft.com/office/drawing/2014/main" id="{A51F5C88-E0F2-4027-563A-0BD326D67B6C}"/>
              </a:ext>
            </a:extLst>
          </p:cNvPr>
          <p:cNvSpPr/>
          <p:nvPr/>
        </p:nvSpPr>
        <p:spPr>
          <a:xfrm>
            <a:off x="827584" y="1623937"/>
            <a:ext cx="7632848" cy="4093428"/>
          </a:xfrm>
          <a:prstGeom prst="rect">
            <a:avLst/>
          </a:prstGeom>
        </p:spPr>
        <p:txBody>
          <a:bodyPr wrap="square">
            <a:spAutoFit/>
          </a:bodyPr>
          <a:lstStyle/>
          <a:p>
            <a:pPr algn="ctr">
              <a:spcAft>
                <a:spcPts val="1200"/>
              </a:spcAft>
            </a:pPr>
            <a:r>
              <a:rPr lang="en-CA" sz="2400" dirty="0"/>
              <a:t>Article 6</a:t>
            </a:r>
            <a:endParaRPr lang="de-DE" sz="2400" dirty="0"/>
          </a:p>
          <a:p>
            <a:r>
              <a:rPr lang="en-CA" sz="2400" dirty="0"/>
              <a:t>The right of action for the recovery of damages resulting from a collision is not conditional upon the entering of a protest or the fulfilment of any other special formality and notwithstanding that a person who suffered a loss had the opportunity to avoid the loss and failed to do so.</a:t>
            </a:r>
            <a:endParaRPr lang="de-DE" sz="2400" dirty="0"/>
          </a:p>
          <a:p>
            <a:pPr>
              <a:spcBef>
                <a:spcPts val="1200"/>
              </a:spcBef>
            </a:pPr>
            <a:r>
              <a:rPr lang="en-CA" sz="2400" dirty="0"/>
              <a:t>All legal presumptions of fault in regard to liability for collision are abolished.</a:t>
            </a:r>
            <a:endParaRPr lang="de-DE" sz="2400" dirty="0"/>
          </a:p>
          <a:p>
            <a:endParaRPr lang="en-CA" sz="2400" b="1" u="sng" dirty="0"/>
          </a:p>
          <a:p>
            <a:r>
              <a:rPr lang="en-CA" sz="2400" dirty="0"/>
              <a:t>(Article 6 Collision Convention 1910)</a:t>
            </a:r>
            <a:endParaRPr lang="de-DE" sz="2400" dirty="0"/>
          </a:p>
        </p:txBody>
      </p:sp>
    </p:spTree>
    <p:extLst>
      <p:ext uri="{BB962C8B-B14F-4D97-AF65-F5344CB8AC3E}">
        <p14:creationId xmlns:p14="http://schemas.microsoft.com/office/powerpoint/2010/main" val="2612237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24026-653C-B8EC-A10C-40E3E4DA8018}"/>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93FE62D6-C727-1AF8-44DD-AF5EC374B192}"/>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6E67A8EE-2323-4553-9E5C-FB96CC1BF981}"/>
              </a:ext>
            </a:extLst>
          </p:cNvPr>
          <p:cNvSpPr>
            <a:spLocks noGrp="1"/>
          </p:cNvSpPr>
          <p:nvPr>
            <p:ph type="sldNum" sz="quarter" idx="12"/>
          </p:nvPr>
        </p:nvSpPr>
        <p:spPr/>
        <p:txBody>
          <a:bodyPr/>
          <a:lstStyle/>
          <a:p>
            <a:fld id="{A6A0FFA8-C966-4AF9-93BC-9B30C9B63C5D}" type="slidenum">
              <a:rPr lang="en-GB" smtClean="0"/>
              <a:pPr/>
              <a:t>12</a:t>
            </a:fld>
            <a:endParaRPr lang="en-GB" dirty="0"/>
          </a:p>
        </p:txBody>
      </p:sp>
      <p:sp>
        <p:nvSpPr>
          <p:cNvPr id="4" name="Rechteck 3">
            <a:extLst>
              <a:ext uri="{FF2B5EF4-FFF2-40B4-BE49-F238E27FC236}">
                <a16:creationId xmlns:a16="http://schemas.microsoft.com/office/drawing/2014/main" id="{4E16BFA6-74F0-6B82-50E0-0C04B61C17E6}"/>
              </a:ext>
            </a:extLst>
          </p:cNvPr>
          <p:cNvSpPr/>
          <p:nvPr/>
        </p:nvSpPr>
        <p:spPr>
          <a:xfrm>
            <a:off x="720000" y="319308"/>
            <a:ext cx="7632848" cy="5740033"/>
          </a:xfrm>
          <a:prstGeom prst="rect">
            <a:avLst/>
          </a:prstGeom>
        </p:spPr>
        <p:txBody>
          <a:bodyPr wrap="square">
            <a:spAutoFit/>
          </a:bodyPr>
          <a:lstStyle/>
          <a:p>
            <a:pPr algn="ctr">
              <a:spcAft>
                <a:spcPts val="1200"/>
              </a:spcAft>
            </a:pPr>
            <a:r>
              <a:rPr lang="en-CA" sz="2100" i="1" dirty="0"/>
              <a:t>Article 7</a:t>
            </a:r>
            <a:endParaRPr lang="de-DE" sz="2100" dirty="0"/>
          </a:p>
          <a:p>
            <a:pPr>
              <a:spcAft>
                <a:spcPts val="600"/>
              </a:spcAft>
            </a:pPr>
            <a:r>
              <a:rPr lang="en-CA" sz="2100" dirty="0"/>
              <a:t>Actions for the recovery of damages are barred after an interval of two years from the date of the casualty.</a:t>
            </a:r>
            <a:endParaRPr lang="de-DE" sz="2100" dirty="0"/>
          </a:p>
          <a:p>
            <a:pPr>
              <a:spcAft>
                <a:spcPts val="600"/>
              </a:spcAft>
            </a:pPr>
            <a:r>
              <a:rPr lang="en-CA" sz="2100" dirty="0"/>
              <a:t>The period within which an action must be instituted for enforcing the right to obtain contribution permitted by paragraph 3 of Article 4 is one year from the date of payment.</a:t>
            </a:r>
            <a:endParaRPr lang="de-DE" sz="2100" dirty="0"/>
          </a:p>
          <a:p>
            <a:pPr>
              <a:spcAft>
                <a:spcPts val="600"/>
              </a:spcAft>
            </a:pPr>
            <a:r>
              <a:rPr lang="en-CA" sz="2100" dirty="0"/>
              <a:t>The grounds upon which the said periods of limitation may be suspended or interrupted are determined by the law of the court where the case is tried.</a:t>
            </a:r>
            <a:endParaRPr lang="de-DE" sz="2100" dirty="0"/>
          </a:p>
          <a:p>
            <a:r>
              <a:rPr lang="en-CA" sz="2100" dirty="0"/>
              <a:t>State Parties to this Convention reserve to themselves the right to provide, by legislation in their respective countries, that the said periods shall be extended in cases where it has not been possible to arrest the defendant vessel in the territorial waters of the State in which the claimant has his domicile or principal place of business.</a:t>
            </a:r>
            <a:endParaRPr lang="de-DE" sz="2100" dirty="0"/>
          </a:p>
          <a:p>
            <a:endParaRPr lang="en-CA" sz="2400" b="1" u="sng" dirty="0"/>
          </a:p>
          <a:p>
            <a:r>
              <a:rPr lang="en-CA" sz="2100" dirty="0"/>
              <a:t>(Article 7 Collision Convention 1910)</a:t>
            </a:r>
            <a:endParaRPr lang="de-DE" sz="2100" dirty="0"/>
          </a:p>
        </p:txBody>
      </p:sp>
    </p:spTree>
    <p:extLst>
      <p:ext uri="{BB962C8B-B14F-4D97-AF65-F5344CB8AC3E}">
        <p14:creationId xmlns:p14="http://schemas.microsoft.com/office/powerpoint/2010/main" val="1458335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CAFB1-522C-8CF2-4CC6-54AD9B654D01}"/>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89EC0246-D0D0-4DA2-118A-E128D756DC68}"/>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00708426-74F3-EE4F-CFF1-DCCB92E3DE0B}"/>
              </a:ext>
            </a:extLst>
          </p:cNvPr>
          <p:cNvSpPr>
            <a:spLocks noGrp="1"/>
          </p:cNvSpPr>
          <p:nvPr>
            <p:ph type="sldNum" sz="quarter" idx="12"/>
          </p:nvPr>
        </p:nvSpPr>
        <p:spPr/>
        <p:txBody>
          <a:bodyPr/>
          <a:lstStyle/>
          <a:p>
            <a:fld id="{A6A0FFA8-C966-4AF9-93BC-9B30C9B63C5D}" type="slidenum">
              <a:rPr lang="en-GB" smtClean="0"/>
              <a:pPr/>
              <a:t>13</a:t>
            </a:fld>
            <a:endParaRPr lang="en-GB" dirty="0"/>
          </a:p>
        </p:txBody>
      </p:sp>
      <p:sp>
        <p:nvSpPr>
          <p:cNvPr id="4" name="Rechteck 3">
            <a:extLst>
              <a:ext uri="{FF2B5EF4-FFF2-40B4-BE49-F238E27FC236}">
                <a16:creationId xmlns:a16="http://schemas.microsoft.com/office/drawing/2014/main" id="{B7BE1825-1C42-9051-52F5-51C4BD6C94C5}"/>
              </a:ext>
            </a:extLst>
          </p:cNvPr>
          <p:cNvSpPr/>
          <p:nvPr/>
        </p:nvSpPr>
        <p:spPr>
          <a:xfrm>
            <a:off x="786608" y="658411"/>
            <a:ext cx="7632848" cy="4616648"/>
          </a:xfrm>
          <a:prstGeom prst="rect">
            <a:avLst/>
          </a:prstGeom>
        </p:spPr>
        <p:txBody>
          <a:bodyPr wrap="square">
            <a:spAutoFit/>
          </a:bodyPr>
          <a:lstStyle/>
          <a:p>
            <a:pPr algn="ctr">
              <a:spcBef>
                <a:spcPts val="1200"/>
              </a:spcBef>
              <a:spcAft>
                <a:spcPts val="1200"/>
              </a:spcAft>
            </a:pPr>
            <a:r>
              <a:rPr lang="en-CA" sz="2200" dirty="0"/>
              <a:t>Article 7.1 – </a:t>
            </a:r>
            <a:r>
              <a:rPr lang="en-US" sz="2200" dirty="0"/>
              <a:t>Himalaya</a:t>
            </a:r>
            <a:r>
              <a:rPr lang="en-CA" sz="2200" dirty="0"/>
              <a:t> Clause</a:t>
            </a:r>
          </a:p>
          <a:p>
            <a:pPr>
              <a:spcBef>
                <a:spcPts val="1200"/>
              </a:spcBef>
              <a:spcAft>
                <a:spcPts val="1200"/>
              </a:spcAft>
            </a:pPr>
            <a:r>
              <a:rPr lang="en-CA" sz="2200" dirty="0"/>
              <a:t>If claims arising from a collision are brought against a servant of the owner of a ship, including the crew of the ship or a pilot, these persons enjoy the same exclusions and limitations of liability and have the same rights under this Convention as the owner of the ship they serve. A person shall not be entitled to such exclusions and limitations if it is proved that the loss resulted from his or her personal act or omission, committed with the intent to cause such loss, or recklessly and with knowledge that such loss would probably result.</a:t>
            </a:r>
            <a:endParaRPr lang="de-DE" sz="2200" dirty="0"/>
          </a:p>
          <a:p>
            <a:endParaRPr lang="en-CA" sz="2200" b="1" u="sng" dirty="0"/>
          </a:p>
          <a:p>
            <a:r>
              <a:rPr lang="en-CA" sz="2200" dirty="0"/>
              <a:t>(new Article)</a:t>
            </a:r>
            <a:endParaRPr lang="de-DE" sz="2200" dirty="0"/>
          </a:p>
        </p:txBody>
      </p:sp>
    </p:spTree>
    <p:extLst>
      <p:ext uri="{BB962C8B-B14F-4D97-AF65-F5344CB8AC3E}">
        <p14:creationId xmlns:p14="http://schemas.microsoft.com/office/powerpoint/2010/main" val="2366478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861BB-FD51-8631-3EA3-36B018656BA8}"/>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18BEFE90-C99D-DEEC-43DF-262E47332E0C}"/>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FE5292AB-77DC-92E5-7ABC-1D49809B2C79}"/>
              </a:ext>
            </a:extLst>
          </p:cNvPr>
          <p:cNvSpPr>
            <a:spLocks noGrp="1"/>
          </p:cNvSpPr>
          <p:nvPr>
            <p:ph type="sldNum" sz="quarter" idx="12"/>
          </p:nvPr>
        </p:nvSpPr>
        <p:spPr/>
        <p:txBody>
          <a:bodyPr/>
          <a:lstStyle/>
          <a:p>
            <a:fld id="{A6A0FFA8-C966-4AF9-93BC-9B30C9B63C5D}" type="slidenum">
              <a:rPr lang="en-GB" smtClean="0"/>
              <a:pPr/>
              <a:t>14</a:t>
            </a:fld>
            <a:endParaRPr lang="en-GB" dirty="0"/>
          </a:p>
        </p:txBody>
      </p:sp>
      <p:sp>
        <p:nvSpPr>
          <p:cNvPr id="4" name="Rechteck 3">
            <a:extLst>
              <a:ext uri="{FF2B5EF4-FFF2-40B4-BE49-F238E27FC236}">
                <a16:creationId xmlns:a16="http://schemas.microsoft.com/office/drawing/2014/main" id="{FA3AE18D-5535-2D0B-FC19-AAC7F49E0EDD}"/>
              </a:ext>
            </a:extLst>
          </p:cNvPr>
          <p:cNvSpPr/>
          <p:nvPr/>
        </p:nvSpPr>
        <p:spPr>
          <a:xfrm>
            <a:off x="720000" y="332655"/>
            <a:ext cx="7632848" cy="5447645"/>
          </a:xfrm>
          <a:prstGeom prst="rect">
            <a:avLst/>
          </a:prstGeom>
        </p:spPr>
        <p:txBody>
          <a:bodyPr wrap="square">
            <a:spAutoFit/>
          </a:bodyPr>
          <a:lstStyle/>
          <a:p>
            <a:pPr algn="ctr">
              <a:spcAft>
                <a:spcPts val="600"/>
              </a:spcAft>
            </a:pPr>
            <a:r>
              <a:rPr lang="en-CA" sz="2400" i="1" dirty="0"/>
              <a:t>Article 9.1 – Recoverable Damages</a:t>
            </a:r>
            <a:endParaRPr lang="de-DE" sz="2400" dirty="0"/>
          </a:p>
          <a:p>
            <a:pPr>
              <a:spcAft>
                <a:spcPts val="600"/>
              </a:spcAft>
            </a:pPr>
            <a:r>
              <a:rPr lang="en-CA" sz="2400" dirty="0"/>
              <a:t>Save as provided for below, the claimant shall be entitled to recover such damages as may reasonably be considered to be the direct consequence of the collision. Damages shall place the claimant in the same financial position as he would have been had the collision not occurred.</a:t>
            </a:r>
            <a:endParaRPr lang="de-DE" sz="2400" dirty="0"/>
          </a:p>
          <a:p>
            <a:pPr>
              <a:spcAft>
                <a:spcPts val="600"/>
              </a:spcAft>
            </a:pPr>
            <a:r>
              <a:rPr lang="en-CA" sz="2400" dirty="0"/>
              <a:t>The burden of proving the loss or damage sustained shall be upon the claimant.</a:t>
            </a:r>
            <a:endParaRPr lang="de-DE" sz="2400" dirty="0"/>
          </a:p>
          <a:p>
            <a:r>
              <a:rPr lang="en-CA" sz="2400" dirty="0"/>
              <a:t>Damages shall not be recoverable to the extent that the person against whom the claim is made is able to show that the claimant could have avoided or mitigated the loss or damage by the exercise of reasonable diligence.</a:t>
            </a:r>
            <a:endParaRPr lang="de-DE" sz="2400" dirty="0"/>
          </a:p>
          <a:p>
            <a:endParaRPr lang="en-CA" sz="2400" b="1" u="sng" dirty="0"/>
          </a:p>
          <a:p>
            <a:r>
              <a:rPr lang="en-CA" sz="2400" dirty="0"/>
              <a:t>(new Article)</a:t>
            </a:r>
            <a:endParaRPr lang="de-DE" sz="2400" dirty="0"/>
          </a:p>
        </p:txBody>
      </p:sp>
    </p:spTree>
    <p:extLst>
      <p:ext uri="{BB962C8B-B14F-4D97-AF65-F5344CB8AC3E}">
        <p14:creationId xmlns:p14="http://schemas.microsoft.com/office/powerpoint/2010/main" val="3331743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FD3DC-E8EF-28DF-D649-EAE2CE304B47}"/>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6B732AF9-065E-E91A-8D92-C1D501823820}"/>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6CA34AE6-54E8-22F1-0BFB-07C3639564A1}"/>
              </a:ext>
            </a:extLst>
          </p:cNvPr>
          <p:cNvSpPr>
            <a:spLocks noGrp="1"/>
          </p:cNvSpPr>
          <p:nvPr>
            <p:ph type="sldNum" sz="quarter" idx="12"/>
          </p:nvPr>
        </p:nvSpPr>
        <p:spPr/>
        <p:txBody>
          <a:bodyPr/>
          <a:lstStyle/>
          <a:p>
            <a:fld id="{A6A0FFA8-C966-4AF9-93BC-9B30C9B63C5D}" type="slidenum">
              <a:rPr lang="en-GB" smtClean="0"/>
              <a:pPr/>
              <a:t>15</a:t>
            </a:fld>
            <a:endParaRPr lang="en-GB" dirty="0"/>
          </a:p>
        </p:txBody>
      </p:sp>
      <p:sp>
        <p:nvSpPr>
          <p:cNvPr id="4" name="Rechteck 3">
            <a:extLst>
              <a:ext uri="{FF2B5EF4-FFF2-40B4-BE49-F238E27FC236}">
                <a16:creationId xmlns:a16="http://schemas.microsoft.com/office/drawing/2014/main" id="{7B249438-0E24-E0AE-70B8-5CFBAE5AE2D8}"/>
              </a:ext>
            </a:extLst>
          </p:cNvPr>
          <p:cNvSpPr/>
          <p:nvPr/>
        </p:nvSpPr>
        <p:spPr>
          <a:xfrm>
            <a:off x="720000" y="319308"/>
            <a:ext cx="7632848" cy="5663089"/>
          </a:xfrm>
          <a:prstGeom prst="rect">
            <a:avLst/>
          </a:prstGeom>
        </p:spPr>
        <p:txBody>
          <a:bodyPr wrap="square">
            <a:spAutoFit/>
          </a:bodyPr>
          <a:lstStyle/>
          <a:p>
            <a:pPr algn="ctr">
              <a:spcAft>
                <a:spcPts val="600"/>
              </a:spcAft>
            </a:pPr>
            <a:r>
              <a:rPr lang="en-CA" sz="2200" i="1" dirty="0"/>
              <a:t>Article 9.1 – Recoverable Damages (continued)</a:t>
            </a:r>
            <a:endParaRPr lang="de-DE" sz="2200" dirty="0"/>
          </a:p>
          <a:p>
            <a:pPr>
              <a:spcAft>
                <a:spcPts val="600"/>
              </a:spcAft>
            </a:pPr>
            <a:r>
              <a:rPr lang="en-CA" sz="2200" dirty="0"/>
              <a:t>Damage shall include:</a:t>
            </a:r>
            <a:endParaRPr lang="de-DE" sz="2200" dirty="0"/>
          </a:p>
          <a:p>
            <a:pPr marL="352425" indent="-352425">
              <a:spcAft>
                <a:spcPts val="600"/>
              </a:spcAft>
              <a:tabLst>
                <a:tab pos="352425" algn="l"/>
              </a:tabLst>
            </a:pPr>
            <a:r>
              <a:rPr lang="en-CA" sz="2200" dirty="0"/>
              <a:t>–	any loss or damage resulting from the collision (</a:t>
            </a:r>
            <a:r>
              <a:rPr lang="en-CA" sz="2200" dirty="0" err="1"/>
              <a:t>i</a:t>
            </a:r>
            <a:r>
              <a:rPr lang="en-CA" sz="2200" dirty="0"/>
              <a:t>) to a vessel or (ii) to goods or other property or (iii) persons on board any vessel involved in the collision;</a:t>
            </a:r>
            <a:endParaRPr lang="de-DE" sz="2200" dirty="0"/>
          </a:p>
          <a:p>
            <a:pPr marL="352425" indent="-352425">
              <a:spcAft>
                <a:spcPts val="600"/>
              </a:spcAft>
              <a:tabLst>
                <a:tab pos="352425" algn="l"/>
              </a:tabLst>
            </a:pPr>
            <a:r>
              <a:rPr lang="en-CA" sz="2200" dirty="0"/>
              <a:t>–	any loss of use of the vessel, loss of earning and any other pecuniary or financial loss and any incidental expense or cost connected therewith, incurred as a result of the collision;</a:t>
            </a:r>
            <a:endParaRPr lang="de-DE" sz="2200" dirty="0"/>
          </a:p>
          <a:p>
            <a:pPr marL="352425" indent="-352425">
              <a:spcAft>
                <a:spcPts val="600"/>
              </a:spcAft>
              <a:tabLst>
                <a:tab pos="352425" algn="l"/>
              </a:tabLst>
            </a:pPr>
            <a:r>
              <a:rPr lang="en-CA" sz="2200" dirty="0"/>
              <a:t>–	reimbursement of salvage, general average, wreck removal and other charges and expenses reasonably incurred as a result of the collision;</a:t>
            </a:r>
            <a:endParaRPr lang="de-DE" sz="2200" dirty="0"/>
          </a:p>
          <a:p>
            <a:pPr marL="352425" indent="-352425">
              <a:spcAft>
                <a:spcPts val="600"/>
              </a:spcAft>
              <a:tabLst>
                <a:tab pos="352425" algn="l"/>
              </a:tabLst>
            </a:pPr>
            <a:r>
              <a:rPr lang="en-CA" sz="2200" dirty="0"/>
              <a:t>–	any liability incurred towards third parties for loss or damage caused by a vessel involved in the collision to property or to persons, whether on board a colliding vessel or not.</a:t>
            </a:r>
            <a:endParaRPr lang="de-DE" sz="2200" dirty="0"/>
          </a:p>
          <a:p>
            <a:r>
              <a:rPr lang="en-CA" sz="2200" dirty="0"/>
              <a:t>(new Article)</a:t>
            </a:r>
            <a:endParaRPr lang="de-DE" sz="2200" dirty="0"/>
          </a:p>
        </p:txBody>
      </p:sp>
    </p:spTree>
    <p:extLst>
      <p:ext uri="{BB962C8B-B14F-4D97-AF65-F5344CB8AC3E}">
        <p14:creationId xmlns:p14="http://schemas.microsoft.com/office/powerpoint/2010/main" val="3985141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07E55-78CE-B6AE-8627-B6F9B9C74DF3}"/>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1820B310-E479-5FFF-3395-7D6DFD0E23C8}"/>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So, </a:t>
            </a:r>
            <a:r>
              <a:rPr lang="de-DE" sz="2800" dirty="0" err="1">
                <a:solidFill>
                  <a:schemeClr val="bg2"/>
                </a:solidFill>
              </a:rPr>
              <a:t>what‘s</a:t>
            </a:r>
            <a:r>
              <a:rPr lang="de-DE" sz="2800" dirty="0">
                <a:solidFill>
                  <a:schemeClr val="bg2"/>
                </a:solidFill>
              </a:rPr>
              <a:t> </a:t>
            </a:r>
            <a:r>
              <a:rPr lang="de-DE" sz="2800" dirty="0" err="1">
                <a:solidFill>
                  <a:schemeClr val="bg2"/>
                </a:solidFill>
              </a:rPr>
              <a:t>new</a:t>
            </a:r>
            <a:r>
              <a:rPr lang="de-DE" sz="2800" dirty="0">
                <a:solidFill>
                  <a:schemeClr val="bg2"/>
                </a:solidFill>
              </a:rPr>
              <a:t> ?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BDA6861A-56F0-8441-9253-2B488D7A9AD3}"/>
              </a:ext>
            </a:extLst>
          </p:cNvPr>
          <p:cNvSpPr>
            <a:spLocks noGrp="1"/>
          </p:cNvSpPr>
          <p:nvPr>
            <p:ph type="sldNum" sz="quarter" idx="12"/>
          </p:nvPr>
        </p:nvSpPr>
        <p:spPr/>
        <p:txBody>
          <a:bodyPr/>
          <a:lstStyle/>
          <a:p>
            <a:fld id="{A6A0FFA8-C966-4AF9-93BC-9B30C9B63C5D}" type="slidenum">
              <a:rPr lang="en-GB" smtClean="0"/>
              <a:pPr/>
              <a:t>16</a:t>
            </a:fld>
            <a:endParaRPr lang="en-GB" dirty="0"/>
          </a:p>
        </p:txBody>
      </p:sp>
      <p:sp>
        <p:nvSpPr>
          <p:cNvPr id="4" name="Rechteck 3">
            <a:extLst>
              <a:ext uri="{FF2B5EF4-FFF2-40B4-BE49-F238E27FC236}">
                <a16:creationId xmlns:a16="http://schemas.microsoft.com/office/drawing/2014/main" id="{9A6D1EDC-1EDE-95BE-145D-5F0BDDBF66D3}"/>
              </a:ext>
            </a:extLst>
          </p:cNvPr>
          <p:cNvSpPr/>
          <p:nvPr/>
        </p:nvSpPr>
        <p:spPr>
          <a:xfrm>
            <a:off x="720000" y="1700808"/>
            <a:ext cx="7632848" cy="3600986"/>
          </a:xfrm>
          <a:prstGeom prst="rect">
            <a:avLst/>
          </a:prstGeom>
        </p:spPr>
        <p:txBody>
          <a:bodyPr wrap="square">
            <a:spAutoFit/>
          </a:bodyPr>
          <a:lstStyle/>
          <a:p>
            <a:pPr marL="449263" lvl="2" indent="-449263">
              <a:spcAft>
                <a:spcPts val="1200"/>
              </a:spcAft>
              <a:buSzPct val="80000"/>
              <a:buBlip>
                <a:blip r:embed="rId3"/>
              </a:buBlip>
            </a:pPr>
            <a:r>
              <a:rPr lang="en-GB" sz="2200" kern="0" noProof="0" dirty="0">
                <a:solidFill>
                  <a:schemeClr val="tx2"/>
                </a:solidFill>
                <a:cs typeface="Arial" panose="020B0604020202020204" pitchFamily="34" charset="0"/>
              </a:rPr>
              <a:t>Art. 4.1: a clarification that w</a:t>
            </a:r>
            <a:r>
              <a:rPr lang="en-GB" sz="2200" kern="0" dirty="0" err="1">
                <a:solidFill>
                  <a:schemeClr val="tx2"/>
                </a:solidFill>
                <a:cs typeface="Arial" panose="020B0604020202020204" pitchFamily="34" charset="0"/>
              </a:rPr>
              <a:t>henever</a:t>
            </a:r>
            <a:r>
              <a:rPr lang="en-GB" sz="2200" kern="0" noProof="0" dirty="0">
                <a:solidFill>
                  <a:schemeClr val="tx2"/>
                </a:solidFill>
                <a:cs typeface="Arial" panose="020B0604020202020204" pitchFamily="34" charset="0"/>
              </a:rPr>
              <a:t> the new Convention speaks about the liability of the vessel(s), it is the vessel owner who is liable</a:t>
            </a:r>
          </a:p>
          <a:p>
            <a:pPr marL="906463" lvl="3" indent="-449263">
              <a:spcAft>
                <a:spcPts val="1200"/>
              </a:spcAft>
              <a:buSzPct val="80000"/>
              <a:buBlip>
                <a:blip r:embed="rId3"/>
              </a:buBlip>
            </a:pPr>
            <a:r>
              <a:rPr lang="en-GB" sz="2200" kern="0" noProof="0" dirty="0">
                <a:solidFill>
                  <a:schemeClr val="tx2"/>
                </a:solidFill>
                <a:cs typeface="Arial" panose="020B0604020202020204" pitchFamily="34" charset="0"/>
              </a:rPr>
              <a:t>new definition of owner in Art. 1.1</a:t>
            </a:r>
          </a:p>
          <a:p>
            <a:pPr marL="449263" lvl="2" indent="-449263">
              <a:spcAft>
                <a:spcPts val="1200"/>
              </a:spcAft>
              <a:buSzPct val="80000"/>
              <a:buBlip>
                <a:blip r:embed="rId3"/>
              </a:buBlip>
            </a:pPr>
            <a:r>
              <a:rPr lang="en-GB" sz="2200" kern="0" noProof="0" dirty="0">
                <a:solidFill>
                  <a:schemeClr val="tx2"/>
                </a:solidFill>
                <a:cs typeface="Arial" panose="020B0604020202020204" pitchFamily="34" charset="0"/>
              </a:rPr>
              <a:t>Art. 7.1: a Himalaya Clause to the effect that the servants of the owner – including the vessel's crew – enjoy the same exclusions and limitations of liability as the owner</a:t>
            </a:r>
          </a:p>
          <a:p>
            <a:pPr marL="449263" lvl="2" indent="-449263">
              <a:spcAft>
                <a:spcPts val="1200"/>
              </a:spcAft>
              <a:buSzPct val="80000"/>
              <a:buBlip>
                <a:blip r:embed="rId3"/>
              </a:buBlip>
            </a:pPr>
            <a:r>
              <a:rPr lang="en-GB" sz="2200" kern="0" noProof="0" dirty="0">
                <a:solidFill>
                  <a:schemeClr val="tx2"/>
                </a:solidFill>
                <a:cs typeface="Arial" panose="020B0604020202020204" pitchFamily="34" charset="0"/>
              </a:rPr>
              <a:t>Art. 9.1: some basic principles concerning the recoverable damages in relation to property damage</a:t>
            </a:r>
          </a:p>
        </p:txBody>
      </p:sp>
    </p:spTree>
    <p:extLst>
      <p:ext uri="{BB962C8B-B14F-4D97-AF65-F5344CB8AC3E}">
        <p14:creationId xmlns:p14="http://schemas.microsoft.com/office/powerpoint/2010/main" val="240090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3AC84-6773-D3B1-A061-351AFF327A61}"/>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85A0A2BA-2F31-BB3B-0C50-3C22899244A1}"/>
              </a:ext>
            </a:extLst>
          </p:cNvPr>
          <p:cNvSpPr>
            <a:spLocks noGrp="1"/>
          </p:cNvSpPr>
          <p:nvPr>
            <p:ph type="title"/>
          </p:nvPr>
        </p:nvSpPr>
        <p:spPr>
          <a:xfrm>
            <a:off x="684213" y="792016"/>
            <a:ext cx="7740432" cy="3141040"/>
          </a:xfrm>
        </p:spPr>
        <p:txBody>
          <a:bodyPr>
            <a:noAutofit/>
          </a:bodyPr>
          <a:lstStyle/>
          <a:p>
            <a:pPr algn="ctr">
              <a:lnSpc>
                <a:spcPct val="100000"/>
              </a:lnSpc>
            </a:pPr>
            <a:r>
              <a:rPr lang="de-DE" dirty="0"/>
              <a:t>The  </a:t>
            </a:r>
            <a:r>
              <a:rPr lang="en-US" dirty="0"/>
              <a:t>Vessels’ Liability under a new Collision Convention</a:t>
            </a:r>
            <a:br>
              <a:rPr lang="de-DE" dirty="0"/>
            </a:br>
            <a:br>
              <a:rPr lang="en-GB" dirty="0"/>
            </a:br>
            <a:r>
              <a:rPr lang="en-GB" sz="2400" dirty="0"/>
              <a:t>CMI </a:t>
            </a:r>
            <a:r>
              <a:rPr lang="en-GB" sz="2400" dirty="0" err="1"/>
              <a:t>Kolloquium</a:t>
            </a:r>
            <a:r>
              <a:rPr lang="en-GB" sz="2400" dirty="0"/>
              <a:t> Rio de Janeiro 2026</a:t>
            </a:r>
            <a:br>
              <a:rPr lang="en-GB" sz="2400" dirty="0"/>
            </a:br>
            <a:r>
              <a:rPr lang="en-GB" sz="2400" dirty="0"/>
              <a:t>IWG Collision Conventions</a:t>
            </a:r>
            <a:br>
              <a:rPr lang="en-GB" sz="2000" dirty="0"/>
            </a:br>
            <a:br>
              <a:rPr lang="en-GB" sz="2000" dirty="0"/>
            </a:br>
            <a:r>
              <a:rPr lang="en-GB" sz="2000" dirty="0"/>
              <a:t>12.-15. May 2026</a:t>
            </a:r>
            <a:br>
              <a:rPr lang="de-DE" dirty="0"/>
            </a:br>
            <a:endParaRPr lang="en-GB" sz="2800" dirty="0"/>
          </a:p>
        </p:txBody>
      </p:sp>
      <p:sp>
        <p:nvSpPr>
          <p:cNvPr id="5" name="Rechteck 4">
            <a:extLst>
              <a:ext uri="{FF2B5EF4-FFF2-40B4-BE49-F238E27FC236}">
                <a16:creationId xmlns:a16="http://schemas.microsoft.com/office/drawing/2014/main" id="{2A04262A-6068-1D1E-D37F-549684873A0E}"/>
              </a:ext>
            </a:extLst>
          </p:cNvPr>
          <p:cNvSpPr/>
          <p:nvPr/>
        </p:nvSpPr>
        <p:spPr>
          <a:xfrm>
            <a:off x="2006001" y="6309320"/>
            <a:ext cx="45719" cy="36004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itel 6">
            <a:extLst>
              <a:ext uri="{FF2B5EF4-FFF2-40B4-BE49-F238E27FC236}">
                <a16:creationId xmlns:a16="http://schemas.microsoft.com/office/drawing/2014/main" id="{35CA1C74-F997-141E-ABC9-894D44CFB545}"/>
              </a:ext>
            </a:extLst>
          </p:cNvPr>
          <p:cNvSpPr txBox="1">
            <a:spLocks/>
          </p:cNvSpPr>
          <p:nvPr/>
        </p:nvSpPr>
        <p:spPr>
          <a:xfrm>
            <a:off x="684213" y="3969060"/>
            <a:ext cx="7740432" cy="792088"/>
          </a:xfrm>
          <a:prstGeom prst="rect">
            <a:avLst/>
          </a:prstGeom>
        </p:spPr>
        <p:txBody>
          <a:bodyPr vert="horz" lIns="0" tIns="0" rIns="0" bIns="0" rtlCol="0" anchor="t">
            <a:noAutofit/>
          </a:bodyPr>
          <a:lstStyle>
            <a:lvl1pPr algn="l" defTabSz="914400" rtl="0" eaLnBrk="1" latinLnBrk="0" hangingPunct="1">
              <a:lnSpc>
                <a:spcPts val="3300"/>
              </a:lnSpc>
              <a:spcBef>
                <a:spcPct val="0"/>
              </a:spcBef>
              <a:buNone/>
              <a:defRPr sz="3300" kern="1200">
                <a:solidFill>
                  <a:schemeClr val="bg1"/>
                </a:solidFill>
                <a:latin typeface="Georgia" pitchFamily="18" charset="0"/>
                <a:ea typeface="+mj-ea"/>
                <a:cs typeface="+mj-cs"/>
              </a:defRPr>
            </a:lvl1pPr>
          </a:lstStyle>
          <a:p>
            <a:pPr algn="ctr">
              <a:lnSpc>
                <a:spcPct val="100000"/>
              </a:lnSpc>
            </a:pPr>
            <a:r>
              <a:rPr lang="de-DE" sz="2400" dirty="0"/>
              <a:t>Prof. </a:t>
            </a:r>
            <a:r>
              <a:rPr lang="en-GB" sz="2400" dirty="0"/>
              <a:t>Dr. Klaus Ramming</a:t>
            </a:r>
          </a:p>
          <a:p>
            <a:pPr algn="ctr">
              <a:lnSpc>
                <a:spcPct val="100000"/>
              </a:lnSpc>
            </a:pPr>
            <a:r>
              <a:rPr lang="en-GB" sz="2000" dirty="0">
                <a:cs typeface="Arial" panose="020B0604020202020204" pitchFamily="34" charset="0"/>
              </a:rPr>
              <a:t>President German MLA</a:t>
            </a:r>
            <a:br>
              <a:rPr lang="en-GB" sz="2400" dirty="0">
                <a:latin typeface="Arial" panose="020B0604020202020204" pitchFamily="34" charset="0"/>
                <a:cs typeface="Arial" panose="020B0604020202020204" pitchFamily="34" charset="0"/>
              </a:rPr>
            </a:br>
            <a:br>
              <a:rPr lang="de-DE"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48E3D673-60B5-7B93-1A82-E6028D7F52C7}"/>
              </a:ext>
            </a:extLst>
          </p:cNvPr>
          <p:cNvSpPr>
            <a:spLocks noChangeArrowheads="1"/>
          </p:cNvSpPr>
          <p:nvPr/>
        </p:nvSpPr>
        <p:spPr bwMode="auto">
          <a:xfrm>
            <a:off x="2843213" y="3756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45825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45007-0873-1C8A-B28E-9BCD94280AAA}"/>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6CD2091A-31F7-E6FB-0E82-F7C18632B6BF}"/>
              </a:ext>
            </a:extLst>
          </p:cNvPr>
          <p:cNvSpPr>
            <a:spLocks noGrp="1"/>
          </p:cNvSpPr>
          <p:nvPr>
            <p:ph type="title"/>
          </p:nvPr>
        </p:nvSpPr>
        <p:spPr>
          <a:xfrm>
            <a:off x="720000" y="404664"/>
            <a:ext cx="8028464" cy="1008112"/>
          </a:xfrm>
        </p:spPr>
        <p:txBody>
          <a:bodyPr>
            <a:noAutofit/>
          </a:bodyPr>
          <a:lstStyle/>
          <a:p>
            <a:pPr algn="ctr">
              <a:tabLst>
                <a:tab pos="357188" algn="l"/>
              </a:tabLst>
            </a:pPr>
            <a:r>
              <a:rPr lang="de-DE" sz="2800" dirty="0">
                <a:solidFill>
                  <a:schemeClr val="bg2"/>
                </a:solidFill>
              </a:rPr>
              <a:t>The </a:t>
            </a:r>
            <a:r>
              <a:rPr lang="de-DE" sz="2800" dirty="0" err="1">
                <a:solidFill>
                  <a:schemeClr val="bg2"/>
                </a:solidFill>
              </a:rPr>
              <a:t>Liability</a:t>
            </a:r>
            <a:r>
              <a:rPr lang="de-DE" sz="2800" dirty="0">
                <a:solidFill>
                  <a:schemeClr val="bg2"/>
                </a:solidFill>
              </a:rPr>
              <a:t> Concept</a:t>
            </a:r>
            <a:br>
              <a:rPr lang="de-DE" sz="2800" dirty="0">
                <a:solidFill>
                  <a:schemeClr val="bg2"/>
                </a:solidFill>
              </a:rPr>
            </a:br>
            <a:r>
              <a:rPr lang="de-DE" sz="2400" dirty="0">
                <a:solidFill>
                  <a:schemeClr val="bg2"/>
                </a:solidFill>
              </a:rPr>
              <a:t>The type </a:t>
            </a:r>
            <a:r>
              <a:rPr lang="de-DE" sz="2400" dirty="0" err="1">
                <a:solidFill>
                  <a:schemeClr val="bg2"/>
                </a:solidFill>
              </a:rPr>
              <a:t>of</a:t>
            </a:r>
            <a:r>
              <a:rPr lang="de-DE" sz="2400" dirty="0">
                <a:solidFill>
                  <a:schemeClr val="bg2"/>
                </a:solidFill>
              </a:rPr>
              <a:t> Claims </a:t>
            </a:r>
            <a:r>
              <a:rPr lang="de-DE" sz="2400" dirty="0" err="1">
                <a:solidFill>
                  <a:schemeClr val="bg2"/>
                </a:solidFill>
              </a:rPr>
              <a:t>Covered</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DAD8B188-0AAB-ED57-8BF4-BA07010496B6}"/>
              </a:ext>
            </a:extLst>
          </p:cNvPr>
          <p:cNvSpPr>
            <a:spLocks noGrp="1"/>
          </p:cNvSpPr>
          <p:nvPr>
            <p:ph type="sldNum" sz="quarter" idx="12"/>
          </p:nvPr>
        </p:nvSpPr>
        <p:spPr/>
        <p:txBody>
          <a:bodyPr/>
          <a:lstStyle/>
          <a:p>
            <a:fld id="{A6A0FFA8-C966-4AF9-93BC-9B30C9B63C5D}" type="slidenum">
              <a:rPr lang="en-GB" smtClean="0"/>
              <a:pPr/>
              <a:t>2</a:t>
            </a:fld>
            <a:endParaRPr lang="en-GB" dirty="0"/>
          </a:p>
        </p:txBody>
      </p:sp>
      <p:sp>
        <p:nvSpPr>
          <p:cNvPr id="4" name="Rechteck 3">
            <a:extLst>
              <a:ext uri="{FF2B5EF4-FFF2-40B4-BE49-F238E27FC236}">
                <a16:creationId xmlns:a16="http://schemas.microsoft.com/office/drawing/2014/main" id="{263160F6-34FA-B9B0-5EA2-8E704DF51454}"/>
              </a:ext>
            </a:extLst>
          </p:cNvPr>
          <p:cNvSpPr/>
          <p:nvPr/>
        </p:nvSpPr>
        <p:spPr>
          <a:xfrm>
            <a:off x="720000" y="1700808"/>
            <a:ext cx="7632848" cy="3965188"/>
          </a:xfrm>
          <a:prstGeom prst="rect">
            <a:avLst/>
          </a:prstGeom>
        </p:spPr>
        <p:txBody>
          <a:bodyPr wrap="square">
            <a:spAutoFit/>
          </a:bodyPr>
          <a:lstStyle/>
          <a:p>
            <a:pPr marL="449263" lvl="2"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The Collision Convention 1910 is concerned with</a:t>
            </a:r>
          </a:p>
          <a:p>
            <a:pPr marL="906463" lvl="3"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ship claims for loss/damage to the ships, </a:t>
            </a:r>
            <a:r>
              <a:rPr lang="en-GB" sz="2000" noProof="0" dirty="0" err="1">
                <a:solidFill>
                  <a:schemeClr val="tx2"/>
                </a:solidFill>
                <a:latin typeface="Arial" panose="020B0604020202020204" pitchFamily="34" charset="0"/>
                <a:cs typeface="Arial" panose="020B0604020202020204" pitchFamily="34" charset="0"/>
              </a:rPr>
              <a:t>ie</a:t>
            </a:r>
            <a:r>
              <a:rPr lang="en-GB" sz="2000" noProof="0" dirty="0">
                <a:solidFill>
                  <a:schemeClr val="tx2"/>
                </a:solidFill>
                <a:latin typeface="Arial" panose="020B0604020202020204" pitchFamily="34" charset="0"/>
                <a:cs typeface="Arial" panose="020B0604020202020204" pitchFamily="34" charset="0"/>
              </a:rPr>
              <a:t> Ship A against Ship B;</a:t>
            </a:r>
          </a:p>
          <a:p>
            <a:pPr marL="906463" lvl="3"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third party claims for</a:t>
            </a:r>
          </a:p>
          <a:p>
            <a:pPr marL="1363663" lvl="4" indent="-449263">
              <a:lnSpc>
                <a:spcPts val="2000"/>
              </a:lnSpc>
              <a:spcAft>
                <a:spcPts val="600"/>
              </a:spcAft>
              <a:buSzPct val="80000"/>
              <a:buBlip>
                <a:blip r:embed="rId3"/>
              </a:buBlip>
            </a:pPr>
            <a:r>
              <a:rPr lang="en-GB" sz="2000" dirty="0">
                <a:solidFill>
                  <a:schemeClr val="tx2"/>
                </a:solidFill>
                <a:latin typeface="Arial" panose="020B0604020202020204" pitchFamily="34" charset="0"/>
                <a:cs typeface="Arial" panose="020B0604020202020204" pitchFamily="34" charset="0"/>
              </a:rPr>
              <a:t>death or injury of persons </a:t>
            </a:r>
            <a:r>
              <a:rPr lang="en-GB" sz="2000" u="sng" dirty="0">
                <a:solidFill>
                  <a:schemeClr val="tx2"/>
                </a:solidFill>
                <a:latin typeface="Arial" panose="020B0604020202020204" pitchFamily="34" charset="0"/>
                <a:cs typeface="Arial" panose="020B0604020202020204" pitchFamily="34" charset="0"/>
              </a:rPr>
              <a:t>on board</a:t>
            </a:r>
            <a:r>
              <a:rPr lang="en-GB" sz="2000" dirty="0">
                <a:solidFill>
                  <a:schemeClr val="tx2"/>
                </a:solidFill>
                <a:latin typeface="Arial" panose="020B0604020202020204" pitchFamily="34" charset="0"/>
                <a:cs typeface="Arial" panose="020B0604020202020204" pitchFamily="34" charset="0"/>
              </a:rPr>
              <a:t> and</a:t>
            </a:r>
          </a:p>
          <a:p>
            <a:pPr marL="1363663" lvl="4"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loss of or damage to property </a:t>
            </a:r>
            <a:r>
              <a:rPr lang="en-GB" sz="2000" u="sng" noProof="0" dirty="0">
                <a:solidFill>
                  <a:schemeClr val="tx2"/>
                </a:solidFill>
                <a:latin typeface="Arial" panose="020B0604020202020204" pitchFamily="34" charset="0"/>
                <a:cs typeface="Arial" panose="020B0604020202020204" pitchFamily="34" charset="0"/>
              </a:rPr>
              <a:t>on board</a:t>
            </a:r>
            <a:r>
              <a:rPr lang="en-GB" sz="2000" noProof="0" dirty="0">
                <a:solidFill>
                  <a:schemeClr val="tx2"/>
                </a:solidFill>
                <a:latin typeface="Arial" panose="020B0604020202020204" pitchFamily="34" charset="0"/>
                <a:cs typeface="Arial" panose="020B0604020202020204" pitchFamily="34" charset="0"/>
              </a:rPr>
              <a:t>, </a:t>
            </a:r>
          </a:p>
          <a:p>
            <a:pPr marL="457200" lvl="3">
              <a:lnSpc>
                <a:spcPts val="2000"/>
              </a:lnSpc>
              <a:spcAft>
                <a:spcPts val="600"/>
              </a:spcAft>
              <a:buSzPct val="80000"/>
            </a:pPr>
            <a:r>
              <a:rPr lang="en-GB" sz="2000" noProof="0" dirty="0">
                <a:solidFill>
                  <a:schemeClr val="tx2"/>
                </a:solidFill>
                <a:latin typeface="Arial" panose="020B0604020202020204" pitchFamily="34" charset="0"/>
                <a:cs typeface="Arial" panose="020B0604020202020204" pitchFamily="34" charset="0"/>
              </a:rPr>
              <a:t>	against the own and the other Ship</a:t>
            </a:r>
          </a:p>
          <a:p>
            <a:pPr marL="449263" lvl="2"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and </a:t>
            </a:r>
            <a:r>
              <a:rPr lang="en-GB" sz="2000" u="sng" noProof="0" dirty="0">
                <a:solidFill>
                  <a:schemeClr val="tx2"/>
                </a:solidFill>
                <a:latin typeface="Arial" panose="020B0604020202020204" pitchFamily="34" charset="0"/>
                <a:cs typeface="Arial" panose="020B0604020202020204" pitchFamily="34" charset="0"/>
              </a:rPr>
              <a:t>not</a:t>
            </a:r>
            <a:r>
              <a:rPr lang="en-GB" sz="2000" noProof="0" dirty="0">
                <a:solidFill>
                  <a:schemeClr val="tx2"/>
                </a:solidFill>
                <a:latin typeface="Arial" panose="020B0604020202020204" pitchFamily="34" charset="0"/>
                <a:cs typeface="Arial" panose="020B0604020202020204" pitchFamily="34" charset="0"/>
              </a:rPr>
              <a:t> with “outside” third party claims for loss or damage to property or death or personal injury of persons </a:t>
            </a:r>
            <a:r>
              <a:rPr lang="en-GB" sz="2000" u="sng" noProof="0" dirty="0">
                <a:solidFill>
                  <a:schemeClr val="tx2"/>
                </a:solidFill>
                <a:latin typeface="Arial" panose="020B0604020202020204" pitchFamily="34" charset="0"/>
                <a:cs typeface="Arial" panose="020B0604020202020204" pitchFamily="34" charset="0"/>
              </a:rPr>
              <a:t>not on board,</a:t>
            </a:r>
            <a:r>
              <a:rPr lang="en-GB" sz="2000" noProof="0" dirty="0">
                <a:solidFill>
                  <a:schemeClr val="tx2"/>
                </a:solidFill>
                <a:latin typeface="Arial" panose="020B0604020202020204" pitchFamily="34" charset="0"/>
                <a:cs typeface="Arial" panose="020B0604020202020204" pitchFamily="34" charset="0"/>
              </a:rPr>
              <a:t>  arising from the collision – the bridge owner or the swimmer in the water can not claim damages from Ships A or B under the Collision Convention 1910 (but under local law)</a:t>
            </a:r>
          </a:p>
          <a:p>
            <a:pPr marL="449263" lvl="2" indent="-449263">
              <a:lnSpc>
                <a:spcPts val="2000"/>
              </a:lnSpc>
              <a:spcAft>
                <a:spcPts val="600"/>
              </a:spcAft>
              <a:buSzPct val="80000"/>
              <a:buBlip>
                <a:blip r:embed="rId3"/>
              </a:buBlip>
            </a:pPr>
            <a:r>
              <a:rPr lang="en-GB" sz="2000" noProof="0" dirty="0">
                <a:solidFill>
                  <a:schemeClr val="tx2"/>
                </a:solidFill>
                <a:latin typeface="Arial" panose="020B0604020202020204" pitchFamily="34" charset="0"/>
                <a:cs typeface="Arial" panose="020B0604020202020204" pitchFamily="34" charset="0"/>
              </a:rPr>
              <a:t>this will remain so in the new Convention</a:t>
            </a:r>
          </a:p>
        </p:txBody>
      </p:sp>
    </p:spTree>
    <p:extLst>
      <p:ext uri="{BB962C8B-B14F-4D97-AF65-F5344CB8AC3E}">
        <p14:creationId xmlns:p14="http://schemas.microsoft.com/office/powerpoint/2010/main" val="226229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p:cNvSpPr>
            <a:spLocks noGrp="1"/>
          </p:cNvSpPr>
          <p:nvPr>
            <p:ph type="sldNum" sz="quarter" idx="12"/>
          </p:nvPr>
        </p:nvSpPr>
        <p:spPr/>
        <p:txBody>
          <a:bodyPr/>
          <a:lstStyle/>
          <a:p>
            <a:fld id="{A6A0FFA8-C966-4AF9-93BC-9B30C9B63C5D}" type="slidenum">
              <a:rPr lang="en-GB" smtClean="0"/>
              <a:pPr/>
              <a:t>3</a:t>
            </a:fld>
            <a:endParaRPr lang="en-GB" dirty="0"/>
          </a:p>
        </p:txBody>
      </p:sp>
      <p:sp>
        <p:nvSpPr>
          <p:cNvPr id="4" name="Rechteck 3"/>
          <p:cNvSpPr/>
          <p:nvPr/>
        </p:nvSpPr>
        <p:spPr>
          <a:xfrm>
            <a:off x="917808" y="1700808"/>
            <a:ext cx="7632848" cy="3046988"/>
          </a:xfrm>
          <a:prstGeom prst="rect">
            <a:avLst/>
          </a:prstGeom>
        </p:spPr>
        <p:txBody>
          <a:bodyPr wrap="square">
            <a:spAutoFit/>
          </a:bodyPr>
          <a:lstStyle/>
          <a:p>
            <a:pPr algn="ctr"/>
            <a:r>
              <a:rPr lang="fr-FR" sz="2400" i="1" dirty="0"/>
              <a:t>Article 1 – Compensation for Collision Damages</a:t>
            </a:r>
          </a:p>
          <a:p>
            <a:pPr algn="ctr"/>
            <a:endParaRPr lang="de-DE" sz="2400" dirty="0"/>
          </a:p>
          <a:p>
            <a:r>
              <a:rPr lang="en-CA" sz="2400" dirty="0"/>
              <a:t>Where a collision occurs, the compensation due for collision damages [</a:t>
            </a:r>
            <a:r>
              <a:rPr lang="en-CA" sz="2400" i="1" dirty="0"/>
              <a:t>caused to the vessels, or to any things or persons on board thereof</a:t>
            </a:r>
            <a:r>
              <a:rPr lang="en-CA" sz="2400" dirty="0"/>
              <a:t>] shall be settled in accordance with the following provisions.</a:t>
            </a:r>
          </a:p>
          <a:p>
            <a:endParaRPr lang="en-CA" sz="2400" dirty="0"/>
          </a:p>
          <a:p>
            <a:r>
              <a:rPr lang="en-CA" sz="2400" dirty="0"/>
              <a:t>(Article 1 Collision Convention 1910 reworded)</a:t>
            </a:r>
            <a:endParaRPr lang="de-DE" sz="2400" dirty="0"/>
          </a:p>
        </p:txBody>
      </p:sp>
    </p:spTree>
    <p:extLst>
      <p:ext uri="{BB962C8B-B14F-4D97-AF65-F5344CB8AC3E}">
        <p14:creationId xmlns:p14="http://schemas.microsoft.com/office/powerpoint/2010/main" val="3450721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AA8EA-47A0-88EE-E387-0C72C7CA22A6}"/>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3E8FAFEC-04CB-90C9-4F18-85FFCC496A20}"/>
              </a:ext>
            </a:extLst>
          </p:cNvPr>
          <p:cNvSpPr>
            <a:spLocks noGrp="1"/>
          </p:cNvSpPr>
          <p:nvPr>
            <p:ph type="title"/>
          </p:nvPr>
        </p:nvSpPr>
        <p:spPr>
          <a:xfrm>
            <a:off x="720000" y="404663"/>
            <a:ext cx="8028464" cy="912025"/>
          </a:xfrm>
        </p:spPr>
        <p:txBody>
          <a:bodyPr>
            <a:noAutofit/>
          </a:bodyPr>
          <a:lstStyle/>
          <a:p>
            <a:pPr algn="ctr">
              <a:tabLst>
                <a:tab pos="357188" algn="l"/>
              </a:tabLst>
            </a:pPr>
            <a:r>
              <a:rPr lang="de-DE" sz="2800" dirty="0">
                <a:solidFill>
                  <a:schemeClr val="bg2"/>
                </a:solidFill>
              </a:rPr>
              <a:t>The </a:t>
            </a:r>
            <a:r>
              <a:rPr lang="de-DE" sz="2800" dirty="0" err="1">
                <a:solidFill>
                  <a:schemeClr val="bg2"/>
                </a:solidFill>
              </a:rPr>
              <a:t>Liability</a:t>
            </a:r>
            <a:r>
              <a:rPr lang="de-DE" sz="2800" dirty="0">
                <a:solidFill>
                  <a:schemeClr val="bg2"/>
                </a:solidFill>
              </a:rPr>
              <a:t> Concept</a:t>
            </a:r>
            <a:br>
              <a:rPr lang="de-DE" sz="2800" dirty="0">
                <a:solidFill>
                  <a:schemeClr val="bg2"/>
                </a:solidFill>
              </a:rPr>
            </a:br>
            <a:r>
              <a:rPr lang="de-DE" sz="2400" dirty="0">
                <a:solidFill>
                  <a:schemeClr val="bg2"/>
                </a:solidFill>
              </a:rPr>
              <a:t>Fault </a:t>
            </a:r>
            <a:r>
              <a:rPr lang="de-DE" sz="2400" dirty="0" err="1">
                <a:solidFill>
                  <a:schemeClr val="bg2"/>
                </a:solidFill>
              </a:rPr>
              <a:t>based</a:t>
            </a:r>
            <a:r>
              <a:rPr lang="de-DE" sz="2400" dirty="0">
                <a:solidFill>
                  <a:schemeClr val="bg2"/>
                </a:solidFill>
              </a:rPr>
              <a:t> </a:t>
            </a:r>
            <a:r>
              <a:rPr lang="de-DE" sz="2400" dirty="0" err="1">
                <a:solidFill>
                  <a:schemeClr val="bg2"/>
                </a:solidFill>
              </a:rPr>
              <a:t>Liability</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07A3D77A-1583-E8FC-FE8D-5BA719C7EAD2}"/>
              </a:ext>
            </a:extLst>
          </p:cNvPr>
          <p:cNvSpPr>
            <a:spLocks noGrp="1"/>
          </p:cNvSpPr>
          <p:nvPr>
            <p:ph type="sldNum" sz="quarter" idx="12"/>
          </p:nvPr>
        </p:nvSpPr>
        <p:spPr/>
        <p:txBody>
          <a:bodyPr/>
          <a:lstStyle/>
          <a:p>
            <a:fld id="{A6A0FFA8-C966-4AF9-93BC-9B30C9B63C5D}" type="slidenum">
              <a:rPr lang="en-GB" smtClean="0"/>
              <a:pPr/>
              <a:t>4</a:t>
            </a:fld>
            <a:endParaRPr lang="en-GB" dirty="0"/>
          </a:p>
        </p:txBody>
      </p:sp>
      <p:sp>
        <p:nvSpPr>
          <p:cNvPr id="4" name="Rechteck 3">
            <a:extLst>
              <a:ext uri="{FF2B5EF4-FFF2-40B4-BE49-F238E27FC236}">
                <a16:creationId xmlns:a16="http://schemas.microsoft.com/office/drawing/2014/main" id="{AD5B6228-6EAF-EF28-6D76-36D2F8AE47B7}"/>
              </a:ext>
            </a:extLst>
          </p:cNvPr>
          <p:cNvSpPr/>
          <p:nvPr/>
        </p:nvSpPr>
        <p:spPr>
          <a:xfrm>
            <a:off x="720000" y="2473886"/>
            <a:ext cx="7632848" cy="2462213"/>
          </a:xfrm>
          <a:prstGeom prst="rect">
            <a:avLst/>
          </a:prstGeom>
        </p:spPr>
        <p:txBody>
          <a:bodyPr wrap="square">
            <a:spAutoFit/>
          </a:bodyPr>
          <a:lstStyle/>
          <a:p>
            <a:pPr marL="449263" lvl="2" indent="-449263">
              <a:spcAft>
                <a:spcPts val="1200"/>
              </a:spcAft>
              <a:buSzPct val="80000"/>
              <a:buBlip>
                <a:blip r:embed="rId3"/>
              </a:buBlip>
            </a:pPr>
            <a:r>
              <a:rPr lang="en-GB" sz="2400" noProof="0" dirty="0">
                <a:solidFill>
                  <a:schemeClr val="tx2"/>
                </a:solidFill>
                <a:latin typeface="Arial" panose="020B0604020202020204" pitchFamily="34" charset="0"/>
                <a:cs typeface="Arial" panose="020B0604020202020204" pitchFamily="34" charset="0"/>
              </a:rPr>
              <a:t>the basic concept of the Collision Convention 1910 is maintained, </a:t>
            </a:r>
            <a:r>
              <a:rPr lang="en-GB" sz="2400" noProof="0" dirty="0" err="1">
                <a:solidFill>
                  <a:schemeClr val="tx2"/>
                </a:solidFill>
                <a:latin typeface="Arial" panose="020B0604020202020204" pitchFamily="34" charset="0"/>
                <a:cs typeface="Arial" panose="020B0604020202020204" pitchFamily="34" charset="0"/>
              </a:rPr>
              <a:t>ie</a:t>
            </a:r>
            <a:r>
              <a:rPr lang="en-GB" sz="2400" noProof="0" dirty="0">
                <a:solidFill>
                  <a:schemeClr val="tx2"/>
                </a:solidFill>
                <a:latin typeface="Arial" panose="020B0604020202020204" pitchFamily="34" charset="0"/>
                <a:cs typeface="Arial" panose="020B0604020202020204" pitchFamily="34" charset="0"/>
              </a:rPr>
              <a:t> that liability </a:t>
            </a:r>
            <a:r>
              <a:rPr lang="en-GB" sz="2400" dirty="0">
                <a:solidFill>
                  <a:schemeClr val="tx2"/>
                </a:solidFill>
                <a:latin typeface="Arial" panose="020B0604020202020204" pitchFamily="34" charset="0"/>
                <a:cs typeface="Arial" panose="020B0604020202020204" pitchFamily="34" charset="0"/>
              </a:rPr>
              <a:t>remains to be</a:t>
            </a:r>
            <a:r>
              <a:rPr lang="en-GB" sz="2400" noProof="0" dirty="0">
                <a:solidFill>
                  <a:schemeClr val="tx2"/>
                </a:solidFill>
                <a:latin typeface="Arial" panose="020B0604020202020204" pitchFamily="34" charset="0"/>
                <a:cs typeface="Arial" panose="020B0604020202020204" pitchFamily="34" charset="0"/>
              </a:rPr>
              <a:t> fault based</a:t>
            </a:r>
          </a:p>
          <a:p>
            <a:pPr marL="906463" lvl="3" indent="-449263">
              <a:spcAft>
                <a:spcPts val="1200"/>
              </a:spcAft>
              <a:buSzPct val="80000"/>
              <a:buBlip>
                <a:blip r:embed="rId3"/>
              </a:buBlip>
            </a:pPr>
            <a:r>
              <a:rPr lang="en-GB" sz="2400" dirty="0">
                <a:solidFill>
                  <a:schemeClr val="tx2"/>
                </a:solidFill>
                <a:latin typeface="Arial" panose="020B0604020202020204" pitchFamily="34" charset="0"/>
                <a:cs typeface="Arial" panose="020B0604020202020204" pitchFamily="34" charset="0"/>
              </a:rPr>
              <a:t>strict liability, perhaps in combination with a statutory insurance was discussed but ultimately not accepted by the Working Group</a:t>
            </a:r>
          </a:p>
        </p:txBody>
      </p:sp>
    </p:spTree>
    <p:extLst>
      <p:ext uri="{BB962C8B-B14F-4D97-AF65-F5344CB8AC3E}">
        <p14:creationId xmlns:p14="http://schemas.microsoft.com/office/powerpoint/2010/main" val="2963191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CF3A7-9CF9-7839-8D51-C0D5845F5388}"/>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F3B4D08A-4271-073F-1A4A-86D095382C15}"/>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36283446-5931-50E0-8C7C-00C7FCBD2EDF}"/>
              </a:ext>
            </a:extLst>
          </p:cNvPr>
          <p:cNvSpPr>
            <a:spLocks noGrp="1"/>
          </p:cNvSpPr>
          <p:nvPr>
            <p:ph type="sldNum" sz="quarter" idx="12"/>
          </p:nvPr>
        </p:nvSpPr>
        <p:spPr/>
        <p:txBody>
          <a:bodyPr/>
          <a:lstStyle/>
          <a:p>
            <a:fld id="{A6A0FFA8-C966-4AF9-93BC-9B30C9B63C5D}" type="slidenum">
              <a:rPr lang="en-GB" smtClean="0"/>
              <a:pPr/>
              <a:t>5</a:t>
            </a:fld>
            <a:endParaRPr lang="en-GB" dirty="0"/>
          </a:p>
        </p:txBody>
      </p:sp>
      <p:sp>
        <p:nvSpPr>
          <p:cNvPr id="4" name="Rechteck 3">
            <a:extLst>
              <a:ext uri="{FF2B5EF4-FFF2-40B4-BE49-F238E27FC236}">
                <a16:creationId xmlns:a16="http://schemas.microsoft.com/office/drawing/2014/main" id="{F8B375DB-E367-0BA9-A691-6BAA4BDACC47}"/>
              </a:ext>
            </a:extLst>
          </p:cNvPr>
          <p:cNvSpPr/>
          <p:nvPr/>
        </p:nvSpPr>
        <p:spPr>
          <a:xfrm>
            <a:off x="917808" y="2090172"/>
            <a:ext cx="7632848" cy="2677656"/>
          </a:xfrm>
          <a:prstGeom prst="rect">
            <a:avLst/>
          </a:prstGeom>
        </p:spPr>
        <p:txBody>
          <a:bodyPr wrap="square">
            <a:spAutoFit/>
          </a:bodyPr>
          <a:lstStyle/>
          <a:p>
            <a:pPr algn="ctr"/>
            <a:r>
              <a:rPr lang="fr-FR" sz="2400" i="1" dirty="0"/>
              <a:t>Article 2</a:t>
            </a:r>
          </a:p>
          <a:p>
            <a:pPr algn="ctr"/>
            <a:endParaRPr lang="de-DE" sz="2400" dirty="0"/>
          </a:p>
          <a:p>
            <a:r>
              <a:rPr lang="en-CA" sz="2400" dirty="0"/>
              <a:t>If the collision is accidental, if it is caused by </a:t>
            </a:r>
            <a:r>
              <a:rPr lang="en-CA" sz="2400" i="1" dirty="0"/>
              <a:t>force majeure</a:t>
            </a:r>
            <a:r>
              <a:rPr lang="en-CA" sz="2400" dirty="0"/>
              <a:t>, or if the cause of the collision is left in doubt, the damages are borne by those who have suffered them.</a:t>
            </a:r>
          </a:p>
          <a:p>
            <a:endParaRPr lang="en-CA" sz="2400" dirty="0"/>
          </a:p>
          <a:p>
            <a:r>
              <a:rPr lang="en-CA" sz="2400" dirty="0"/>
              <a:t>(Article 2 para.1 Collision Convention 1910)</a:t>
            </a:r>
            <a:endParaRPr lang="de-DE" sz="2400" dirty="0"/>
          </a:p>
        </p:txBody>
      </p:sp>
    </p:spTree>
    <p:extLst>
      <p:ext uri="{BB962C8B-B14F-4D97-AF65-F5344CB8AC3E}">
        <p14:creationId xmlns:p14="http://schemas.microsoft.com/office/powerpoint/2010/main" val="1730495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A8616-2C63-8DE9-90EE-438A0157A7CC}"/>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80E2CCB3-C525-6D72-14FC-E7A25A45ABCA}"/>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6A88B955-5A70-B8ED-799B-532CDC32CAF9}"/>
              </a:ext>
            </a:extLst>
          </p:cNvPr>
          <p:cNvSpPr>
            <a:spLocks noGrp="1"/>
          </p:cNvSpPr>
          <p:nvPr>
            <p:ph type="sldNum" sz="quarter" idx="12"/>
          </p:nvPr>
        </p:nvSpPr>
        <p:spPr/>
        <p:txBody>
          <a:bodyPr/>
          <a:lstStyle/>
          <a:p>
            <a:fld id="{A6A0FFA8-C966-4AF9-93BC-9B30C9B63C5D}" type="slidenum">
              <a:rPr lang="en-GB" smtClean="0"/>
              <a:pPr/>
              <a:t>6</a:t>
            </a:fld>
            <a:endParaRPr lang="en-GB" dirty="0"/>
          </a:p>
        </p:txBody>
      </p:sp>
      <p:sp>
        <p:nvSpPr>
          <p:cNvPr id="4" name="Rechteck 3">
            <a:extLst>
              <a:ext uri="{FF2B5EF4-FFF2-40B4-BE49-F238E27FC236}">
                <a16:creationId xmlns:a16="http://schemas.microsoft.com/office/drawing/2014/main" id="{DA9569D8-708E-5AA7-DB8F-6F759B7CB128}"/>
              </a:ext>
            </a:extLst>
          </p:cNvPr>
          <p:cNvSpPr/>
          <p:nvPr/>
        </p:nvSpPr>
        <p:spPr>
          <a:xfrm>
            <a:off x="917808" y="1916832"/>
            <a:ext cx="7632848" cy="2677656"/>
          </a:xfrm>
          <a:prstGeom prst="rect">
            <a:avLst/>
          </a:prstGeom>
        </p:spPr>
        <p:txBody>
          <a:bodyPr wrap="square">
            <a:spAutoFit/>
          </a:bodyPr>
          <a:lstStyle/>
          <a:p>
            <a:pPr algn="ctr"/>
            <a:r>
              <a:rPr lang="en-CA" sz="2400" i="1" dirty="0"/>
              <a:t>Article 3</a:t>
            </a:r>
          </a:p>
          <a:p>
            <a:pPr algn="ctr"/>
            <a:endParaRPr lang="de-DE" sz="2400" dirty="0"/>
          </a:p>
          <a:p>
            <a:r>
              <a:rPr lang="en-CA" sz="2400" dirty="0"/>
              <a:t>If the collision is caused by the fault of one of the vessels, liability to make good the damages attaches to the one which has committed the fault.</a:t>
            </a:r>
          </a:p>
          <a:p>
            <a:endParaRPr lang="en-CA" sz="2400" dirty="0"/>
          </a:p>
          <a:p>
            <a:r>
              <a:rPr lang="en-CA" sz="2400" dirty="0"/>
              <a:t>(Article 3 Collision Convention 1910)</a:t>
            </a:r>
            <a:endParaRPr lang="de-DE" sz="2400" dirty="0"/>
          </a:p>
        </p:txBody>
      </p:sp>
    </p:spTree>
    <p:extLst>
      <p:ext uri="{BB962C8B-B14F-4D97-AF65-F5344CB8AC3E}">
        <p14:creationId xmlns:p14="http://schemas.microsoft.com/office/powerpoint/2010/main" val="1164979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623B4-2346-5FEF-E29A-036AC73E65F6}"/>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38885AD9-FE4A-7F02-09B7-A6AC049F5AF5}"/>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47A94FEC-6D75-1B7D-B745-B86DE57E1BBE}"/>
              </a:ext>
            </a:extLst>
          </p:cNvPr>
          <p:cNvSpPr>
            <a:spLocks noGrp="1"/>
          </p:cNvSpPr>
          <p:nvPr>
            <p:ph type="sldNum" sz="quarter" idx="12"/>
          </p:nvPr>
        </p:nvSpPr>
        <p:spPr/>
        <p:txBody>
          <a:bodyPr/>
          <a:lstStyle/>
          <a:p>
            <a:fld id="{A6A0FFA8-C966-4AF9-93BC-9B30C9B63C5D}" type="slidenum">
              <a:rPr lang="en-GB" smtClean="0"/>
              <a:pPr/>
              <a:t>7</a:t>
            </a:fld>
            <a:endParaRPr lang="en-GB" dirty="0"/>
          </a:p>
        </p:txBody>
      </p:sp>
      <p:sp>
        <p:nvSpPr>
          <p:cNvPr id="4" name="Rechteck 3">
            <a:extLst>
              <a:ext uri="{FF2B5EF4-FFF2-40B4-BE49-F238E27FC236}">
                <a16:creationId xmlns:a16="http://schemas.microsoft.com/office/drawing/2014/main" id="{AD3A1455-DD66-5A26-722F-894C1EDE4C6E}"/>
              </a:ext>
            </a:extLst>
          </p:cNvPr>
          <p:cNvSpPr/>
          <p:nvPr/>
        </p:nvSpPr>
        <p:spPr>
          <a:xfrm>
            <a:off x="791152" y="404664"/>
            <a:ext cx="7632848" cy="5724644"/>
          </a:xfrm>
          <a:prstGeom prst="rect">
            <a:avLst/>
          </a:prstGeom>
        </p:spPr>
        <p:txBody>
          <a:bodyPr wrap="square">
            <a:spAutoFit/>
          </a:bodyPr>
          <a:lstStyle/>
          <a:p>
            <a:pPr algn="ctr"/>
            <a:r>
              <a:rPr lang="en-CA" i="1" dirty="0"/>
              <a:t>Article 4</a:t>
            </a:r>
            <a:endParaRPr lang="de-DE" dirty="0"/>
          </a:p>
          <a:p>
            <a:r>
              <a:rPr lang="en-CA" dirty="0"/>
              <a:t>If two or more vessels are in fault the liability of each vessel is in proportion to the degree of the faults respectively committed. Provided that if, having regard to the circumstances, it is not possible to establish the degree of the respective faults, or if it appears that the faults are equal, the liability is apportioned equally.</a:t>
            </a:r>
            <a:endParaRPr lang="de-DE" dirty="0"/>
          </a:p>
          <a:p>
            <a:r>
              <a:rPr lang="en-CA" dirty="0"/>
              <a:t>The damages caused, either to the vessels or to their cargoes or to the effects or other property of the crews, passengers, or other persons on board, are borne by the vessels in fault in the above proportion, and even to third parties a vessel is not liable for more than such proportion of such damages.</a:t>
            </a:r>
            <a:endParaRPr lang="de-DE" dirty="0"/>
          </a:p>
          <a:p>
            <a:r>
              <a:rPr lang="en-CA" dirty="0"/>
              <a:t>In respect of damages caused by death or personal injuries, the vessels in fault are jointly as well as severally liable to third parties, without prejudice however to the right of the vessel which has paid a larger part than that which, in accordance with the provisions of the first paragraph of this Article, she ought ultimately to bear, to obtain a contribution from the other vessel or vessels in fault.</a:t>
            </a:r>
            <a:endParaRPr lang="de-DE" dirty="0"/>
          </a:p>
          <a:p>
            <a:r>
              <a:rPr lang="en-CA" dirty="0"/>
              <a:t>It is left to the law of each country to determine, as regards such right to obtain contribution, the meaning and effect of any contract or provision of law which limits the liability of the owners of a vessel towards persons on board.</a:t>
            </a:r>
            <a:endParaRPr lang="en-CA" sz="2400" dirty="0"/>
          </a:p>
          <a:p>
            <a:pPr>
              <a:spcBef>
                <a:spcPts val="600"/>
              </a:spcBef>
            </a:pPr>
            <a:r>
              <a:rPr lang="en-CA" dirty="0"/>
              <a:t>(Article 4 Collision Convention 1910)</a:t>
            </a:r>
            <a:endParaRPr lang="de-DE" dirty="0"/>
          </a:p>
        </p:txBody>
      </p:sp>
    </p:spTree>
    <p:extLst>
      <p:ext uri="{BB962C8B-B14F-4D97-AF65-F5344CB8AC3E}">
        <p14:creationId xmlns:p14="http://schemas.microsoft.com/office/powerpoint/2010/main" val="110033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73DAB-C754-B246-EE9F-BC7D12000D81}"/>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64CB4E51-6DDB-B3CC-CD23-23373CABEAD1}"/>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C6DE674F-4317-2687-F552-E9ED1A30FE57}"/>
              </a:ext>
            </a:extLst>
          </p:cNvPr>
          <p:cNvSpPr>
            <a:spLocks noGrp="1"/>
          </p:cNvSpPr>
          <p:nvPr>
            <p:ph type="sldNum" sz="quarter" idx="12"/>
          </p:nvPr>
        </p:nvSpPr>
        <p:spPr/>
        <p:txBody>
          <a:bodyPr/>
          <a:lstStyle/>
          <a:p>
            <a:fld id="{A6A0FFA8-C966-4AF9-93BC-9B30C9B63C5D}" type="slidenum">
              <a:rPr lang="en-GB" smtClean="0"/>
              <a:pPr/>
              <a:t>8</a:t>
            </a:fld>
            <a:endParaRPr lang="en-GB" dirty="0"/>
          </a:p>
        </p:txBody>
      </p:sp>
      <p:sp>
        <p:nvSpPr>
          <p:cNvPr id="4" name="Rechteck 3">
            <a:extLst>
              <a:ext uri="{FF2B5EF4-FFF2-40B4-BE49-F238E27FC236}">
                <a16:creationId xmlns:a16="http://schemas.microsoft.com/office/drawing/2014/main" id="{7930311E-BFB0-7686-F1B9-3D43282D85C7}"/>
              </a:ext>
            </a:extLst>
          </p:cNvPr>
          <p:cNvSpPr/>
          <p:nvPr/>
        </p:nvSpPr>
        <p:spPr>
          <a:xfrm>
            <a:off x="827584" y="1828562"/>
            <a:ext cx="7632848" cy="3200876"/>
          </a:xfrm>
          <a:prstGeom prst="rect">
            <a:avLst/>
          </a:prstGeom>
        </p:spPr>
        <p:txBody>
          <a:bodyPr wrap="square">
            <a:spAutoFit/>
          </a:bodyPr>
          <a:lstStyle/>
          <a:p>
            <a:pPr algn="ctr">
              <a:spcAft>
                <a:spcPts val="1200"/>
              </a:spcAft>
            </a:pPr>
            <a:r>
              <a:rPr lang="en-CA" sz="2400" dirty="0"/>
              <a:t>Article 4.1 – Owner’s Liability</a:t>
            </a:r>
            <a:endParaRPr lang="de-DE" sz="2400" dirty="0"/>
          </a:p>
          <a:p>
            <a:r>
              <a:rPr lang="en-CA" sz="2400" dirty="0"/>
              <a:t>Whenever any article of the present convention refers to a vessel as being at fault or liable, the owner thereof shall be at fault or liable for the damages caused, which does not exclude in rem or other proceedings being taken against the vessel.</a:t>
            </a:r>
          </a:p>
          <a:p>
            <a:endParaRPr lang="en-CA" sz="2400" b="1" u="sng" dirty="0"/>
          </a:p>
          <a:p>
            <a:r>
              <a:rPr lang="en-CA" sz="2400" dirty="0"/>
              <a:t>(new Article)</a:t>
            </a:r>
            <a:endParaRPr lang="de-DE" sz="2400" dirty="0"/>
          </a:p>
        </p:txBody>
      </p:sp>
    </p:spTree>
    <p:extLst>
      <p:ext uri="{BB962C8B-B14F-4D97-AF65-F5344CB8AC3E}">
        <p14:creationId xmlns:p14="http://schemas.microsoft.com/office/powerpoint/2010/main" val="2307880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F757F-9CCB-2BD3-645E-878F7C3B84D8}"/>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709393B9-6D2C-D4BC-FB98-54E52ED2A0F5}"/>
              </a:ext>
            </a:extLst>
          </p:cNvPr>
          <p:cNvSpPr>
            <a:spLocks noGrp="1"/>
          </p:cNvSpPr>
          <p:nvPr>
            <p:ph type="title"/>
          </p:nvPr>
        </p:nvSpPr>
        <p:spPr>
          <a:xfrm>
            <a:off x="720000" y="404664"/>
            <a:ext cx="8028464" cy="476744"/>
          </a:xfrm>
        </p:spPr>
        <p:txBody>
          <a:bodyPr>
            <a:noAutofit/>
          </a:bodyPr>
          <a:lstStyle/>
          <a:p>
            <a:pPr algn="ctr">
              <a:tabLst>
                <a:tab pos="357188" algn="l"/>
              </a:tabLst>
            </a:pPr>
            <a:r>
              <a:rPr lang="de-DE" sz="2800" dirty="0">
                <a:solidFill>
                  <a:schemeClr val="bg2"/>
                </a:solidFill>
              </a:rPr>
              <a:t>	</a:t>
            </a:r>
            <a:endParaRPr lang="en-GB" sz="2400" dirty="0">
              <a:solidFill>
                <a:schemeClr val="bg2"/>
              </a:solidFill>
            </a:endParaRPr>
          </a:p>
        </p:txBody>
      </p:sp>
      <p:sp>
        <p:nvSpPr>
          <p:cNvPr id="6" name="Foliennummernplatzhalter 5">
            <a:extLst>
              <a:ext uri="{FF2B5EF4-FFF2-40B4-BE49-F238E27FC236}">
                <a16:creationId xmlns:a16="http://schemas.microsoft.com/office/drawing/2014/main" id="{63D4CC53-30CA-63C2-40D4-909397666B35}"/>
              </a:ext>
            </a:extLst>
          </p:cNvPr>
          <p:cNvSpPr>
            <a:spLocks noGrp="1"/>
          </p:cNvSpPr>
          <p:nvPr>
            <p:ph type="sldNum" sz="quarter" idx="12"/>
          </p:nvPr>
        </p:nvSpPr>
        <p:spPr/>
        <p:txBody>
          <a:bodyPr/>
          <a:lstStyle/>
          <a:p>
            <a:fld id="{A6A0FFA8-C966-4AF9-93BC-9B30C9B63C5D}" type="slidenum">
              <a:rPr lang="en-GB" smtClean="0"/>
              <a:pPr/>
              <a:t>9</a:t>
            </a:fld>
            <a:endParaRPr lang="en-GB" dirty="0"/>
          </a:p>
        </p:txBody>
      </p:sp>
      <p:sp>
        <p:nvSpPr>
          <p:cNvPr id="4" name="Rechteck 3">
            <a:extLst>
              <a:ext uri="{FF2B5EF4-FFF2-40B4-BE49-F238E27FC236}">
                <a16:creationId xmlns:a16="http://schemas.microsoft.com/office/drawing/2014/main" id="{88BCBDA3-13FA-2178-E9A0-1D720BB2BB7D}"/>
              </a:ext>
            </a:extLst>
          </p:cNvPr>
          <p:cNvSpPr/>
          <p:nvPr/>
        </p:nvSpPr>
        <p:spPr>
          <a:xfrm>
            <a:off x="827584" y="1990576"/>
            <a:ext cx="7632848" cy="3570208"/>
          </a:xfrm>
          <a:prstGeom prst="rect">
            <a:avLst/>
          </a:prstGeom>
        </p:spPr>
        <p:txBody>
          <a:bodyPr wrap="square">
            <a:spAutoFit/>
          </a:bodyPr>
          <a:lstStyle/>
          <a:p>
            <a:pPr algn="ctr">
              <a:spcAft>
                <a:spcPts val="1200"/>
              </a:spcAft>
            </a:pPr>
            <a:r>
              <a:rPr lang="en-CA" sz="2400" dirty="0"/>
              <a:t>Article 	1.1 – Definitions</a:t>
            </a:r>
            <a:endParaRPr lang="de-DE" sz="2400" dirty="0"/>
          </a:p>
          <a:p>
            <a:r>
              <a:rPr lang="en-CA" sz="2400" dirty="0"/>
              <a:t>…</a:t>
            </a:r>
          </a:p>
          <a:p>
            <a:r>
              <a:rPr lang="en-US" sz="2400" dirty="0"/>
              <a:t>“owner” means the registered owner, the bareboat charterer, or any other person having by way of demise, lease, other legitimate contractual engagement, or in fact possession of the vessel;</a:t>
            </a:r>
            <a:endParaRPr lang="de-DE" sz="2400" dirty="0"/>
          </a:p>
          <a:p>
            <a:r>
              <a:rPr lang="en-CA" sz="2400" dirty="0"/>
              <a:t>…</a:t>
            </a:r>
          </a:p>
          <a:p>
            <a:endParaRPr lang="en-CA" sz="2400" b="1" u="sng" dirty="0"/>
          </a:p>
          <a:p>
            <a:r>
              <a:rPr lang="en-CA" sz="2400" dirty="0"/>
              <a:t>(new Article)</a:t>
            </a:r>
            <a:endParaRPr lang="de-DE" sz="2400" dirty="0"/>
          </a:p>
        </p:txBody>
      </p:sp>
    </p:spTree>
    <p:extLst>
      <p:ext uri="{BB962C8B-B14F-4D97-AF65-F5344CB8AC3E}">
        <p14:creationId xmlns:p14="http://schemas.microsoft.com/office/powerpoint/2010/main" val="698920966"/>
      </p:ext>
    </p:extLst>
  </p:cSld>
  <p:clrMapOvr>
    <a:masterClrMapping/>
  </p:clrMapOvr>
</p:sld>
</file>

<file path=ppt/theme/theme1.xml><?xml version="1.0" encoding="utf-8"?>
<a:theme xmlns:a="http://schemas.openxmlformats.org/drawingml/2006/main" name="Lebuhn-Vorlage">
  <a:themeElements>
    <a:clrScheme name="Lebuhn">
      <a:dk1>
        <a:srgbClr val="000000"/>
      </a:dk1>
      <a:lt1>
        <a:srgbClr val="FFFFFF"/>
      </a:lt1>
      <a:dk2>
        <a:srgbClr val="002D47"/>
      </a:dk2>
      <a:lt2>
        <a:srgbClr val="0099A2"/>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BE4D1"/>
        </a:solid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Lebuhn-Vorlage</Template>
  <TotalTime>0</TotalTime>
  <Words>1544</Words>
  <Application>Microsoft Office PowerPoint</Application>
  <PresentationFormat>Bildschirmpräsentation (4:3)</PresentationFormat>
  <Paragraphs>131</Paragraphs>
  <Slides>17</Slides>
  <Notes>15</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17</vt:i4>
      </vt:variant>
    </vt:vector>
  </HeadingPairs>
  <TitlesOfParts>
    <vt:vector size="22" baseType="lpstr">
      <vt:lpstr>Arial</vt:lpstr>
      <vt:lpstr>Calibri</vt:lpstr>
      <vt:lpstr>Georgia</vt:lpstr>
      <vt:lpstr>Symbol</vt:lpstr>
      <vt:lpstr>Lebuhn-Vorlage</vt:lpstr>
      <vt:lpstr> Vessels’ Liability under a new Collision Convention  CMI Kolloquium Rio de Janeiro 2026 IWG Collision Conventions  12.-15. May 2026 </vt:lpstr>
      <vt:lpstr>The Liability Concept The type of Claims Covered</vt:lpstr>
      <vt:lpstr> </vt:lpstr>
      <vt:lpstr>The Liability Concept Fault based Liability</vt:lpstr>
      <vt:lpstr> </vt:lpstr>
      <vt:lpstr> </vt:lpstr>
      <vt:lpstr> </vt:lpstr>
      <vt:lpstr> </vt:lpstr>
      <vt:lpstr> </vt:lpstr>
      <vt:lpstr> </vt:lpstr>
      <vt:lpstr> </vt:lpstr>
      <vt:lpstr> </vt:lpstr>
      <vt:lpstr> </vt:lpstr>
      <vt:lpstr> </vt:lpstr>
      <vt:lpstr> </vt:lpstr>
      <vt:lpstr>So, what‘s new ? </vt:lpstr>
      <vt:lpstr>The  Vessels’ Liability under a new Collision Convention  CMI Kolloquium Rio de Janeiro 2026 IWG Collision Conventions  12.-15. May 2026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ein Präsentationstitel über drei Zeilen</dc:title>
  <dc:creator>Dr. Johannes Trost</dc:creator>
  <cp:lastModifiedBy>Klaus Ramming</cp:lastModifiedBy>
  <cp:revision>720</cp:revision>
  <cp:lastPrinted>2019-07-02T07:22:10Z</cp:lastPrinted>
  <dcterms:created xsi:type="dcterms:W3CDTF">2013-12-03T13:51:58Z</dcterms:created>
  <dcterms:modified xsi:type="dcterms:W3CDTF">2026-05-14T15:22:18Z</dcterms:modified>
</cp:coreProperties>
</file>