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5.xml" ContentType="application/vnd.openxmlformats-officedocument.theme+xml"/>
  <Override PartName="/ppt/slideLayouts/slideLayout2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3" r:id="rId2"/>
    <p:sldMasterId id="2147483714" r:id="rId3"/>
    <p:sldMasterId id="2147483953" r:id="rId4"/>
    <p:sldMasterId id="2147484082" r:id="rId5"/>
    <p:sldMasterId id="2147484095" r:id="rId6"/>
  </p:sldMasterIdLst>
  <p:notesMasterIdLst>
    <p:notesMasterId r:id="rId70"/>
  </p:notesMasterIdLst>
  <p:sldIdLst>
    <p:sldId id="2147480733" r:id="rId7"/>
    <p:sldId id="2147480686" r:id="rId8"/>
    <p:sldId id="2147480704" r:id="rId9"/>
    <p:sldId id="2147480705" r:id="rId10"/>
    <p:sldId id="2147480710" r:id="rId11"/>
    <p:sldId id="2147480708" r:id="rId12"/>
    <p:sldId id="2147480711" r:id="rId13"/>
    <p:sldId id="2147480706" r:id="rId14"/>
    <p:sldId id="2147480707" r:id="rId15"/>
    <p:sldId id="2147480709" r:id="rId16"/>
    <p:sldId id="2147480712" r:id="rId17"/>
    <p:sldId id="2147480713" r:id="rId18"/>
    <p:sldId id="2147473374" r:id="rId19"/>
    <p:sldId id="2147480714" r:id="rId20"/>
    <p:sldId id="2147480715" r:id="rId21"/>
    <p:sldId id="2147480716" r:id="rId22"/>
    <p:sldId id="2147480717" r:id="rId23"/>
    <p:sldId id="2147480720" r:id="rId24"/>
    <p:sldId id="2147480734" r:id="rId25"/>
    <p:sldId id="2147480740" r:id="rId26"/>
    <p:sldId id="2147480741" r:id="rId27"/>
    <p:sldId id="2147480742" r:id="rId28"/>
    <p:sldId id="2147480743" r:id="rId29"/>
    <p:sldId id="2147480744" r:id="rId30"/>
    <p:sldId id="2147480745" r:id="rId31"/>
    <p:sldId id="2147480746" r:id="rId32"/>
    <p:sldId id="668" r:id="rId33"/>
    <p:sldId id="2147480747" r:id="rId34"/>
    <p:sldId id="2147480748" r:id="rId35"/>
    <p:sldId id="2147480749" r:id="rId36"/>
    <p:sldId id="2147480750" r:id="rId37"/>
    <p:sldId id="2147480751" r:id="rId38"/>
    <p:sldId id="2147480752" r:id="rId39"/>
    <p:sldId id="2147480753" r:id="rId40"/>
    <p:sldId id="2147480735" r:id="rId41"/>
    <p:sldId id="257" r:id="rId42"/>
    <p:sldId id="2147480722" r:id="rId43"/>
    <p:sldId id="268" r:id="rId44"/>
    <p:sldId id="270" r:id="rId45"/>
    <p:sldId id="269" r:id="rId46"/>
    <p:sldId id="261" r:id="rId47"/>
    <p:sldId id="2147480723" r:id="rId48"/>
    <p:sldId id="264" r:id="rId49"/>
    <p:sldId id="2147480724" r:id="rId50"/>
    <p:sldId id="2147480725" r:id="rId51"/>
    <p:sldId id="2147480736" r:id="rId52"/>
    <p:sldId id="256" r:id="rId53"/>
    <p:sldId id="2147480727" r:id="rId54"/>
    <p:sldId id="2147480728" r:id="rId55"/>
    <p:sldId id="259" r:id="rId56"/>
    <p:sldId id="2147480729" r:id="rId57"/>
    <p:sldId id="2147480730" r:id="rId58"/>
    <p:sldId id="2147480731" r:id="rId59"/>
    <p:sldId id="273" r:id="rId60"/>
    <p:sldId id="274" r:id="rId61"/>
    <p:sldId id="275" r:id="rId62"/>
    <p:sldId id="276" r:id="rId63"/>
    <p:sldId id="277" r:id="rId64"/>
    <p:sldId id="2147480732" r:id="rId65"/>
    <p:sldId id="278" r:id="rId66"/>
    <p:sldId id="2147480737" r:id="rId67"/>
    <p:sldId id="2147480739" r:id="rId68"/>
    <p:sldId id="214748073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6F0A5-3728-4DE8-AAA1-FFAAEA0F9C48}" v="1" dt="2026-05-11T06:31:14.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78" d="100"/>
          <a:sy n="78" d="100"/>
        </p:scale>
        <p:origin x="869" y="62"/>
      </p:cViewPr>
      <p:guideLst/>
    </p:cSldViewPr>
  </p:slideViewPr>
  <p:notesTextViewPr>
    <p:cViewPr>
      <p:scale>
        <a:sx n="1" d="1"/>
        <a:sy n="1" d="1"/>
      </p:scale>
      <p:origin x="0" y="0"/>
    </p:cViewPr>
  </p:notesTextViewPr>
  <p:sorterViewPr>
    <p:cViewPr>
      <p:scale>
        <a:sx n="140" d="100"/>
        <a:sy n="140" d="100"/>
      </p:scale>
      <p:origin x="0" y="-360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C6879"/>
              </a:solidFill>
              <a:ln w="19050">
                <a:noFill/>
              </a:ln>
              <a:effectLst/>
            </c:spPr>
            <c:extLst>
              <c:ext xmlns:c16="http://schemas.microsoft.com/office/drawing/2014/chart" uri="{C3380CC4-5D6E-409C-BE32-E72D297353CC}">
                <c16:uniqueId val="{00000001-6CD8-43D2-B065-B29EB5AB1BB0}"/>
              </c:ext>
            </c:extLst>
          </c:dPt>
          <c:dPt>
            <c:idx val="1"/>
            <c:bubble3D val="0"/>
            <c:spPr>
              <a:solidFill>
                <a:srgbClr val="DC5868"/>
              </a:solidFill>
              <a:ln w="19050">
                <a:solidFill>
                  <a:schemeClr val="lt1"/>
                </a:solidFill>
              </a:ln>
              <a:effectLst/>
            </c:spPr>
            <c:extLst>
              <c:ext xmlns:c16="http://schemas.microsoft.com/office/drawing/2014/chart" uri="{C3380CC4-5D6E-409C-BE32-E72D297353CC}">
                <c16:uniqueId val="{00000002-6CD8-43D2-B065-B29EB5AB1B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F0-4D4D-A3EE-1D93816F7D3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F0-4D4D-A3EE-1D93816F7D3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c:v>
                </c:pt>
                <c:pt idx="1">
                  <c:v>95</c:v>
                </c:pt>
              </c:numCache>
            </c:numRef>
          </c:val>
          <c:extLst>
            <c:ext xmlns:c16="http://schemas.microsoft.com/office/drawing/2014/chart" uri="{C3380CC4-5D6E-409C-BE32-E72D297353CC}">
              <c16:uniqueId val="{00000000-6CD8-43D2-B065-B29EB5AB1B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C6879"/>
              </a:solidFill>
              <a:ln w="19050">
                <a:solidFill>
                  <a:schemeClr val="lt1"/>
                </a:solidFill>
              </a:ln>
              <a:effectLst/>
            </c:spPr>
            <c:extLst>
              <c:ext xmlns:c16="http://schemas.microsoft.com/office/drawing/2014/chart" uri="{C3380CC4-5D6E-409C-BE32-E72D297353CC}">
                <c16:uniqueId val="{00000001-4AC3-42C9-8136-249192A017FA}"/>
              </c:ext>
            </c:extLst>
          </c:dPt>
          <c:dPt>
            <c:idx val="1"/>
            <c:bubble3D val="0"/>
            <c:spPr>
              <a:solidFill>
                <a:srgbClr val="DC5868"/>
              </a:solidFill>
              <a:ln w="19050">
                <a:solidFill>
                  <a:schemeClr val="lt1"/>
                </a:solidFill>
              </a:ln>
              <a:effectLst/>
            </c:spPr>
            <c:extLst>
              <c:ext xmlns:c16="http://schemas.microsoft.com/office/drawing/2014/chart" uri="{C3380CC4-5D6E-409C-BE32-E72D297353CC}">
                <c16:uniqueId val="{00000003-4AC3-42C9-8136-249192A017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C3-42C9-8136-249192A017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C3-42C9-8136-249192A017F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95</c:v>
                </c:pt>
                <c:pt idx="1">
                  <c:v>5</c:v>
                </c:pt>
              </c:numCache>
            </c:numRef>
          </c:val>
          <c:extLst>
            <c:ext xmlns:c16="http://schemas.microsoft.com/office/drawing/2014/chart" uri="{C3380CC4-5D6E-409C-BE32-E72D297353CC}">
              <c16:uniqueId val="{00000008-4AC3-42C9-8136-249192A017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C6879"/>
              </a:solidFill>
              <a:ln w="19050">
                <a:solidFill>
                  <a:schemeClr val="lt1"/>
                </a:solidFill>
              </a:ln>
              <a:effectLst/>
            </c:spPr>
            <c:extLst>
              <c:ext xmlns:c16="http://schemas.microsoft.com/office/drawing/2014/chart" uri="{C3380CC4-5D6E-409C-BE32-E72D297353CC}">
                <c16:uniqueId val="{00000001-F7CC-4A17-92F8-BABF1C76D4C4}"/>
              </c:ext>
            </c:extLst>
          </c:dPt>
          <c:dPt>
            <c:idx val="1"/>
            <c:bubble3D val="0"/>
            <c:spPr>
              <a:solidFill>
                <a:srgbClr val="DC5868"/>
              </a:solidFill>
              <a:ln w="19050">
                <a:solidFill>
                  <a:schemeClr val="lt1"/>
                </a:solidFill>
              </a:ln>
              <a:effectLst/>
            </c:spPr>
            <c:extLst>
              <c:ext xmlns:c16="http://schemas.microsoft.com/office/drawing/2014/chart" uri="{C3380CC4-5D6E-409C-BE32-E72D297353CC}">
                <c16:uniqueId val="{00000003-F7CC-4A17-92F8-BABF1C76D4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CC-4A17-92F8-BABF1C76D4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CC-4A17-92F8-BABF1C76D4C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F7CC-4A17-92F8-BABF1C76D4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41556-81D9-4FE3-9413-17CE8A259FD0}" type="datetimeFigureOut">
              <a:rPr lang="en-GB" smtClean="0"/>
              <a:t>13/05/2026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7D9D2-84DB-4EE8-9F1B-80EFB3FF4D24}" type="slidenum">
              <a:rPr lang="en-GB" smtClean="0"/>
              <a:t>‹nº›</a:t>
            </a:fld>
            <a:endParaRPr lang="en-GB"/>
          </a:p>
        </p:txBody>
      </p:sp>
    </p:spTree>
    <p:extLst>
      <p:ext uri="{BB962C8B-B14F-4D97-AF65-F5344CB8AC3E}">
        <p14:creationId xmlns:p14="http://schemas.microsoft.com/office/powerpoint/2010/main" val="1359490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62828"/>
                </a:solidFill>
                <a:latin typeface="Cambria" panose="02040503050406030204" pitchFamily="18" charset="0"/>
                <a:ea typeface="Cambria" panose="02040503050406030204" pitchFamily="18" charset="0"/>
                <a:cs typeface="Calibri" pitchFamily="34" charset="-120"/>
              </a:rPr>
              <a:t>For alternative fuels: the diversity of fuel types, damage categories, and responsible parties risks producing a convention too complex to ratify. Simplicity is a design virtue, not a compromise.</a:t>
            </a:r>
            <a:endParaRPr lang="en-US" sz="1200"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2D1F-9F86-DAE5-7251-733862152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72E07-5FB9-367C-8817-37A21F8A2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0AA4F-A229-7227-69D2-D47DABC206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171481-F6E8-ADDB-AAE0-E911B6A3E1B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0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C9355-D2F9-DDDC-459E-5545A3A4E5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2C000C-A7D5-1858-6A81-860FC6747A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2186D2-3781-C175-F137-FFD3235CF17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CCE2B26-B11B-AB46-8E7C-82284627C17E}"/>
              </a:ext>
            </a:extLst>
          </p:cNvPr>
          <p:cNvSpPr>
            <a:spLocks noGrp="1"/>
          </p:cNvSpPr>
          <p:nvPr>
            <p:ph type="sldNum" sz="quarter" idx="5"/>
          </p:nvPr>
        </p:nvSpPr>
        <p:spPr/>
        <p:txBody>
          <a:bodyPr/>
          <a:lstStyle/>
          <a:p>
            <a:fld id="{FA775CC3-F4BD-4C12-8FB0-B520F226FBCA}" type="slidenum">
              <a:rPr lang="x-none" smtClean="0"/>
              <a:t>26</a:t>
            </a:fld>
            <a:endParaRPr lang="x-none"/>
          </a:p>
        </p:txBody>
      </p:sp>
    </p:spTree>
    <p:extLst>
      <p:ext uri="{BB962C8B-B14F-4D97-AF65-F5344CB8AC3E}">
        <p14:creationId xmlns:p14="http://schemas.microsoft.com/office/powerpoint/2010/main" val="427317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0FDBA-CFB2-191D-5377-22E3EF21A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7181F-90C5-769A-3D5C-3C0EC4E94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7EC66-9E1F-1873-71F7-B3867BDA62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22EB87-DD77-8B90-37A2-8730CE27E800}"/>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3297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Arial" pitchFamily="-1" charset="0"/>
                <a:ea typeface="ＭＳ Ｐゴシック" pitchFamily="1" charset="-128"/>
                <a:cs typeface="ＭＳ Ｐゴシック" pitchFamily="1" charset="-128"/>
              </a:rPr>
              <a:t>25% or less</a:t>
            </a:r>
            <a:br>
              <a:rPr lang="en-US" sz="1200" b="1" i="0" kern="1200" dirty="0">
                <a:solidFill>
                  <a:schemeClr val="tx1"/>
                </a:solidFill>
                <a:effectLst/>
                <a:latin typeface="Arial" pitchFamily="-1" charset="0"/>
                <a:ea typeface="ＭＳ Ｐゴシック" pitchFamily="1" charset="-128"/>
                <a:cs typeface="ＭＳ Ｐゴシック" pitchFamily="1" charset="-128"/>
              </a:rPr>
            </a:br>
            <a:r>
              <a:rPr lang="en-US" sz="1200" b="0" i="0" kern="1200" dirty="0">
                <a:solidFill>
                  <a:schemeClr val="tx1"/>
                </a:solidFill>
                <a:effectLst/>
                <a:latin typeface="Arial" pitchFamily="-1" charset="0"/>
                <a:ea typeface="ＭＳ Ｐゴシック" pitchFamily="1" charset="-128"/>
                <a:cs typeface="ＭＳ Ｐゴシック" pitchFamily="1" charset="-128"/>
              </a:rPr>
              <a:t>Biofuel blends and MARPOL Annex I cargoes with 25% (by volume) or less biofuel are to be considered a MARPOL Annex I cargo and are required to comply with MARPOL Annex I.</a:t>
            </a:r>
          </a:p>
          <a:p>
            <a:pPr fontAlgn="base"/>
            <a:r>
              <a:rPr lang="en-US" sz="1200" b="1" i="0" kern="1200" dirty="0">
                <a:solidFill>
                  <a:schemeClr val="tx1"/>
                </a:solidFill>
                <a:effectLst/>
                <a:latin typeface="Arial" pitchFamily="-1" charset="0"/>
                <a:ea typeface="ＭＳ Ｐゴシック" pitchFamily="1" charset="-128"/>
                <a:cs typeface="ＭＳ Ｐゴシック" pitchFamily="1" charset="-128"/>
              </a:rPr>
              <a:t>More than 25%</a:t>
            </a:r>
            <a:br>
              <a:rPr lang="en-US" sz="1200" b="1" i="0" kern="1200" dirty="0">
                <a:solidFill>
                  <a:schemeClr val="tx1"/>
                </a:solidFill>
                <a:effectLst/>
                <a:latin typeface="Arial" pitchFamily="-1" charset="0"/>
                <a:ea typeface="ＭＳ Ｐゴシック" pitchFamily="1" charset="-128"/>
                <a:cs typeface="ＭＳ Ｐゴシック" pitchFamily="1" charset="-128"/>
              </a:rPr>
            </a:br>
            <a:r>
              <a:rPr lang="en-US" sz="1200" b="0" i="0" kern="1200" dirty="0">
                <a:solidFill>
                  <a:schemeClr val="tx1"/>
                </a:solidFill>
                <a:effectLst/>
                <a:latin typeface="Arial" pitchFamily="-1" charset="0"/>
                <a:ea typeface="ＭＳ Ｐゴシック" pitchFamily="1" charset="-128"/>
                <a:cs typeface="ＭＳ Ｐゴシック" pitchFamily="1" charset="-128"/>
              </a:rPr>
              <a:t>Biofuel blends and MARPOL Annex I cargoes with more than 25% (by volume) biofuel are to be regarded as MARPOL Annex II products and must comply with the requirements set out in Chapter 17 of the IBC Code.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1D890C-71BD-D34F-B8EC-BBA6FC93C365}" type="slidenum">
              <a:rPr kumimoji="0" lang="en-GB" sz="1200" b="0" i="0" u="none" strike="noStrike" kern="1200" cap="none" spc="0" normalizeH="0" baseline="0" noProof="0" smtClean="0">
                <a:ln>
                  <a:noFill/>
                </a:ln>
                <a:solidFill>
                  <a:srgbClr val="000000"/>
                </a:solidFill>
                <a:effectLst/>
                <a:uLnTx/>
                <a:uFillTx/>
                <a:latin typeface="Arial" pitchFamily="-1" charset="0"/>
                <a:ea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000000"/>
              </a:solidFill>
              <a:effectLst/>
              <a:uLnTx/>
              <a:uFillTx/>
              <a:latin typeface="Arial" pitchFamily="-1" charset="0"/>
              <a:ea typeface="ＭＳ Ｐゴシック" pitchFamily="1" charset="-128"/>
            </a:endParaRPr>
          </a:p>
        </p:txBody>
      </p:sp>
    </p:spTree>
    <p:extLst>
      <p:ext uri="{BB962C8B-B14F-4D97-AF65-F5344CB8AC3E}">
        <p14:creationId xmlns:p14="http://schemas.microsoft.com/office/powerpoint/2010/main" val="24979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themes: </a:t>
            </a:r>
          </a:p>
          <a:p>
            <a:r>
              <a:rPr lang="en-US" dirty="0"/>
              <a:t>1) meeting composition and power structures; 2) pre-negotiation agenda-setting and triggering events; 3) dynamics during negotiations; 4) external and internal factors shaping agreement; 5) post-adoption challenges and implementation efforts; 6) elements in conventions; and 7) specific considerations for alternative fuels.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5.svg"/><Relationship Id="rId4" Type="http://schemas.openxmlformats.org/officeDocument/2006/relationships/image" Target="../media/image7.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4.xml"/><Relationship Id="rId4" Type="http://schemas.openxmlformats.org/officeDocument/2006/relationships/image" Target="../media/image4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2.svg"/><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2.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6.svg"/><Relationship Id="rId4" Type="http://schemas.openxmlformats.org/officeDocument/2006/relationships/image" Target="../media/image7.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4.xml"/><Relationship Id="rId4" Type="http://schemas.openxmlformats.org/officeDocument/2006/relationships/image" Target="../media/image4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52.svg"/><Relationship Id="rId4" Type="http://schemas.openxmlformats.org/officeDocument/2006/relationships/image" Target="../media/image3.pn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1.emf"/><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8.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1.emf"/><Relationship Id="rId5" Type="http://schemas.openxmlformats.org/officeDocument/2006/relationships/image" Target="../media/image25.sv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9.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D942-A2A7-B948-9C56-29E25FCFFD61}"/>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582D92-8E38-AA4E-B265-0A8993B456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6">
            <a:extLst>
              <a:ext uri="{FF2B5EF4-FFF2-40B4-BE49-F238E27FC236}">
                <a16:creationId xmlns:a16="http://schemas.microsoft.com/office/drawing/2014/main" id="{B94F63EB-DE6E-634E-8AC1-B98F44C08F29}"/>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15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D942-A2A7-B948-9C56-29E25FCFFD61}"/>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582D92-8E38-AA4E-B265-0A8993B456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6">
            <a:extLst>
              <a:ext uri="{FF2B5EF4-FFF2-40B4-BE49-F238E27FC236}">
                <a16:creationId xmlns:a16="http://schemas.microsoft.com/office/drawing/2014/main" id="{B94F63EB-DE6E-634E-8AC1-B98F44C08F29}"/>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638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Image Dark">
    <p:bg>
      <p:bgPr>
        <a:solidFill>
          <a:schemeClr val="bg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E64F2A62-24A4-5F0F-28EB-3BA6A1CFC6C3}"/>
              </a:ext>
            </a:extLst>
          </p:cNvPr>
          <p:cNvSpPr>
            <a:spLocks noGrp="1"/>
          </p:cNvSpPr>
          <p:nvPr>
            <p:ph type="pic" sz="quarter" idx="17" hasCustomPrompt="1"/>
          </p:nvPr>
        </p:nvSpPr>
        <p:spPr>
          <a:xfrm>
            <a:off x="5" y="-1200"/>
            <a:ext cx="12192000" cy="6859200"/>
          </a:xfrm>
          <a:custGeom>
            <a:avLst/>
            <a:gdLst>
              <a:gd name="connsiteX0" fmla="*/ 1935257 w 9144000"/>
              <a:gd name="connsiteY0" fmla="*/ 3497508 h 5144400"/>
              <a:gd name="connsiteX1" fmla="*/ 1935257 w 9144000"/>
              <a:gd name="connsiteY1" fmla="*/ 3515508 h 5144400"/>
              <a:gd name="connsiteX2" fmla="*/ 4833257 w 9144000"/>
              <a:gd name="connsiteY2" fmla="*/ 3515508 h 5144400"/>
              <a:gd name="connsiteX3" fmla="*/ 4833257 w 9144000"/>
              <a:gd name="connsiteY3" fmla="*/ 3497508 h 5144400"/>
              <a:gd name="connsiteX4" fmla="*/ 7981038 w 9144000"/>
              <a:gd name="connsiteY4" fmla="*/ 665051 h 5144400"/>
              <a:gd name="connsiteX5" fmla="*/ 7990461 w 9144000"/>
              <a:gd name="connsiteY5" fmla="*/ 665051 h 5144400"/>
              <a:gd name="connsiteX6" fmla="*/ 7997348 w 9144000"/>
              <a:gd name="connsiteY6" fmla="*/ 668692 h 5144400"/>
              <a:gd name="connsiteX7" fmla="*/ 7999166 w 9144000"/>
              <a:gd name="connsiteY7" fmla="*/ 689266 h 5144400"/>
              <a:gd name="connsiteX8" fmla="*/ 7990795 w 9144000"/>
              <a:gd name="connsiteY8" fmla="*/ 707286 h 5144400"/>
              <a:gd name="connsiteX9" fmla="*/ 7981038 w 9144000"/>
              <a:gd name="connsiteY9" fmla="*/ 707286 h 5144400"/>
              <a:gd name="connsiteX10" fmla="*/ 8484334 w 9144000"/>
              <a:gd name="connsiteY10" fmla="*/ 663017 h 5144400"/>
              <a:gd name="connsiteX11" fmla="*/ 8488830 w 9144000"/>
              <a:gd name="connsiteY11" fmla="*/ 663017 h 5144400"/>
              <a:gd name="connsiteX12" fmla="*/ 8499784 w 9144000"/>
              <a:gd name="connsiteY12" fmla="*/ 665902 h 5144400"/>
              <a:gd name="connsiteX13" fmla="*/ 8502463 w 9144000"/>
              <a:gd name="connsiteY13" fmla="*/ 678766 h 5144400"/>
              <a:gd name="connsiteX14" fmla="*/ 8502463 w 9144000"/>
              <a:gd name="connsiteY14" fmla="*/ 781681 h 5144400"/>
              <a:gd name="connsiteX15" fmla="*/ 8502415 w 9144000"/>
              <a:gd name="connsiteY15" fmla="*/ 781681 h 5144400"/>
              <a:gd name="connsiteX16" fmla="*/ 8491318 w 9144000"/>
              <a:gd name="connsiteY16" fmla="*/ 792323 h 5144400"/>
              <a:gd name="connsiteX17" fmla="*/ 8484334 w 9144000"/>
              <a:gd name="connsiteY17" fmla="*/ 792323 h 5144400"/>
              <a:gd name="connsiteX18" fmla="*/ 8380250 w 9144000"/>
              <a:gd name="connsiteY18" fmla="*/ 663017 h 5144400"/>
              <a:gd name="connsiteX19" fmla="*/ 8389195 w 9144000"/>
              <a:gd name="connsiteY19" fmla="*/ 677773 h 5144400"/>
              <a:gd name="connsiteX20" fmla="*/ 8389195 w 9144000"/>
              <a:gd name="connsiteY20" fmla="*/ 775107 h 5144400"/>
              <a:gd name="connsiteX21" fmla="*/ 8380011 w 9144000"/>
              <a:gd name="connsiteY21" fmla="*/ 792654 h 5144400"/>
              <a:gd name="connsiteX22" fmla="*/ 8372453 w 9144000"/>
              <a:gd name="connsiteY22" fmla="*/ 788634 h 5144400"/>
              <a:gd name="connsiteX23" fmla="*/ 8370157 w 9144000"/>
              <a:gd name="connsiteY23" fmla="*/ 775344 h 5144400"/>
              <a:gd name="connsiteX24" fmla="*/ 8370157 w 9144000"/>
              <a:gd name="connsiteY24" fmla="*/ 678104 h 5144400"/>
              <a:gd name="connsiteX25" fmla="*/ 8380250 w 9144000"/>
              <a:gd name="connsiteY25" fmla="*/ 663017 h 5144400"/>
              <a:gd name="connsiteX26" fmla="*/ 8266073 w 9144000"/>
              <a:gd name="connsiteY26" fmla="*/ 663017 h 5144400"/>
              <a:gd name="connsiteX27" fmla="*/ 8275018 w 9144000"/>
              <a:gd name="connsiteY27" fmla="*/ 677773 h 5144400"/>
              <a:gd name="connsiteX28" fmla="*/ 8275018 w 9144000"/>
              <a:gd name="connsiteY28" fmla="*/ 775107 h 5144400"/>
              <a:gd name="connsiteX29" fmla="*/ 8265834 w 9144000"/>
              <a:gd name="connsiteY29" fmla="*/ 792654 h 5144400"/>
              <a:gd name="connsiteX30" fmla="*/ 8258276 w 9144000"/>
              <a:gd name="connsiteY30" fmla="*/ 788634 h 5144400"/>
              <a:gd name="connsiteX31" fmla="*/ 8255981 w 9144000"/>
              <a:gd name="connsiteY31" fmla="*/ 775344 h 5144400"/>
              <a:gd name="connsiteX32" fmla="*/ 8255981 w 9144000"/>
              <a:gd name="connsiteY32" fmla="*/ 678104 h 5144400"/>
              <a:gd name="connsiteX33" fmla="*/ 8266073 w 9144000"/>
              <a:gd name="connsiteY33" fmla="*/ 663017 h 5144400"/>
              <a:gd name="connsiteX34" fmla="*/ 7872888 w 9144000"/>
              <a:gd name="connsiteY34" fmla="*/ 662118 h 5144400"/>
              <a:gd name="connsiteX35" fmla="*/ 7874658 w 9144000"/>
              <a:gd name="connsiteY35" fmla="*/ 662118 h 5144400"/>
              <a:gd name="connsiteX36" fmla="*/ 7883507 w 9144000"/>
              <a:gd name="connsiteY36" fmla="*/ 763567 h 5144400"/>
              <a:gd name="connsiteX37" fmla="*/ 7865187 w 9144000"/>
              <a:gd name="connsiteY37" fmla="*/ 763567 h 5144400"/>
              <a:gd name="connsiteX38" fmla="*/ 8443724 w 9144000"/>
              <a:gd name="connsiteY38" fmla="*/ 628113 h 5144400"/>
              <a:gd name="connsiteX39" fmla="*/ 8443724 w 9144000"/>
              <a:gd name="connsiteY39" fmla="*/ 827605 h 5144400"/>
              <a:gd name="connsiteX40" fmla="*/ 8497823 w 9144000"/>
              <a:gd name="connsiteY40" fmla="*/ 827605 h 5144400"/>
              <a:gd name="connsiteX41" fmla="*/ 8532980 w 9144000"/>
              <a:gd name="connsiteY41" fmla="*/ 812187 h 5144400"/>
              <a:gd name="connsiteX42" fmla="*/ 8543025 w 9144000"/>
              <a:gd name="connsiteY42" fmla="*/ 768438 h 5144400"/>
              <a:gd name="connsiteX43" fmla="*/ 8543025 w 9144000"/>
              <a:gd name="connsiteY43" fmla="*/ 675030 h 5144400"/>
              <a:gd name="connsiteX44" fmla="*/ 8532023 w 9144000"/>
              <a:gd name="connsiteY44" fmla="*/ 640079 h 5144400"/>
              <a:gd name="connsiteX45" fmla="*/ 8531976 w 9144000"/>
              <a:gd name="connsiteY45" fmla="*/ 640079 h 5144400"/>
              <a:gd name="connsiteX46" fmla="*/ 8499210 w 9144000"/>
              <a:gd name="connsiteY46" fmla="*/ 628113 h 5144400"/>
              <a:gd name="connsiteX47" fmla="*/ 8045995 w 9144000"/>
              <a:gd name="connsiteY47" fmla="*/ 628113 h 5144400"/>
              <a:gd name="connsiteX48" fmla="*/ 8067663 w 9144000"/>
              <a:gd name="connsiteY48" fmla="*/ 827605 h 5144400"/>
              <a:gd name="connsiteX49" fmla="*/ 8116835 w 9144000"/>
              <a:gd name="connsiteY49" fmla="*/ 827605 h 5144400"/>
              <a:gd name="connsiteX50" fmla="*/ 8126498 w 9144000"/>
              <a:gd name="connsiteY50" fmla="*/ 731595 h 5144400"/>
              <a:gd name="connsiteX51" fmla="*/ 8136590 w 9144000"/>
              <a:gd name="connsiteY51" fmla="*/ 827605 h 5144400"/>
              <a:gd name="connsiteX52" fmla="*/ 8184949 w 9144000"/>
              <a:gd name="connsiteY52" fmla="*/ 827605 h 5144400"/>
              <a:gd name="connsiteX53" fmla="*/ 8206952 w 9144000"/>
              <a:gd name="connsiteY53" fmla="*/ 628113 h 5144400"/>
              <a:gd name="connsiteX54" fmla="*/ 8167060 w 9144000"/>
              <a:gd name="connsiteY54" fmla="*/ 628113 h 5144400"/>
              <a:gd name="connsiteX55" fmla="*/ 8156297 w 9144000"/>
              <a:gd name="connsiteY55" fmla="*/ 754061 h 5144400"/>
              <a:gd name="connsiteX56" fmla="*/ 8145535 w 9144000"/>
              <a:gd name="connsiteY56" fmla="*/ 628113 h 5144400"/>
              <a:gd name="connsiteX57" fmla="*/ 8107938 w 9144000"/>
              <a:gd name="connsiteY57" fmla="*/ 628113 h 5144400"/>
              <a:gd name="connsiteX58" fmla="*/ 8096554 w 9144000"/>
              <a:gd name="connsiteY58" fmla="*/ 754061 h 5144400"/>
              <a:gd name="connsiteX59" fmla="*/ 8085457 w 9144000"/>
              <a:gd name="connsiteY59" fmla="*/ 628113 h 5144400"/>
              <a:gd name="connsiteX60" fmla="*/ 7939997 w 9144000"/>
              <a:gd name="connsiteY60" fmla="*/ 628113 h 5144400"/>
              <a:gd name="connsiteX61" fmla="*/ 7939997 w 9144000"/>
              <a:gd name="connsiteY61" fmla="*/ 827605 h 5144400"/>
              <a:gd name="connsiteX62" fmla="*/ 7980798 w 9144000"/>
              <a:gd name="connsiteY62" fmla="*/ 827605 h 5144400"/>
              <a:gd name="connsiteX63" fmla="*/ 7980798 w 9144000"/>
              <a:gd name="connsiteY63" fmla="*/ 741858 h 5144400"/>
              <a:gd name="connsiteX64" fmla="*/ 7992422 w 9144000"/>
              <a:gd name="connsiteY64" fmla="*/ 743939 h 5144400"/>
              <a:gd name="connsiteX65" fmla="*/ 7996009 w 9144000"/>
              <a:gd name="connsiteY65" fmla="*/ 754108 h 5144400"/>
              <a:gd name="connsiteX66" fmla="*/ 7996009 w 9144000"/>
              <a:gd name="connsiteY66" fmla="*/ 814646 h 5144400"/>
              <a:gd name="connsiteX67" fmla="*/ 7999118 w 9144000"/>
              <a:gd name="connsiteY67" fmla="*/ 827274 h 5144400"/>
              <a:gd name="connsiteX68" fmla="*/ 8038198 w 9144000"/>
              <a:gd name="connsiteY68" fmla="*/ 827274 h 5144400"/>
              <a:gd name="connsiteX69" fmla="*/ 8038198 w 9144000"/>
              <a:gd name="connsiteY69" fmla="*/ 826092 h 5144400"/>
              <a:gd name="connsiteX70" fmla="*/ 8035806 w 9144000"/>
              <a:gd name="connsiteY70" fmla="*/ 813227 h 5144400"/>
              <a:gd name="connsiteX71" fmla="*/ 8035806 w 9144000"/>
              <a:gd name="connsiteY71" fmla="*/ 760020 h 5144400"/>
              <a:gd name="connsiteX72" fmla="*/ 8035806 w 9144000"/>
              <a:gd name="connsiteY72" fmla="*/ 757324 h 5144400"/>
              <a:gd name="connsiteX73" fmla="*/ 8031979 w 9144000"/>
              <a:gd name="connsiteY73" fmla="*/ 738122 h 5144400"/>
              <a:gd name="connsiteX74" fmla="*/ 8018634 w 9144000"/>
              <a:gd name="connsiteY74" fmla="*/ 728758 h 5144400"/>
              <a:gd name="connsiteX75" fmla="*/ 8034419 w 9144000"/>
              <a:gd name="connsiteY75" fmla="*/ 715278 h 5144400"/>
              <a:gd name="connsiteX76" fmla="*/ 8034419 w 9144000"/>
              <a:gd name="connsiteY76" fmla="*/ 715326 h 5144400"/>
              <a:gd name="connsiteX77" fmla="*/ 8038580 w 9144000"/>
              <a:gd name="connsiteY77" fmla="*/ 689266 h 5144400"/>
              <a:gd name="connsiteX78" fmla="*/ 8035902 w 9144000"/>
              <a:gd name="connsiteY78" fmla="*/ 654551 h 5144400"/>
              <a:gd name="connsiteX79" fmla="*/ 8025283 w 9144000"/>
              <a:gd name="connsiteY79" fmla="*/ 635065 h 5144400"/>
              <a:gd name="connsiteX80" fmla="*/ 8001893 w 9144000"/>
              <a:gd name="connsiteY80" fmla="*/ 628113 h 5144400"/>
              <a:gd name="connsiteX81" fmla="*/ 7840027 w 9144000"/>
              <a:gd name="connsiteY81" fmla="*/ 628113 h 5144400"/>
              <a:gd name="connsiteX82" fmla="*/ 7820559 w 9144000"/>
              <a:gd name="connsiteY82" fmla="*/ 827605 h 5144400"/>
              <a:gd name="connsiteX83" fmla="*/ 7859734 w 9144000"/>
              <a:gd name="connsiteY83" fmla="*/ 827605 h 5144400"/>
              <a:gd name="connsiteX84" fmla="*/ 7862269 w 9144000"/>
              <a:gd name="connsiteY84" fmla="*/ 795397 h 5144400"/>
              <a:gd name="connsiteX85" fmla="*/ 7886568 w 9144000"/>
              <a:gd name="connsiteY85" fmla="*/ 795397 h 5144400"/>
              <a:gd name="connsiteX86" fmla="*/ 7889438 w 9144000"/>
              <a:gd name="connsiteY86" fmla="*/ 827605 h 5144400"/>
              <a:gd name="connsiteX87" fmla="*/ 7927609 w 9144000"/>
              <a:gd name="connsiteY87" fmla="*/ 827605 h 5144400"/>
              <a:gd name="connsiteX88" fmla="*/ 7908476 w 9144000"/>
              <a:gd name="connsiteY88" fmla="*/ 628113 h 5144400"/>
              <a:gd name="connsiteX89" fmla="*/ 7708917 w 9144000"/>
              <a:gd name="connsiteY89" fmla="*/ 628113 h 5144400"/>
              <a:gd name="connsiteX90" fmla="*/ 7708917 w 9144000"/>
              <a:gd name="connsiteY90" fmla="*/ 827605 h 5144400"/>
              <a:gd name="connsiteX91" fmla="*/ 7749049 w 9144000"/>
              <a:gd name="connsiteY91" fmla="*/ 827605 h 5144400"/>
              <a:gd name="connsiteX92" fmla="*/ 7749049 w 9144000"/>
              <a:gd name="connsiteY92" fmla="*/ 707711 h 5144400"/>
              <a:gd name="connsiteX93" fmla="*/ 7768086 w 9144000"/>
              <a:gd name="connsiteY93" fmla="*/ 707711 h 5144400"/>
              <a:gd name="connsiteX94" fmla="*/ 7768086 w 9144000"/>
              <a:gd name="connsiteY94" fmla="*/ 827605 h 5144400"/>
              <a:gd name="connsiteX95" fmla="*/ 7808170 w 9144000"/>
              <a:gd name="connsiteY95" fmla="*/ 827605 h 5144400"/>
              <a:gd name="connsiteX96" fmla="*/ 7808170 w 9144000"/>
              <a:gd name="connsiteY96" fmla="*/ 628113 h 5144400"/>
              <a:gd name="connsiteX97" fmla="*/ 7768086 w 9144000"/>
              <a:gd name="connsiteY97" fmla="*/ 628113 h 5144400"/>
              <a:gd name="connsiteX98" fmla="*/ 7768086 w 9144000"/>
              <a:gd name="connsiteY98" fmla="*/ 669969 h 5144400"/>
              <a:gd name="connsiteX99" fmla="*/ 7749049 w 9144000"/>
              <a:gd name="connsiteY99" fmla="*/ 669969 h 5144400"/>
              <a:gd name="connsiteX100" fmla="*/ 7749049 w 9144000"/>
              <a:gd name="connsiteY100" fmla="*/ 628113 h 5144400"/>
              <a:gd name="connsiteX101" fmla="*/ 8379676 w 9144000"/>
              <a:gd name="connsiteY101" fmla="*/ 626316 h 5144400"/>
              <a:gd name="connsiteX102" fmla="*/ 8342606 w 9144000"/>
              <a:gd name="connsiteY102" fmla="*/ 639606 h 5144400"/>
              <a:gd name="connsiteX103" fmla="*/ 8329930 w 9144000"/>
              <a:gd name="connsiteY103" fmla="*/ 678483 h 5144400"/>
              <a:gd name="connsiteX104" fmla="*/ 8329930 w 9144000"/>
              <a:gd name="connsiteY104" fmla="*/ 773216 h 5144400"/>
              <a:gd name="connsiteX105" fmla="*/ 8342701 w 9144000"/>
              <a:gd name="connsiteY105" fmla="*/ 814977 h 5144400"/>
              <a:gd name="connsiteX106" fmla="*/ 8379676 w 9144000"/>
              <a:gd name="connsiteY106" fmla="*/ 829450 h 5144400"/>
              <a:gd name="connsiteX107" fmla="*/ 8416651 w 9144000"/>
              <a:gd name="connsiteY107" fmla="*/ 814977 h 5144400"/>
              <a:gd name="connsiteX108" fmla="*/ 8429422 w 9144000"/>
              <a:gd name="connsiteY108" fmla="*/ 773216 h 5144400"/>
              <a:gd name="connsiteX109" fmla="*/ 8429422 w 9144000"/>
              <a:gd name="connsiteY109" fmla="*/ 678483 h 5144400"/>
              <a:gd name="connsiteX110" fmla="*/ 8416747 w 9144000"/>
              <a:gd name="connsiteY110" fmla="*/ 639606 h 5144400"/>
              <a:gd name="connsiteX111" fmla="*/ 8379676 w 9144000"/>
              <a:gd name="connsiteY111" fmla="*/ 626316 h 5144400"/>
              <a:gd name="connsiteX112" fmla="*/ 8265547 w 9144000"/>
              <a:gd name="connsiteY112" fmla="*/ 626316 h 5144400"/>
              <a:gd name="connsiteX113" fmla="*/ 8228477 w 9144000"/>
              <a:gd name="connsiteY113" fmla="*/ 639606 h 5144400"/>
              <a:gd name="connsiteX114" fmla="*/ 8215801 w 9144000"/>
              <a:gd name="connsiteY114" fmla="*/ 678483 h 5144400"/>
              <a:gd name="connsiteX115" fmla="*/ 8215801 w 9144000"/>
              <a:gd name="connsiteY115" fmla="*/ 773216 h 5144400"/>
              <a:gd name="connsiteX116" fmla="*/ 8228572 w 9144000"/>
              <a:gd name="connsiteY116" fmla="*/ 814977 h 5144400"/>
              <a:gd name="connsiteX117" fmla="*/ 8265547 w 9144000"/>
              <a:gd name="connsiteY117" fmla="*/ 829450 h 5144400"/>
              <a:gd name="connsiteX118" fmla="*/ 8302522 w 9144000"/>
              <a:gd name="connsiteY118" fmla="*/ 814977 h 5144400"/>
              <a:gd name="connsiteX119" fmla="*/ 8315293 w 9144000"/>
              <a:gd name="connsiteY119" fmla="*/ 773216 h 5144400"/>
              <a:gd name="connsiteX120" fmla="*/ 8315293 w 9144000"/>
              <a:gd name="connsiteY120" fmla="*/ 678483 h 5144400"/>
              <a:gd name="connsiteX121" fmla="*/ 8302618 w 9144000"/>
              <a:gd name="connsiteY121" fmla="*/ 639606 h 5144400"/>
              <a:gd name="connsiteX122" fmla="*/ 8265547 w 9144000"/>
              <a:gd name="connsiteY122" fmla="*/ 626316 h 5144400"/>
              <a:gd name="connsiteX123" fmla="*/ 7640898 w 9144000"/>
              <a:gd name="connsiteY123" fmla="*/ 446357 h 5144400"/>
              <a:gd name="connsiteX124" fmla="*/ 7645347 w 9144000"/>
              <a:gd name="connsiteY124" fmla="*/ 446357 h 5144400"/>
              <a:gd name="connsiteX125" fmla="*/ 7656970 w 9144000"/>
              <a:gd name="connsiteY125" fmla="*/ 452506 h 5144400"/>
              <a:gd name="connsiteX126" fmla="*/ 7659458 w 9144000"/>
              <a:gd name="connsiteY126" fmla="*/ 470005 h 5144400"/>
              <a:gd name="connsiteX127" fmla="*/ 7656922 w 9144000"/>
              <a:gd name="connsiteY127" fmla="*/ 488356 h 5144400"/>
              <a:gd name="connsiteX128" fmla="*/ 7656970 w 9144000"/>
              <a:gd name="connsiteY128" fmla="*/ 488403 h 5144400"/>
              <a:gd name="connsiteX129" fmla="*/ 7643194 w 9144000"/>
              <a:gd name="connsiteY129" fmla="*/ 494646 h 5144400"/>
              <a:gd name="connsiteX130" fmla="*/ 7640898 w 9144000"/>
              <a:gd name="connsiteY130" fmla="*/ 494646 h 5144400"/>
              <a:gd name="connsiteX131" fmla="*/ 8196668 w 9144000"/>
              <a:gd name="connsiteY131" fmla="*/ 444844 h 5144400"/>
              <a:gd name="connsiteX132" fmla="*/ 8205613 w 9144000"/>
              <a:gd name="connsiteY132" fmla="*/ 459600 h 5144400"/>
              <a:gd name="connsiteX133" fmla="*/ 8205613 w 9144000"/>
              <a:gd name="connsiteY133" fmla="*/ 556934 h 5144400"/>
              <a:gd name="connsiteX134" fmla="*/ 8196429 w 9144000"/>
              <a:gd name="connsiteY134" fmla="*/ 574481 h 5144400"/>
              <a:gd name="connsiteX135" fmla="*/ 8188871 w 9144000"/>
              <a:gd name="connsiteY135" fmla="*/ 570461 h 5144400"/>
              <a:gd name="connsiteX136" fmla="*/ 8186575 w 9144000"/>
              <a:gd name="connsiteY136" fmla="*/ 557171 h 5144400"/>
              <a:gd name="connsiteX137" fmla="*/ 8186575 w 9144000"/>
              <a:gd name="connsiteY137" fmla="*/ 459931 h 5144400"/>
              <a:gd name="connsiteX138" fmla="*/ 8196668 w 9144000"/>
              <a:gd name="connsiteY138" fmla="*/ 444844 h 5144400"/>
              <a:gd name="connsiteX139" fmla="*/ 8260907 w 9144000"/>
              <a:gd name="connsiteY139" fmla="*/ 409987 h 5144400"/>
              <a:gd name="connsiteX140" fmla="*/ 8260907 w 9144000"/>
              <a:gd name="connsiteY140" fmla="*/ 609432 h 5144400"/>
              <a:gd name="connsiteX141" fmla="*/ 8300321 w 9144000"/>
              <a:gd name="connsiteY141" fmla="*/ 609432 h 5144400"/>
              <a:gd name="connsiteX142" fmla="*/ 8300321 w 9144000"/>
              <a:gd name="connsiteY142" fmla="*/ 509686 h 5144400"/>
              <a:gd name="connsiteX143" fmla="*/ 8320507 w 9144000"/>
              <a:gd name="connsiteY143" fmla="*/ 609432 h 5144400"/>
              <a:gd name="connsiteX144" fmla="*/ 8359921 w 9144000"/>
              <a:gd name="connsiteY144" fmla="*/ 609432 h 5144400"/>
              <a:gd name="connsiteX145" fmla="*/ 8359921 w 9144000"/>
              <a:gd name="connsiteY145" fmla="*/ 409987 h 5144400"/>
              <a:gd name="connsiteX146" fmla="*/ 8320985 w 9144000"/>
              <a:gd name="connsiteY146" fmla="*/ 409987 h 5144400"/>
              <a:gd name="connsiteX147" fmla="*/ 8320985 w 9144000"/>
              <a:gd name="connsiteY147" fmla="*/ 505524 h 5144400"/>
              <a:gd name="connsiteX148" fmla="*/ 8302378 w 9144000"/>
              <a:gd name="connsiteY148" fmla="*/ 409987 h 5144400"/>
              <a:gd name="connsiteX149" fmla="*/ 7922682 w 9144000"/>
              <a:gd name="connsiteY149" fmla="*/ 409987 h 5144400"/>
              <a:gd name="connsiteX150" fmla="*/ 7922682 w 9144000"/>
              <a:gd name="connsiteY150" fmla="*/ 609432 h 5144400"/>
              <a:gd name="connsiteX151" fmla="*/ 7962144 w 9144000"/>
              <a:gd name="connsiteY151" fmla="*/ 609432 h 5144400"/>
              <a:gd name="connsiteX152" fmla="*/ 7962144 w 9144000"/>
              <a:gd name="connsiteY152" fmla="*/ 509686 h 5144400"/>
              <a:gd name="connsiteX153" fmla="*/ 7982282 w 9144000"/>
              <a:gd name="connsiteY153" fmla="*/ 609432 h 5144400"/>
              <a:gd name="connsiteX154" fmla="*/ 8021744 w 9144000"/>
              <a:gd name="connsiteY154" fmla="*/ 609432 h 5144400"/>
              <a:gd name="connsiteX155" fmla="*/ 8021744 w 9144000"/>
              <a:gd name="connsiteY155" fmla="*/ 409987 h 5144400"/>
              <a:gd name="connsiteX156" fmla="*/ 7982760 w 9144000"/>
              <a:gd name="connsiteY156" fmla="*/ 409987 h 5144400"/>
              <a:gd name="connsiteX157" fmla="*/ 7982760 w 9144000"/>
              <a:gd name="connsiteY157" fmla="*/ 505524 h 5144400"/>
              <a:gd name="connsiteX158" fmla="*/ 7964201 w 9144000"/>
              <a:gd name="connsiteY158" fmla="*/ 409987 h 5144400"/>
              <a:gd name="connsiteX159" fmla="*/ 7826059 w 9144000"/>
              <a:gd name="connsiteY159" fmla="*/ 409987 h 5144400"/>
              <a:gd name="connsiteX160" fmla="*/ 7826059 w 9144000"/>
              <a:gd name="connsiteY160" fmla="*/ 609432 h 5144400"/>
              <a:gd name="connsiteX161" fmla="*/ 7909384 w 9144000"/>
              <a:gd name="connsiteY161" fmla="*/ 609432 h 5144400"/>
              <a:gd name="connsiteX162" fmla="*/ 7909384 w 9144000"/>
              <a:gd name="connsiteY162" fmla="*/ 570555 h 5144400"/>
              <a:gd name="connsiteX163" fmla="*/ 7867100 w 9144000"/>
              <a:gd name="connsiteY163" fmla="*/ 570555 h 5144400"/>
              <a:gd name="connsiteX164" fmla="*/ 7867100 w 9144000"/>
              <a:gd name="connsiteY164" fmla="*/ 524868 h 5144400"/>
              <a:gd name="connsiteX165" fmla="*/ 7905174 w 9144000"/>
              <a:gd name="connsiteY165" fmla="*/ 524868 h 5144400"/>
              <a:gd name="connsiteX166" fmla="*/ 7905174 w 9144000"/>
              <a:gd name="connsiteY166" fmla="*/ 487362 h 5144400"/>
              <a:gd name="connsiteX167" fmla="*/ 7867100 w 9144000"/>
              <a:gd name="connsiteY167" fmla="*/ 487362 h 5144400"/>
              <a:gd name="connsiteX168" fmla="*/ 7867100 w 9144000"/>
              <a:gd name="connsiteY168" fmla="*/ 448485 h 5144400"/>
              <a:gd name="connsiteX169" fmla="*/ 7906753 w 9144000"/>
              <a:gd name="connsiteY169" fmla="*/ 448485 h 5144400"/>
              <a:gd name="connsiteX170" fmla="*/ 7906753 w 9144000"/>
              <a:gd name="connsiteY170" fmla="*/ 409987 h 5144400"/>
              <a:gd name="connsiteX171" fmla="*/ 7708917 w 9144000"/>
              <a:gd name="connsiteY171" fmla="*/ 409987 h 5144400"/>
              <a:gd name="connsiteX172" fmla="*/ 7708917 w 9144000"/>
              <a:gd name="connsiteY172" fmla="*/ 609432 h 5144400"/>
              <a:gd name="connsiteX173" fmla="*/ 7749049 w 9144000"/>
              <a:gd name="connsiteY173" fmla="*/ 609432 h 5144400"/>
              <a:gd name="connsiteX174" fmla="*/ 7749049 w 9144000"/>
              <a:gd name="connsiteY174" fmla="*/ 567717 h 5144400"/>
              <a:gd name="connsiteX175" fmla="*/ 7768086 w 9144000"/>
              <a:gd name="connsiteY175" fmla="*/ 567717 h 5144400"/>
              <a:gd name="connsiteX176" fmla="*/ 7768086 w 9144000"/>
              <a:gd name="connsiteY176" fmla="*/ 609432 h 5144400"/>
              <a:gd name="connsiteX177" fmla="*/ 7808170 w 9144000"/>
              <a:gd name="connsiteY177" fmla="*/ 609432 h 5144400"/>
              <a:gd name="connsiteX178" fmla="*/ 7808170 w 9144000"/>
              <a:gd name="connsiteY178" fmla="*/ 409987 h 5144400"/>
              <a:gd name="connsiteX179" fmla="*/ 7768086 w 9144000"/>
              <a:gd name="connsiteY179" fmla="*/ 409987 h 5144400"/>
              <a:gd name="connsiteX180" fmla="*/ 7768086 w 9144000"/>
              <a:gd name="connsiteY180" fmla="*/ 529975 h 5144400"/>
              <a:gd name="connsiteX181" fmla="*/ 7749049 w 9144000"/>
              <a:gd name="connsiteY181" fmla="*/ 529975 h 5144400"/>
              <a:gd name="connsiteX182" fmla="*/ 7749049 w 9144000"/>
              <a:gd name="connsiteY182" fmla="*/ 409987 h 5144400"/>
              <a:gd name="connsiteX183" fmla="*/ 7405131 w 9144000"/>
              <a:gd name="connsiteY183" fmla="*/ 409987 h 5144400"/>
              <a:gd name="connsiteX184" fmla="*/ 7405131 w 9144000"/>
              <a:gd name="connsiteY184" fmla="*/ 448249 h 5144400"/>
              <a:gd name="connsiteX185" fmla="*/ 7429095 w 9144000"/>
              <a:gd name="connsiteY185" fmla="*/ 448249 h 5144400"/>
              <a:gd name="connsiteX186" fmla="*/ 7429095 w 9144000"/>
              <a:gd name="connsiteY186" fmla="*/ 609432 h 5144400"/>
              <a:gd name="connsiteX187" fmla="*/ 7469418 w 9144000"/>
              <a:gd name="connsiteY187" fmla="*/ 609432 h 5144400"/>
              <a:gd name="connsiteX188" fmla="*/ 7469418 w 9144000"/>
              <a:gd name="connsiteY188" fmla="*/ 448249 h 5144400"/>
              <a:gd name="connsiteX189" fmla="*/ 7493383 w 9144000"/>
              <a:gd name="connsiteY189" fmla="*/ 448249 h 5144400"/>
              <a:gd name="connsiteX190" fmla="*/ 7493383 w 9144000"/>
              <a:gd name="connsiteY190" fmla="*/ 409987 h 5144400"/>
              <a:gd name="connsiteX191" fmla="*/ 7601245 w 9144000"/>
              <a:gd name="connsiteY191" fmla="*/ 409940 h 5144400"/>
              <a:gd name="connsiteX192" fmla="*/ 7601245 w 9144000"/>
              <a:gd name="connsiteY192" fmla="*/ 609432 h 5144400"/>
              <a:gd name="connsiteX193" fmla="*/ 7640898 w 9144000"/>
              <a:gd name="connsiteY193" fmla="*/ 609432 h 5144400"/>
              <a:gd name="connsiteX194" fmla="*/ 7640898 w 9144000"/>
              <a:gd name="connsiteY194" fmla="*/ 530449 h 5144400"/>
              <a:gd name="connsiteX195" fmla="*/ 7657305 w 9144000"/>
              <a:gd name="connsiteY195" fmla="*/ 530449 h 5144400"/>
              <a:gd name="connsiteX196" fmla="*/ 7683135 w 9144000"/>
              <a:gd name="connsiteY196" fmla="*/ 523071 h 5144400"/>
              <a:gd name="connsiteX197" fmla="*/ 7695810 w 9144000"/>
              <a:gd name="connsiteY197" fmla="*/ 502261 h 5144400"/>
              <a:gd name="connsiteX198" fmla="*/ 7699350 w 9144000"/>
              <a:gd name="connsiteY198" fmla="*/ 470715 h 5144400"/>
              <a:gd name="connsiteX199" fmla="*/ 7695093 w 9144000"/>
              <a:gd name="connsiteY199" fmla="*/ 438317 h 5144400"/>
              <a:gd name="connsiteX200" fmla="*/ 7681078 w 9144000"/>
              <a:gd name="connsiteY200" fmla="*/ 417365 h 5144400"/>
              <a:gd name="connsiteX201" fmla="*/ 7681078 w 9144000"/>
              <a:gd name="connsiteY201" fmla="*/ 417318 h 5144400"/>
              <a:gd name="connsiteX202" fmla="*/ 7654531 w 9144000"/>
              <a:gd name="connsiteY202" fmla="*/ 409940 h 5144400"/>
              <a:gd name="connsiteX203" fmla="*/ 7504623 w 9144000"/>
              <a:gd name="connsiteY203" fmla="*/ 409940 h 5144400"/>
              <a:gd name="connsiteX204" fmla="*/ 7504623 w 9144000"/>
              <a:gd name="connsiteY204" fmla="*/ 609432 h 5144400"/>
              <a:gd name="connsiteX205" fmla="*/ 7587948 w 9144000"/>
              <a:gd name="connsiteY205" fmla="*/ 609432 h 5144400"/>
              <a:gd name="connsiteX206" fmla="*/ 7587948 w 9144000"/>
              <a:gd name="connsiteY206" fmla="*/ 570555 h 5144400"/>
              <a:gd name="connsiteX207" fmla="*/ 7545664 w 9144000"/>
              <a:gd name="connsiteY207" fmla="*/ 570555 h 5144400"/>
              <a:gd name="connsiteX208" fmla="*/ 7545664 w 9144000"/>
              <a:gd name="connsiteY208" fmla="*/ 524868 h 5144400"/>
              <a:gd name="connsiteX209" fmla="*/ 7583691 w 9144000"/>
              <a:gd name="connsiteY209" fmla="*/ 524868 h 5144400"/>
              <a:gd name="connsiteX210" fmla="*/ 7583691 w 9144000"/>
              <a:gd name="connsiteY210" fmla="*/ 487363 h 5144400"/>
              <a:gd name="connsiteX211" fmla="*/ 7545664 w 9144000"/>
              <a:gd name="connsiteY211" fmla="*/ 487363 h 5144400"/>
              <a:gd name="connsiteX212" fmla="*/ 7545664 w 9144000"/>
              <a:gd name="connsiteY212" fmla="*/ 448486 h 5144400"/>
              <a:gd name="connsiteX213" fmla="*/ 7585317 w 9144000"/>
              <a:gd name="connsiteY213" fmla="*/ 448486 h 5144400"/>
              <a:gd name="connsiteX214" fmla="*/ 7585317 w 9144000"/>
              <a:gd name="connsiteY214" fmla="*/ 409940 h 5144400"/>
              <a:gd name="connsiteX215" fmla="*/ 8196094 w 9144000"/>
              <a:gd name="connsiteY215" fmla="*/ 408143 h 5144400"/>
              <a:gd name="connsiteX216" fmla="*/ 8159024 w 9144000"/>
              <a:gd name="connsiteY216" fmla="*/ 421386 h 5144400"/>
              <a:gd name="connsiteX217" fmla="*/ 8146348 w 9144000"/>
              <a:gd name="connsiteY217" fmla="*/ 460263 h 5144400"/>
              <a:gd name="connsiteX218" fmla="*/ 8146348 w 9144000"/>
              <a:gd name="connsiteY218" fmla="*/ 554995 h 5144400"/>
              <a:gd name="connsiteX219" fmla="*/ 8159119 w 9144000"/>
              <a:gd name="connsiteY219" fmla="*/ 596757 h 5144400"/>
              <a:gd name="connsiteX220" fmla="*/ 8196094 w 9144000"/>
              <a:gd name="connsiteY220" fmla="*/ 611229 h 5144400"/>
              <a:gd name="connsiteX221" fmla="*/ 8233069 w 9144000"/>
              <a:gd name="connsiteY221" fmla="*/ 596757 h 5144400"/>
              <a:gd name="connsiteX222" fmla="*/ 8245840 w 9144000"/>
              <a:gd name="connsiteY222" fmla="*/ 554995 h 5144400"/>
              <a:gd name="connsiteX223" fmla="*/ 8245840 w 9144000"/>
              <a:gd name="connsiteY223" fmla="*/ 460263 h 5144400"/>
              <a:gd name="connsiteX224" fmla="*/ 8233165 w 9144000"/>
              <a:gd name="connsiteY224" fmla="*/ 421386 h 5144400"/>
              <a:gd name="connsiteX225" fmla="*/ 8196094 w 9144000"/>
              <a:gd name="connsiteY225" fmla="*/ 408143 h 5144400"/>
              <a:gd name="connsiteX226" fmla="*/ 7345962 w 9144000"/>
              <a:gd name="connsiteY226" fmla="*/ 408143 h 5144400"/>
              <a:gd name="connsiteX227" fmla="*/ 7311331 w 9144000"/>
              <a:gd name="connsiteY227" fmla="*/ 421528 h 5144400"/>
              <a:gd name="connsiteX228" fmla="*/ 7299325 w 9144000"/>
              <a:gd name="connsiteY228" fmla="*/ 460404 h 5144400"/>
              <a:gd name="connsiteX229" fmla="*/ 7319606 w 9144000"/>
              <a:gd name="connsiteY229" fmla="*/ 503680 h 5144400"/>
              <a:gd name="connsiteX230" fmla="*/ 7337687 w 9144000"/>
              <a:gd name="connsiteY230" fmla="*/ 520706 h 5144400"/>
              <a:gd name="connsiteX231" fmla="*/ 7350267 w 9144000"/>
              <a:gd name="connsiteY231" fmla="*/ 533807 h 5144400"/>
              <a:gd name="connsiteX232" fmla="*/ 7356629 w 9144000"/>
              <a:gd name="connsiteY232" fmla="*/ 545583 h 5144400"/>
              <a:gd name="connsiteX233" fmla="*/ 7358446 w 9144000"/>
              <a:gd name="connsiteY233" fmla="*/ 560954 h 5144400"/>
              <a:gd name="connsiteX234" fmla="*/ 7356342 w 9144000"/>
              <a:gd name="connsiteY234" fmla="*/ 571407 h 5144400"/>
              <a:gd name="connsiteX235" fmla="*/ 7348736 w 9144000"/>
              <a:gd name="connsiteY235" fmla="*/ 574575 h 5144400"/>
              <a:gd name="connsiteX236" fmla="*/ 7341322 w 9144000"/>
              <a:gd name="connsiteY236" fmla="*/ 570650 h 5144400"/>
              <a:gd name="connsiteX237" fmla="*/ 7339218 w 9144000"/>
              <a:gd name="connsiteY237" fmla="*/ 559819 h 5144400"/>
              <a:gd name="connsiteX238" fmla="*/ 7339218 w 9144000"/>
              <a:gd name="connsiteY238" fmla="*/ 534895 h 5144400"/>
              <a:gd name="connsiteX239" fmla="*/ 7299325 w 9144000"/>
              <a:gd name="connsiteY239" fmla="*/ 534895 h 5144400"/>
              <a:gd name="connsiteX240" fmla="*/ 7299325 w 9144000"/>
              <a:gd name="connsiteY240" fmla="*/ 554380 h 5144400"/>
              <a:gd name="connsiteX241" fmla="*/ 7311522 w 9144000"/>
              <a:gd name="connsiteY241" fmla="*/ 597656 h 5144400"/>
              <a:gd name="connsiteX242" fmla="*/ 7351367 w 9144000"/>
              <a:gd name="connsiteY242" fmla="*/ 611277 h 5144400"/>
              <a:gd name="connsiteX243" fmla="*/ 7387864 w 9144000"/>
              <a:gd name="connsiteY243" fmla="*/ 595338 h 5144400"/>
              <a:gd name="connsiteX244" fmla="*/ 7398339 w 9144000"/>
              <a:gd name="connsiteY244" fmla="*/ 551306 h 5144400"/>
              <a:gd name="connsiteX245" fmla="*/ 7394799 w 9144000"/>
              <a:gd name="connsiteY245" fmla="*/ 527658 h 5144400"/>
              <a:gd name="connsiteX246" fmla="*/ 7385424 w 9144000"/>
              <a:gd name="connsiteY246" fmla="*/ 510679 h 5144400"/>
              <a:gd name="connsiteX247" fmla="*/ 7372605 w 9144000"/>
              <a:gd name="connsiteY247" fmla="*/ 496775 h 5144400"/>
              <a:gd name="connsiteX248" fmla="*/ 7349310 w 9144000"/>
              <a:gd name="connsiteY248" fmla="*/ 474688 h 5144400"/>
              <a:gd name="connsiteX249" fmla="*/ 7340270 w 9144000"/>
              <a:gd name="connsiteY249" fmla="*/ 463479 h 5144400"/>
              <a:gd name="connsiteX250" fmla="*/ 7337974 w 9144000"/>
              <a:gd name="connsiteY250" fmla="*/ 454398 h 5144400"/>
              <a:gd name="connsiteX251" fmla="*/ 7340222 w 9144000"/>
              <a:gd name="connsiteY251" fmla="*/ 447540 h 5144400"/>
              <a:gd name="connsiteX252" fmla="*/ 7347253 w 9144000"/>
              <a:gd name="connsiteY252" fmla="*/ 444892 h 5144400"/>
              <a:gd name="connsiteX253" fmla="*/ 7353615 w 9144000"/>
              <a:gd name="connsiteY253" fmla="*/ 447162 h 5144400"/>
              <a:gd name="connsiteX254" fmla="*/ 7355959 w 9144000"/>
              <a:gd name="connsiteY254" fmla="*/ 453499 h 5144400"/>
              <a:gd name="connsiteX255" fmla="*/ 7355959 w 9144000"/>
              <a:gd name="connsiteY255" fmla="*/ 467215 h 5144400"/>
              <a:gd name="connsiteX256" fmla="*/ 7397000 w 9144000"/>
              <a:gd name="connsiteY256" fmla="*/ 467215 h 5144400"/>
              <a:gd name="connsiteX257" fmla="*/ 7385376 w 9144000"/>
              <a:gd name="connsiteY257" fmla="*/ 422805 h 5144400"/>
              <a:gd name="connsiteX258" fmla="*/ 7345962 w 9144000"/>
              <a:gd name="connsiteY258" fmla="*/ 408143 h 5144400"/>
              <a:gd name="connsiteX259" fmla="*/ 8082156 w 9144000"/>
              <a:gd name="connsiteY259" fmla="*/ 408095 h 5144400"/>
              <a:gd name="connsiteX260" fmla="*/ 8047477 w 9144000"/>
              <a:gd name="connsiteY260" fmla="*/ 421480 h 5144400"/>
              <a:gd name="connsiteX261" fmla="*/ 8035519 w 9144000"/>
              <a:gd name="connsiteY261" fmla="*/ 460356 h 5144400"/>
              <a:gd name="connsiteX262" fmla="*/ 8055800 w 9144000"/>
              <a:gd name="connsiteY262" fmla="*/ 503632 h 5144400"/>
              <a:gd name="connsiteX263" fmla="*/ 8073929 w 9144000"/>
              <a:gd name="connsiteY263" fmla="*/ 520658 h 5144400"/>
              <a:gd name="connsiteX264" fmla="*/ 8086509 w 9144000"/>
              <a:gd name="connsiteY264" fmla="*/ 533759 h 5144400"/>
              <a:gd name="connsiteX265" fmla="*/ 8092870 w 9144000"/>
              <a:gd name="connsiteY265" fmla="*/ 545535 h 5144400"/>
              <a:gd name="connsiteX266" fmla="*/ 8094688 w 9144000"/>
              <a:gd name="connsiteY266" fmla="*/ 560906 h 5144400"/>
              <a:gd name="connsiteX267" fmla="*/ 8092584 w 9144000"/>
              <a:gd name="connsiteY267" fmla="*/ 571311 h 5144400"/>
              <a:gd name="connsiteX268" fmla="*/ 8084978 w 9144000"/>
              <a:gd name="connsiteY268" fmla="*/ 574480 h 5144400"/>
              <a:gd name="connsiteX269" fmla="*/ 8077564 w 9144000"/>
              <a:gd name="connsiteY269" fmla="*/ 570555 h 5144400"/>
              <a:gd name="connsiteX270" fmla="*/ 8075459 w 9144000"/>
              <a:gd name="connsiteY270" fmla="*/ 559724 h 5144400"/>
              <a:gd name="connsiteX271" fmla="*/ 8075459 w 9144000"/>
              <a:gd name="connsiteY271" fmla="*/ 534799 h 5144400"/>
              <a:gd name="connsiteX272" fmla="*/ 8035567 w 9144000"/>
              <a:gd name="connsiteY272" fmla="*/ 534799 h 5144400"/>
              <a:gd name="connsiteX273" fmla="*/ 8035567 w 9144000"/>
              <a:gd name="connsiteY273" fmla="*/ 554285 h 5144400"/>
              <a:gd name="connsiteX274" fmla="*/ 8047764 w 9144000"/>
              <a:gd name="connsiteY274" fmla="*/ 597560 h 5144400"/>
              <a:gd name="connsiteX275" fmla="*/ 8087609 w 9144000"/>
              <a:gd name="connsiteY275" fmla="*/ 611181 h 5144400"/>
              <a:gd name="connsiteX276" fmla="*/ 8087513 w 9144000"/>
              <a:gd name="connsiteY276" fmla="*/ 611229 h 5144400"/>
              <a:gd name="connsiteX277" fmla="*/ 8124010 w 9144000"/>
              <a:gd name="connsiteY277" fmla="*/ 595290 h 5144400"/>
              <a:gd name="connsiteX278" fmla="*/ 8134485 w 9144000"/>
              <a:gd name="connsiteY278" fmla="*/ 551258 h 5144400"/>
              <a:gd name="connsiteX279" fmla="*/ 8130945 w 9144000"/>
              <a:gd name="connsiteY279" fmla="*/ 527610 h 5144400"/>
              <a:gd name="connsiteX280" fmla="*/ 8121570 w 9144000"/>
              <a:gd name="connsiteY280" fmla="*/ 510631 h 5144400"/>
              <a:gd name="connsiteX281" fmla="*/ 8108703 w 9144000"/>
              <a:gd name="connsiteY281" fmla="*/ 496727 h 5144400"/>
              <a:gd name="connsiteX282" fmla="*/ 8085456 w 9144000"/>
              <a:gd name="connsiteY282" fmla="*/ 474640 h 5144400"/>
              <a:gd name="connsiteX283" fmla="*/ 8076416 w 9144000"/>
              <a:gd name="connsiteY283" fmla="*/ 463431 h 5144400"/>
              <a:gd name="connsiteX284" fmla="*/ 8074120 w 9144000"/>
              <a:gd name="connsiteY284" fmla="*/ 454350 h 5144400"/>
              <a:gd name="connsiteX285" fmla="*/ 8076368 w 9144000"/>
              <a:gd name="connsiteY285" fmla="*/ 447492 h 5144400"/>
              <a:gd name="connsiteX286" fmla="*/ 8083400 w 9144000"/>
              <a:gd name="connsiteY286" fmla="*/ 444844 h 5144400"/>
              <a:gd name="connsiteX287" fmla="*/ 8089761 w 9144000"/>
              <a:gd name="connsiteY287" fmla="*/ 447114 h 5144400"/>
              <a:gd name="connsiteX288" fmla="*/ 8092105 w 9144000"/>
              <a:gd name="connsiteY288" fmla="*/ 453451 h 5144400"/>
              <a:gd name="connsiteX289" fmla="*/ 8092105 w 9144000"/>
              <a:gd name="connsiteY289" fmla="*/ 467167 h 5144400"/>
              <a:gd name="connsiteX290" fmla="*/ 8133146 w 9144000"/>
              <a:gd name="connsiteY290" fmla="*/ 467167 h 5144400"/>
              <a:gd name="connsiteX291" fmla="*/ 8121522 w 9144000"/>
              <a:gd name="connsiteY291" fmla="*/ 422709 h 5144400"/>
              <a:gd name="connsiteX292" fmla="*/ 8082156 w 9144000"/>
              <a:gd name="connsiteY292" fmla="*/ 408095 h 5144400"/>
              <a:gd name="connsiteX293" fmla="*/ 0 w 9144000"/>
              <a:gd name="connsiteY293" fmla="*/ 0 h 5144400"/>
              <a:gd name="connsiteX294" fmla="*/ 9144000 w 9144000"/>
              <a:gd name="connsiteY294" fmla="*/ 0 h 5144400"/>
              <a:gd name="connsiteX295" fmla="*/ 9144000 w 9144000"/>
              <a:gd name="connsiteY295" fmla="*/ 5144400 h 5144400"/>
              <a:gd name="connsiteX296" fmla="*/ 0 w 9144000"/>
              <a:gd name="connsiteY296" fmla="*/ 514440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9144000" h="5144400">
                <a:moveTo>
                  <a:pt x="1935257" y="3497508"/>
                </a:moveTo>
                <a:lnTo>
                  <a:pt x="1935257" y="3515508"/>
                </a:lnTo>
                <a:lnTo>
                  <a:pt x="4833257" y="3515508"/>
                </a:lnTo>
                <a:lnTo>
                  <a:pt x="4833257" y="3497508"/>
                </a:lnTo>
                <a:close/>
                <a:moveTo>
                  <a:pt x="7981038" y="665051"/>
                </a:moveTo>
                <a:lnTo>
                  <a:pt x="7990461" y="665051"/>
                </a:lnTo>
                <a:cubicBezTo>
                  <a:pt x="7993809" y="665051"/>
                  <a:pt x="7996105" y="666233"/>
                  <a:pt x="7997348" y="668692"/>
                </a:cubicBezTo>
                <a:cubicBezTo>
                  <a:pt x="7998592" y="671105"/>
                  <a:pt x="7999166" y="681462"/>
                  <a:pt x="7999166" y="689266"/>
                </a:cubicBezTo>
                <a:cubicBezTo>
                  <a:pt x="7999166" y="701279"/>
                  <a:pt x="7996392" y="707286"/>
                  <a:pt x="7990795" y="707286"/>
                </a:cubicBezTo>
                <a:lnTo>
                  <a:pt x="7981038" y="707286"/>
                </a:lnTo>
                <a:close/>
                <a:moveTo>
                  <a:pt x="8484334" y="663017"/>
                </a:moveTo>
                <a:lnTo>
                  <a:pt x="8488830" y="663017"/>
                </a:lnTo>
                <a:cubicBezTo>
                  <a:pt x="8494331" y="663017"/>
                  <a:pt x="8497966" y="663963"/>
                  <a:pt x="8499784" y="665902"/>
                </a:cubicBezTo>
                <a:cubicBezTo>
                  <a:pt x="8501554" y="667841"/>
                  <a:pt x="8502463" y="672098"/>
                  <a:pt x="8502463" y="678766"/>
                </a:cubicBezTo>
                <a:lnTo>
                  <a:pt x="8502463" y="781681"/>
                </a:lnTo>
                <a:lnTo>
                  <a:pt x="8502415" y="781681"/>
                </a:lnTo>
                <a:cubicBezTo>
                  <a:pt x="8502415" y="788775"/>
                  <a:pt x="8498684" y="792323"/>
                  <a:pt x="8491318" y="792323"/>
                </a:cubicBezTo>
                <a:lnTo>
                  <a:pt x="8484334" y="792323"/>
                </a:lnTo>
                <a:close/>
                <a:moveTo>
                  <a:pt x="8380250" y="663017"/>
                </a:moveTo>
                <a:cubicBezTo>
                  <a:pt x="8386229" y="663017"/>
                  <a:pt x="8389195" y="667936"/>
                  <a:pt x="8389195" y="677773"/>
                </a:cubicBezTo>
                <a:lnTo>
                  <a:pt x="8389195" y="775107"/>
                </a:lnTo>
                <a:cubicBezTo>
                  <a:pt x="8389195" y="786837"/>
                  <a:pt x="8386134" y="792654"/>
                  <a:pt x="8380011" y="792654"/>
                </a:cubicBezTo>
                <a:cubicBezTo>
                  <a:pt x="8376519" y="792654"/>
                  <a:pt x="8373984" y="791330"/>
                  <a:pt x="8372453" y="788634"/>
                </a:cubicBezTo>
                <a:cubicBezTo>
                  <a:pt x="8370923" y="785938"/>
                  <a:pt x="8370157" y="781539"/>
                  <a:pt x="8370157" y="775344"/>
                </a:cubicBezTo>
                <a:lnTo>
                  <a:pt x="8370157" y="678104"/>
                </a:lnTo>
                <a:cubicBezTo>
                  <a:pt x="8370157" y="668078"/>
                  <a:pt x="8373506" y="663017"/>
                  <a:pt x="8380250" y="663017"/>
                </a:cubicBezTo>
                <a:close/>
                <a:moveTo>
                  <a:pt x="8266073" y="663017"/>
                </a:moveTo>
                <a:cubicBezTo>
                  <a:pt x="8272052" y="663017"/>
                  <a:pt x="8275018" y="667936"/>
                  <a:pt x="8275018" y="677773"/>
                </a:cubicBezTo>
                <a:lnTo>
                  <a:pt x="8275018" y="775107"/>
                </a:lnTo>
                <a:cubicBezTo>
                  <a:pt x="8275018" y="786837"/>
                  <a:pt x="8271957" y="792654"/>
                  <a:pt x="8265834" y="792654"/>
                </a:cubicBezTo>
                <a:cubicBezTo>
                  <a:pt x="8262294" y="792654"/>
                  <a:pt x="8259807" y="791330"/>
                  <a:pt x="8258276" y="788634"/>
                </a:cubicBezTo>
                <a:cubicBezTo>
                  <a:pt x="8256746" y="785938"/>
                  <a:pt x="8255981" y="781539"/>
                  <a:pt x="8255981" y="775344"/>
                </a:cubicBezTo>
                <a:lnTo>
                  <a:pt x="8255981" y="678104"/>
                </a:lnTo>
                <a:cubicBezTo>
                  <a:pt x="8255981" y="668078"/>
                  <a:pt x="8259329" y="663017"/>
                  <a:pt x="8266073" y="663017"/>
                </a:cubicBezTo>
                <a:close/>
                <a:moveTo>
                  <a:pt x="7872888" y="662118"/>
                </a:moveTo>
                <a:lnTo>
                  <a:pt x="7874658" y="662118"/>
                </a:lnTo>
                <a:lnTo>
                  <a:pt x="7883507" y="763567"/>
                </a:lnTo>
                <a:lnTo>
                  <a:pt x="7865187" y="763567"/>
                </a:lnTo>
                <a:close/>
                <a:moveTo>
                  <a:pt x="8443724" y="628113"/>
                </a:moveTo>
                <a:lnTo>
                  <a:pt x="8443724" y="827605"/>
                </a:lnTo>
                <a:lnTo>
                  <a:pt x="8497823" y="827605"/>
                </a:lnTo>
                <a:cubicBezTo>
                  <a:pt x="8514564" y="827605"/>
                  <a:pt x="8526283" y="822450"/>
                  <a:pt x="8532980" y="812187"/>
                </a:cubicBezTo>
                <a:cubicBezTo>
                  <a:pt x="8539677" y="801924"/>
                  <a:pt x="8543025" y="787309"/>
                  <a:pt x="8543025" y="768438"/>
                </a:cubicBezTo>
                <a:lnTo>
                  <a:pt x="8543025" y="675030"/>
                </a:lnTo>
                <a:cubicBezTo>
                  <a:pt x="8543025" y="659706"/>
                  <a:pt x="8539342" y="648024"/>
                  <a:pt x="8532023" y="640079"/>
                </a:cubicBezTo>
                <a:lnTo>
                  <a:pt x="8531976" y="640079"/>
                </a:lnTo>
                <a:cubicBezTo>
                  <a:pt x="8524657" y="632133"/>
                  <a:pt x="8513703" y="628113"/>
                  <a:pt x="8499210" y="628113"/>
                </a:cubicBezTo>
                <a:close/>
                <a:moveTo>
                  <a:pt x="8045995" y="628113"/>
                </a:moveTo>
                <a:lnTo>
                  <a:pt x="8067663" y="827605"/>
                </a:lnTo>
                <a:lnTo>
                  <a:pt x="8116835" y="827605"/>
                </a:lnTo>
                <a:lnTo>
                  <a:pt x="8126498" y="731595"/>
                </a:lnTo>
                <a:lnTo>
                  <a:pt x="8136590" y="827605"/>
                </a:lnTo>
                <a:lnTo>
                  <a:pt x="8184949" y="827605"/>
                </a:lnTo>
                <a:lnTo>
                  <a:pt x="8206952" y="628113"/>
                </a:lnTo>
                <a:lnTo>
                  <a:pt x="8167060" y="628113"/>
                </a:lnTo>
                <a:lnTo>
                  <a:pt x="8156297" y="754061"/>
                </a:lnTo>
                <a:lnTo>
                  <a:pt x="8145535" y="628113"/>
                </a:lnTo>
                <a:lnTo>
                  <a:pt x="8107938" y="628113"/>
                </a:lnTo>
                <a:lnTo>
                  <a:pt x="8096554" y="754061"/>
                </a:lnTo>
                <a:lnTo>
                  <a:pt x="8085457" y="628113"/>
                </a:lnTo>
                <a:close/>
                <a:moveTo>
                  <a:pt x="7939997" y="628113"/>
                </a:moveTo>
                <a:lnTo>
                  <a:pt x="7939997" y="827605"/>
                </a:lnTo>
                <a:lnTo>
                  <a:pt x="7980798" y="827605"/>
                </a:lnTo>
                <a:lnTo>
                  <a:pt x="7980798" y="741858"/>
                </a:lnTo>
                <a:cubicBezTo>
                  <a:pt x="7986156" y="741858"/>
                  <a:pt x="7990030" y="742568"/>
                  <a:pt x="7992422" y="743939"/>
                </a:cubicBezTo>
                <a:cubicBezTo>
                  <a:pt x="7994718" y="745264"/>
                  <a:pt x="7995914" y="748669"/>
                  <a:pt x="7996009" y="754108"/>
                </a:cubicBezTo>
                <a:lnTo>
                  <a:pt x="7996009" y="814646"/>
                </a:lnTo>
                <a:cubicBezTo>
                  <a:pt x="7996009" y="821078"/>
                  <a:pt x="7997444" y="825098"/>
                  <a:pt x="7999118" y="827274"/>
                </a:cubicBezTo>
                <a:lnTo>
                  <a:pt x="8038198" y="827274"/>
                </a:lnTo>
                <a:lnTo>
                  <a:pt x="8038198" y="826092"/>
                </a:lnTo>
                <a:cubicBezTo>
                  <a:pt x="8037002" y="823490"/>
                  <a:pt x="8035806" y="819896"/>
                  <a:pt x="8035806" y="813227"/>
                </a:cubicBezTo>
                <a:lnTo>
                  <a:pt x="8035806" y="760020"/>
                </a:lnTo>
                <a:lnTo>
                  <a:pt x="8035806" y="757324"/>
                </a:lnTo>
                <a:cubicBezTo>
                  <a:pt x="8035806" y="749473"/>
                  <a:pt x="8034515" y="743088"/>
                  <a:pt x="8031979" y="738122"/>
                </a:cubicBezTo>
                <a:cubicBezTo>
                  <a:pt x="8029397" y="733156"/>
                  <a:pt x="8024948" y="730082"/>
                  <a:pt x="8018634" y="728758"/>
                </a:cubicBezTo>
                <a:cubicBezTo>
                  <a:pt x="8026383" y="726251"/>
                  <a:pt x="8031597" y="721758"/>
                  <a:pt x="8034419" y="715278"/>
                </a:cubicBezTo>
                <a:lnTo>
                  <a:pt x="8034419" y="715326"/>
                </a:lnTo>
                <a:cubicBezTo>
                  <a:pt x="8037193" y="708846"/>
                  <a:pt x="8038580" y="700144"/>
                  <a:pt x="8038580" y="689266"/>
                </a:cubicBezTo>
                <a:cubicBezTo>
                  <a:pt x="8038580" y="678388"/>
                  <a:pt x="8037672" y="662922"/>
                  <a:pt x="8035902" y="654551"/>
                </a:cubicBezTo>
                <a:cubicBezTo>
                  <a:pt x="8034084" y="646227"/>
                  <a:pt x="8030544" y="639700"/>
                  <a:pt x="8025283" y="635065"/>
                </a:cubicBezTo>
                <a:cubicBezTo>
                  <a:pt x="8020021" y="630430"/>
                  <a:pt x="8012224" y="628113"/>
                  <a:pt x="8001893" y="628113"/>
                </a:cubicBezTo>
                <a:close/>
                <a:moveTo>
                  <a:pt x="7840027" y="628113"/>
                </a:moveTo>
                <a:lnTo>
                  <a:pt x="7820559" y="827605"/>
                </a:lnTo>
                <a:lnTo>
                  <a:pt x="7859734" y="827605"/>
                </a:lnTo>
                <a:lnTo>
                  <a:pt x="7862269" y="795397"/>
                </a:lnTo>
                <a:lnTo>
                  <a:pt x="7886568" y="795397"/>
                </a:lnTo>
                <a:lnTo>
                  <a:pt x="7889438" y="827605"/>
                </a:lnTo>
                <a:lnTo>
                  <a:pt x="7927609" y="827605"/>
                </a:lnTo>
                <a:lnTo>
                  <a:pt x="7908476" y="628113"/>
                </a:lnTo>
                <a:close/>
                <a:moveTo>
                  <a:pt x="7708917" y="628113"/>
                </a:moveTo>
                <a:lnTo>
                  <a:pt x="7708917" y="827605"/>
                </a:lnTo>
                <a:lnTo>
                  <a:pt x="7749049" y="827605"/>
                </a:lnTo>
                <a:lnTo>
                  <a:pt x="7749049" y="707711"/>
                </a:lnTo>
                <a:lnTo>
                  <a:pt x="7768086" y="707711"/>
                </a:lnTo>
                <a:lnTo>
                  <a:pt x="7768086" y="827605"/>
                </a:lnTo>
                <a:lnTo>
                  <a:pt x="7808170" y="827605"/>
                </a:lnTo>
                <a:lnTo>
                  <a:pt x="7808170" y="628113"/>
                </a:lnTo>
                <a:lnTo>
                  <a:pt x="7768086" y="628113"/>
                </a:lnTo>
                <a:lnTo>
                  <a:pt x="7768086" y="669969"/>
                </a:lnTo>
                <a:lnTo>
                  <a:pt x="7749049" y="669969"/>
                </a:lnTo>
                <a:lnTo>
                  <a:pt x="7749049" y="628113"/>
                </a:lnTo>
                <a:close/>
                <a:moveTo>
                  <a:pt x="8379676" y="626316"/>
                </a:moveTo>
                <a:cubicBezTo>
                  <a:pt x="8363413" y="626316"/>
                  <a:pt x="8351024" y="630714"/>
                  <a:pt x="8342606" y="639606"/>
                </a:cubicBezTo>
                <a:cubicBezTo>
                  <a:pt x="8334139" y="648450"/>
                  <a:pt x="8329930" y="661409"/>
                  <a:pt x="8329930" y="678483"/>
                </a:cubicBezTo>
                <a:lnTo>
                  <a:pt x="8329930" y="773216"/>
                </a:lnTo>
                <a:cubicBezTo>
                  <a:pt x="8329930" y="791424"/>
                  <a:pt x="8334187" y="805376"/>
                  <a:pt x="8342701" y="814977"/>
                </a:cubicBezTo>
                <a:cubicBezTo>
                  <a:pt x="8351216" y="824626"/>
                  <a:pt x="8363556" y="829450"/>
                  <a:pt x="8379676" y="829450"/>
                </a:cubicBezTo>
                <a:cubicBezTo>
                  <a:pt x="8395796" y="829450"/>
                  <a:pt x="8408137" y="824626"/>
                  <a:pt x="8416651" y="814977"/>
                </a:cubicBezTo>
                <a:cubicBezTo>
                  <a:pt x="8425165" y="805329"/>
                  <a:pt x="8429422" y="791424"/>
                  <a:pt x="8429422" y="773216"/>
                </a:cubicBezTo>
                <a:lnTo>
                  <a:pt x="8429422" y="678483"/>
                </a:lnTo>
                <a:cubicBezTo>
                  <a:pt x="8429422" y="661409"/>
                  <a:pt x="8425213" y="648450"/>
                  <a:pt x="8416747" y="639606"/>
                </a:cubicBezTo>
                <a:cubicBezTo>
                  <a:pt x="8408280" y="630762"/>
                  <a:pt x="8395939" y="626316"/>
                  <a:pt x="8379676" y="626316"/>
                </a:cubicBezTo>
                <a:close/>
                <a:moveTo>
                  <a:pt x="8265547" y="626316"/>
                </a:moveTo>
                <a:cubicBezTo>
                  <a:pt x="8249284" y="626316"/>
                  <a:pt x="8236895" y="630714"/>
                  <a:pt x="8228477" y="639606"/>
                </a:cubicBezTo>
                <a:cubicBezTo>
                  <a:pt x="8220010" y="648450"/>
                  <a:pt x="8215801" y="661409"/>
                  <a:pt x="8215801" y="678483"/>
                </a:cubicBezTo>
                <a:lnTo>
                  <a:pt x="8215801" y="773216"/>
                </a:lnTo>
                <a:cubicBezTo>
                  <a:pt x="8215801" y="791424"/>
                  <a:pt x="8220058" y="805376"/>
                  <a:pt x="8228572" y="814977"/>
                </a:cubicBezTo>
                <a:cubicBezTo>
                  <a:pt x="8237087" y="824626"/>
                  <a:pt x="8249427" y="829450"/>
                  <a:pt x="8265547" y="829450"/>
                </a:cubicBezTo>
                <a:cubicBezTo>
                  <a:pt x="8281667" y="829450"/>
                  <a:pt x="8294008" y="824626"/>
                  <a:pt x="8302522" y="814977"/>
                </a:cubicBezTo>
                <a:cubicBezTo>
                  <a:pt x="8311036" y="805329"/>
                  <a:pt x="8315293" y="791424"/>
                  <a:pt x="8315293" y="773216"/>
                </a:cubicBezTo>
                <a:lnTo>
                  <a:pt x="8315293" y="678483"/>
                </a:lnTo>
                <a:cubicBezTo>
                  <a:pt x="8315293" y="661409"/>
                  <a:pt x="8311084" y="648450"/>
                  <a:pt x="8302618" y="639606"/>
                </a:cubicBezTo>
                <a:cubicBezTo>
                  <a:pt x="8294151" y="630762"/>
                  <a:pt x="8281810" y="626316"/>
                  <a:pt x="8265547" y="626316"/>
                </a:cubicBezTo>
                <a:close/>
                <a:moveTo>
                  <a:pt x="7640898" y="446357"/>
                </a:moveTo>
                <a:lnTo>
                  <a:pt x="7645347" y="446357"/>
                </a:lnTo>
                <a:cubicBezTo>
                  <a:pt x="7651469" y="446357"/>
                  <a:pt x="7655344" y="448391"/>
                  <a:pt x="7656970" y="452506"/>
                </a:cubicBezTo>
                <a:cubicBezTo>
                  <a:pt x="7658597" y="456621"/>
                  <a:pt x="7659458" y="462485"/>
                  <a:pt x="7659458" y="470005"/>
                </a:cubicBezTo>
                <a:cubicBezTo>
                  <a:pt x="7659458" y="478093"/>
                  <a:pt x="7658597" y="484194"/>
                  <a:pt x="7656922" y="488356"/>
                </a:cubicBezTo>
                <a:lnTo>
                  <a:pt x="7656970" y="488403"/>
                </a:lnTo>
                <a:cubicBezTo>
                  <a:pt x="7655296" y="492565"/>
                  <a:pt x="7650704" y="494646"/>
                  <a:pt x="7643194" y="494646"/>
                </a:cubicBezTo>
                <a:lnTo>
                  <a:pt x="7640898" y="494646"/>
                </a:lnTo>
                <a:close/>
                <a:moveTo>
                  <a:pt x="8196668" y="444844"/>
                </a:moveTo>
                <a:cubicBezTo>
                  <a:pt x="8202647" y="444844"/>
                  <a:pt x="8205613" y="449763"/>
                  <a:pt x="8205613" y="459600"/>
                </a:cubicBezTo>
                <a:lnTo>
                  <a:pt x="8205613" y="556934"/>
                </a:lnTo>
                <a:cubicBezTo>
                  <a:pt x="8205613" y="568664"/>
                  <a:pt x="8202552" y="574481"/>
                  <a:pt x="8196429" y="574481"/>
                </a:cubicBezTo>
                <a:cubicBezTo>
                  <a:pt x="8192889" y="574481"/>
                  <a:pt x="8190402" y="573157"/>
                  <a:pt x="8188871" y="570461"/>
                </a:cubicBezTo>
                <a:cubicBezTo>
                  <a:pt x="8187341" y="567765"/>
                  <a:pt x="8186575" y="563366"/>
                  <a:pt x="8186575" y="557171"/>
                </a:cubicBezTo>
                <a:lnTo>
                  <a:pt x="8186575" y="459931"/>
                </a:lnTo>
                <a:cubicBezTo>
                  <a:pt x="8186575" y="449858"/>
                  <a:pt x="8189924" y="444844"/>
                  <a:pt x="8196668" y="444844"/>
                </a:cubicBezTo>
                <a:close/>
                <a:moveTo>
                  <a:pt x="8260907" y="409987"/>
                </a:moveTo>
                <a:lnTo>
                  <a:pt x="8260907" y="609432"/>
                </a:lnTo>
                <a:lnTo>
                  <a:pt x="8300321" y="609432"/>
                </a:lnTo>
                <a:lnTo>
                  <a:pt x="8300321" y="509686"/>
                </a:lnTo>
                <a:lnTo>
                  <a:pt x="8320507" y="609432"/>
                </a:lnTo>
                <a:lnTo>
                  <a:pt x="8359921" y="609432"/>
                </a:lnTo>
                <a:lnTo>
                  <a:pt x="8359921" y="409987"/>
                </a:lnTo>
                <a:lnTo>
                  <a:pt x="8320985" y="409987"/>
                </a:lnTo>
                <a:lnTo>
                  <a:pt x="8320985" y="505524"/>
                </a:lnTo>
                <a:lnTo>
                  <a:pt x="8302378" y="409987"/>
                </a:lnTo>
                <a:close/>
                <a:moveTo>
                  <a:pt x="7922682" y="409987"/>
                </a:moveTo>
                <a:lnTo>
                  <a:pt x="7922682" y="609432"/>
                </a:lnTo>
                <a:lnTo>
                  <a:pt x="7962144" y="609432"/>
                </a:lnTo>
                <a:lnTo>
                  <a:pt x="7962144" y="509686"/>
                </a:lnTo>
                <a:lnTo>
                  <a:pt x="7982282" y="609432"/>
                </a:lnTo>
                <a:lnTo>
                  <a:pt x="8021744" y="609432"/>
                </a:lnTo>
                <a:lnTo>
                  <a:pt x="8021744" y="409987"/>
                </a:lnTo>
                <a:lnTo>
                  <a:pt x="7982760" y="409987"/>
                </a:lnTo>
                <a:lnTo>
                  <a:pt x="7982760" y="505524"/>
                </a:lnTo>
                <a:lnTo>
                  <a:pt x="7964201" y="409987"/>
                </a:lnTo>
                <a:close/>
                <a:moveTo>
                  <a:pt x="7826059" y="409987"/>
                </a:moveTo>
                <a:lnTo>
                  <a:pt x="7826059" y="609432"/>
                </a:lnTo>
                <a:lnTo>
                  <a:pt x="7909384" y="609432"/>
                </a:lnTo>
                <a:lnTo>
                  <a:pt x="7909384" y="570555"/>
                </a:lnTo>
                <a:lnTo>
                  <a:pt x="7867100" y="570555"/>
                </a:lnTo>
                <a:lnTo>
                  <a:pt x="7867100" y="524868"/>
                </a:lnTo>
                <a:lnTo>
                  <a:pt x="7905174" y="524868"/>
                </a:lnTo>
                <a:lnTo>
                  <a:pt x="7905174" y="487362"/>
                </a:lnTo>
                <a:lnTo>
                  <a:pt x="7867100" y="487362"/>
                </a:lnTo>
                <a:lnTo>
                  <a:pt x="7867100" y="448485"/>
                </a:lnTo>
                <a:lnTo>
                  <a:pt x="7906753" y="448485"/>
                </a:lnTo>
                <a:lnTo>
                  <a:pt x="7906753" y="409987"/>
                </a:lnTo>
                <a:close/>
                <a:moveTo>
                  <a:pt x="7708917" y="409987"/>
                </a:moveTo>
                <a:lnTo>
                  <a:pt x="7708917" y="609432"/>
                </a:lnTo>
                <a:lnTo>
                  <a:pt x="7749049" y="609432"/>
                </a:lnTo>
                <a:lnTo>
                  <a:pt x="7749049" y="567717"/>
                </a:lnTo>
                <a:lnTo>
                  <a:pt x="7768086" y="567717"/>
                </a:lnTo>
                <a:lnTo>
                  <a:pt x="7768086" y="609432"/>
                </a:lnTo>
                <a:lnTo>
                  <a:pt x="7808170" y="609432"/>
                </a:lnTo>
                <a:lnTo>
                  <a:pt x="7808170" y="409987"/>
                </a:lnTo>
                <a:lnTo>
                  <a:pt x="7768086" y="409987"/>
                </a:lnTo>
                <a:lnTo>
                  <a:pt x="7768086" y="529975"/>
                </a:lnTo>
                <a:lnTo>
                  <a:pt x="7749049" y="529975"/>
                </a:lnTo>
                <a:lnTo>
                  <a:pt x="7749049" y="409987"/>
                </a:lnTo>
                <a:close/>
                <a:moveTo>
                  <a:pt x="7405131" y="409987"/>
                </a:moveTo>
                <a:lnTo>
                  <a:pt x="7405131" y="448249"/>
                </a:lnTo>
                <a:lnTo>
                  <a:pt x="7429095" y="448249"/>
                </a:lnTo>
                <a:lnTo>
                  <a:pt x="7429095" y="609432"/>
                </a:lnTo>
                <a:lnTo>
                  <a:pt x="7469418" y="609432"/>
                </a:lnTo>
                <a:lnTo>
                  <a:pt x="7469418" y="448249"/>
                </a:lnTo>
                <a:lnTo>
                  <a:pt x="7493383" y="448249"/>
                </a:lnTo>
                <a:lnTo>
                  <a:pt x="7493383" y="409987"/>
                </a:lnTo>
                <a:close/>
                <a:moveTo>
                  <a:pt x="7601245" y="409940"/>
                </a:moveTo>
                <a:lnTo>
                  <a:pt x="7601245" y="609432"/>
                </a:lnTo>
                <a:lnTo>
                  <a:pt x="7640898" y="609432"/>
                </a:lnTo>
                <a:lnTo>
                  <a:pt x="7640898" y="530449"/>
                </a:lnTo>
                <a:lnTo>
                  <a:pt x="7657305" y="530449"/>
                </a:lnTo>
                <a:cubicBezTo>
                  <a:pt x="7668450" y="530449"/>
                  <a:pt x="7677108" y="527989"/>
                  <a:pt x="7683135" y="523071"/>
                </a:cubicBezTo>
                <a:cubicBezTo>
                  <a:pt x="7689210" y="518152"/>
                  <a:pt x="7693419" y="511247"/>
                  <a:pt x="7695810" y="502261"/>
                </a:cubicBezTo>
                <a:cubicBezTo>
                  <a:pt x="7698202" y="493322"/>
                  <a:pt x="7699350" y="482775"/>
                  <a:pt x="7699350" y="470715"/>
                </a:cubicBezTo>
                <a:cubicBezTo>
                  <a:pt x="7699350" y="458654"/>
                  <a:pt x="7697915" y="447351"/>
                  <a:pt x="7695093" y="438317"/>
                </a:cubicBezTo>
                <a:cubicBezTo>
                  <a:pt x="7692271" y="429237"/>
                  <a:pt x="7687583" y="422284"/>
                  <a:pt x="7681078" y="417365"/>
                </a:cubicBezTo>
                <a:lnTo>
                  <a:pt x="7681078" y="417318"/>
                </a:lnTo>
                <a:cubicBezTo>
                  <a:pt x="7674525" y="412399"/>
                  <a:pt x="7665676" y="409940"/>
                  <a:pt x="7654531" y="409940"/>
                </a:cubicBezTo>
                <a:close/>
                <a:moveTo>
                  <a:pt x="7504623" y="409940"/>
                </a:moveTo>
                <a:lnTo>
                  <a:pt x="7504623" y="609432"/>
                </a:lnTo>
                <a:lnTo>
                  <a:pt x="7587948" y="609432"/>
                </a:lnTo>
                <a:lnTo>
                  <a:pt x="7587948" y="570555"/>
                </a:lnTo>
                <a:lnTo>
                  <a:pt x="7545664" y="570555"/>
                </a:lnTo>
                <a:lnTo>
                  <a:pt x="7545664" y="524868"/>
                </a:lnTo>
                <a:lnTo>
                  <a:pt x="7583691" y="524868"/>
                </a:lnTo>
                <a:lnTo>
                  <a:pt x="7583691" y="487363"/>
                </a:lnTo>
                <a:lnTo>
                  <a:pt x="7545664" y="487363"/>
                </a:lnTo>
                <a:lnTo>
                  <a:pt x="7545664" y="448486"/>
                </a:lnTo>
                <a:lnTo>
                  <a:pt x="7585317" y="448486"/>
                </a:lnTo>
                <a:lnTo>
                  <a:pt x="7585317" y="409940"/>
                </a:lnTo>
                <a:close/>
                <a:moveTo>
                  <a:pt x="8196094" y="408143"/>
                </a:moveTo>
                <a:cubicBezTo>
                  <a:pt x="8179831" y="408143"/>
                  <a:pt x="8167442" y="412541"/>
                  <a:pt x="8159024" y="421386"/>
                </a:cubicBezTo>
                <a:cubicBezTo>
                  <a:pt x="8150557" y="430230"/>
                  <a:pt x="8146348" y="443189"/>
                  <a:pt x="8146348" y="460263"/>
                </a:cubicBezTo>
                <a:lnTo>
                  <a:pt x="8146348" y="554995"/>
                </a:lnTo>
                <a:cubicBezTo>
                  <a:pt x="8146348" y="573204"/>
                  <a:pt x="8150605" y="587156"/>
                  <a:pt x="8159119" y="596757"/>
                </a:cubicBezTo>
                <a:cubicBezTo>
                  <a:pt x="8167634" y="606405"/>
                  <a:pt x="8179974" y="611229"/>
                  <a:pt x="8196094" y="611229"/>
                </a:cubicBezTo>
                <a:cubicBezTo>
                  <a:pt x="8212214" y="611229"/>
                  <a:pt x="8224555" y="606405"/>
                  <a:pt x="8233069" y="596757"/>
                </a:cubicBezTo>
                <a:cubicBezTo>
                  <a:pt x="8241583" y="587109"/>
                  <a:pt x="8245840" y="573204"/>
                  <a:pt x="8245840" y="554995"/>
                </a:cubicBezTo>
                <a:lnTo>
                  <a:pt x="8245840" y="460263"/>
                </a:lnTo>
                <a:cubicBezTo>
                  <a:pt x="8245840" y="443189"/>
                  <a:pt x="8241631" y="430230"/>
                  <a:pt x="8233165" y="421386"/>
                </a:cubicBezTo>
                <a:cubicBezTo>
                  <a:pt x="8224746" y="412541"/>
                  <a:pt x="8212357" y="408143"/>
                  <a:pt x="8196094" y="408143"/>
                </a:cubicBezTo>
                <a:close/>
                <a:moveTo>
                  <a:pt x="7345962" y="408143"/>
                </a:moveTo>
                <a:cubicBezTo>
                  <a:pt x="7330847" y="408143"/>
                  <a:pt x="7319271" y="412589"/>
                  <a:pt x="7311331" y="421528"/>
                </a:cubicBezTo>
                <a:cubicBezTo>
                  <a:pt x="7303295" y="430419"/>
                  <a:pt x="7299325" y="443378"/>
                  <a:pt x="7299325" y="460404"/>
                </a:cubicBezTo>
                <a:cubicBezTo>
                  <a:pt x="7299325" y="477431"/>
                  <a:pt x="7306069" y="491099"/>
                  <a:pt x="7319606" y="503680"/>
                </a:cubicBezTo>
                <a:lnTo>
                  <a:pt x="7337687" y="520706"/>
                </a:lnTo>
                <a:cubicBezTo>
                  <a:pt x="7343044" y="525672"/>
                  <a:pt x="7347206" y="530071"/>
                  <a:pt x="7350267" y="533807"/>
                </a:cubicBezTo>
                <a:cubicBezTo>
                  <a:pt x="7353280" y="537543"/>
                  <a:pt x="7355385" y="541469"/>
                  <a:pt x="7356629" y="545583"/>
                </a:cubicBezTo>
                <a:cubicBezTo>
                  <a:pt x="7357872" y="549698"/>
                  <a:pt x="7358446" y="554806"/>
                  <a:pt x="7358446" y="560954"/>
                </a:cubicBezTo>
                <a:cubicBezTo>
                  <a:pt x="7358446" y="565779"/>
                  <a:pt x="7357729" y="569278"/>
                  <a:pt x="7356342" y="571407"/>
                </a:cubicBezTo>
                <a:cubicBezTo>
                  <a:pt x="7354907" y="573535"/>
                  <a:pt x="7352372" y="574575"/>
                  <a:pt x="7348736" y="574575"/>
                </a:cubicBezTo>
                <a:cubicBezTo>
                  <a:pt x="7345101" y="574575"/>
                  <a:pt x="7342757" y="573299"/>
                  <a:pt x="7341322" y="570650"/>
                </a:cubicBezTo>
                <a:cubicBezTo>
                  <a:pt x="7339887" y="568049"/>
                  <a:pt x="7339218" y="564454"/>
                  <a:pt x="7339218" y="559819"/>
                </a:cubicBezTo>
                <a:lnTo>
                  <a:pt x="7339218" y="534895"/>
                </a:lnTo>
                <a:lnTo>
                  <a:pt x="7299325" y="534895"/>
                </a:lnTo>
                <a:lnTo>
                  <a:pt x="7299325" y="554380"/>
                </a:lnTo>
                <a:cubicBezTo>
                  <a:pt x="7299325" y="574197"/>
                  <a:pt x="7303391" y="588622"/>
                  <a:pt x="7311522" y="597656"/>
                </a:cubicBezTo>
                <a:cubicBezTo>
                  <a:pt x="7319654" y="606736"/>
                  <a:pt x="7332951" y="611277"/>
                  <a:pt x="7351367" y="611277"/>
                </a:cubicBezTo>
                <a:cubicBezTo>
                  <a:pt x="7368730" y="611277"/>
                  <a:pt x="7380880" y="605980"/>
                  <a:pt x="7387864" y="595338"/>
                </a:cubicBezTo>
                <a:cubicBezTo>
                  <a:pt x="7394847" y="584697"/>
                  <a:pt x="7398339" y="570035"/>
                  <a:pt x="7398339" y="551306"/>
                </a:cubicBezTo>
                <a:cubicBezTo>
                  <a:pt x="7398339" y="542036"/>
                  <a:pt x="7397143" y="534138"/>
                  <a:pt x="7394799" y="527658"/>
                </a:cubicBezTo>
                <a:cubicBezTo>
                  <a:pt x="7392408" y="521226"/>
                  <a:pt x="7389299" y="515551"/>
                  <a:pt x="7385424" y="510679"/>
                </a:cubicBezTo>
                <a:cubicBezTo>
                  <a:pt x="7381502" y="505808"/>
                  <a:pt x="7377245" y="501173"/>
                  <a:pt x="7372605" y="496775"/>
                </a:cubicBezTo>
                <a:lnTo>
                  <a:pt x="7349310" y="474688"/>
                </a:lnTo>
                <a:cubicBezTo>
                  <a:pt x="7344814" y="470478"/>
                  <a:pt x="7341801" y="466742"/>
                  <a:pt x="7340270" y="463479"/>
                </a:cubicBezTo>
                <a:cubicBezTo>
                  <a:pt x="7338739" y="460215"/>
                  <a:pt x="7337974" y="457188"/>
                  <a:pt x="7337974" y="454398"/>
                </a:cubicBezTo>
                <a:cubicBezTo>
                  <a:pt x="7337974" y="451607"/>
                  <a:pt x="7338739" y="449337"/>
                  <a:pt x="7340222" y="447540"/>
                </a:cubicBezTo>
                <a:cubicBezTo>
                  <a:pt x="7341705" y="445743"/>
                  <a:pt x="7344049" y="444892"/>
                  <a:pt x="7347253" y="444892"/>
                </a:cubicBezTo>
                <a:cubicBezTo>
                  <a:pt x="7349932" y="444892"/>
                  <a:pt x="7352037" y="445648"/>
                  <a:pt x="7353615" y="447162"/>
                </a:cubicBezTo>
                <a:cubicBezTo>
                  <a:pt x="7355194" y="448675"/>
                  <a:pt x="7355959" y="450803"/>
                  <a:pt x="7355959" y="453499"/>
                </a:cubicBezTo>
                <a:lnTo>
                  <a:pt x="7355959" y="467215"/>
                </a:lnTo>
                <a:lnTo>
                  <a:pt x="7397000" y="467215"/>
                </a:lnTo>
                <a:cubicBezTo>
                  <a:pt x="7397000" y="447351"/>
                  <a:pt x="7393125" y="432547"/>
                  <a:pt x="7385376" y="422805"/>
                </a:cubicBezTo>
                <a:cubicBezTo>
                  <a:pt x="7377579" y="413014"/>
                  <a:pt x="7364473" y="408143"/>
                  <a:pt x="7345962" y="408143"/>
                </a:cubicBezTo>
                <a:close/>
                <a:moveTo>
                  <a:pt x="8082156" y="408095"/>
                </a:moveTo>
                <a:cubicBezTo>
                  <a:pt x="8067041" y="408095"/>
                  <a:pt x="8055465" y="412541"/>
                  <a:pt x="8047477" y="421480"/>
                </a:cubicBezTo>
                <a:cubicBezTo>
                  <a:pt x="8039489" y="430418"/>
                  <a:pt x="8035519" y="443377"/>
                  <a:pt x="8035519" y="460356"/>
                </a:cubicBezTo>
                <a:cubicBezTo>
                  <a:pt x="8035519" y="477335"/>
                  <a:pt x="8042263" y="491051"/>
                  <a:pt x="8055800" y="503632"/>
                </a:cubicBezTo>
                <a:lnTo>
                  <a:pt x="8073929" y="520658"/>
                </a:lnTo>
                <a:cubicBezTo>
                  <a:pt x="8079286" y="525624"/>
                  <a:pt x="8083447" y="530023"/>
                  <a:pt x="8086509" y="533759"/>
                </a:cubicBezTo>
                <a:cubicBezTo>
                  <a:pt x="8089522" y="537495"/>
                  <a:pt x="8091627" y="541421"/>
                  <a:pt x="8092870" y="545535"/>
                </a:cubicBezTo>
                <a:cubicBezTo>
                  <a:pt x="8094066" y="549650"/>
                  <a:pt x="8094688" y="554758"/>
                  <a:pt x="8094688" y="560906"/>
                </a:cubicBezTo>
                <a:cubicBezTo>
                  <a:pt x="8094688" y="565731"/>
                  <a:pt x="8093971" y="569230"/>
                  <a:pt x="8092584" y="571311"/>
                </a:cubicBezTo>
                <a:cubicBezTo>
                  <a:pt x="8091149" y="573440"/>
                  <a:pt x="8088613" y="574480"/>
                  <a:pt x="8084978" y="574480"/>
                </a:cubicBezTo>
                <a:cubicBezTo>
                  <a:pt x="8081343" y="574480"/>
                  <a:pt x="8078999" y="573156"/>
                  <a:pt x="8077564" y="570555"/>
                </a:cubicBezTo>
                <a:cubicBezTo>
                  <a:pt x="8076177" y="567953"/>
                  <a:pt x="8075459" y="564359"/>
                  <a:pt x="8075459" y="559724"/>
                </a:cubicBezTo>
                <a:lnTo>
                  <a:pt x="8075459" y="534799"/>
                </a:lnTo>
                <a:lnTo>
                  <a:pt x="8035567" y="534799"/>
                </a:lnTo>
                <a:lnTo>
                  <a:pt x="8035567" y="554285"/>
                </a:lnTo>
                <a:cubicBezTo>
                  <a:pt x="8035567" y="574102"/>
                  <a:pt x="8039633" y="588527"/>
                  <a:pt x="8047764" y="597560"/>
                </a:cubicBezTo>
                <a:cubicBezTo>
                  <a:pt x="8055896" y="606641"/>
                  <a:pt x="8069193" y="611181"/>
                  <a:pt x="8087609" y="611181"/>
                </a:cubicBezTo>
                <a:lnTo>
                  <a:pt x="8087513" y="611229"/>
                </a:lnTo>
                <a:cubicBezTo>
                  <a:pt x="8104877" y="611229"/>
                  <a:pt x="8117026" y="605932"/>
                  <a:pt x="8124010" y="595290"/>
                </a:cubicBezTo>
                <a:cubicBezTo>
                  <a:pt x="8130993" y="584696"/>
                  <a:pt x="8134485" y="569987"/>
                  <a:pt x="8134485" y="551258"/>
                </a:cubicBezTo>
                <a:cubicBezTo>
                  <a:pt x="8134485" y="541988"/>
                  <a:pt x="8133289" y="534090"/>
                  <a:pt x="8130945" y="527610"/>
                </a:cubicBezTo>
                <a:cubicBezTo>
                  <a:pt x="8128554" y="521178"/>
                  <a:pt x="8125445" y="515503"/>
                  <a:pt x="8121570" y="510631"/>
                </a:cubicBezTo>
                <a:cubicBezTo>
                  <a:pt x="8117648" y="505760"/>
                  <a:pt x="8113391" y="501125"/>
                  <a:pt x="8108703" y="496727"/>
                </a:cubicBezTo>
                <a:lnTo>
                  <a:pt x="8085456" y="474640"/>
                </a:lnTo>
                <a:cubicBezTo>
                  <a:pt x="8080960" y="470383"/>
                  <a:pt x="8077947" y="466647"/>
                  <a:pt x="8076416" y="463431"/>
                </a:cubicBezTo>
                <a:cubicBezTo>
                  <a:pt x="8074885" y="460167"/>
                  <a:pt x="8074120" y="457140"/>
                  <a:pt x="8074120" y="454350"/>
                </a:cubicBezTo>
                <a:cubicBezTo>
                  <a:pt x="8074120" y="451559"/>
                  <a:pt x="8074838" y="449289"/>
                  <a:pt x="8076368" y="447492"/>
                </a:cubicBezTo>
                <a:cubicBezTo>
                  <a:pt x="8077851" y="445695"/>
                  <a:pt x="8080195" y="444844"/>
                  <a:pt x="8083400" y="444844"/>
                </a:cubicBezTo>
                <a:cubicBezTo>
                  <a:pt x="8086078" y="444844"/>
                  <a:pt x="8088183" y="445600"/>
                  <a:pt x="8089761" y="447114"/>
                </a:cubicBezTo>
                <a:cubicBezTo>
                  <a:pt x="8091340" y="448627"/>
                  <a:pt x="8092105" y="450755"/>
                  <a:pt x="8092105" y="453451"/>
                </a:cubicBezTo>
                <a:lnTo>
                  <a:pt x="8092105" y="467167"/>
                </a:lnTo>
                <a:lnTo>
                  <a:pt x="8133146" y="467167"/>
                </a:lnTo>
                <a:cubicBezTo>
                  <a:pt x="8133146" y="447303"/>
                  <a:pt x="8129271" y="432499"/>
                  <a:pt x="8121522" y="422709"/>
                </a:cubicBezTo>
                <a:cubicBezTo>
                  <a:pt x="8113773" y="412966"/>
                  <a:pt x="8100619" y="408095"/>
                  <a:pt x="8082156" y="408095"/>
                </a:cubicBezTo>
                <a:close/>
                <a:moveTo>
                  <a:pt x="0" y="0"/>
                </a:moveTo>
                <a:lnTo>
                  <a:pt x="9144000" y="0"/>
                </a:lnTo>
                <a:lnTo>
                  <a:pt x="9144000" y="5144400"/>
                </a:lnTo>
                <a:lnTo>
                  <a:pt x="0" y="5144400"/>
                </a:lnTo>
                <a:close/>
              </a:path>
            </a:pathLst>
          </a:custGeom>
        </p:spPr>
        <p:txBody>
          <a:bodyPr wrap="square" lIns="288000" tIns="251999">
            <a:noAutofit/>
          </a:bodyPr>
          <a:lstStyle>
            <a:lvl1pPr marL="0" indent="0">
              <a:buNone/>
              <a:defRPr b="0">
                <a:solidFill>
                  <a:schemeClr val="bg1"/>
                </a:solidFill>
                <a:latin typeface="+mj-lt"/>
              </a:defRPr>
            </a:lvl1pPr>
          </a:lstStyle>
          <a:p>
            <a:r>
              <a:rPr lang="en-US"/>
              <a:t>DROP IMAGE HERE</a:t>
            </a:r>
          </a:p>
        </p:txBody>
      </p:sp>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3" y="2083229"/>
            <a:ext cx="8087781" cy="2214033"/>
          </a:xfrm>
        </p:spPr>
        <p:txBody>
          <a:bodyPr lIns="0" tIns="0" rIns="0" bIns="0">
            <a:noAutofit/>
          </a:bodyPr>
          <a:lstStyle>
            <a:lvl1pPr marL="0" indent="0">
              <a:lnSpc>
                <a:spcPts val="9041"/>
              </a:lnSpc>
              <a:buNone/>
              <a:defRPr sz="9200" cap="all" spc="-55" baseline="0">
                <a:solidFill>
                  <a:schemeClr val="tx1"/>
                </a:solidFill>
                <a:latin typeface="+mj-lt"/>
              </a:defRPr>
            </a:lvl1pPr>
          </a:lstStyle>
          <a:p>
            <a:pPr lvl="0"/>
            <a:r>
              <a:rPr lang="en-GB"/>
              <a:t>TITLE ANTON 69PT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9"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51" y="4821576"/>
            <a:ext cx="4104000" cy="309033"/>
          </a:xfrm>
        </p:spPr>
        <p:txBody>
          <a:bodyPr lIns="0" tIns="0" rIns="0" bIns="0">
            <a:noAutofit/>
          </a:bodyPr>
          <a:lstStyle>
            <a:lvl1pPr marL="0" indent="0">
              <a:buNone/>
              <a:defRPr sz="2401" b="1" i="0" cap="all" spc="0" baseline="0">
                <a:solidFill>
                  <a:schemeClr val="accent1"/>
                </a:solidFill>
                <a:latin typeface="Antonio Light" pitchFamily="2" charset="77"/>
              </a:defRPr>
            </a:lvl1pPr>
            <a:lvl2pPr marL="457218" indent="0">
              <a:buNone/>
              <a:defRPr>
                <a:solidFill>
                  <a:schemeClr val="accent3"/>
                </a:solidFill>
                <a:latin typeface="+mj-lt"/>
              </a:defRPr>
            </a:lvl2pPr>
            <a:lvl3pPr marL="914434" indent="0">
              <a:buNone/>
              <a:defRPr>
                <a:solidFill>
                  <a:schemeClr val="accent3"/>
                </a:solidFill>
                <a:latin typeface="+mj-lt"/>
              </a:defRPr>
            </a:lvl3pPr>
            <a:lvl4pPr marL="1371655" indent="0">
              <a:buNone/>
              <a:defRPr>
                <a:solidFill>
                  <a:schemeClr val="accent3"/>
                </a:solidFill>
                <a:latin typeface="+mj-lt"/>
              </a:defRPr>
            </a:lvl4pPr>
            <a:lvl5pPr marL="1828872"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51" y="5211659"/>
            <a:ext cx="4104000" cy="1219200"/>
          </a:xfrm>
        </p:spPr>
        <p:txBody>
          <a:bodyPr lIns="0" tIns="0" rIns="0" bIns="0">
            <a:noAutofit/>
          </a:bodyPr>
          <a:lstStyle>
            <a:lvl1pPr marL="0" indent="0">
              <a:buNone/>
              <a:defRPr sz="2133" i="1" spc="27" baseline="0"/>
            </a:lvl1pPr>
            <a:lvl2pPr marL="457218" indent="0">
              <a:buNone/>
              <a:defRPr i="1"/>
            </a:lvl2pPr>
            <a:lvl3pPr marL="914434" indent="0">
              <a:buNone/>
              <a:defRPr i="1"/>
            </a:lvl3pPr>
            <a:lvl4pPr marL="1371655" indent="0">
              <a:buNone/>
              <a:defRPr i="1"/>
            </a:lvl4pPr>
            <a:lvl5pPr marL="1828872" indent="0">
              <a:buNone/>
              <a:defRPr i="1"/>
            </a:lvl5pPr>
          </a:lstStyle>
          <a:p>
            <a:pPr lvl="0"/>
            <a:r>
              <a:rPr lang="en-GB"/>
              <a:t>Job Title Lora Italic 16pt</a:t>
            </a:r>
            <a:endParaRPr lang="en-US"/>
          </a:p>
        </p:txBody>
      </p:sp>
      <p:sp>
        <p:nvSpPr>
          <p:cNvPr id="53" name="Rectangle 52">
            <a:extLst>
              <a:ext uri="{FF2B5EF4-FFF2-40B4-BE49-F238E27FC236}">
                <a16:creationId xmlns:a16="http://schemas.microsoft.com/office/drawing/2014/main" id="{84604858-22FA-A116-D381-C90F7EAD8A61}"/>
              </a:ext>
            </a:extLst>
          </p:cNvPr>
          <p:cNvSpPr/>
          <p:nvPr userDrawn="1"/>
        </p:nvSpPr>
        <p:spPr>
          <a:xfrm>
            <a:off x="2580348" y="4663344"/>
            <a:ext cx="3864000" cy="2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Tree>
    <p:extLst>
      <p:ext uri="{BB962C8B-B14F-4D97-AF65-F5344CB8AC3E}">
        <p14:creationId xmlns:p14="http://schemas.microsoft.com/office/powerpoint/2010/main" val="4182245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BD20FB-C707-17B3-0357-10650C850A37}"/>
              </a:ext>
            </a:extLst>
          </p:cNvPr>
          <p:cNvPicPr>
            <a:picLocks noChangeAspect="1"/>
          </p:cNvPicPr>
          <p:nvPr userDrawn="1"/>
        </p:nvPicPr>
        <p:blipFill rotWithShape="1">
          <a:blip r:embed="rId2">
            <a:alphaModFix amt="19000"/>
          </a:blip>
          <a:srcRect b="7112"/>
          <a:stretch/>
        </p:blipFill>
        <p:spPr>
          <a:xfrm>
            <a:off x="5" y="1"/>
            <a:ext cx="12192000" cy="6370233"/>
          </a:xfrm>
          <a:prstGeom prst="rect">
            <a:avLst/>
          </a:prstGeom>
          <a:solidFill>
            <a:schemeClr val="bg1"/>
          </a:solidFill>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0"/>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4"/>
            <a:ext cx="9240125"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1"/>
            <a:ext cx="11212800" cy="237012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868"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18" indent="0">
              <a:buNone/>
              <a:defRPr/>
            </a:lvl2pPr>
            <a:lvl3pPr marL="914434" indent="0">
              <a:buNone/>
              <a:defRPr/>
            </a:lvl3pPr>
            <a:lvl4pPr marL="1371655" indent="0">
              <a:buNone/>
              <a:defRPr/>
            </a:lvl4pPr>
            <a:lvl5pPr marL="1828869"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1"/>
            <a:ext cx="11212800" cy="1186652"/>
          </a:xfrm>
        </p:spPr>
        <p:txBody>
          <a:bodyPr lIns="0" tIns="0" rIns="0" bIns="0">
            <a:noAutofit/>
          </a:bodyPr>
          <a:lstStyle>
            <a:lvl1pPr marL="0" indent="0">
              <a:buNone/>
              <a:defRPr sz="4800">
                <a:solidFill>
                  <a:schemeClr val="accent1"/>
                </a:solidFill>
              </a:defRPr>
            </a:lvl1pPr>
            <a:lvl2pPr marL="457218" indent="0">
              <a:buNone/>
              <a:defRPr/>
            </a:lvl2pPr>
            <a:lvl3pPr marL="914434" indent="0">
              <a:buNone/>
              <a:defRPr/>
            </a:lvl3pPr>
            <a:lvl4pPr marL="1371655" indent="0">
              <a:buNone/>
              <a:defRPr/>
            </a:lvl4pPr>
            <a:lvl5pPr marL="1828869" indent="0">
              <a:buNone/>
              <a:defRPr/>
            </a:lvl5pPr>
          </a:lstStyle>
          <a:p>
            <a:pPr lvl="0"/>
            <a:r>
              <a:rPr lang="en-GB"/>
              <a:t>Copy</a:t>
            </a:r>
            <a:endParaRPr lang="en-US"/>
          </a:p>
        </p:txBody>
      </p:sp>
      <p:pic>
        <p:nvPicPr>
          <p:cNvPr id="21" name="Graphic 20">
            <a:extLst>
              <a:ext uri="{FF2B5EF4-FFF2-40B4-BE49-F238E27FC236}">
                <a16:creationId xmlns:a16="http://schemas.microsoft.com/office/drawing/2014/main" id="{ADD4C15E-13BE-4992-B20B-06643D06826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1" y="490274"/>
            <a:ext cx="185124" cy="191293"/>
          </a:xfrm>
          <a:prstGeom prst="rect">
            <a:avLst/>
          </a:prstGeom>
        </p:spPr>
      </p:pic>
    </p:spTree>
    <p:extLst>
      <p:ext uri="{BB962C8B-B14F-4D97-AF65-F5344CB8AC3E}">
        <p14:creationId xmlns:p14="http://schemas.microsoft.com/office/powerpoint/2010/main" val="489921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12C52-EC78-E577-AA5A-52B39760E9CE}"/>
              </a:ext>
            </a:extLst>
          </p:cNvPr>
          <p:cNvPicPr>
            <a:picLocks noChangeAspect="1"/>
          </p:cNvPicPr>
          <p:nvPr userDrawn="1"/>
        </p:nvPicPr>
        <p:blipFill>
          <a:blip r:embed="rId2">
            <a:alphaModFix amt="17000"/>
          </a:blip>
          <a:srcRect/>
          <a:stretch/>
        </p:blipFill>
        <p:spPr>
          <a:xfrm>
            <a:off x="5427" y="3"/>
            <a:ext cx="12181148"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0"/>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4"/>
            <a:ext cx="9240125"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1"/>
            <a:ext cx="11212800" cy="237012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868"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18" indent="0">
              <a:buNone/>
              <a:defRPr/>
            </a:lvl2pPr>
            <a:lvl3pPr marL="914434" indent="0">
              <a:buNone/>
              <a:defRPr/>
            </a:lvl3pPr>
            <a:lvl4pPr marL="1371655" indent="0">
              <a:buNone/>
              <a:defRPr/>
            </a:lvl4pPr>
            <a:lvl5pPr marL="1828869"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1"/>
            <a:ext cx="11212800" cy="1186652"/>
          </a:xfrm>
        </p:spPr>
        <p:txBody>
          <a:bodyPr lIns="0" tIns="0" rIns="0" bIns="0">
            <a:noAutofit/>
          </a:bodyPr>
          <a:lstStyle>
            <a:lvl1pPr marL="0" indent="0">
              <a:buNone/>
              <a:defRPr sz="4800">
                <a:solidFill>
                  <a:schemeClr val="accent1"/>
                </a:solidFill>
              </a:defRPr>
            </a:lvl1pPr>
            <a:lvl2pPr marL="457218" indent="0">
              <a:buNone/>
              <a:defRPr/>
            </a:lvl2pPr>
            <a:lvl3pPr marL="914434" indent="0">
              <a:buNone/>
              <a:defRPr/>
            </a:lvl3pPr>
            <a:lvl4pPr marL="1371655" indent="0">
              <a:buNone/>
              <a:defRPr/>
            </a:lvl4pPr>
            <a:lvl5pPr marL="1828869" indent="0">
              <a:buNone/>
              <a:defRPr/>
            </a:lvl5pPr>
          </a:lstStyle>
          <a:p>
            <a:pPr lvl="0"/>
            <a:r>
              <a:rPr lang="en-GB"/>
              <a:t>Copy</a:t>
            </a:r>
            <a:endParaRPr lang="en-US"/>
          </a:p>
        </p:txBody>
      </p:sp>
      <p:pic>
        <p:nvPicPr>
          <p:cNvPr id="11" name="Graphic 10">
            <a:extLst>
              <a:ext uri="{FF2B5EF4-FFF2-40B4-BE49-F238E27FC236}">
                <a16:creationId xmlns:a16="http://schemas.microsoft.com/office/drawing/2014/main" id="{C00F1F53-CC88-916F-7E9D-100A7575A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1" y="490274"/>
            <a:ext cx="185124" cy="191293"/>
          </a:xfrm>
          <a:prstGeom prst="rect">
            <a:avLst/>
          </a:prstGeom>
        </p:spPr>
      </p:pic>
    </p:spTree>
    <p:extLst>
      <p:ext uri="{BB962C8B-B14F-4D97-AF65-F5344CB8AC3E}">
        <p14:creationId xmlns:p14="http://schemas.microsoft.com/office/powerpoint/2010/main" val="1592806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6F14C-A495-9383-8E8B-0B0C04A7FB2D}"/>
              </a:ext>
            </a:extLst>
          </p:cNvPr>
          <p:cNvPicPr>
            <a:picLocks noChangeAspect="1"/>
          </p:cNvPicPr>
          <p:nvPr userDrawn="1"/>
        </p:nvPicPr>
        <p:blipFill rotWithShape="1">
          <a:blip r:embed="rId2">
            <a:alphaModFix amt="16000"/>
          </a:blip>
          <a:srcRect t="44" b="44"/>
          <a:stretch/>
        </p:blipFill>
        <p:spPr>
          <a:xfrm>
            <a:off x="-2" y="3"/>
            <a:ext cx="12192003"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0"/>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4"/>
            <a:ext cx="9240125"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1"/>
            <a:ext cx="11212800" cy="237012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868"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18" indent="0">
              <a:buNone/>
              <a:defRPr/>
            </a:lvl2pPr>
            <a:lvl3pPr marL="914434" indent="0">
              <a:buNone/>
              <a:defRPr/>
            </a:lvl3pPr>
            <a:lvl4pPr marL="1371655" indent="0">
              <a:buNone/>
              <a:defRPr/>
            </a:lvl4pPr>
            <a:lvl5pPr marL="1828869"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1"/>
            <a:ext cx="11212800" cy="1186652"/>
          </a:xfrm>
        </p:spPr>
        <p:txBody>
          <a:bodyPr lIns="0" tIns="0" rIns="0" bIns="0">
            <a:noAutofit/>
          </a:bodyPr>
          <a:lstStyle>
            <a:lvl1pPr marL="0" indent="0">
              <a:buNone/>
              <a:defRPr sz="4800">
                <a:solidFill>
                  <a:schemeClr val="accent1"/>
                </a:solidFill>
              </a:defRPr>
            </a:lvl1pPr>
            <a:lvl2pPr marL="457218" indent="0">
              <a:buNone/>
              <a:defRPr/>
            </a:lvl2pPr>
            <a:lvl3pPr marL="914434" indent="0">
              <a:buNone/>
              <a:defRPr/>
            </a:lvl3pPr>
            <a:lvl4pPr marL="1371655" indent="0">
              <a:buNone/>
              <a:defRPr/>
            </a:lvl4pPr>
            <a:lvl5pPr marL="1828869" indent="0">
              <a:buNone/>
              <a:defRPr/>
            </a:lvl5pPr>
          </a:lstStyle>
          <a:p>
            <a:pPr lvl="0"/>
            <a:r>
              <a:rPr lang="en-GB"/>
              <a:t>Copy</a:t>
            </a:r>
            <a:endParaRPr lang="en-US"/>
          </a:p>
        </p:txBody>
      </p:sp>
      <p:pic>
        <p:nvPicPr>
          <p:cNvPr id="9" name="Graphic 8">
            <a:extLst>
              <a:ext uri="{FF2B5EF4-FFF2-40B4-BE49-F238E27FC236}">
                <a16:creationId xmlns:a16="http://schemas.microsoft.com/office/drawing/2014/main" id="{787A9D7E-ADC6-93EB-7CE2-AF13E93871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1" y="490274"/>
            <a:ext cx="185124" cy="191293"/>
          </a:xfrm>
          <a:prstGeom prst="rect">
            <a:avLst/>
          </a:prstGeom>
        </p:spPr>
      </p:pic>
    </p:spTree>
    <p:extLst>
      <p:ext uri="{BB962C8B-B14F-4D97-AF65-F5344CB8AC3E}">
        <p14:creationId xmlns:p14="http://schemas.microsoft.com/office/powerpoint/2010/main" val="42148511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9A38D-7440-5A07-4CC6-BF02AA9770CE}"/>
              </a:ext>
            </a:extLst>
          </p:cNvPr>
          <p:cNvPicPr>
            <a:picLocks noChangeAspect="1"/>
          </p:cNvPicPr>
          <p:nvPr userDrawn="1"/>
        </p:nvPicPr>
        <p:blipFill>
          <a:blip r:embed="rId2">
            <a:alphaModFix amt="20000"/>
          </a:blip>
          <a:srcRect l="3194" r="3194"/>
          <a:stretch/>
        </p:blipFill>
        <p:spPr>
          <a:xfrm>
            <a:off x="-2" y="0"/>
            <a:ext cx="12192003" cy="6858000"/>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0"/>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4"/>
            <a:ext cx="9240125"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1"/>
            <a:ext cx="11212800" cy="237012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868"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18" indent="0">
              <a:buNone/>
              <a:defRPr/>
            </a:lvl2pPr>
            <a:lvl3pPr marL="914434" indent="0">
              <a:buNone/>
              <a:defRPr/>
            </a:lvl3pPr>
            <a:lvl4pPr marL="1371655" indent="0">
              <a:buNone/>
              <a:defRPr/>
            </a:lvl4pPr>
            <a:lvl5pPr marL="1828869"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1"/>
            <a:ext cx="11212800" cy="1186652"/>
          </a:xfrm>
        </p:spPr>
        <p:txBody>
          <a:bodyPr lIns="0" tIns="0" rIns="0" bIns="0">
            <a:noAutofit/>
          </a:bodyPr>
          <a:lstStyle>
            <a:lvl1pPr marL="0" indent="0">
              <a:buNone/>
              <a:defRPr sz="4800">
                <a:solidFill>
                  <a:schemeClr val="accent1"/>
                </a:solidFill>
              </a:defRPr>
            </a:lvl1pPr>
            <a:lvl2pPr marL="457218" indent="0">
              <a:buNone/>
              <a:defRPr/>
            </a:lvl2pPr>
            <a:lvl3pPr marL="914434" indent="0">
              <a:buNone/>
              <a:defRPr/>
            </a:lvl3pPr>
            <a:lvl4pPr marL="1371655" indent="0">
              <a:buNone/>
              <a:defRPr/>
            </a:lvl4pPr>
            <a:lvl5pPr marL="1828869" indent="0">
              <a:buNone/>
              <a:defRPr/>
            </a:lvl5pPr>
          </a:lstStyle>
          <a:p>
            <a:pPr lvl="0"/>
            <a:r>
              <a:rPr lang="en-GB"/>
              <a:t>Copy</a:t>
            </a:r>
            <a:endParaRPr lang="en-US"/>
          </a:p>
        </p:txBody>
      </p:sp>
      <p:pic>
        <p:nvPicPr>
          <p:cNvPr id="9" name="Graphic 8">
            <a:extLst>
              <a:ext uri="{FF2B5EF4-FFF2-40B4-BE49-F238E27FC236}">
                <a16:creationId xmlns:a16="http://schemas.microsoft.com/office/drawing/2014/main" id="{C9DCAC9E-720D-52A3-EB6B-09890560CD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1" y="490274"/>
            <a:ext cx="185124" cy="191293"/>
          </a:xfrm>
          <a:prstGeom prst="rect">
            <a:avLst/>
          </a:prstGeom>
        </p:spPr>
      </p:pic>
    </p:spTree>
    <p:extLst>
      <p:ext uri="{BB962C8B-B14F-4D97-AF65-F5344CB8AC3E}">
        <p14:creationId xmlns:p14="http://schemas.microsoft.com/office/powerpoint/2010/main" val="37893639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14121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endParaRPr sz="1401"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11212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652511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1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11212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241463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5486397"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6206839" y="2149800"/>
            <a:ext cx="5486397"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157833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3576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4308005" y="2149800"/>
            <a:ext cx="3576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8117237" y="2149800"/>
            <a:ext cx="3576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4" name="Rectangle 3">
            <a:extLst>
              <a:ext uri="{FF2B5EF4-FFF2-40B4-BE49-F238E27FC236}">
                <a16:creationId xmlns:a16="http://schemas.microsoft.com/office/drawing/2014/main" id="{D291DC6D-91BE-344E-9977-0E2B24DC03CD}"/>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5" name="Rectangle 4">
            <a:extLst>
              <a:ext uri="{FF2B5EF4-FFF2-40B4-BE49-F238E27FC236}">
                <a16:creationId xmlns:a16="http://schemas.microsoft.com/office/drawing/2014/main" id="{E09C689D-EE94-98CE-9146-B144F4EDFFD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E649CAC8-AE7B-CEB4-74A2-6914F7B8882E}"/>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910CA5DF-87BD-DC39-AF30-4BE02BEC1A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50536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462C-B968-914D-9CD7-E380092B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05462A-36FA-604C-B317-EBF91D5B37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9F674F-CD20-4444-B2FE-727CED158D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6">
            <a:extLst>
              <a:ext uri="{FF2B5EF4-FFF2-40B4-BE49-F238E27FC236}">
                <a16:creationId xmlns:a16="http://schemas.microsoft.com/office/drawing/2014/main" id="{72E93568-5956-3745-B86D-B3805DEC444F}"/>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8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4" y="2149800"/>
            <a:ext cx="262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3343241" y="2149800"/>
            <a:ext cx="262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6207841" y="2149800"/>
            <a:ext cx="262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6">
            <a:extLst>
              <a:ext uri="{FF2B5EF4-FFF2-40B4-BE49-F238E27FC236}">
                <a16:creationId xmlns:a16="http://schemas.microsoft.com/office/drawing/2014/main" id="{10C92417-AE9A-3416-540B-9DF9F060CE1D}"/>
              </a:ext>
            </a:extLst>
          </p:cNvPr>
          <p:cNvSpPr>
            <a:spLocks noGrp="1"/>
          </p:cNvSpPr>
          <p:nvPr>
            <p:ph type="body" sz="quarter" idx="42"/>
          </p:nvPr>
        </p:nvSpPr>
        <p:spPr>
          <a:xfrm>
            <a:off x="9072441" y="2149800"/>
            <a:ext cx="262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Rectangle 4">
            <a:extLst>
              <a:ext uri="{FF2B5EF4-FFF2-40B4-BE49-F238E27FC236}">
                <a16:creationId xmlns:a16="http://schemas.microsoft.com/office/drawing/2014/main" id="{13719CF0-2327-9339-C71A-94B9572A81F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0D6044EC-F982-6D98-3341-EE65CD08EA0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2AAD27A8-6949-5D5E-1DF6-3AF7286B16DF}"/>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A0560B8B-1C80-B295-EC5A-71DD2EABE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7106089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7" y="2149799"/>
            <a:ext cx="2049597" cy="3710400"/>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2769896" y="2149799"/>
            <a:ext cx="2049597" cy="3710400"/>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5061144" y="2149799"/>
            <a:ext cx="2049597" cy="3710400"/>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6">
            <a:extLst>
              <a:ext uri="{FF2B5EF4-FFF2-40B4-BE49-F238E27FC236}">
                <a16:creationId xmlns:a16="http://schemas.microsoft.com/office/drawing/2014/main" id="{10C92417-AE9A-3416-540B-9DF9F060CE1D}"/>
              </a:ext>
            </a:extLst>
          </p:cNvPr>
          <p:cNvSpPr>
            <a:spLocks noGrp="1"/>
          </p:cNvSpPr>
          <p:nvPr>
            <p:ph type="body" sz="quarter" idx="42"/>
          </p:nvPr>
        </p:nvSpPr>
        <p:spPr>
          <a:xfrm>
            <a:off x="7352394" y="2149799"/>
            <a:ext cx="2049597" cy="3710400"/>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4" name="Text Placeholder 6">
            <a:extLst>
              <a:ext uri="{FF2B5EF4-FFF2-40B4-BE49-F238E27FC236}">
                <a16:creationId xmlns:a16="http://schemas.microsoft.com/office/drawing/2014/main" id="{500F1C3F-9BA5-C2F2-32E8-D5FA20435531}"/>
              </a:ext>
            </a:extLst>
          </p:cNvPr>
          <p:cNvSpPr>
            <a:spLocks noGrp="1"/>
          </p:cNvSpPr>
          <p:nvPr>
            <p:ph type="body" sz="quarter" idx="43"/>
          </p:nvPr>
        </p:nvSpPr>
        <p:spPr>
          <a:xfrm>
            <a:off x="9643644" y="2149799"/>
            <a:ext cx="2049597" cy="3710400"/>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Rectangle 5">
            <a:extLst>
              <a:ext uri="{FF2B5EF4-FFF2-40B4-BE49-F238E27FC236}">
                <a16:creationId xmlns:a16="http://schemas.microsoft.com/office/drawing/2014/main" id="{30D24565-7F64-D43D-56E1-97E136ED6CEA}"/>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3" name="Rectangle 12">
            <a:extLst>
              <a:ext uri="{FF2B5EF4-FFF2-40B4-BE49-F238E27FC236}">
                <a16:creationId xmlns:a16="http://schemas.microsoft.com/office/drawing/2014/main" id="{6B702354-9DE1-37D7-01A6-B745379DA9C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0BD665CC-FB63-DC3A-E1C3-3E5EACB589E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37D6C0E4-02AB-5428-2D02-144804D5B7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224080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dex 2 Columns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20"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20" y="2943782"/>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20" y="3864026"/>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20" y="47842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3" y="2982385"/>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3" y="2062440"/>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3" y="3902928"/>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2" y="4824792"/>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604707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6047077" y="2943782"/>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6047077" y="3864026"/>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6047077"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7013237" y="4822873"/>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7013237" y="2982684"/>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7013237" y="2062440"/>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7013237" y="3902928"/>
            <a:ext cx="4680000"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7" y="231094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3" y="3231477"/>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7" y="415202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3" y="5071375"/>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7013237" y="231094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7013237" y="3231185"/>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7013237" y="4151429"/>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7013237" y="5071967"/>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4" name="Rectangle 3">
            <a:extLst>
              <a:ext uri="{FF2B5EF4-FFF2-40B4-BE49-F238E27FC236}">
                <a16:creationId xmlns:a16="http://schemas.microsoft.com/office/drawing/2014/main" id="{39A0DCF3-26A5-6F90-F8AF-BB5BD10A996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3DB0FCE9-5AE5-0C19-69D0-37F176702CFE}"/>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5" name="Rectangle 14">
            <a:extLst>
              <a:ext uri="{FF2B5EF4-FFF2-40B4-BE49-F238E27FC236}">
                <a16:creationId xmlns:a16="http://schemas.microsoft.com/office/drawing/2014/main" id="{156DC5BF-65BA-893F-7D85-1CAA0C206443}"/>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7" name="Graphic 16">
            <a:extLst>
              <a:ext uri="{FF2B5EF4-FFF2-40B4-BE49-F238E27FC236}">
                <a16:creationId xmlns:a16="http://schemas.microsoft.com/office/drawing/2014/main" id="{4500EB54-0C2E-AB38-D291-315B2B6B89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593474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dex 3 Columns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20"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20" y="2943782"/>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20" y="3864026"/>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20" y="47842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3" y="2982385"/>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3" y="2062440"/>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3" y="3902928"/>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1" y="4824792"/>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87" name="Text Placeholder 10">
            <a:extLst>
              <a:ext uri="{FF2B5EF4-FFF2-40B4-BE49-F238E27FC236}">
                <a16:creationId xmlns:a16="http://schemas.microsoft.com/office/drawing/2014/main" id="{B4C827B5-A2C0-4241-9C56-220A67D551D0}"/>
              </a:ext>
            </a:extLst>
          </p:cNvPr>
          <p:cNvSpPr>
            <a:spLocks noGrp="1"/>
          </p:cNvSpPr>
          <p:nvPr>
            <p:ph type="body" sz="quarter" idx="26" hasCustomPrompt="1"/>
          </p:nvPr>
        </p:nvSpPr>
        <p:spPr>
          <a:xfrm>
            <a:off x="414198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88" name="Text Placeholder 10">
            <a:extLst>
              <a:ext uri="{FF2B5EF4-FFF2-40B4-BE49-F238E27FC236}">
                <a16:creationId xmlns:a16="http://schemas.microsoft.com/office/drawing/2014/main" id="{0A3B3932-7A97-DB10-2156-4F98048EB3DB}"/>
              </a:ext>
            </a:extLst>
          </p:cNvPr>
          <p:cNvSpPr>
            <a:spLocks noGrp="1"/>
          </p:cNvSpPr>
          <p:nvPr>
            <p:ph type="body" sz="quarter" idx="27" hasCustomPrompt="1"/>
          </p:nvPr>
        </p:nvSpPr>
        <p:spPr>
          <a:xfrm>
            <a:off x="4141987" y="2943782"/>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89" name="Text Placeholder 10">
            <a:extLst>
              <a:ext uri="{FF2B5EF4-FFF2-40B4-BE49-F238E27FC236}">
                <a16:creationId xmlns:a16="http://schemas.microsoft.com/office/drawing/2014/main" id="{474C5035-3FC3-4ECE-9AFC-7C9373810CC3}"/>
              </a:ext>
            </a:extLst>
          </p:cNvPr>
          <p:cNvSpPr>
            <a:spLocks noGrp="1"/>
          </p:cNvSpPr>
          <p:nvPr>
            <p:ph type="body" sz="quarter" idx="28" hasCustomPrompt="1"/>
          </p:nvPr>
        </p:nvSpPr>
        <p:spPr>
          <a:xfrm>
            <a:off x="4141987" y="3864026"/>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0" name="Text Placeholder 10">
            <a:extLst>
              <a:ext uri="{FF2B5EF4-FFF2-40B4-BE49-F238E27FC236}">
                <a16:creationId xmlns:a16="http://schemas.microsoft.com/office/drawing/2014/main" id="{86F316F8-FA34-0147-D602-25F049E241D5}"/>
              </a:ext>
            </a:extLst>
          </p:cNvPr>
          <p:cNvSpPr>
            <a:spLocks noGrp="1"/>
          </p:cNvSpPr>
          <p:nvPr>
            <p:ph type="body" sz="quarter" idx="29" hasCustomPrompt="1"/>
          </p:nvPr>
        </p:nvSpPr>
        <p:spPr>
          <a:xfrm>
            <a:off x="4141987"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7938274"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7938274" y="2943782"/>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7938274" y="3864026"/>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7938274"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8" indent="0">
              <a:buNone/>
              <a:defRPr/>
            </a:lvl2pPr>
            <a:lvl3pPr marL="914434" indent="0">
              <a:buNone/>
              <a:defRPr/>
            </a:lvl3pPr>
            <a:lvl4pPr marL="1371655" indent="0">
              <a:buNone/>
              <a:defRPr/>
            </a:lvl4pPr>
            <a:lvl5pPr marL="1828872" indent="0">
              <a:buNone/>
              <a:defRPr/>
            </a:lvl5pPr>
          </a:lstStyle>
          <a:p>
            <a:pPr lvl="0"/>
            <a:r>
              <a:rPr lang="en-GB"/>
              <a:t>XX</a:t>
            </a:r>
          </a:p>
        </p:txBody>
      </p:sp>
      <p:sp>
        <p:nvSpPr>
          <p:cNvPr id="107" name="Text Placeholder 15">
            <a:extLst>
              <a:ext uri="{FF2B5EF4-FFF2-40B4-BE49-F238E27FC236}">
                <a16:creationId xmlns:a16="http://schemas.microsoft.com/office/drawing/2014/main" id="{E9B7F2DB-346A-E160-68DC-0DCFD85AB470}"/>
              </a:ext>
            </a:extLst>
          </p:cNvPr>
          <p:cNvSpPr>
            <a:spLocks noGrp="1"/>
          </p:cNvSpPr>
          <p:nvPr>
            <p:ph type="body" sz="quarter" idx="34" hasCustomPrompt="1"/>
          </p:nvPr>
        </p:nvSpPr>
        <p:spPr>
          <a:xfrm>
            <a:off x="5107471" y="2062440"/>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08" name="Text Placeholder 15">
            <a:extLst>
              <a:ext uri="{FF2B5EF4-FFF2-40B4-BE49-F238E27FC236}">
                <a16:creationId xmlns:a16="http://schemas.microsoft.com/office/drawing/2014/main" id="{0597C0F3-74FF-24D5-AEA8-06461EECACF0}"/>
              </a:ext>
            </a:extLst>
          </p:cNvPr>
          <p:cNvSpPr>
            <a:spLocks noGrp="1"/>
          </p:cNvSpPr>
          <p:nvPr>
            <p:ph type="body" sz="quarter" idx="35" hasCustomPrompt="1"/>
          </p:nvPr>
        </p:nvSpPr>
        <p:spPr>
          <a:xfrm>
            <a:off x="5107471" y="2984601"/>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09" name="Text Placeholder 15">
            <a:extLst>
              <a:ext uri="{FF2B5EF4-FFF2-40B4-BE49-F238E27FC236}">
                <a16:creationId xmlns:a16="http://schemas.microsoft.com/office/drawing/2014/main" id="{77603EE4-0E47-535D-AA4F-3E512DA43739}"/>
              </a:ext>
            </a:extLst>
          </p:cNvPr>
          <p:cNvSpPr>
            <a:spLocks noGrp="1"/>
          </p:cNvSpPr>
          <p:nvPr>
            <p:ph type="body" sz="quarter" idx="36" hasCustomPrompt="1"/>
          </p:nvPr>
        </p:nvSpPr>
        <p:spPr>
          <a:xfrm>
            <a:off x="5107471" y="3904845"/>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0" name="Text Placeholder 15">
            <a:extLst>
              <a:ext uri="{FF2B5EF4-FFF2-40B4-BE49-F238E27FC236}">
                <a16:creationId xmlns:a16="http://schemas.microsoft.com/office/drawing/2014/main" id="{C0B70CC5-2F08-B20D-0670-18DB96E86AA1}"/>
              </a:ext>
            </a:extLst>
          </p:cNvPr>
          <p:cNvSpPr>
            <a:spLocks noGrp="1"/>
          </p:cNvSpPr>
          <p:nvPr>
            <p:ph type="body" sz="quarter" idx="37" hasCustomPrompt="1"/>
          </p:nvPr>
        </p:nvSpPr>
        <p:spPr>
          <a:xfrm>
            <a:off x="5107471" y="4824792"/>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8904439" y="4822873"/>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8904439" y="2982684"/>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8904439" y="2062440"/>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8904439" y="3902928"/>
            <a:ext cx="2787365" cy="175683"/>
          </a:xfrm>
        </p:spPr>
        <p:txBody>
          <a:bodyPr lIns="0" tIns="0" rIns="0" bIns="0">
            <a:noAutofit/>
          </a:bodyPr>
          <a:lstStyle>
            <a:lvl1pPr marL="0" indent="0">
              <a:buNone/>
              <a:defRPr sz="1401" b="1">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4"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3" y="323147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4" y="415202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3" y="507137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3" name="Text Placeholder 176">
            <a:extLst>
              <a:ext uri="{FF2B5EF4-FFF2-40B4-BE49-F238E27FC236}">
                <a16:creationId xmlns:a16="http://schemas.microsoft.com/office/drawing/2014/main" id="{799801B4-64EB-E403-88AD-23ED3C169823}"/>
              </a:ext>
            </a:extLst>
          </p:cNvPr>
          <p:cNvSpPr>
            <a:spLocks noGrp="1"/>
          </p:cNvSpPr>
          <p:nvPr>
            <p:ph type="body" sz="quarter" idx="54" hasCustomPrompt="1"/>
          </p:nvPr>
        </p:nvSpPr>
        <p:spPr>
          <a:xfrm>
            <a:off x="5107471"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4" name="Text Placeholder 176">
            <a:extLst>
              <a:ext uri="{FF2B5EF4-FFF2-40B4-BE49-F238E27FC236}">
                <a16:creationId xmlns:a16="http://schemas.microsoft.com/office/drawing/2014/main" id="{7F2BCCAC-CDC4-88D3-62ED-1F024735F371}"/>
              </a:ext>
            </a:extLst>
          </p:cNvPr>
          <p:cNvSpPr>
            <a:spLocks noGrp="1"/>
          </p:cNvSpPr>
          <p:nvPr>
            <p:ph type="body" sz="quarter" idx="55" hasCustomPrompt="1"/>
          </p:nvPr>
        </p:nvSpPr>
        <p:spPr>
          <a:xfrm>
            <a:off x="5107471" y="323118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5" name="Text Placeholder 176">
            <a:extLst>
              <a:ext uri="{FF2B5EF4-FFF2-40B4-BE49-F238E27FC236}">
                <a16:creationId xmlns:a16="http://schemas.microsoft.com/office/drawing/2014/main" id="{4483B4AB-77C8-37D5-8938-7FDB7F4024A3}"/>
              </a:ext>
            </a:extLst>
          </p:cNvPr>
          <p:cNvSpPr>
            <a:spLocks noGrp="1"/>
          </p:cNvSpPr>
          <p:nvPr>
            <p:ph type="body" sz="quarter" idx="56" hasCustomPrompt="1"/>
          </p:nvPr>
        </p:nvSpPr>
        <p:spPr>
          <a:xfrm>
            <a:off x="5107471" y="415202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6" name="Text Placeholder 176">
            <a:extLst>
              <a:ext uri="{FF2B5EF4-FFF2-40B4-BE49-F238E27FC236}">
                <a16:creationId xmlns:a16="http://schemas.microsoft.com/office/drawing/2014/main" id="{7AB80E06-7171-2656-74E9-3EE517646E5D}"/>
              </a:ext>
            </a:extLst>
          </p:cNvPr>
          <p:cNvSpPr>
            <a:spLocks noGrp="1"/>
          </p:cNvSpPr>
          <p:nvPr>
            <p:ph type="body" sz="quarter" idx="57" hasCustomPrompt="1"/>
          </p:nvPr>
        </p:nvSpPr>
        <p:spPr>
          <a:xfrm>
            <a:off x="5107471" y="507196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8904436"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8904436" y="323118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8904436" y="4151429"/>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8904436" y="507196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0" name="Rectangle 9">
            <a:extLst>
              <a:ext uri="{FF2B5EF4-FFF2-40B4-BE49-F238E27FC236}">
                <a16:creationId xmlns:a16="http://schemas.microsoft.com/office/drawing/2014/main" id="{B8EECF4E-2261-F59D-1084-F45618B8590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5" name="Rectangle 14">
            <a:extLst>
              <a:ext uri="{FF2B5EF4-FFF2-40B4-BE49-F238E27FC236}">
                <a16:creationId xmlns:a16="http://schemas.microsoft.com/office/drawing/2014/main" id="{45BDB3C2-3CD1-6627-E2AE-8D0972F485A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7" name="Rectangle 16">
            <a:extLst>
              <a:ext uri="{FF2B5EF4-FFF2-40B4-BE49-F238E27FC236}">
                <a16:creationId xmlns:a16="http://schemas.microsoft.com/office/drawing/2014/main" id="{0FD5DA0A-6D60-0E0C-2385-0FF409302BCE}"/>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98072F43-8039-DF6C-C954-513BDE0C58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0298152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5" y="2149803"/>
            <a:ext cx="55440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43" y="2149803"/>
            <a:ext cx="55440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43"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5" y="3855797"/>
            <a:ext cx="5544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6149243" y="3855797"/>
            <a:ext cx="5544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5" y="4115801"/>
            <a:ext cx="5544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6149243" y="4115801"/>
            <a:ext cx="5544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5" y="4960961"/>
            <a:ext cx="5544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6149243" y="4960961"/>
            <a:ext cx="5544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E64F727C-3701-63CB-3763-95C56F5A08B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2078FE74-040D-4E0C-38CE-5A74C952DCA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E441FEED-2C47-04B1-BA18-C42DD5AC836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E8D3B264-3CF1-C151-FB47-DB9335D2C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5234908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4" y="2149803"/>
            <a:ext cx="3657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43" y="2149803"/>
            <a:ext cx="3657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41" y="2149803"/>
            <a:ext cx="3657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4"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43"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41"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4" y="3855797"/>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4257143" y="3855797"/>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8035641" y="3855797"/>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4" y="4115801"/>
            <a:ext cx="3657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4257143" y="4115801"/>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8035641" y="4115801"/>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4"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4257143"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8035641"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C7211C79-89CA-5ABD-5310-FED06058EFB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E02489D7-6AFD-AFEF-1B60-21600EE394A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3B77927D-0586-4928-F635-3CF4569BAA7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66116EF9-8A2B-E8AE-94F1-8F1251EB26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7535235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5" y="2149803"/>
            <a:ext cx="27120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45" y="2149803"/>
            <a:ext cx="27120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43" y="2149803"/>
            <a:ext cx="27120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43" y="2149803"/>
            <a:ext cx="27120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5" y="3855797"/>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3312845" y="3855797"/>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6147043" y="3855797"/>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8981243" y="3855797"/>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5" y="4115801"/>
            <a:ext cx="2712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3312845" y="4115801"/>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6147043" y="4115801"/>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8981243" y="4115801"/>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5"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3312845"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6147043"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8981243"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3F4056BD-6EC2-B01E-63AA-EE2D19EAC90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269C33B-EE8A-012B-3CB4-BF020F5675E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CA45DBAD-A6EE-BFC3-64D1-6996144E0AF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C60EDADB-8B84-CE7A-0375-1D2D53F326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9569077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9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8"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7"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3" y="3855797"/>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2745893" y="3855797"/>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5013137" y="3855797"/>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7280388" y="3855797"/>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6" name="Text Placeholder 31">
            <a:extLst>
              <a:ext uri="{FF2B5EF4-FFF2-40B4-BE49-F238E27FC236}">
                <a16:creationId xmlns:a16="http://schemas.microsoft.com/office/drawing/2014/main" id="{D4D8A374-1199-8D45-FF9F-15CF9C78ABE5}"/>
              </a:ext>
            </a:extLst>
          </p:cNvPr>
          <p:cNvSpPr>
            <a:spLocks noGrp="1"/>
          </p:cNvSpPr>
          <p:nvPr>
            <p:ph type="body" sz="quarter" idx="23" hasCustomPrompt="1"/>
          </p:nvPr>
        </p:nvSpPr>
        <p:spPr>
          <a:xfrm>
            <a:off x="9547637" y="3855797"/>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3" y="4115801"/>
            <a:ext cx="2145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2745893" y="4115801"/>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5013137" y="4115801"/>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7280388" y="4115801"/>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1" name="Text Placeholder 31">
            <a:extLst>
              <a:ext uri="{FF2B5EF4-FFF2-40B4-BE49-F238E27FC236}">
                <a16:creationId xmlns:a16="http://schemas.microsoft.com/office/drawing/2014/main" id="{EC3F3182-ADAA-C15C-F2B9-D13E0CB3EBCC}"/>
              </a:ext>
            </a:extLst>
          </p:cNvPr>
          <p:cNvSpPr>
            <a:spLocks noGrp="1"/>
          </p:cNvSpPr>
          <p:nvPr>
            <p:ph type="body" sz="quarter" idx="28" hasCustomPrompt="1"/>
          </p:nvPr>
        </p:nvSpPr>
        <p:spPr>
          <a:xfrm>
            <a:off x="9547637" y="4115801"/>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3"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2745893"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5013137"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7280388"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6" name="Text Placeholder 31">
            <a:extLst>
              <a:ext uri="{FF2B5EF4-FFF2-40B4-BE49-F238E27FC236}">
                <a16:creationId xmlns:a16="http://schemas.microsoft.com/office/drawing/2014/main" id="{DE9C803A-1626-2BBB-AF2A-110CDE926432}"/>
              </a:ext>
            </a:extLst>
          </p:cNvPr>
          <p:cNvSpPr>
            <a:spLocks noGrp="1"/>
          </p:cNvSpPr>
          <p:nvPr>
            <p:ph type="body" sz="quarter" idx="33" hasCustomPrompt="1"/>
          </p:nvPr>
        </p:nvSpPr>
        <p:spPr>
          <a:xfrm>
            <a:off x="9547637"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C75D71CF-5FE1-4312-3DC3-1F702C22010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F190B799-5202-1A0F-CA2D-3AE3922EAF2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1491DFD4-D23B-4DDE-228D-90B8E276148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A07C87AE-628A-9643-6A90-289DFB438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900762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37" y="2149803"/>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43"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5" y="3855797"/>
            <a:ext cx="5544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5" y="4081784"/>
            <a:ext cx="5544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5" y="4334074"/>
            <a:ext cx="5544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5" y="4707691"/>
            <a:ext cx="5544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6149243" y="3855797"/>
            <a:ext cx="5544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6149243" y="4081784"/>
            <a:ext cx="5544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6149243" y="4334074"/>
            <a:ext cx="5544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6149243" y="4707691"/>
            <a:ext cx="5544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163CE1A8-8388-AF34-B881-1298DCACB65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F3050A55-A4EB-A2C9-B061-F881EA890832}"/>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9CE5A81F-B768-164E-AB73-FC57604D04D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EAEC0EE5-D716-8622-B0ED-1345B06717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3076556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41"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40" y="2149803"/>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4"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43"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41"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4"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4"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4"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4" y="4707691"/>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4257143"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4257143"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4257143"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4257143" y="4707691"/>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8035641"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8035641"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8035641"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8035641" y="4707691"/>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8F41A755-3F1A-A8B7-B935-7201B4BF8530}"/>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AFB3650D-0577-E080-7D1C-A240BE8FAA75}"/>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5D93EE57-6143-9F71-5ED2-9D679107093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7" name="Graphic 16">
            <a:extLst>
              <a:ext uri="{FF2B5EF4-FFF2-40B4-BE49-F238E27FC236}">
                <a16:creationId xmlns:a16="http://schemas.microsoft.com/office/drawing/2014/main" id="{DC7C5A4B-B573-C670-4AB0-BE9E03173F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41610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8B8D3C4-2DBE-2C4B-97BB-C27759C82E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1" name="Text Placeholder 2">
            <a:extLst>
              <a:ext uri="{FF2B5EF4-FFF2-40B4-BE49-F238E27FC236}">
                <a16:creationId xmlns:a16="http://schemas.microsoft.com/office/drawing/2014/main" id="{EC1C50FB-A29D-A949-834F-EB7CDB063CBB}"/>
              </a:ext>
            </a:extLst>
          </p:cNvPr>
          <p:cNvSpPr>
            <a:spLocks noGrp="1"/>
          </p:cNvSpPr>
          <p:nvPr>
            <p:ph type="body" idx="1"/>
          </p:nvPr>
        </p:nvSpPr>
        <p:spPr>
          <a:xfrm>
            <a:off x="839788"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Content Placeholder 3">
            <a:extLst>
              <a:ext uri="{FF2B5EF4-FFF2-40B4-BE49-F238E27FC236}">
                <a16:creationId xmlns:a16="http://schemas.microsoft.com/office/drawing/2014/main" id="{A71BFB65-46FA-8B47-84BB-6F94941ABF88}"/>
              </a:ext>
            </a:extLst>
          </p:cNvPr>
          <p:cNvSpPr>
            <a:spLocks noGrp="1"/>
          </p:cNvSpPr>
          <p:nvPr>
            <p:ph sz="half" idx="2"/>
          </p:nvPr>
        </p:nvSpPr>
        <p:spPr>
          <a:xfrm>
            <a:off x="839788"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2">
            <a:extLst>
              <a:ext uri="{FF2B5EF4-FFF2-40B4-BE49-F238E27FC236}">
                <a16:creationId xmlns:a16="http://schemas.microsoft.com/office/drawing/2014/main" id="{97AA4159-6561-E94C-88E0-B4FCA417CA5F}"/>
              </a:ext>
            </a:extLst>
          </p:cNvPr>
          <p:cNvSpPr>
            <a:spLocks noGrp="1"/>
          </p:cNvSpPr>
          <p:nvPr>
            <p:ph type="body" idx="10"/>
          </p:nvPr>
        </p:nvSpPr>
        <p:spPr>
          <a:xfrm>
            <a:off x="8125959"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4" name="Content Placeholder 3">
            <a:extLst>
              <a:ext uri="{FF2B5EF4-FFF2-40B4-BE49-F238E27FC236}">
                <a16:creationId xmlns:a16="http://schemas.microsoft.com/office/drawing/2014/main" id="{E193949E-A552-CE4F-B531-3D4D83ACB6A7}"/>
              </a:ext>
            </a:extLst>
          </p:cNvPr>
          <p:cNvSpPr>
            <a:spLocks noGrp="1"/>
          </p:cNvSpPr>
          <p:nvPr>
            <p:ph sz="half" idx="11"/>
          </p:nvPr>
        </p:nvSpPr>
        <p:spPr>
          <a:xfrm>
            <a:off x="8125959"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2">
            <a:extLst>
              <a:ext uri="{FF2B5EF4-FFF2-40B4-BE49-F238E27FC236}">
                <a16:creationId xmlns:a16="http://schemas.microsoft.com/office/drawing/2014/main" id="{4E14046F-CC91-E54B-979F-86B6B2D08E36}"/>
              </a:ext>
            </a:extLst>
          </p:cNvPr>
          <p:cNvSpPr>
            <a:spLocks noGrp="1"/>
          </p:cNvSpPr>
          <p:nvPr>
            <p:ph type="body" idx="12"/>
          </p:nvPr>
        </p:nvSpPr>
        <p:spPr>
          <a:xfrm>
            <a:off x="4482873"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6" name="Content Placeholder 3">
            <a:extLst>
              <a:ext uri="{FF2B5EF4-FFF2-40B4-BE49-F238E27FC236}">
                <a16:creationId xmlns:a16="http://schemas.microsoft.com/office/drawing/2014/main" id="{1D78F04B-A41E-104C-8B3F-6E04C77B1175}"/>
              </a:ext>
            </a:extLst>
          </p:cNvPr>
          <p:cNvSpPr>
            <a:spLocks noGrp="1"/>
          </p:cNvSpPr>
          <p:nvPr>
            <p:ph sz="half" idx="13"/>
          </p:nvPr>
        </p:nvSpPr>
        <p:spPr>
          <a:xfrm>
            <a:off x="4482873"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6">
            <a:extLst>
              <a:ext uri="{FF2B5EF4-FFF2-40B4-BE49-F238E27FC236}">
                <a16:creationId xmlns:a16="http://schemas.microsoft.com/office/drawing/2014/main" id="{24598FF3-7C26-7047-95AC-D2335036EBA9}"/>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074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40"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37"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40" y="2149803"/>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5"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5"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5"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5" y="4707691"/>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3312845"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3312845"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3312845"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3312845" y="4707691"/>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6147043"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6147043"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6147043"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6147043" y="4707691"/>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8981243"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8981243"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8981243"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8981243" y="4707691"/>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7B27F2C8-8B28-2240-47F1-BBE5EA83ED9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22FE81FD-DE00-CC8C-4E9A-CCC73893A32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FFAD55C8-37ED-F381-B9B8-70D6E791FD5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7922D2C7-1D83-418D-C298-857CEBC92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8079688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93"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8"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7" y="2149803"/>
            <a:ext cx="2145600" cy="1444300"/>
          </a:xfrm>
        </p:spPr>
        <p:txBody>
          <a:bodyPr anchor="ctr">
            <a:noAutofit/>
          </a:bodyPr>
          <a:lstStyle>
            <a:lvl1pPr marL="0" indent="0" algn="ctr">
              <a:buNone/>
              <a:defRPr sz="1600">
                <a:latin typeface="+mj-lt"/>
              </a:defRPr>
            </a:lvl1pPr>
          </a:lstStyle>
          <a:p>
            <a:r>
              <a:rPr lang="en-US"/>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3"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3"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3"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3" y="4707691"/>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2745893"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2745893"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2745893"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2745893" y="4707691"/>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5013137"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501313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5013137"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5013137" y="4707691"/>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7280388"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7280388"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7280388"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7280388" y="4707691"/>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2" name="Text Placeholder 31">
            <a:extLst>
              <a:ext uri="{FF2B5EF4-FFF2-40B4-BE49-F238E27FC236}">
                <a16:creationId xmlns:a16="http://schemas.microsoft.com/office/drawing/2014/main" id="{737C190A-A12F-02E3-8A31-6C26F76888ED}"/>
              </a:ext>
            </a:extLst>
          </p:cNvPr>
          <p:cNvSpPr>
            <a:spLocks noGrp="1"/>
          </p:cNvSpPr>
          <p:nvPr>
            <p:ph type="body" sz="quarter" idx="46" hasCustomPrompt="1"/>
          </p:nvPr>
        </p:nvSpPr>
        <p:spPr>
          <a:xfrm>
            <a:off x="9547637"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73" name="Text Placeholder 31">
            <a:extLst>
              <a:ext uri="{FF2B5EF4-FFF2-40B4-BE49-F238E27FC236}">
                <a16:creationId xmlns:a16="http://schemas.microsoft.com/office/drawing/2014/main" id="{A7109673-E536-BD5A-39B7-91233C62CB1F}"/>
              </a:ext>
            </a:extLst>
          </p:cNvPr>
          <p:cNvSpPr>
            <a:spLocks noGrp="1"/>
          </p:cNvSpPr>
          <p:nvPr>
            <p:ph type="body" sz="quarter" idx="47" hasCustomPrompt="1"/>
          </p:nvPr>
        </p:nvSpPr>
        <p:spPr>
          <a:xfrm>
            <a:off x="954763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4" name="Text Placeholder 31">
            <a:extLst>
              <a:ext uri="{FF2B5EF4-FFF2-40B4-BE49-F238E27FC236}">
                <a16:creationId xmlns:a16="http://schemas.microsoft.com/office/drawing/2014/main" id="{5D171A45-19A3-89B1-DD63-41AC3A9EBD66}"/>
              </a:ext>
            </a:extLst>
          </p:cNvPr>
          <p:cNvSpPr>
            <a:spLocks noGrp="1"/>
          </p:cNvSpPr>
          <p:nvPr>
            <p:ph type="body" sz="quarter" idx="48" hasCustomPrompt="1"/>
          </p:nvPr>
        </p:nvSpPr>
        <p:spPr>
          <a:xfrm>
            <a:off x="9547637"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5" name="Text Placeholder 31">
            <a:extLst>
              <a:ext uri="{FF2B5EF4-FFF2-40B4-BE49-F238E27FC236}">
                <a16:creationId xmlns:a16="http://schemas.microsoft.com/office/drawing/2014/main" id="{105976AD-EB84-2F11-6CEC-8271730E5955}"/>
              </a:ext>
            </a:extLst>
          </p:cNvPr>
          <p:cNvSpPr>
            <a:spLocks noGrp="1"/>
          </p:cNvSpPr>
          <p:nvPr>
            <p:ph type="body" sz="quarter" idx="49" hasCustomPrompt="1"/>
          </p:nvPr>
        </p:nvSpPr>
        <p:spPr>
          <a:xfrm>
            <a:off x="9547637" y="4707691"/>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65A30E1B-C066-D962-4F29-3A4E1B10318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E0128B5D-A161-A539-FF67-75EF21CE5CE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971787D4-E5BB-4958-AF7D-200A78C365D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5" name="Graphic 24">
            <a:extLst>
              <a:ext uri="{FF2B5EF4-FFF2-40B4-BE49-F238E27FC236}">
                <a16:creationId xmlns:a16="http://schemas.microsoft.com/office/drawing/2014/main" id="{412D964A-0A5D-9772-363E-328B5F4686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107128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Member Focus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5"/>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6" y="1871646"/>
            <a:ext cx="1708380" cy="1149988"/>
          </a:xfrm>
        </p:spPr>
        <p:txBody>
          <a:bodyPr anchor="ctr">
            <a:noAutofit/>
          </a:bodyPr>
          <a:lstStyle>
            <a:lvl1pPr marL="0" indent="0" algn="ctr">
              <a:buNone/>
              <a:defRPr sz="1600">
                <a:latin typeface="+mj-lt"/>
              </a:defRPr>
            </a:lvl1pPr>
          </a:lstStyle>
          <a:p>
            <a:r>
              <a:rPr lang="en-US"/>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1"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1" y="3429000"/>
            <a:ext cx="1708800" cy="196800"/>
          </a:xfrm>
        </p:spPr>
        <p:txBody>
          <a:bodyPr lIns="0" tIns="0" rIns="0" bIns="0">
            <a:noAutofit/>
          </a:bodyPr>
          <a:lstStyle>
            <a:lvl1pPr marL="0" indent="0">
              <a:buNone/>
              <a:defRPr sz="1067" b="0" i="1" cap="none" spc="-15" baseline="0">
                <a:solidFill>
                  <a:schemeClr val="accent5"/>
                </a:solidFill>
                <a:latin typeface="+mn-lt"/>
              </a:defRPr>
            </a:lvl1pPr>
          </a:lstStyle>
          <a:p>
            <a:pPr lvl="0"/>
            <a:r>
              <a:rPr lang="en-GB"/>
              <a:t>Position</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1" y="3706247"/>
            <a:ext cx="17088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1" y="4068455"/>
            <a:ext cx="1708800" cy="318364"/>
          </a:xfrm>
        </p:spPr>
        <p:txBody>
          <a:bodyPr lIns="0" tIns="0" rIns="0" bIns="0">
            <a:noAutofit/>
          </a:bodyPr>
          <a:lstStyle>
            <a:lvl1pPr marL="0" indent="0">
              <a:lnSpc>
                <a:spcPct val="100000"/>
              </a:lnSpc>
              <a:spcBef>
                <a:spcPts val="268"/>
              </a:spcBef>
              <a:buNone/>
              <a:defRPr sz="933" b="0" i="0" cap="none" spc="0" baseline="0">
                <a:solidFill>
                  <a:schemeClr val="accent5"/>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Text Placeholder 6">
            <a:extLst>
              <a:ext uri="{FF2B5EF4-FFF2-40B4-BE49-F238E27FC236}">
                <a16:creationId xmlns:a16="http://schemas.microsoft.com/office/drawing/2014/main" id="{320D95C4-3D97-57BA-3D35-A5945EC338C2}"/>
              </a:ext>
            </a:extLst>
          </p:cNvPr>
          <p:cNvSpPr>
            <a:spLocks noGrp="1"/>
          </p:cNvSpPr>
          <p:nvPr>
            <p:ph type="body" sz="quarter" idx="39"/>
          </p:nvPr>
        </p:nvSpPr>
        <p:spPr>
          <a:xfrm>
            <a:off x="2391108" y="3163851"/>
            <a:ext cx="3583256" cy="1698735"/>
          </a:xfrm>
        </p:spPr>
        <p:txBody>
          <a:bodyPr lIns="0" tIns="0" rIns="0" bIns="0">
            <a:noAutofit/>
          </a:bodyPr>
          <a:lstStyle>
            <a:lvl1pPr marL="177608" indent="-177608">
              <a:lnSpc>
                <a:spcPct val="100000"/>
              </a:lnSpc>
              <a:spcBef>
                <a:spcPts val="801"/>
              </a:spcBef>
              <a:buClr>
                <a:schemeClr val="accent5"/>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5"/>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3" name="Text Placeholder 31">
            <a:extLst>
              <a:ext uri="{FF2B5EF4-FFF2-40B4-BE49-F238E27FC236}">
                <a16:creationId xmlns:a16="http://schemas.microsoft.com/office/drawing/2014/main" id="{3D1C2771-8228-294D-9B45-338D92DA4F23}"/>
              </a:ext>
            </a:extLst>
          </p:cNvPr>
          <p:cNvSpPr>
            <a:spLocks noGrp="1"/>
          </p:cNvSpPr>
          <p:nvPr>
            <p:ph type="body" sz="quarter" idx="40" hasCustomPrompt="1"/>
          </p:nvPr>
        </p:nvSpPr>
        <p:spPr>
          <a:xfrm>
            <a:off x="6178024"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Services</a:t>
            </a:r>
            <a:endParaRPr lang="en-US"/>
          </a:p>
        </p:txBody>
      </p:sp>
      <p:sp>
        <p:nvSpPr>
          <p:cNvPr id="26" name="Text Placeholder 31">
            <a:extLst>
              <a:ext uri="{FF2B5EF4-FFF2-40B4-BE49-F238E27FC236}">
                <a16:creationId xmlns:a16="http://schemas.microsoft.com/office/drawing/2014/main" id="{2AA49031-2B26-925C-2141-12313A880CBD}"/>
              </a:ext>
            </a:extLst>
          </p:cNvPr>
          <p:cNvSpPr>
            <a:spLocks noGrp="1"/>
          </p:cNvSpPr>
          <p:nvPr>
            <p:ph type="body" sz="quarter" idx="41" hasCustomPrompt="1"/>
          </p:nvPr>
        </p:nvSpPr>
        <p:spPr>
          <a:xfrm>
            <a:off x="8090484"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err="1"/>
              <a:t>qoute</a:t>
            </a:r>
            <a:endParaRPr lang="en-US"/>
          </a:p>
        </p:txBody>
      </p:sp>
      <p:sp>
        <p:nvSpPr>
          <p:cNvPr id="28" name="Text Placeholder 31">
            <a:extLst>
              <a:ext uri="{FF2B5EF4-FFF2-40B4-BE49-F238E27FC236}">
                <a16:creationId xmlns:a16="http://schemas.microsoft.com/office/drawing/2014/main" id="{911FC6D4-2CA4-7240-5F94-3AF5AA2C2D18}"/>
              </a:ext>
            </a:extLst>
          </p:cNvPr>
          <p:cNvSpPr>
            <a:spLocks noGrp="1"/>
          </p:cNvSpPr>
          <p:nvPr>
            <p:ph type="body" sz="quarter" idx="42" hasCustomPrompt="1"/>
          </p:nvPr>
        </p:nvSpPr>
        <p:spPr>
          <a:xfrm>
            <a:off x="8090484" y="426781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err="1"/>
              <a:t>qoute</a:t>
            </a:r>
            <a:endParaRPr lang="en-US"/>
          </a:p>
        </p:txBody>
      </p:sp>
      <p:sp>
        <p:nvSpPr>
          <p:cNvPr id="31" name="Text Placeholder 31">
            <a:extLst>
              <a:ext uri="{FF2B5EF4-FFF2-40B4-BE49-F238E27FC236}">
                <a16:creationId xmlns:a16="http://schemas.microsoft.com/office/drawing/2014/main" id="{5EF784BB-6C6B-94E3-A118-8CF18B6AB3CC}"/>
              </a:ext>
            </a:extLst>
          </p:cNvPr>
          <p:cNvSpPr>
            <a:spLocks noGrp="1"/>
          </p:cNvSpPr>
          <p:nvPr>
            <p:ph type="body" sz="quarter" idx="43" hasCustomPrompt="1"/>
          </p:nvPr>
        </p:nvSpPr>
        <p:spPr>
          <a:xfrm>
            <a:off x="6178024" y="4013453"/>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Awards</a:t>
            </a:r>
            <a:endParaRPr lang="en-US"/>
          </a:p>
        </p:txBody>
      </p:sp>
      <p:sp>
        <p:nvSpPr>
          <p:cNvPr id="33" name="Text Placeholder 31">
            <a:extLst>
              <a:ext uri="{FF2B5EF4-FFF2-40B4-BE49-F238E27FC236}">
                <a16:creationId xmlns:a16="http://schemas.microsoft.com/office/drawing/2014/main" id="{366AC992-B81F-5C83-ECB0-F46711906FBF}"/>
              </a:ext>
            </a:extLst>
          </p:cNvPr>
          <p:cNvSpPr>
            <a:spLocks noGrp="1"/>
          </p:cNvSpPr>
          <p:nvPr>
            <p:ph type="body" sz="quarter" idx="44" hasCustomPrompt="1"/>
          </p:nvPr>
        </p:nvSpPr>
        <p:spPr>
          <a:xfrm>
            <a:off x="6178024" y="5056981"/>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office</a:t>
            </a:r>
            <a:endParaRPr lang="en-US"/>
          </a:p>
        </p:txBody>
      </p:sp>
      <p:sp>
        <p:nvSpPr>
          <p:cNvPr id="34" name="Text Placeholder 31">
            <a:extLst>
              <a:ext uri="{FF2B5EF4-FFF2-40B4-BE49-F238E27FC236}">
                <a16:creationId xmlns:a16="http://schemas.microsoft.com/office/drawing/2014/main" id="{5EBC6BFC-84C5-4B52-AA46-45174C7B695C}"/>
              </a:ext>
            </a:extLst>
          </p:cNvPr>
          <p:cNvSpPr>
            <a:spLocks noGrp="1"/>
          </p:cNvSpPr>
          <p:nvPr>
            <p:ph type="body" sz="quarter" idx="45" hasCustomPrompt="1"/>
          </p:nvPr>
        </p:nvSpPr>
        <p:spPr>
          <a:xfrm>
            <a:off x="6178024" y="3496351"/>
            <a:ext cx="1708800" cy="318364"/>
          </a:xfrm>
        </p:spPr>
        <p:txBody>
          <a:bodyPr lIns="0" tIns="0" rIns="0" bIns="0">
            <a:noAutofit/>
          </a:bodyPr>
          <a:lstStyle>
            <a:lvl1pPr marL="118538" indent="-118538">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5" name="Text Placeholder 31">
            <a:extLst>
              <a:ext uri="{FF2B5EF4-FFF2-40B4-BE49-F238E27FC236}">
                <a16:creationId xmlns:a16="http://schemas.microsoft.com/office/drawing/2014/main" id="{56BDE002-24E7-61A6-580E-F44EB7099B8E}"/>
              </a:ext>
            </a:extLst>
          </p:cNvPr>
          <p:cNvSpPr>
            <a:spLocks noGrp="1"/>
          </p:cNvSpPr>
          <p:nvPr>
            <p:ph type="body" sz="quarter" idx="46" hasCustomPrompt="1"/>
          </p:nvPr>
        </p:nvSpPr>
        <p:spPr>
          <a:xfrm>
            <a:off x="6178024" y="4267817"/>
            <a:ext cx="1708800" cy="318364"/>
          </a:xfrm>
        </p:spPr>
        <p:txBody>
          <a:bodyPr lIns="0" tIns="0" rIns="0" bIns="0">
            <a:noAutofit/>
          </a:bodyPr>
          <a:lstStyle>
            <a:lvl1pPr marL="118538" indent="-118538">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6" name="Text Placeholder 31">
            <a:extLst>
              <a:ext uri="{FF2B5EF4-FFF2-40B4-BE49-F238E27FC236}">
                <a16:creationId xmlns:a16="http://schemas.microsoft.com/office/drawing/2014/main" id="{4DC460CB-7A48-FF57-B619-05190849C987}"/>
              </a:ext>
            </a:extLst>
          </p:cNvPr>
          <p:cNvSpPr>
            <a:spLocks noGrp="1"/>
          </p:cNvSpPr>
          <p:nvPr>
            <p:ph type="body" sz="quarter" idx="47" hasCustomPrompt="1"/>
          </p:nvPr>
        </p:nvSpPr>
        <p:spPr>
          <a:xfrm>
            <a:off x="6178024" y="5309369"/>
            <a:ext cx="1708800" cy="128873"/>
          </a:xfrm>
        </p:spPr>
        <p:txBody>
          <a:bodyPr lIns="0" tIns="0" rIns="0" bIns="0">
            <a:noAutofit/>
          </a:bodyPr>
          <a:lstStyle>
            <a:lvl1pPr marL="0" indent="0">
              <a:lnSpc>
                <a:spcPct val="100000"/>
              </a:lnSpc>
              <a:spcBef>
                <a:spcPts val="268"/>
              </a:spcBef>
              <a:buClrTx/>
              <a:buFont typeface="DM Sans 18pt 18pt" panose="020B0604020202020204" charset="0"/>
              <a:buNone/>
              <a:tabLst/>
              <a:defRPr sz="933" b="0" i="0" cap="none" spc="0" baseline="0">
                <a:latin typeface="DM Sans 18pt 18pt Medium" pitchFamily="2" charset="77"/>
              </a:defRPr>
            </a:lvl1pPr>
          </a:lstStyle>
          <a:p>
            <a:pPr lvl="0"/>
            <a:r>
              <a:rPr lang="en-GB"/>
              <a:t>Copy</a:t>
            </a:r>
          </a:p>
        </p:txBody>
      </p:sp>
      <p:sp>
        <p:nvSpPr>
          <p:cNvPr id="37" name="Text Placeholder 31">
            <a:extLst>
              <a:ext uri="{FF2B5EF4-FFF2-40B4-BE49-F238E27FC236}">
                <a16:creationId xmlns:a16="http://schemas.microsoft.com/office/drawing/2014/main" id="{326704A3-94E9-F3CC-5E60-8867F1511255}"/>
              </a:ext>
            </a:extLst>
          </p:cNvPr>
          <p:cNvSpPr>
            <a:spLocks noGrp="1"/>
          </p:cNvSpPr>
          <p:nvPr>
            <p:ph type="body" sz="quarter" idx="48" hasCustomPrompt="1"/>
          </p:nvPr>
        </p:nvSpPr>
        <p:spPr>
          <a:xfrm>
            <a:off x="8090484" y="3496353"/>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38" name="Text Placeholder 31">
            <a:extLst>
              <a:ext uri="{FF2B5EF4-FFF2-40B4-BE49-F238E27FC236}">
                <a16:creationId xmlns:a16="http://schemas.microsoft.com/office/drawing/2014/main" id="{4B8F60DC-F7AE-8770-0E5C-BCCC3D3C132C}"/>
              </a:ext>
            </a:extLst>
          </p:cNvPr>
          <p:cNvSpPr>
            <a:spLocks noGrp="1"/>
          </p:cNvSpPr>
          <p:nvPr>
            <p:ph type="body" sz="quarter" idx="49" hasCustomPrompt="1"/>
          </p:nvPr>
        </p:nvSpPr>
        <p:spPr>
          <a:xfrm>
            <a:off x="8090484" y="4530378"/>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15" name="Rectangle 14">
            <a:extLst>
              <a:ext uri="{FF2B5EF4-FFF2-40B4-BE49-F238E27FC236}">
                <a16:creationId xmlns:a16="http://schemas.microsoft.com/office/drawing/2014/main" id="{28248DF7-EAC7-EABF-7650-3043BFEC06A8}"/>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6" name="Rectangle 15">
            <a:extLst>
              <a:ext uri="{FF2B5EF4-FFF2-40B4-BE49-F238E27FC236}">
                <a16:creationId xmlns:a16="http://schemas.microsoft.com/office/drawing/2014/main" id="{8771C81A-3A1A-5649-8B43-156E6B56459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7" name="Rectangle 16">
            <a:extLst>
              <a:ext uri="{FF2B5EF4-FFF2-40B4-BE49-F238E27FC236}">
                <a16:creationId xmlns:a16="http://schemas.microsoft.com/office/drawing/2014/main" id="{3449B406-2C9E-5166-C29D-457FEA47D209}"/>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A5AA5581-7555-4007-9A68-FC42AE8FFD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8405114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s Dark Blu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solidFill>
                  <a:schemeClr val="accent2"/>
                </a:solidFill>
              </a:defRPr>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766899" y="2280701"/>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14A96F76-A4D2-F516-1AD8-6A8A9DCEEDFF}"/>
              </a:ext>
            </a:extLst>
          </p:cNvPr>
          <p:cNvSpPr>
            <a:spLocks noGrp="1"/>
          </p:cNvSpPr>
          <p:nvPr>
            <p:ph type="body" sz="quarter" idx="20" hasCustomPrompt="1"/>
          </p:nvPr>
        </p:nvSpPr>
        <p:spPr>
          <a:xfrm>
            <a:off x="768004" y="3229363"/>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13" name="Text Placeholder 31">
            <a:extLst>
              <a:ext uri="{FF2B5EF4-FFF2-40B4-BE49-F238E27FC236}">
                <a16:creationId xmlns:a16="http://schemas.microsoft.com/office/drawing/2014/main" id="{0088590B-899C-B8F0-0F82-D923FFD1E646}"/>
              </a:ext>
            </a:extLst>
          </p:cNvPr>
          <p:cNvSpPr>
            <a:spLocks noGrp="1"/>
          </p:cNvSpPr>
          <p:nvPr>
            <p:ph type="body" sz="quarter" idx="21" hasCustomPrompt="1"/>
          </p:nvPr>
        </p:nvSpPr>
        <p:spPr>
          <a:xfrm>
            <a:off x="3642611" y="2280701"/>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47" name="Text Placeholder 31">
            <a:extLst>
              <a:ext uri="{FF2B5EF4-FFF2-40B4-BE49-F238E27FC236}">
                <a16:creationId xmlns:a16="http://schemas.microsoft.com/office/drawing/2014/main" id="{22DEC289-5321-B971-8650-1D59509D401B}"/>
              </a:ext>
            </a:extLst>
          </p:cNvPr>
          <p:cNvSpPr>
            <a:spLocks noGrp="1"/>
          </p:cNvSpPr>
          <p:nvPr>
            <p:ph type="body" sz="quarter" idx="22" hasCustomPrompt="1"/>
          </p:nvPr>
        </p:nvSpPr>
        <p:spPr>
          <a:xfrm>
            <a:off x="6518320" y="2280701"/>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49" name="Text Placeholder 31">
            <a:extLst>
              <a:ext uri="{FF2B5EF4-FFF2-40B4-BE49-F238E27FC236}">
                <a16:creationId xmlns:a16="http://schemas.microsoft.com/office/drawing/2014/main" id="{DA1E567F-B19D-E33A-AFC8-EE0BDA913DF0}"/>
              </a:ext>
            </a:extLst>
          </p:cNvPr>
          <p:cNvSpPr>
            <a:spLocks noGrp="1"/>
          </p:cNvSpPr>
          <p:nvPr>
            <p:ph type="body" sz="quarter" idx="23" hasCustomPrompt="1"/>
          </p:nvPr>
        </p:nvSpPr>
        <p:spPr>
          <a:xfrm>
            <a:off x="9394037" y="2280701"/>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51" name="Text Placeholder 11">
            <a:extLst>
              <a:ext uri="{FF2B5EF4-FFF2-40B4-BE49-F238E27FC236}">
                <a16:creationId xmlns:a16="http://schemas.microsoft.com/office/drawing/2014/main" id="{43B28B6C-C2E4-338D-94D6-8BF05FED39D5}"/>
              </a:ext>
            </a:extLst>
          </p:cNvPr>
          <p:cNvSpPr>
            <a:spLocks noGrp="1"/>
          </p:cNvSpPr>
          <p:nvPr>
            <p:ph type="body" sz="quarter" idx="24" hasCustomPrompt="1"/>
          </p:nvPr>
        </p:nvSpPr>
        <p:spPr>
          <a:xfrm>
            <a:off x="3642611" y="3229363"/>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52" name="Text Placeholder 11">
            <a:extLst>
              <a:ext uri="{FF2B5EF4-FFF2-40B4-BE49-F238E27FC236}">
                <a16:creationId xmlns:a16="http://schemas.microsoft.com/office/drawing/2014/main" id="{16A7C1C3-095E-9E45-6AC0-2C950089C88B}"/>
              </a:ext>
            </a:extLst>
          </p:cNvPr>
          <p:cNvSpPr>
            <a:spLocks noGrp="1"/>
          </p:cNvSpPr>
          <p:nvPr>
            <p:ph type="body" sz="quarter" idx="25" hasCustomPrompt="1"/>
          </p:nvPr>
        </p:nvSpPr>
        <p:spPr>
          <a:xfrm>
            <a:off x="6518320" y="3229363"/>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53" name="Text Placeholder 11">
            <a:extLst>
              <a:ext uri="{FF2B5EF4-FFF2-40B4-BE49-F238E27FC236}">
                <a16:creationId xmlns:a16="http://schemas.microsoft.com/office/drawing/2014/main" id="{415AD26D-BB87-D35C-265F-42E1F20DB71D}"/>
              </a:ext>
            </a:extLst>
          </p:cNvPr>
          <p:cNvSpPr>
            <a:spLocks noGrp="1"/>
          </p:cNvSpPr>
          <p:nvPr>
            <p:ph type="body" sz="quarter" idx="26" hasCustomPrompt="1"/>
          </p:nvPr>
        </p:nvSpPr>
        <p:spPr>
          <a:xfrm>
            <a:off x="9394037" y="3229363"/>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3" name="Rectangle 2">
            <a:extLst>
              <a:ext uri="{FF2B5EF4-FFF2-40B4-BE49-F238E27FC236}">
                <a16:creationId xmlns:a16="http://schemas.microsoft.com/office/drawing/2014/main" id="{06FF2680-95E0-F29B-0DAC-E46B8CD2F1AE}"/>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04C02D40-EA57-0926-89EB-60975636F6F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99176FC0-CEEE-99EE-5BA6-C1263E3C339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92FEEDA2-75D3-C74E-CEF0-04352C004E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840097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ull out Right hand sid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4" name="Text Placeholder 3">
            <a:extLst>
              <a:ext uri="{FF2B5EF4-FFF2-40B4-BE49-F238E27FC236}">
                <a16:creationId xmlns:a16="http://schemas.microsoft.com/office/drawing/2014/main" id="{D068AC29-5AB3-2385-A5B2-AF86A4DFBC08}"/>
              </a:ext>
            </a:extLst>
          </p:cNvPr>
          <p:cNvSpPr>
            <a:spLocks noGrp="1"/>
          </p:cNvSpPr>
          <p:nvPr>
            <p:ph type="body" sz="quarter" idx="34" hasCustomPrompt="1"/>
          </p:nvPr>
        </p:nvSpPr>
        <p:spPr>
          <a:xfrm>
            <a:off x="478640" y="2149799"/>
            <a:ext cx="11212800" cy="1219200"/>
          </a:xfrm>
        </p:spPr>
        <p:txBody>
          <a:bodyPr lIns="0" tIns="0" rIns="0" bIns="0">
            <a:noAutofit/>
          </a:bodyPr>
          <a:lstStyle>
            <a:lvl1pPr marL="0" indent="0">
              <a:lnSpc>
                <a:spcPct val="100000"/>
              </a:lnSpc>
              <a:buNone/>
              <a:defRPr sz="2000" b="1"/>
            </a:lvl1pPr>
          </a:lstStyle>
          <a:p>
            <a:pPr lvl="0"/>
            <a:r>
              <a:rPr lang="en-GB"/>
              <a:t>Copy</a:t>
            </a:r>
            <a:endParaRPr lang="en-US"/>
          </a:p>
        </p:txBody>
      </p:sp>
      <p:sp>
        <p:nvSpPr>
          <p:cNvPr id="13" name="Text Placeholder 31">
            <a:extLst>
              <a:ext uri="{FF2B5EF4-FFF2-40B4-BE49-F238E27FC236}">
                <a16:creationId xmlns:a16="http://schemas.microsoft.com/office/drawing/2014/main" id="{C833E769-C07B-5B47-CB07-AE2536368E9E}"/>
              </a:ext>
            </a:extLst>
          </p:cNvPr>
          <p:cNvSpPr>
            <a:spLocks noGrp="1"/>
          </p:cNvSpPr>
          <p:nvPr>
            <p:ph type="body" sz="quarter" idx="19" hasCustomPrompt="1"/>
          </p:nvPr>
        </p:nvSpPr>
        <p:spPr>
          <a:xfrm>
            <a:off x="6164013" y="3497190"/>
            <a:ext cx="2697692" cy="851972"/>
          </a:xfrm>
        </p:spPr>
        <p:txBody>
          <a:bodyPr wrap="square" lIns="0" tIns="36000" rIns="0" bIns="0">
            <a:noAutofit/>
          </a:bodyPr>
          <a:lstStyle>
            <a:lvl1pPr marL="0" indent="0">
              <a:buNone/>
              <a:defRPr sz="6801" b="0" i="0" cap="none" spc="-121" baseline="0">
                <a:solidFill>
                  <a:schemeClr val="accent1"/>
                </a:solidFill>
                <a:latin typeface="+mj-lt"/>
              </a:defRPr>
            </a:lvl1pPr>
          </a:lstStyle>
          <a:p>
            <a:pPr lvl="0"/>
            <a:r>
              <a:rPr lang="en-GB"/>
              <a:t>XX</a:t>
            </a:r>
            <a:endParaRPr lang="en-US"/>
          </a:p>
        </p:txBody>
      </p:sp>
      <p:sp>
        <p:nvSpPr>
          <p:cNvPr id="31" name="Text Placeholder 11">
            <a:extLst>
              <a:ext uri="{FF2B5EF4-FFF2-40B4-BE49-F238E27FC236}">
                <a16:creationId xmlns:a16="http://schemas.microsoft.com/office/drawing/2014/main" id="{09E8F192-6A20-A910-7B13-4A84D4095070}"/>
              </a:ext>
            </a:extLst>
          </p:cNvPr>
          <p:cNvSpPr>
            <a:spLocks noGrp="1"/>
          </p:cNvSpPr>
          <p:nvPr>
            <p:ph type="body" sz="quarter" idx="20" hasCustomPrompt="1"/>
          </p:nvPr>
        </p:nvSpPr>
        <p:spPr>
          <a:xfrm>
            <a:off x="6164013" y="4421306"/>
            <a:ext cx="2697692" cy="635516"/>
          </a:xfrm>
        </p:spPr>
        <p:txBody>
          <a:bodyPr lIns="0" tIns="0" rIns="0" bIns="0">
            <a:noAutofit/>
          </a:bodyPr>
          <a:lstStyle>
            <a:lvl1pPr marL="0" indent="0">
              <a:lnSpc>
                <a:spcPct val="110000"/>
              </a:lnSpc>
              <a:buNone/>
              <a:defRPr sz="1401" b="1" i="0" cap="all" baseline="0">
                <a:solidFill>
                  <a:schemeClr val="tx1"/>
                </a:solidFill>
                <a:latin typeface="Antonio" pitchFamily="2" charset="77"/>
              </a:defRPr>
            </a:lvl1pPr>
          </a:lstStyle>
          <a:p>
            <a:pPr lvl="0"/>
            <a:r>
              <a:rPr lang="en-GB"/>
              <a:t>copy</a:t>
            </a:r>
            <a:endParaRPr lang="en-US"/>
          </a:p>
        </p:txBody>
      </p:sp>
      <p:sp>
        <p:nvSpPr>
          <p:cNvPr id="47" name="Text Placeholder 31">
            <a:extLst>
              <a:ext uri="{FF2B5EF4-FFF2-40B4-BE49-F238E27FC236}">
                <a16:creationId xmlns:a16="http://schemas.microsoft.com/office/drawing/2014/main" id="{423535E0-1661-2904-206B-030C0CC484D7}"/>
              </a:ext>
            </a:extLst>
          </p:cNvPr>
          <p:cNvSpPr>
            <a:spLocks noGrp="1"/>
          </p:cNvSpPr>
          <p:nvPr>
            <p:ph type="body" sz="quarter" idx="36" hasCustomPrompt="1"/>
          </p:nvPr>
        </p:nvSpPr>
        <p:spPr>
          <a:xfrm>
            <a:off x="8993754" y="3497190"/>
            <a:ext cx="2697692" cy="851972"/>
          </a:xfrm>
        </p:spPr>
        <p:txBody>
          <a:bodyPr wrap="square" lIns="0" tIns="36000" rIns="0" bIns="0">
            <a:noAutofit/>
          </a:bodyPr>
          <a:lstStyle>
            <a:lvl1pPr marL="0" indent="0">
              <a:buNone/>
              <a:defRPr sz="6801" b="0" i="0" cap="none" spc="-121" baseline="0">
                <a:solidFill>
                  <a:schemeClr val="accent1"/>
                </a:solidFill>
                <a:latin typeface="+mj-lt"/>
              </a:defRPr>
            </a:lvl1pPr>
          </a:lstStyle>
          <a:p>
            <a:pPr lvl="0"/>
            <a:r>
              <a:rPr lang="en-GB"/>
              <a:t>XX</a:t>
            </a:r>
            <a:endParaRPr lang="en-US"/>
          </a:p>
        </p:txBody>
      </p:sp>
      <p:sp>
        <p:nvSpPr>
          <p:cNvPr id="48" name="Text Placeholder 11">
            <a:extLst>
              <a:ext uri="{FF2B5EF4-FFF2-40B4-BE49-F238E27FC236}">
                <a16:creationId xmlns:a16="http://schemas.microsoft.com/office/drawing/2014/main" id="{FBC33B88-AAE4-FB9A-E173-5EFCCC3BF3A2}"/>
              </a:ext>
            </a:extLst>
          </p:cNvPr>
          <p:cNvSpPr>
            <a:spLocks noGrp="1"/>
          </p:cNvSpPr>
          <p:nvPr>
            <p:ph type="body" sz="quarter" idx="37" hasCustomPrompt="1"/>
          </p:nvPr>
        </p:nvSpPr>
        <p:spPr>
          <a:xfrm>
            <a:off x="8993754" y="4421306"/>
            <a:ext cx="2697692" cy="635516"/>
          </a:xfrm>
        </p:spPr>
        <p:txBody>
          <a:bodyPr lIns="0" tIns="0" rIns="0" bIns="0">
            <a:noAutofit/>
          </a:bodyPr>
          <a:lstStyle>
            <a:lvl1pPr marL="0" indent="0">
              <a:lnSpc>
                <a:spcPct val="110000"/>
              </a:lnSpc>
              <a:buNone/>
              <a:defRPr sz="1401" b="1" i="0" cap="all" baseline="0">
                <a:solidFill>
                  <a:schemeClr val="tx1"/>
                </a:solidFill>
                <a:latin typeface="Antonio" pitchFamily="2" charset="77"/>
              </a:defRPr>
            </a:lvl1pPr>
          </a:lstStyle>
          <a:p>
            <a:pPr lvl="0"/>
            <a:r>
              <a:rPr lang="en-GB"/>
              <a:t>copy</a:t>
            </a:r>
            <a:endParaRPr lang="en-US"/>
          </a:p>
        </p:txBody>
      </p:sp>
      <p:sp>
        <p:nvSpPr>
          <p:cNvPr id="51" name="Text Placeholder 6">
            <a:extLst>
              <a:ext uri="{FF2B5EF4-FFF2-40B4-BE49-F238E27FC236}">
                <a16:creationId xmlns:a16="http://schemas.microsoft.com/office/drawing/2014/main" id="{0F866731-16D5-1704-B6D3-DC09EF5E9437}"/>
              </a:ext>
            </a:extLst>
          </p:cNvPr>
          <p:cNvSpPr>
            <a:spLocks noGrp="1"/>
          </p:cNvSpPr>
          <p:nvPr>
            <p:ph type="body" sz="quarter" idx="39"/>
          </p:nvPr>
        </p:nvSpPr>
        <p:spPr>
          <a:xfrm>
            <a:off x="478641" y="3489006"/>
            <a:ext cx="5126400" cy="1698735"/>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Rectangle 2">
            <a:extLst>
              <a:ext uri="{FF2B5EF4-FFF2-40B4-BE49-F238E27FC236}">
                <a16:creationId xmlns:a16="http://schemas.microsoft.com/office/drawing/2014/main" id="{B06E8707-23C0-868D-23EA-C8F22AEE315C}"/>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5" name="Rectangle 4">
            <a:extLst>
              <a:ext uri="{FF2B5EF4-FFF2-40B4-BE49-F238E27FC236}">
                <a16:creationId xmlns:a16="http://schemas.microsoft.com/office/drawing/2014/main" id="{697C1270-6C2E-537D-055F-69DF8421122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60C9E15A-FFE7-83D6-DB36-D5FC41793F5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30B6A4D0-F68B-FA61-DD30-C9F8AE96C5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48337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Column Pull 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5"/>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4" y="2149800"/>
            <a:ext cx="5424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7" y="2149800"/>
            <a:ext cx="3480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10209402" y="2149650"/>
            <a:ext cx="1483833" cy="558993"/>
          </a:xfrm>
        </p:spPr>
        <p:txBody>
          <a:bodyPr wrap="square" lIns="0" tIns="36000" rIns="0" bIns="0">
            <a:noAutofit/>
          </a:bodyPr>
          <a:lstStyle>
            <a:lvl1pPr marL="0" indent="0">
              <a:buNone/>
              <a:defRPr sz="4800" b="0" i="0" cap="none" spc="-121" baseline="0">
                <a:solidFill>
                  <a:schemeClr val="accent5"/>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209402" y="2780788"/>
            <a:ext cx="1483833" cy="446824"/>
          </a:xfrm>
        </p:spPr>
        <p:txBody>
          <a:bodyPr lIns="0" tIns="0" rIns="0" bIns="0">
            <a:noAutofit/>
          </a:bodyPr>
          <a:lstStyle>
            <a:lvl1pPr marL="0" indent="0">
              <a:lnSpc>
                <a:spcPct val="110000"/>
              </a:lnSpc>
              <a:buNone/>
              <a:defRPr sz="933" b="1" i="0" cap="all" spc="-15" baseline="0">
                <a:solidFill>
                  <a:schemeClr val="tx1"/>
                </a:solidFill>
                <a:latin typeface="Antonio" pitchFamily="2" charset="77"/>
              </a:defRPr>
            </a:lvl1pPr>
          </a:lstStyle>
          <a:p>
            <a:pPr lvl="0"/>
            <a:r>
              <a:rPr lang="en-GB"/>
              <a:t>copy</a:t>
            </a:r>
            <a:endParaRPr lang="en-US"/>
          </a:p>
        </p:txBody>
      </p:sp>
      <p:sp>
        <p:nvSpPr>
          <p:cNvPr id="4" name="Rectangle 3">
            <a:extLst>
              <a:ext uri="{FF2B5EF4-FFF2-40B4-BE49-F238E27FC236}">
                <a16:creationId xmlns:a16="http://schemas.microsoft.com/office/drawing/2014/main" id="{045CC26E-B0F4-42D7-798C-F13F6989F8A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5DE6EED2-0651-48C8-E9B5-DCF3CE3DF34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625EC2CE-06F2-DFC1-EB08-2C9B17F255B7}"/>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36069587-D1CE-5CA8-F8C1-CF3135379B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220285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nd Image Green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7" y="2149800"/>
            <a:ext cx="3480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008549" y="2149801"/>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10008548" y="2484523"/>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44"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10008549" y="3151116"/>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10008548" y="3485839"/>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10008549" y="4148343"/>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10008548" y="4483065"/>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6997F2AF-D617-196C-E0C7-56D57380FE5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2ED90E4C-D6B7-49F7-4FFC-445AA6BACF4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11519A32-77BE-2CDC-66EC-9471BD72E014}"/>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2BED62AE-E6C1-B307-52AE-10E5B65E72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476142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and Image Light Blue 1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78645" y="2149800"/>
            <a:ext cx="3480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296940" y="2149801"/>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4296941" y="2484523"/>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6269239"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4296940" y="3151116"/>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4296941" y="3485839"/>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4296940" y="414834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4296941" y="4483065"/>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5DAA4245-C63A-D9C8-8AB1-B4BBAA28068A}"/>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535D8442-B1E3-9235-0DEA-2E295AEBFF58}"/>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6D09C622-313F-10C9-1F54-4EE017CED43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0E72D77A-3857-4846-6BCE-55254BFE6C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643014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nd Image Light Blue 2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8213240" y="2149800"/>
            <a:ext cx="34800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6203275" y="2149801"/>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6203276" y="2484523"/>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44"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6203275" y="3151116"/>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6203276" y="3485839"/>
            <a:ext cx="1684688" cy="448733"/>
          </a:xfrm>
        </p:spPr>
        <p:txBody>
          <a:bodyPr lIns="0" tIns="0" rIns="0" bIns="0">
            <a:noAutofit/>
          </a:bodyPr>
          <a:lstStyle>
            <a:lvl1pPr marL="96003" indent="-96003">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6203275" y="414834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6203276" y="4483065"/>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724E1400-5D72-E15B-B327-6A8A28973C4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8289469D-BA0B-7D12-3374-26493698DE0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05ACC094-C8B4-71C8-39D2-D623330581A7}"/>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7652C9A9-7671-507C-1189-71FAC492F8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996881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3" y="2149801"/>
            <a:ext cx="54864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6206837" y="2149801"/>
            <a:ext cx="54864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3" y="2591459"/>
            <a:ext cx="54864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6206837" y="2591459"/>
            <a:ext cx="54864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6399D453-B54B-5544-CC9E-5871C309B76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47E0890A-161D-1E49-E7F0-278D4B8A9C8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CDE715CE-D060-C9BD-0421-0FA317F020AF}"/>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E0772306-1A90-517D-A1A3-5272459EA1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880869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BDAC-3BFC-704C-9050-B7B8F2577D36}"/>
              </a:ext>
            </a:extLst>
          </p:cNvPr>
          <p:cNvSpPr>
            <a:spLocks noGrp="1"/>
          </p:cNvSpPr>
          <p:nvPr>
            <p:ph type="title"/>
          </p:nvPr>
        </p:nvSpPr>
        <p:spPr>
          <a:xfrm>
            <a:off x="839787" y="987424"/>
            <a:ext cx="3932237" cy="5015793"/>
          </a:xfrm>
        </p:spPr>
        <p:txBody>
          <a:bodyPr anchor="t">
            <a:normAutofit/>
          </a:bodyPr>
          <a:lstStyle>
            <a:lvl1pPr>
              <a:defRPr sz="440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CBE31311-5445-6849-96A1-59133B6A001D}"/>
              </a:ext>
            </a:extLst>
          </p:cNvPr>
          <p:cNvSpPr>
            <a:spLocks noGrp="1"/>
          </p:cNvSpPr>
          <p:nvPr>
            <p:ph type="pic" sz="quarter" idx="10"/>
          </p:nvPr>
        </p:nvSpPr>
        <p:spPr>
          <a:xfrm>
            <a:off x="5610224" y="0"/>
            <a:ext cx="6581776" cy="6858000"/>
          </a:xfrm>
        </p:spPr>
        <p:txBody>
          <a:bodyPr/>
          <a:lstStyle/>
          <a:p>
            <a:endParaRPr lang="en-FI"/>
          </a:p>
        </p:txBody>
      </p:sp>
      <p:cxnSp>
        <p:nvCxnSpPr>
          <p:cNvPr id="7" name="Straight Connector 6">
            <a:extLst>
              <a:ext uri="{FF2B5EF4-FFF2-40B4-BE49-F238E27FC236}">
                <a16:creationId xmlns:a16="http://schemas.microsoft.com/office/drawing/2014/main" id="{60DF8B5B-9A5F-2A4F-9101-F647F14AA5E9}"/>
              </a:ext>
            </a:extLst>
          </p:cNvPr>
          <p:cNvCxnSpPr>
            <a:cxnSpLocks/>
          </p:cNvCxnSpPr>
          <p:nvPr userDrawn="1"/>
        </p:nvCxnSpPr>
        <p:spPr>
          <a:xfrm>
            <a:off x="838200" y="801926"/>
            <a:ext cx="393382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185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0" y="2149801"/>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4297937" y="2149801"/>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8117237" y="2149801"/>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0"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4297937"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8117237"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2579A904-409E-2DC8-E635-26B90FCE088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Rectangle 6">
            <a:extLst>
              <a:ext uri="{FF2B5EF4-FFF2-40B4-BE49-F238E27FC236}">
                <a16:creationId xmlns:a16="http://schemas.microsoft.com/office/drawing/2014/main" id="{E82FC4F8-F028-1A3F-E0FD-FC7E9499C90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1DB57844-A7D4-DC83-FC11-37FB7D0E4FC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8F44F4A3-A2D6-B3B5-DCC8-21E7F2BC2A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286673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4" y="2149801"/>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3343244" y="2149801"/>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6207841" y="2149801"/>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22" name="Text Placeholder 11">
            <a:extLst>
              <a:ext uri="{FF2B5EF4-FFF2-40B4-BE49-F238E27FC236}">
                <a16:creationId xmlns:a16="http://schemas.microsoft.com/office/drawing/2014/main" id="{1C0719E0-4C3A-6C3B-372E-C58BABD22565}"/>
              </a:ext>
            </a:extLst>
          </p:cNvPr>
          <p:cNvSpPr>
            <a:spLocks noGrp="1"/>
          </p:cNvSpPr>
          <p:nvPr>
            <p:ph type="body" sz="quarter" idx="45" hasCustomPrompt="1"/>
          </p:nvPr>
        </p:nvSpPr>
        <p:spPr>
          <a:xfrm>
            <a:off x="9072439" y="2149801"/>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4"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3343244"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6207841"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5" name="Chart Placeholder 31">
            <a:extLst>
              <a:ext uri="{FF2B5EF4-FFF2-40B4-BE49-F238E27FC236}">
                <a16:creationId xmlns:a16="http://schemas.microsoft.com/office/drawing/2014/main" id="{AB13F030-DFBC-035E-A23F-1ED7BA26C347}"/>
              </a:ext>
            </a:extLst>
          </p:cNvPr>
          <p:cNvSpPr>
            <a:spLocks noGrp="1"/>
          </p:cNvSpPr>
          <p:nvPr>
            <p:ph type="chart" sz="quarter" idx="49" hasCustomPrompt="1"/>
          </p:nvPr>
        </p:nvSpPr>
        <p:spPr>
          <a:xfrm>
            <a:off x="9072439"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C7014A8C-3330-77F5-5FA1-916B4CD895B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Rectangle 6">
            <a:extLst>
              <a:ext uri="{FF2B5EF4-FFF2-40B4-BE49-F238E27FC236}">
                <a16:creationId xmlns:a16="http://schemas.microsoft.com/office/drawing/2014/main" id="{4226A34B-9873-9F8C-E0D3-6F70ED158F4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4A99FA76-722D-8EF8-9725-DB6569520E8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AA852B11-D0AF-954A-BDA4-D4D25F6C59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676359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olumn 1 Ch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8123774" y="0"/>
            <a:ext cx="4068233"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0"/>
            <a:ext cx="7401595"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4"/>
            <a:ext cx="7401595"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1" y="2149800"/>
            <a:ext cx="358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299441" y="2149800"/>
            <a:ext cx="3580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8362033" y="2149801"/>
            <a:ext cx="3331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8362033" y="2591459"/>
            <a:ext cx="3331200" cy="3202351"/>
          </a:xfrm>
        </p:spPr>
        <p:txBody>
          <a:bodyPr anchor="ctr">
            <a:normAutofit/>
          </a:bodyPr>
          <a:lstStyle>
            <a:lvl1pPr marL="0" indent="0" algn="ctr">
              <a:buNone/>
              <a:defRPr sz="2401">
                <a:solidFill>
                  <a:schemeClr val="bg1"/>
                </a:solidFill>
                <a:latin typeface="+mj-lt"/>
              </a:defRPr>
            </a:lvl1pPr>
          </a:lstStyle>
          <a:p>
            <a:r>
              <a:rPr lang="en-US"/>
              <a:t>CHART GOES HERE</a:t>
            </a:r>
          </a:p>
        </p:txBody>
      </p:sp>
      <p:sp>
        <p:nvSpPr>
          <p:cNvPr id="12" name="Rectangle 11">
            <a:extLst>
              <a:ext uri="{FF2B5EF4-FFF2-40B4-BE49-F238E27FC236}">
                <a16:creationId xmlns:a16="http://schemas.microsoft.com/office/drawing/2014/main" id="{9B22F323-A568-E85E-8107-70969FDD80C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4" name="Rectangle 13">
            <a:extLst>
              <a:ext uri="{FF2B5EF4-FFF2-40B4-BE49-F238E27FC236}">
                <a16:creationId xmlns:a16="http://schemas.microsoft.com/office/drawing/2014/main" id="{EE02B5C4-9A3A-1861-6464-32E6016E20DD}"/>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5" name="Rectangle 14">
            <a:extLst>
              <a:ext uri="{FF2B5EF4-FFF2-40B4-BE49-F238E27FC236}">
                <a16:creationId xmlns:a16="http://schemas.microsoft.com/office/drawing/2014/main" id="{5586BC63-04E3-0BEC-BEAD-14A1ADA599E2}"/>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17C6C69C-A887-2AFF-EA56-EDF6958B92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692377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Column 1 Ch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0"/>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4"/>
            <a:ext cx="53759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3" y="2149800"/>
            <a:ext cx="5375997"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6606081" y="2149801"/>
            <a:ext cx="5087161"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6606081" y="2591459"/>
            <a:ext cx="5087161" cy="3202351"/>
          </a:xfrm>
        </p:spPr>
        <p:txBody>
          <a:bodyPr anchor="ctr">
            <a:normAutofit/>
          </a:bodyPr>
          <a:lstStyle>
            <a:lvl1pPr marL="0" indent="0" algn="ctr">
              <a:buNone/>
              <a:defRPr sz="2401">
                <a:solidFill>
                  <a:schemeClr val="bg1"/>
                </a:solidFill>
                <a:latin typeface="+mj-lt"/>
              </a:defRPr>
            </a:lvl1pPr>
          </a:lstStyle>
          <a:p>
            <a:r>
              <a:rPr lang="en-US"/>
              <a:t>CHART GOES HERE</a:t>
            </a:r>
          </a:p>
        </p:txBody>
      </p:sp>
      <p:sp>
        <p:nvSpPr>
          <p:cNvPr id="5" name="Rectangle 4">
            <a:extLst>
              <a:ext uri="{FF2B5EF4-FFF2-40B4-BE49-F238E27FC236}">
                <a16:creationId xmlns:a16="http://schemas.microsoft.com/office/drawing/2014/main" id="{EC72006D-3A14-5554-928F-3B40D030F4D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3A145BED-9105-95BB-6788-61B4377F1054}"/>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3807087C-CA95-8B8E-108C-68F786ED3BF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5D5F8444-F56B-4C9C-162C-C742EF14F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432878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ns + Smart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0"/>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4"/>
            <a:ext cx="53759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1"/>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71" y="5041878"/>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9" y="543216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9" name="SmartArt Placeholder 37">
            <a:extLst>
              <a:ext uri="{FF2B5EF4-FFF2-40B4-BE49-F238E27FC236}">
                <a16:creationId xmlns:a16="http://schemas.microsoft.com/office/drawing/2014/main" id="{C92EE8AD-BD6D-BA6F-6FDF-B424AFF7C813}"/>
              </a:ext>
            </a:extLst>
          </p:cNvPr>
          <p:cNvSpPr>
            <a:spLocks noGrp="1"/>
          </p:cNvSpPr>
          <p:nvPr>
            <p:ph type="dgm" sz="quarter" idx="54" hasCustomPrompt="1"/>
          </p:nvPr>
        </p:nvSpPr>
        <p:spPr>
          <a:xfrm>
            <a:off x="6606081" y="2149803"/>
            <a:ext cx="5087161" cy="3644008"/>
          </a:xfrm>
        </p:spPr>
        <p:txBody>
          <a:bodyPr bIns="864000" anchor="ctr"/>
          <a:lstStyle>
            <a:lvl1pPr marL="0" indent="0" algn="ctr">
              <a:buNone/>
              <a:defRPr>
                <a:solidFill>
                  <a:schemeClr val="bg1"/>
                </a:solidFill>
                <a:latin typeface="+mj-lt"/>
              </a:defRPr>
            </a:lvl1pPr>
          </a:lstStyle>
          <a:p>
            <a:r>
              <a:rPr lang="en-US"/>
              <a:t>SMARTART GOES HERE</a:t>
            </a:r>
          </a:p>
        </p:txBody>
      </p:sp>
      <p:sp>
        <p:nvSpPr>
          <p:cNvPr id="3" name="Rectangle 2">
            <a:extLst>
              <a:ext uri="{FF2B5EF4-FFF2-40B4-BE49-F238E27FC236}">
                <a16:creationId xmlns:a16="http://schemas.microsoft.com/office/drawing/2014/main" id="{80EB4EFB-4EB2-1F98-7981-EDE5DDA26A9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3AB2CBF4-5FE8-4748-2C7C-3E9E63BAF53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FF9ABEE5-A796-D668-9D4B-C750AE97ED9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0956DDA7-E8D0-D7E4-A1F8-CECFC76B95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 name="Picture Placeholder 40">
            <a:extLst>
              <a:ext uri="{FF2B5EF4-FFF2-40B4-BE49-F238E27FC236}">
                <a16:creationId xmlns:a16="http://schemas.microsoft.com/office/drawing/2014/main" id="{0692DC32-35AF-E3B6-20E5-C4CBC2D3A9F2}"/>
              </a:ext>
            </a:extLst>
          </p:cNvPr>
          <p:cNvSpPr>
            <a:spLocks noGrp="1" noChangeAspect="1"/>
          </p:cNvSpPr>
          <p:nvPr>
            <p:ph type="pic" sz="quarter" idx="58" hasCustomPrompt="1"/>
          </p:nvPr>
        </p:nvSpPr>
        <p:spPr>
          <a:xfrm>
            <a:off x="478637" y="2149799"/>
            <a:ext cx="594939" cy="595200"/>
          </a:xfrm>
          <a:prstGeom prst="ellipse">
            <a:avLst/>
          </a:prstGeom>
          <a:solidFill>
            <a:schemeClr val="tx1"/>
          </a:solidFill>
        </p:spPr>
        <p:txBody>
          <a:bodyPr anchor="ctr">
            <a:noAutofit/>
          </a:bodyPr>
          <a:lstStyle>
            <a:lvl1pPr marL="0" indent="0" algn="ctr">
              <a:buNone/>
              <a:defRPr sz="1768">
                <a:solidFill>
                  <a:schemeClr val="bg1"/>
                </a:solidFill>
                <a:latin typeface="+mj-lt"/>
              </a:defRPr>
            </a:lvl1pPr>
          </a:lstStyle>
          <a:p>
            <a:r>
              <a:rPr lang="en-US"/>
              <a:t> </a:t>
            </a:r>
          </a:p>
        </p:txBody>
      </p:sp>
      <p:sp>
        <p:nvSpPr>
          <p:cNvPr id="12" name="Picture Placeholder 40">
            <a:extLst>
              <a:ext uri="{FF2B5EF4-FFF2-40B4-BE49-F238E27FC236}">
                <a16:creationId xmlns:a16="http://schemas.microsoft.com/office/drawing/2014/main" id="{D2AB5D9B-54D6-3EB8-AB5A-88A62455B35F}"/>
              </a:ext>
            </a:extLst>
          </p:cNvPr>
          <p:cNvSpPr>
            <a:spLocks noGrp="1" noChangeAspect="1"/>
          </p:cNvSpPr>
          <p:nvPr>
            <p:ph type="pic" sz="quarter" idx="59" hasCustomPrompt="1"/>
          </p:nvPr>
        </p:nvSpPr>
        <p:spPr>
          <a:xfrm>
            <a:off x="478637" y="3595837"/>
            <a:ext cx="594939" cy="595200"/>
          </a:xfrm>
          <a:prstGeom prst="ellipse">
            <a:avLst/>
          </a:prstGeom>
          <a:solidFill>
            <a:schemeClr val="accent4"/>
          </a:solidFill>
        </p:spPr>
        <p:txBody>
          <a:bodyPr anchor="ctr">
            <a:noAutofit/>
          </a:bodyPr>
          <a:lstStyle>
            <a:lvl1pPr marL="0" indent="0" algn="ctr">
              <a:buNone/>
              <a:defRPr sz="1768">
                <a:solidFill>
                  <a:schemeClr val="bg1"/>
                </a:solidFill>
                <a:latin typeface="+mj-lt"/>
              </a:defRPr>
            </a:lvl1pPr>
          </a:lstStyle>
          <a:p>
            <a:r>
              <a:rPr lang="en-US"/>
              <a:t> </a:t>
            </a:r>
          </a:p>
        </p:txBody>
      </p:sp>
      <p:sp>
        <p:nvSpPr>
          <p:cNvPr id="14" name="Picture Placeholder 40">
            <a:extLst>
              <a:ext uri="{FF2B5EF4-FFF2-40B4-BE49-F238E27FC236}">
                <a16:creationId xmlns:a16="http://schemas.microsoft.com/office/drawing/2014/main" id="{7D8067A5-5DA1-25A3-5533-D8BFA64E7A17}"/>
              </a:ext>
            </a:extLst>
          </p:cNvPr>
          <p:cNvSpPr>
            <a:spLocks noGrp="1" noChangeAspect="1"/>
          </p:cNvSpPr>
          <p:nvPr>
            <p:ph type="pic" sz="quarter" idx="60" hasCustomPrompt="1"/>
          </p:nvPr>
        </p:nvSpPr>
        <p:spPr>
          <a:xfrm>
            <a:off x="478637" y="5041877"/>
            <a:ext cx="594939" cy="595200"/>
          </a:xfrm>
          <a:prstGeom prst="ellipse">
            <a:avLst/>
          </a:prstGeom>
          <a:solidFill>
            <a:schemeClr val="accent3"/>
          </a:solidFill>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28969839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ns + Image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0"/>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4"/>
            <a:ext cx="53759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1"/>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71" y="5041878"/>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9" y="543216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9" name="Picture Placeholder 68">
            <a:extLst>
              <a:ext uri="{FF2B5EF4-FFF2-40B4-BE49-F238E27FC236}">
                <a16:creationId xmlns:a16="http://schemas.microsoft.com/office/drawing/2014/main" id="{1C1F2B09-AFB5-8B30-836A-608904A9D4E9}"/>
              </a:ext>
            </a:extLst>
          </p:cNvPr>
          <p:cNvSpPr>
            <a:spLocks noGrp="1"/>
          </p:cNvSpPr>
          <p:nvPr>
            <p:ph type="pic" sz="quarter" idx="58" hasCustomPrompt="1"/>
          </p:nvPr>
        </p:nvSpPr>
        <p:spPr>
          <a:xfrm>
            <a:off x="6096000" y="4"/>
            <a:ext cx="6096000" cy="6406797"/>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txBody>
          <a:bodyPr wrap="square" anchor="ctr">
            <a:noAutofit/>
          </a:bodyPr>
          <a:lstStyle>
            <a:lvl1pPr marL="0" indent="0" algn="ctr">
              <a:buNone/>
              <a:defRPr>
                <a:latin typeface="+mj-lt"/>
              </a:defRPr>
            </a:lvl1pPr>
          </a:lstStyle>
          <a:p>
            <a:r>
              <a:rPr lang="en-US"/>
              <a:t>IMAGE GOES HERE</a:t>
            </a:r>
          </a:p>
        </p:txBody>
      </p:sp>
      <p:sp>
        <p:nvSpPr>
          <p:cNvPr id="16" name="Rectangle 15">
            <a:extLst>
              <a:ext uri="{FF2B5EF4-FFF2-40B4-BE49-F238E27FC236}">
                <a16:creationId xmlns:a16="http://schemas.microsoft.com/office/drawing/2014/main" id="{BCE30CC5-B289-6477-0EBB-57806CDD0AB1}"/>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8" name="Rectangle 17">
            <a:extLst>
              <a:ext uri="{FF2B5EF4-FFF2-40B4-BE49-F238E27FC236}">
                <a16:creationId xmlns:a16="http://schemas.microsoft.com/office/drawing/2014/main" id="{FC7F934D-BA7B-0860-943C-7B2838F447A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9" name="Rectangle 18">
            <a:extLst>
              <a:ext uri="{FF2B5EF4-FFF2-40B4-BE49-F238E27FC236}">
                <a16:creationId xmlns:a16="http://schemas.microsoft.com/office/drawing/2014/main" id="{5A79804E-949B-2211-CFDC-E4D2532C173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0" name="Graphic 19">
            <a:extLst>
              <a:ext uri="{FF2B5EF4-FFF2-40B4-BE49-F238E27FC236}">
                <a16:creationId xmlns:a16="http://schemas.microsoft.com/office/drawing/2014/main" id="{97127B72-085E-A02E-7CF5-0EE9A7785F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 name="Picture Placeholder 40">
            <a:extLst>
              <a:ext uri="{FF2B5EF4-FFF2-40B4-BE49-F238E27FC236}">
                <a16:creationId xmlns:a16="http://schemas.microsoft.com/office/drawing/2014/main" id="{BE4E4704-AFE9-9D89-92AB-0308CB2895E5}"/>
              </a:ext>
            </a:extLst>
          </p:cNvPr>
          <p:cNvSpPr>
            <a:spLocks noGrp="1" noChangeAspect="1"/>
          </p:cNvSpPr>
          <p:nvPr>
            <p:ph type="pic" sz="quarter" idx="59" hasCustomPrompt="1"/>
          </p:nvPr>
        </p:nvSpPr>
        <p:spPr>
          <a:xfrm>
            <a:off x="478637" y="2149799"/>
            <a:ext cx="594939" cy="595200"/>
          </a:xfrm>
          <a:prstGeom prst="rect">
            <a:avLst/>
          </a:prstGeom>
          <a:solidFill>
            <a:schemeClr val="accent4"/>
          </a:solidFill>
        </p:spPr>
        <p:txBody>
          <a:bodyPr anchor="ctr">
            <a:noAutofit/>
          </a:bodyPr>
          <a:lstStyle>
            <a:lvl1pPr marL="0" indent="0" algn="ctr">
              <a:buNone/>
              <a:defRPr sz="1768">
                <a:solidFill>
                  <a:schemeClr val="bg1"/>
                </a:solidFill>
                <a:latin typeface="+mj-lt"/>
              </a:defRPr>
            </a:lvl1pPr>
          </a:lstStyle>
          <a:p>
            <a:r>
              <a:rPr lang="en-US"/>
              <a:t> </a:t>
            </a:r>
          </a:p>
        </p:txBody>
      </p:sp>
      <p:sp>
        <p:nvSpPr>
          <p:cNvPr id="3" name="Picture Placeholder 40">
            <a:extLst>
              <a:ext uri="{FF2B5EF4-FFF2-40B4-BE49-F238E27FC236}">
                <a16:creationId xmlns:a16="http://schemas.microsoft.com/office/drawing/2014/main" id="{44B5A42F-CE2F-ADBF-0EA3-22618F8E9915}"/>
              </a:ext>
            </a:extLst>
          </p:cNvPr>
          <p:cNvSpPr>
            <a:spLocks noGrp="1" noChangeAspect="1"/>
          </p:cNvSpPr>
          <p:nvPr>
            <p:ph type="pic" sz="quarter" idx="60" hasCustomPrompt="1"/>
          </p:nvPr>
        </p:nvSpPr>
        <p:spPr>
          <a:xfrm>
            <a:off x="478637" y="3595837"/>
            <a:ext cx="594939" cy="595200"/>
          </a:xfrm>
          <a:prstGeom prst="rect">
            <a:avLst/>
          </a:prstGeom>
          <a:solidFill>
            <a:schemeClr val="accent3"/>
          </a:solidFill>
        </p:spPr>
        <p:txBody>
          <a:bodyPr anchor="ctr">
            <a:noAutofit/>
          </a:bodyPr>
          <a:lstStyle>
            <a:lvl1pPr marL="0" indent="0" algn="ctr">
              <a:buNone/>
              <a:defRPr sz="1768">
                <a:solidFill>
                  <a:schemeClr val="bg1"/>
                </a:solidFill>
                <a:latin typeface="+mj-lt"/>
              </a:defRPr>
            </a:lvl1pPr>
          </a:lstStyle>
          <a:p>
            <a:r>
              <a:rPr lang="en-US"/>
              <a:t> </a:t>
            </a:r>
          </a:p>
        </p:txBody>
      </p:sp>
      <p:sp>
        <p:nvSpPr>
          <p:cNvPr id="4" name="Picture Placeholder 40">
            <a:extLst>
              <a:ext uri="{FF2B5EF4-FFF2-40B4-BE49-F238E27FC236}">
                <a16:creationId xmlns:a16="http://schemas.microsoft.com/office/drawing/2014/main" id="{037BB3C9-12AF-DE30-8541-43DBEAAD33D0}"/>
              </a:ext>
            </a:extLst>
          </p:cNvPr>
          <p:cNvSpPr>
            <a:spLocks noGrp="1" noChangeAspect="1"/>
          </p:cNvSpPr>
          <p:nvPr>
            <p:ph type="pic" sz="quarter" idx="61" hasCustomPrompt="1"/>
          </p:nvPr>
        </p:nvSpPr>
        <p:spPr>
          <a:xfrm>
            <a:off x="478637" y="5041877"/>
            <a:ext cx="594939" cy="595200"/>
          </a:xfrm>
          <a:prstGeom prst="rect">
            <a:avLst/>
          </a:prstGeom>
          <a:solidFill>
            <a:schemeClr val="tx1"/>
          </a:solidFill>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32747849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s Dark Blue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0"/>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4"/>
            <a:ext cx="53759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1"/>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5" y="2157744"/>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8" y="2544725"/>
            <a:ext cx="4003667" cy="814511"/>
          </a:xfrm>
        </p:spPr>
        <p:txBody>
          <a:bodyPr lIns="0" tIns="0" rIns="0" bIns="0">
            <a:noAutofit/>
          </a:bodyPr>
          <a:lstStyle>
            <a:lvl1pPr marL="177608" indent="-177608">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5" y="3603784"/>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3" y="3994071"/>
            <a:ext cx="4003667" cy="814511"/>
          </a:xfrm>
        </p:spPr>
        <p:txBody>
          <a:bodyPr lIns="0" tIns="0" rIns="0" bIns="0">
            <a:noAutofit/>
          </a:bodyPr>
          <a:lstStyle>
            <a:lvl1pPr marL="177608" indent="-177608">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0" name="Rectangle 29">
            <a:extLst>
              <a:ext uri="{FF2B5EF4-FFF2-40B4-BE49-F238E27FC236}">
                <a16:creationId xmlns:a16="http://schemas.microsoft.com/office/drawing/2014/main" id="{C6C168F3-86E1-44BF-E171-94DEE0670EC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33" name="Rectangle 32">
            <a:extLst>
              <a:ext uri="{FF2B5EF4-FFF2-40B4-BE49-F238E27FC236}">
                <a16:creationId xmlns:a16="http://schemas.microsoft.com/office/drawing/2014/main" id="{32C598B2-2A54-E1FA-5C1C-2047A4B542B8}"/>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34" name="Rectangle 33">
            <a:extLst>
              <a:ext uri="{FF2B5EF4-FFF2-40B4-BE49-F238E27FC236}">
                <a16:creationId xmlns:a16="http://schemas.microsoft.com/office/drawing/2014/main" id="{D8F55C0F-CE65-B1EB-442D-D4FA6F1E62B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35" name="Graphic 34">
            <a:extLst>
              <a:ext uri="{FF2B5EF4-FFF2-40B4-BE49-F238E27FC236}">
                <a16:creationId xmlns:a16="http://schemas.microsoft.com/office/drawing/2014/main" id="{4C7E9FFF-C744-74CE-193C-0817F47B71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3" name="Picture Placeholder 40">
            <a:extLst>
              <a:ext uri="{FF2B5EF4-FFF2-40B4-BE49-F238E27FC236}">
                <a16:creationId xmlns:a16="http://schemas.microsoft.com/office/drawing/2014/main" id="{9A9B33AE-AF7F-682E-772C-07F5314BE266}"/>
              </a:ext>
            </a:extLst>
          </p:cNvPr>
          <p:cNvSpPr>
            <a:spLocks noGrp="1" noChangeAspect="1"/>
          </p:cNvSpPr>
          <p:nvPr>
            <p:ph type="pic" sz="quarter" idx="63" hasCustomPrompt="1"/>
          </p:nvPr>
        </p:nvSpPr>
        <p:spPr>
          <a:xfrm>
            <a:off x="478637" y="2149799"/>
            <a:ext cx="594939" cy="595200"/>
          </a:xfrm>
          <a:prstGeom prst="rect">
            <a:avLst/>
          </a:prstGeom>
          <a:no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4" name="Picture Placeholder 40">
            <a:extLst>
              <a:ext uri="{FF2B5EF4-FFF2-40B4-BE49-F238E27FC236}">
                <a16:creationId xmlns:a16="http://schemas.microsoft.com/office/drawing/2014/main" id="{8C798E87-865C-A4B3-C12C-934CC5A307DB}"/>
              </a:ext>
            </a:extLst>
          </p:cNvPr>
          <p:cNvSpPr>
            <a:spLocks noGrp="1" noChangeAspect="1"/>
          </p:cNvSpPr>
          <p:nvPr>
            <p:ph type="pic" sz="quarter" idx="64" hasCustomPrompt="1"/>
          </p:nvPr>
        </p:nvSpPr>
        <p:spPr>
          <a:xfrm>
            <a:off x="6363008" y="2157743"/>
            <a:ext cx="594939" cy="595200"/>
          </a:xfrm>
          <a:prstGeom prst="rect">
            <a:avLst/>
          </a:prstGeom>
          <a:noFill/>
          <a:ln w="19050">
            <a:solidFill>
              <a:schemeClr val="bg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5" name="Picture Placeholder 40">
            <a:extLst>
              <a:ext uri="{FF2B5EF4-FFF2-40B4-BE49-F238E27FC236}">
                <a16:creationId xmlns:a16="http://schemas.microsoft.com/office/drawing/2014/main" id="{9F0B310F-607E-2EFD-0062-D5D8840A775B}"/>
              </a:ext>
            </a:extLst>
          </p:cNvPr>
          <p:cNvSpPr>
            <a:spLocks noGrp="1" noChangeAspect="1"/>
          </p:cNvSpPr>
          <p:nvPr>
            <p:ph type="pic" sz="quarter" idx="65" hasCustomPrompt="1"/>
          </p:nvPr>
        </p:nvSpPr>
        <p:spPr>
          <a:xfrm>
            <a:off x="6363008" y="3603783"/>
            <a:ext cx="594939" cy="595200"/>
          </a:xfrm>
          <a:prstGeom prst="rect">
            <a:avLst/>
          </a:prstGeom>
          <a:noFill/>
          <a:ln w="19050">
            <a:solidFill>
              <a:schemeClr val="bg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6" name="Picture Placeholder 40">
            <a:extLst>
              <a:ext uri="{FF2B5EF4-FFF2-40B4-BE49-F238E27FC236}">
                <a16:creationId xmlns:a16="http://schemas.microsoft.com/office/drawing/2014/main" id="{7A28328F-C522-C127-6643-F5B72FA9C33E}"/>
              </a:ext>
            </a:extLst>
          </p:cNvPr>
          <p:cNvSpPr>
            <a:spLocks noGrp="1" noChangeAspect="1"/>
          </p:cNvSpPr>
          <p:nvPr>
            <p:ph type="pic" sz="quarter" idx="66" hasCustomPrompt="1"/>
          </p:nvPr>
        </p:nvSpPr>
        <p:spPr>
          <a:xfrm>
            <a:off x="478637" y="3595837"/>
            <a:ext cx="594939" cy="595200"/>
          </a:xfrm>
          <a:prstGeom prst="rect">
            <a:avLst/>
          </a:prstGeom>
          <a:no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17662959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s Grey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0"/>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4"/>
            <a:ext cx="53759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1"/>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0"/>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7"/>
            <a:ext cx="4003667" cy="814511"/>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5" y="2157744"/>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8" y="2544725"/>
            <a:ext cx="4003667" cy="814511"/>
          </a:xfrm>
        </p:spPr>
        <p:txBody>
          <a:bodyPr lIns="0" tIns="0" rIns="0" bIns="0">
            <a:noAutofit/>
          </a:bodyPr>
          <a:lstStyle>
            <a:lvl1pPr marL="177608" indent="-177608">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5" y="3603784"/>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3" y="3994071"/>
            <a:ext cx="4003667" cy="814511"/>
          </a:xfrm>
        </p:spPr>
        <p:txBody>
          <a:bodyPr lIns="0" tIns="0" rIns="0" bIns="0">
            <a:noAutofit/>
          </a:bodyPr>
          <a:lstStyle>
            <a:lvl1pPr marL="177608" indent="-177608">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0" name="Rectangle 29">
            <a:extLst>
              <a:ext uri="{FF2B5EF4-FFF2-40B4-BE49-F238E27FC236}">
                <a16:creationId xmlns:a16="http://schemas.microsoft.com/office/drawing/2014/main" id="{74E0A3F7-66A5-8E08-9377-EF43E9447D2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33" name="Rectangle 32">
            <a:extLst>
              <a:ext uri="{FF2B5EF4-FFF2-40B4-BE49-F238E27FC236}">
                <a16:creationId xmlns:a16="http://schemas.microsoft.com/office/drawing/2014/main" id="{C22219F2-9FA4-C44F-FC32-0E94EDCB480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34" name="Rectangle 33">
            <a:extLst>
              <a:ext uri="{FF2B5EF4-FFF2-40B4-BE49-F238E27FC236}">
                <a16:creationId xmlns:a16="http://schemas.microsoft.com/office/drawing/2014/main" id="{DE0FC0D7-0FC5-1CF2-77CF-BF79DB485AF0}"/>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35" name="Graphic 34">
            <a:extLst>
              <a:ext uri="{FF2B5EF4-FFF2-40B4-BE49-F238E27FC236}">
                <a16:creationId xmlns:a16="http://schemas.microsoft.com/office/drawing/2014/main" id="{C7207FB9-0F50-F27B-29EB-594479D0E8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 name="Picture Placeholder 40">
            <a:extLst>
              <a:ext uri="{FF2B5EF4-FFF2-40B4-BE49-F238E27FC236}">
                <a16:creationId xmlns:a16="http://schemas.microsoft.com/office/drawing/2014/main" id="{D71D9A63-0CC9-4B4A-BA2B-A73AAB9F8CA7}"/>
              </a:ext>
            </a:extLst>
          </p:cNvPr>
          <p:cNvSpPr>
            <a:spLocks noGrp="1" noChangeAspect="1"/>
          </p:cNvSpPr>
          <p:nvPr>
            <p:ph type="pic" sz="quarter" idx="63" hasCustomPrompt="1"/>
          </p:nvPr>
        </p:nvSpPr>
        <p:spPr>
          <a:xfrm>
            <a:off x="478637" y="2149799"/>
            <a:ext cx="594939" cy="595200"/>
          </a:xfrm>
          <a:prstGeom prst="rect">
            <a:avLst/>
          </a:prstGeom>
          <a:solidFill>
            <a:schemeClr val="accent1"/>
          </a:solid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6" name="Picture Placeholder 40">
            <a:extLst>
              <a:ext uri="{FF2B5EF4-FFF2-40B4-BE49-F238E27FC236}">
                <a16:creationId xmlns:a16="http://schemas.microsoft.com/office/drawing/2014/main" id="{CDA392F0-739C-0418-C74B-ACB8ACB4DEC0}"/>
              </a:ext>
            </a:extLst>
          </p:cNvPr>
          <p:cNvSpPr>
            <a:spLocks noGrp="1" noChangeAspect="1"/>
          </p:cNvSpPr>
          <p:nvPr>
            <p:ph type="pic" sz="quarter" idx="64" hasCustomPrompt="1"/>
          </p:nvPr>
        </p:nvSpPr>
        <p:spPr>
          <a:xfrm>
            <a:off x="6363008" y="2157743"/>
            <a:ext cx="594939" cy="595200"/>
          </a:xfrm>
          <a:prstGeom prst="rect">
            <a:avLst/>
          </a:prstGeom>
          <a:solidFill>
            <a:schemeClr val="accent3"/>
          </a:solidFill>
          <a:ln w="19050">
            <a:solidFill>
              <a:schemeClr val="accent3"/>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12" name="Picture Placeholder 40">
            <a:extLst>
              <a:ext uri="{FF2B5EF4-FFF2-40B4-BE49-F238E27FC236}">
                <a16:creationId xmlns:a16="http://schemas.microsoft.com/office/drawing/2014/main" id="{036EF904-9B2B-0C28-9EFB-A77AEF62F046}"/>
              </a:ext>
            </a:extLst>
          </p:cNvPr>
          <p:cNvSpPr>
            <a:spLocks noGrp="1" noChangeAspect="1"/>
          </p:cNvSpPr>
          <p:nvPr>
            <p:ph type="pic" sz="quarter" idx="65" hasCustomPrompt="1"/>
          </p:nvPr>
        </p:nvSpPr>
        <p:spPr>
          <a:xfrm>
            <a:off x="6363008" y="3603783"/>
            <a:ext cx="594939" cy="595200"/>
          </a:xfrm>
          <a:prstGeom prst="rect">
            <a:avLst/>
          </a:prstGeom>
          <a:solidFill>
            <a:schemeClr val="accent3"/>
          </a:solidFill>
          <a:ln w="19050">
            <a:solidFill>
              <a:schemeClr val="accent3"/>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16" name="Picture Placeholder 40">
            <a:extLst>
              <a:ext uri="{FF2B5EF4-FFF2-40B4-BE49-F238E27FC236}">
                <a16:creationId xmlns:a16="http://schemas.microsoft.com/office/drawing/2014/main" id="{28FD696C-C66F-6CA7-C988-FA61DB950A58}"/>
              </a:ext>
            </a:extLst>
          </p:cNvPr>
          <p:cNvSpPr>
            <a:spLocks noGrp="1" noChangeAspect="1"/>
          </p:cNvSpPr>
          <p:nvPr>
            <p:ph type="pic" sz="quarter" idx="66" hasCustomPrompt="1"/>
          </p:nvPr>
        </p:nvSpPr>
        <p:spPr>
          <a:xfrm>
            <a:off x="478637" y="3595837"/>
            <a:ext cx="594939" cy="595200"/>
          </a:xfrm>
          <a:prstGeom prst="rect">
            <a:avLst/>
          </a:prstGeom>
          <a:solidFill>
            <a:schemeClr val="accent1"/>
          </a:solid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36745741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Icons 2 Columns Dark">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41" name="Picture Placeholder 40">
            <a:extLst>
              <a:ext uri="{FF2B5EF4-FFF2-40B4-BE49-F238E27FC236}">
                <a16:creationId xmlns:a16="http://schemas.microsoft.com/office/drawing/2014/main" id="{C89AEBE6-971B-73FC-DA08-5491CCC5D82F}"/>
              </a:ext>
            </a:extLst>
          </p:cNvPr>
          <p:cNvSpPr>
            <a:spLocks noGrp="1"/>
          </p:cNvSpPr>
          <p:nvPr>
            <p:ph type="pic" sz="quarter" idx="55" hasCustomPrompt="1"/>
          </p:nvPr>
        </p:nvSpPr>
        <p:spPr>
          <a:xfrm>
            <a:off x="717446" y="214980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33" name="Title 1">
            <a:extLst>
              <a:ext uri="{FF2B5EF4-FFF2-40B4-BE49-F238E27FC236}">
                <a16:creationId xmlns:a16="http://schemas.microsoft.com/office/drawing/2014/main" id="{CE73A836-DC84-58F6-0438-3924C3A2CDC7}"/>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solidFill>
                  <a:schemeClr val="accent1"/>
                </a:solidFill>
              </a:defRPr>
            </a:lvl1pPr>
          </a:lstStyle>
          <a:p>
            <a:r>
              <a:rPr lang="en-GB"/>
              <a:t>SLIDE TITLE ANTON REGULAR</a:t>
            </a:r>
            <a:endParaRPr lang="en-US"/>
          </a:p>
        </p:txBody>
      </p:sp>
      <p:sp>
        <p:nvSpPr>
          <p:cNvPr id="34" name="Text Placeholder 8">
            <a:extLst>
              <a:ext uri="{FF2B5EF4-FFF2-40B4-BE49-F238E27FC236}">
                <a16:creationId xmlns:a16="http://schemas.microsoft.com/office/drawing/2014/main" id="{BA3FE513-E57E-20C0-8CFE-11E85EF0530B}"/>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35" name="Text Placeholder 6">
            <a:extLst>
              <a:ext uri="{FF2B5EF4-FFF2-40B4-BE49-F238E27FC236}">
                <a16:creationId xmlns:a16="http://schemas.microsoft.com/office/drawing/2014/main" id="{3DCB0956-FC13-83C6-9A23-C90DC656AB80}"/>
              </a:ext>
            </a:extLst>
          </p:cNvPr>
          <p:cNvSpPr>
            <a:spLocks noGrp="1"/>
          </p:cNvSpPr>
          <p:nvPr>
            <p:ph type="body" sz="quarter" idx="39"/>
          </p:nvPr>
        </p:nvSpPr>
        <p:spPr>
          <a:xfrm>
            <a:off x="4239067" y="2149800"/>
            <a:ext cx="3604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6" name="Text Placeholder 6">
            <a:extLst>
              <a:ext uri="{FF2B5EF4-FFF2-40B4-BE49-F238E27FC236}">
                <a16:creationId xmlns:a16="http://schemas.microsoft.com/office/drawing/2014/main" id="{5C950EFB-72B7-D8C1-A49A-45F3AC16A476}"/>
              </a:ext>
            </a:extLst>
          </p:cNvPr>
          <p:cNvSpPr>
            <a:spLocks noGrp="1"/>
          </p:cNvSpPr>
          <p:nvPr>
            <p:ph type="body" sz="quarter" idx="57"/>
          </p:nvPr>
        </p:nvSpPr>
        <p:spPr>
          <a:xfrm>
            <a:off x="8088437" y="2149800"/>
            <a:ext cx="3604800" cy="3709923"/>
          </a:xfrm>
        </p:spPr>
        <p:txBody>
          <a:bodyPr lIns="0" tIns="0" rIns="0" bIns="0">
            <a:noAutofit/>
          </a:bodyPr>
          <a:lstStyle>
            <a:lvl1pPr marL="177608" indent="-177608">
              <a:lnSpc>
                <a:spcPct val="100000"/>
              </a:lnSpc>
              <a:spcBef>
                <a:spcPts val="801"/>
              </a:spcBef>
              <a:buClr>
                <a:schemeClr val="accent1"/>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8" name="Picture Placeholder 40">
            <a:extLst>
              <a:ext uri="{FF2B5EF4-FFF2-40B4-BE49-F238E27FC236}">
                <a16:creationId xmlns:a16="http://schemas.microsoft.com/office/drawing/2014/main" id="{575B39CE-774C-2622-1B1E-46A7C903A8CE}"/>
              </a:ext>
            </a:extLst>
          </p:cNvPr>
          <p:cNvSpPr>
            <a:spLocks noGrp="1"/>
          </p:cNvSpPr>
          <p:nvPr>
            <p:ph type="pic" sz="quarter" idx="58" hasCustomPrompt="1"/>
          </p:nvPr>
        </p:nvSpPr>
        <p:spPr>
          <a:xfrm>
            <a:off x="2474246" y="214980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54" name="Freeform 53">
            <a:extLst>
              <a:ext uri="{FF2B5EF4-FFF2-40B4-BE49-F238E27FC236}">
                <a16:creationId xmlns:a16="http://schemas.microsoft.com/office/drawing/2014/main" id="{DF6F32D6-379D-5C9C-07C3-0C1FCDF4CC0A}"/>
              </a:ext>
            </a:extLst>
          </p:cNvPr>
          <p:cNvSpPr/>
          <p:nvPr userDrawn="1"/>
        </p:nvSpPr>
        <p:spPr>
          <a:xfrm>
            <a:off x="4786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545524 h 1317600"/>
              <a:gd name="connsiteX3" fmla="*/ 1174725 w 1317600"/>
              <a:gd name="connsiteY3" fmla="*/ 545524 h 1317600"/>
              <a:gd name="connsiteX4" fmla="*/ 1174725 w 1317600"/>
              <a:gd name="connsiteY4" fmla="*/ 772076 h 1317600"/>
              <a:gd name="connsiteX5" fmla="*/ 1317600 w 1317600"/>
              <a:gd name="connsiteY5" fmla="*/ 772076 h 1317600"/>
              <a:gd name="connsiteX6" fmla="*/ 1317600 w 1317600"/>
              <a:gd name="connsiteY6" fmla="*/ 1317600 h 1317600"/>
              <a:gd name="connsiteX7" fmla="*/ 0 w 1317600"/>
              <a:gd name="connsiteY7" fmla="*/ 1317600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8" fmla="*/ 1266165 w 1317600"/>
              <a:gd name="connsiteY8" fmla="*/ 636964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0" fmla="*/ 1174725 w 1317600"/>
              <a:gd name="connsiteY0" fmla="*/ 772076 h 1317600"/>
              <a:gd name="connsiteX1" fmla="*/ 1317600 w 1317600"/>
              <a:gd name="connsiteY1" fmla="*/ 772076 h 1317600"/>
              <a:gd name="connsiteX2" fmla="*/ 1317600 w 1317600"/>
              <a:gd name="connsiteY2" fmla="*/ 1317600 h 1317600"/>
              <a:gd name="connsiteX3" fmla="*/ 0 w 1317600"/>
              <a:gd name="connsiteY3" fmla="*/ 1317600 h 1317600"/>
              <a:gd name="connsiteX4" fmla="*/ 0 w 1317600"/>
              <a:gd name="connsiteY4" fmla="*/ 0 h 1317600"/>
              <a:gd name="connsiteX5" fmla="*/ 1317600 w 1317600"/>
              <a:gd name="connsiteY5" fmla="*/ 0 h 1317600"/>
              <a:gd name="connsiteX6" fmla="*/ 1317600 w 1317600"/>
              <a:gd name="connsiteY6" fmla="*/ 545524 h 1317600"/>
              <a:gd name="connsiteX0" fmla="*/ 1317600 w 1317600"/>
              <a:gd name="connsiteY0" fmla="*/ 772076 h 1317600"/>
              <a:gd name="connsiteX1" fmla="*/ 1317600 w 1317600"/>
              <a:gd name="connsiteY1" fmla="*/ 1317600 h 1317600"/>
              <a:gd name="connsiteX2" fmla="*/ 0 w 1317600"/>
              <a:gd name="connsiteY2" fmla="*/ 1317600 h 1317600"/>
              <a:gd name="connsiteX3" fmla="*/ 0 w 1317600"/>
              <a:gd name="connsiteY3" fmla="*/ 0 h 1317600"/>
              <a:gd name="connsiteX4" fmla="*/ 1317600 w 1317600"/>
              <a:gd name="connsiteY4" fmla="*/ 0 h 1317600"/>
              <a:gd name="connsiteX5" fmla="*/ 1317600 w 1317600"/>
              <a:gd name="connsiteY5" fmla="*/ 545524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1317600" y="772076"/>
                </a:moveTo>
                <a:lnTo>
                  <a:pt x="1317600" y="1317600"/>
                </a:lnTo>
                <a:lnTo>
                  <a:pt x="0" y="1317600"/>
                </a:lnTo>
                <a:lnTo>
                  <a:pt x="0" y="0"/>
                </a:lnTo>
                <a:lnTo>
                  <a:pt x="1317600" y="0"/>
                </a:lnTo>
                <a:lnTo>
                  <a:pt x="1317600" y="545524"/>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1"/>
          </a:p>
        </p:txBody>
      </p:sp>
      <p:sp>
        <p:nvSpPr>
          <p:cNvPr id="53" name="Freeform 52">
            <a:extLst>
              <a:ext uri="{FF2B5EF4-FFF2-40B4-BE49-F238E27FC236}">
                <a16:creationId xmlns:a16="http://schemas.microsoft.com/office/drawing/2014/main" id="{FA7CCA94-C068-ED55-5990-DBDC5C39D00E}"/>
              </a:ext>
            </a:extLst>
          </p:cNvPr>
          <p:cNvSpPr/>
          <p:nvPr userDrawn="1"/>
        </p:nvSpPr>
        <p:spPr>
          <a:xfrm>
            <a:off x="22354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1317600 h 1317600"/>
              <a:gd name="connsiteX3" fmla="*/ 0 w 1317600"/>
              <a:gd name="connsiteY3" fmla="*/ 1317600 h 1317600"/>
              <a:gd name="connsiteX4" fmla="*/ 0 w 1317600"/>
              <a:gd name="connsiteY4" fmla="*/ 772076 h 1317600"/>
              <a:gd name="connsiteX5" fmla="*/ 142875 w 1317600"/>
              <a:gd name="connsiteY5" fmla="*/ 772076 h 1317600"/>
              <a:gd name="connsiteX6" fmla="*/ 142875 w 1317600"/>
              <a:gd name="connsiteY6" fmla="*/ 545524 h 1317600"/>
              <a:gd name="connsiteX7" fmla="*/ 0 w 1317600"/>
              <a:gd name="connsiteY7" fmla="*/ 545524 h 1317600"/>
              <a:gd name="connsiteX0" fmla="*/ 142875 w 1317600"/>
              <a:gd name="connsiteY0" fmla="*/ 545524 h 1317600"/>
              <a:gd name="connsiteX1" fmla="*/ 0 w 1317600"/>
              <a:gd name="connsiteY1" fmla="*/ 545524 h 1317600"/>
              <a:gd name="connsiteX2" fmla="*/ 0 w 1317600"/>
              <a:gd name="connsiteY2" fmla="*/ 0 h 1317600"/>
              <a:gd name="connsiteX3" fmla="*/ 1317600 w 1317600"/>
              <a:gd name="connsiteY3" fmla="*/ 0 h 1317600"/>
              <a:gd name="connsiteX4" fmla="*/ 1317600 w 1317600"/>
              <a:gd name="connsiteY4" fmla="*/ 1317600 h 1317600"/>
              <a:gd name="connsiteX5" fmla="*/ 0 w 1317600"/>
              <a:gd name="connsiteY5" fmla="*/ 1317600 h 1317600"/>
              <a:gd name="connsiteX6" fmla="*/ 0 w 1317600"/>
              <a:gd name="connsiteY6" fmla="*/ 772076 h 1317600"/>
              <a:gd name="connsiteX7" fmla="*/ 142875 w 1317600"/>
              <a:gd name="connsiteY7" fmla="*/ 772076 h 1317600"/>
              <a:gd name="connsiteX8" fmla="*/ 234315 w 1317600"/>
              <a:gd name="connsiteY8"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7" fmla="*/ 234315 w 1317600"/>
              <a:gd name="connsiteY7"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0" y="545524"/>
                </a:moveTo>
                <a:lnTo>
                  <a:pt x="0" y="0"/>
                </a:lnTo>
                <a:lnTo>
                  <a:pt x="1317600" y="0"/>
                </a:lnTo>
                <a:lnTo>
                  <a:pt x="1317600" y="1317600"/>
                </a:lnTo>
                <a:lnTo>
                  <a:pt x="0" y="1317600"/>
                </a:lnTo>
                <a:lnTo>
                  <a:pt x="0" y="772076"/>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1"/>
          </a:p>
        </p:txBody>
      </p:sp>
      <p:pic>
        <p:nvPicPr>
          <p:cNvPr id="42" name="Graphic 41">
            <a:extLst>
              <a:ext uri="{FF2B5EF4-FFF2-40B4-BE49-F238E27FC236}">
                <a16:creationId xmlns:a16="http://schemas.microsoft.com/office/drawing/2014/main" id="{DF63DFD7-AF69-6417-C43A-A92BC4FA75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2881" y="2932552"/>
            <a:ext cx="185124" cy="191293"/>
          </a:xfrm>
          <a:prstGeom prst="rect">
            <a:avLst/>
          </a:prstGeom>
        </p:spPr>
      </p:pic>
      <p:sp>
        <p:nvSpPr>
          <p:cNvPr id="49" name="Text Placeholder 6">
            <a:extLst>
              <a:ext uri="{FF2B5EF4-FFF2-40B4-BE49-F238E27FC236}">
                <a16:creationId xmlns:a16="http://schemas.microsoft.com/office/drawing/2014/main" id="{AFC4A2E5-4E35-869D-E91A-1C27886A19BB}"/>
              </a:ext>
            </a:extLst>
          </p:cNvPr>
          <p:cNvSpPr>
            <a:spLocks noGrp="1"/>
          </p:cNvSpPr>
          <p:nvPr>
            <p:ph type="body" sz="quarter" idx="59" hasCustomPrompt="1"/>
          </p:nvPr>
        </p:nvSpPr>
        <p:spPr>
          <a:xfrm>
            <a:off x="478640" y="3560248"/>
            <a:ext cx="1756800" cy="346353"/>
          </a:xfrm>
        </p:spPr>
        <p:txBody>
          <a:bodyPr lIns="0" tIns="0" rIns="0" bIns="0">
            <a:noAutofit/>
          </a:bodyPr>
          <a:lstStyle>
            <a:lvl1pPr marL="0" indent="0" algn="ctr">
              <a:lnSpc>
                <a:spcPct val="100000"/>
              </a:lnSpc>
              <a:spcBef>
                <a:spcPts val="801"/>
              </a:spcBef>
              <a:buClr>
                <a:schemeClr val="accent4"/>
              </a:buClr>
              <a:buFont typeface="DM Sans 18pt 18pt" panose="020B0604020202020204" charset="0"/>
              <a:buNone/>
              <a:defRPr sz="1335" b="1" i="0">
                <a:solidFill>
                  <a:schemeClr val="accent1"/>
                </a:solidFill>
                <a:latin typeface="DM Sans 18pt 18pt SemiBold"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Title</a:t>
            </a:r>
          </a:p>
        </p:txBody>
      </p:sp>
      <p:sp>
        <p:nvSpPr>
          <p:cNvPr id="50" name="Text Placeholder 6">
            <a:extLst>
              <a:ext uri="{FF2B5EF4-FFF2-40B4-BE49-F238E27FC236}">
                <a16:creationId xmlns:a16="http://schemas.microsoft.com/office/drawing/2014/main" id="{817D83D9-BC40-A33C-AA44-146EA98E8DC8}"/>
              </a:ext>
            </a:extLst>
          </p:cNvPr>
          <p:cNvSpPr>
            <a:spLocks noGrp="1"/>
          </p:cNvSpPr>
          <p:nvPr>
            <p:ph type="body" sz="quarter" idx="60" hasCustomPrompt="1"/>
          </p:nvPr>
        </p:nvSpPr>
        <p:spPr>
          <a:xfrm>
            <a:off x="2235440" y="3560248"/>
            <a:ext cx="1756800" cy="346353"/>
          </a:xfrm>
        </p:spPr>
        <p:txBody>
          <a:bodyPr lIns="0" tIns="0" rIns="0" bIns="0">
            <a:noAutofit/>
          </a:bodyPr>
          <a:lstStyle>
            <a:lvl1pPr marL="0" indent="0" algn="ctr">
              <a:lnSpc>
                <a:spcPct val="100000"/>
              </a:lnSpc>
              <a:spcBef>
                <a:spcPts val="801"/>
              </a:spcBef>
              <a:buClr>
                <a:schemeClr val="accent4"/>
              </a:buClr>
              <a:buFont typeface="DM Sans 18pt 18pt" panose="020B0604020202020204" charset="0"/>
              <a:buNone/>
              <a:defRPr sz="1335" b="1" i="0">
                <a:solidFill>
                  <a:schemeClr val="accent1"/>
                </a:solidFill>
                <a:latin typeface="DM Sans 18pt 18pt SemiBold"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Title</a:t>
            </a:r>
          </a:p>
        </p:txBody>
      </p:sp>
      <p:sp>
        <p:nvSpPr>
          <p:cNvPr id="8" name="Rectangle 7">
            <a:extLst>
              <a:ext uri="{FF2B5EF4-FFF2-40B4-BE49-F238E27FC236}">
                <a16:creationId xmlns:a16="http://schemas.microsoft.com/office/drawing/2014/main" id="{B6B555E3-D846-F39E-AF35-7D8C4B564163}"/>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BD987889-462E-601F-3BD7-14F2DD57D06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2" name="Rectangle 11">
            <a:extLst>
              <a:ext uri="{FF2B5EF4-FFF2-40B4-BE49-F238E27FC236}">
                <a16:creationId xmlns:a16="http://schemas.microsoft.com/office/drawing/2014/main" id="{D1EEFE65-A98A-54C8-AA5F-CA022A456693}"/>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B39D1994-DB78-DE94-F7BE-AEFF3820A5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7570963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Blue Dar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657DD96C-EC7E-5173-8D6E-97FFD5787505}"/>
              </a:ext>
            </a:extLst>
          </p:cNvPr>
          <p:cNvSpPr>
            <a:spLocks noGrp="1"/>
          </p:cNvSpPr>
          <p:nvPr>
            <p:ph type="pic" sz="quarter" idx="12" hasCustomPrompt="1"/>
          </p:nvPr>
        </p:nvSpPr>
        <p:spPr>
          <a:xfrm>
            <a:off x="5" y="7"/>
            <a:ext cx="12192000" cy="6406796"/>
          </a:xfrm>
          <a:custGeom>
            <a:avLst/>
            <a:gdLst>
              <a:gd name="connsiteX0" fmla="*/ 8074012 w 9144000"/>
              <a:gd name="connsiteY0" fmla="*/ 4677716 h 4805097"/>
              <a:gd name="connsiteX1" fmla="*/ 8077444 w 9144000"/>
              <a:gd name="connsiteY1" fmla="*/ 4677716 h 4805097"/>
              <a:gd name="connsiteX2" fmla="*/ 8086411 w 9144000"/>
              <a:gd name="connsiteY2" fmla="*/ 4682459 h 4805097"/>
              <a:gd name="connsiteX3" fmla="*/ 8088330 w 9144000"/>
              <a:gd name="connsiteY3" fmla="*/ 4695959 h 4805097"/>
              <a:gd name="connsiteX4" fmla="*/ 8086374 w 9144000"/>
              <a:gd name="connsiteY4" fmla="*/ 4710115 h 4805097"/>
              <a:gd name="connsiteX5" fmla="*/ 8086411 w 9144000"/>
              <a:gd name="connsiteY5" fmla="*/ 4710152 h 4805097"/>
              <a:gd name="connsiteX6" fmla="*/ 8075783 w 9144000"/>
              <a:gd name="connsiteY6" fmla="*/ 4714968 h 4805097"/>
              <a:gd name="connsiteX7" fmla="*/ 8074012 w 9144000"/>
              <a:gd name="connsiteY7" fmla="*/ 4714968 h 4805097"/>
              <a:gd name="connsiteX8" fmla="*/ 8502764 w 9144000"/>
              <a:gd name="connsiteY8" fmla="*/ 4676548 h 4805097"/>
              <a:gd name="connsiteX9" fmla="*/ 8509664 w 9144000"/>
              <a:gd name="connsiteY9" fmla="*/ 4687932 h 4805097"/>
              <a:gd name="connsiteX10" fmla="*/ 8509664 w 9144000"/>
              <a:gd name="connsiteY10" fmla="*/ 4763021 h 4805097"/>
              <a:gd name="connsiteX11" fmla="*/ 8502579 w 9144000"/>
              <a:gd name="connsiteY11" fmla="*/ 4776558 h 4805097"/>
              <a:gd name="connsiteX12" fmla="*/ 8496749 w 9144000"/>
              <a:gd name="connsiteY12" fmla="*/ 4773456 h 4805097"/>
              <a:gd name="connsiteX13" fmla="*/ 8494978 w 9144000"/>
              <a:gd name="connsiteY13" fmla="*/ 4763204 h 4805097"/>
              <a:gd name="connsiteX14" fmla="*/ 8494978 w 9144000"/>
              <a:gd name="connsiteY14" fmla="*/ 4688188 h 4805097"/>
              <a:gd name="connsiteX15" fmla="*/ 8502764 w 9144000"/>
              <a:gd name="connsiteY15" fmla="*/ 4676548 h 4805097"/>
              <a:gd name="connsiteX16" fmla="*/ 8552322 w 9144000"/>
              <a:gd name="connsiteY16" fmla="*/ 4649657 h 4805097"/>
              <a:gd name="connsiteX17" fmla="*/ 8552322 w 9144000"/>
              <a:gd name="connsiteY17" fmla="*/ 4803520 h 4805097"/>
              <a:gd name="connsiteX18" fmla="*/ 8582728 w 9144000"/>
              <a:gd name="connsiteY18" fmla="*/ 4803520 h 4805097"/>
              <a:gd name="connsiteX19" fmla="*/ 8582728 w 9144000"/>
              <a:gd name="connsiteY19" fmla="*/ 4726570 h 4805097"/>
              <a:gd name="connsiteX20" fmla="*/ 8598301 w 9144000"/>
              <a:gd name="connsiteY20" fmla="*/ 4803520 h 4805097"/>
              <a:gd name="connsiteX21" fmla="*/ 8628707 w 9144000"/>
              <a:gd name="connsiteY21" fmla="*/ 4803520 h 4805097"/>
              <a:gd name="connsiteX22" fmla="*/ 8628707 w 9144000"/>
              <a:gd name="connsiteY22" fmla="*/ 4649657 h 4805097"/>
              <a:gd name="connsiteX23" fmla="*/ 8598670 w 9144000"/>
              <a:gd name="connsiteY23" fmla="*/ 4649657 h 4805097"/>
              <a:gd name="connsiteX24" fmla="*/ 8598670 w 9144000"/>
              <a:gd name="connsiteY24" fmla="*/ 4723360 h 4805097"/>
              <a:gd name="connsiteX25" fmla="*/ 8584315 w 9144000"/>
              <a:gd name="connsiteY25" fmla="*/ 4649657 h 4805097"/>
              <a:gd name="connsiteX26" fmla="*/ 8291395 w 9144000"/>
              <a:gd name="connsiteY26" fmla="*/ 4649657 h 4805097"/>
              <a:gd name="connsiteX27" fmla="*/ 8291395 w 9144000"/>
              <a:gd name="connsiteY27" fmla="*/ 4803520 h 4805097"/>
              <a:gd name="connsiteX28" fmla="*/ 8321838 w 9144000"/>
              <a:gd name="connsiteY28" fmla="*/ 4803520 h 4805097"/>
              <a:gd name="connsiteX29" fmla="*/ 8321838 w 9144000"/>
              <a:gd name="connsiteY29" fmla="*/ 4726570 h 4805097"/>
              <a:gd name="connsiteX30" fmla="*/ 8337374 w 9144000"/>
              <a:gd name="connsiteY30" fmla="*/ 4803520 h 4805097"/>
              <a:gd name="connsiteX31" fmla="*/ 8367817 w 9144000"/>
              <a:gd name="connsiteY31" fmla="*/ 4803520 h 4805097"/>
              <a:gd name="connsiteX32" fmla="*/ 8367817 w 9144000"/>
              <a:gd name="connsiteY32" fmla="*/ 4649657 h 4805097"/>
              <a:gd name="connsiteX33" fmla="*/ 8337743 w 9144000"/>
              <a:gd name="connsiteY33" fmla="*/ 4649657 h 4805097"/>
              <a:gd name="connsiteX34" fmla="*/ 8337743 w 9144000"/>
              <a:gd name="connsiteY34" fmla="*/ 4723360 h 4805097"/>
              <a:gd name="connsiteX35" fmla="*/ 8323425 w 9144000"/>
              <a:gd name="connsiteY35" fmla="*/ 4649657 h 4805097"/>
              <a:gd name="connsiteX36" fmla="*/ 8216855 w 9144000"/>
              <a:gd name="connsiteY36" fmla="*/ 4649657 h 4805097"/>
              <a:gd name="connsiteX37" fmla="*/ 8216855 w 9144000"/>
              <a:gd name="connsiteY37" fmla="*/ 4803520 h 4805097"/>
              <a:gd name="connsiteX38" fmla="*/ 8281137 w 9144000"/>
              <a:gd name="connsiteY38" fmla="*/ 4803520 h 4805097"/>
              <a:gd name="connsiteX39" fmla="*/ 8281137 w 9144000"/>
              <a:gd name="connsiteY39" fmla="*/ 4773528 h 4805097"/>
              <a:gd name="connsiteX40" fmla="*/ 8248516 w 9144000"/>
              <a:gd name="connsiteY40" fmla="*/ 4773528 h 4805097"/>
              <a:gd name="connsiteX41" fmla="*/ 8248516 w 9144000"/>
              <a:gd name="connsiteY41" fmla="*/ 4738282 h 4805097"/>
              <a:gd name="connsiteX42" fmla="*/ 8277889 w 9144000"/>
              <a:gd name="connsiteY42" fmla="*/ 4738282 h 4805097"/>
              <a:gd name="connsiteX43" fmla="*/ 8277889 w 9144000"/>
              <a:gd name="connsiteY43" fmla="*/ 4709349 h 4805097"/>
              <a:gd name="connsiteX44" fmla="*/ 8248516 w 9144000"/>
              <a:gd name="connsiteY44" fmla="*/ 4709349 h 4805097"/>
              <a:gd name="connsiteX45" fmla="*/ 8248516 w 9144000"/>
              <a:gd name="connsiteY45" fmla="*/ 4679357 h 4805097"/>
              <a:gd name="connsiteX46" fmla="*/ 8279107 w 9144000"/>
              <a:gd name="connsiteY46" fmla="*/ 4679357 h 4805097"/>
              <a:gd name="connsiteX47" fmla="*/ 8279107 w 9144000"/>
              <a:gd name="connsiteY47" fmla="*/ 4649657 h 4805097"/>
              <a:gd name="connsiteX48" fmla="*/ 7892127 w 9144000"/>
              <a:gd name="connsiteY48" fmla="*/ 4649657 h 4805097"/>
              <a:gd name="connsiteX49" fmla="*/ 7892127 w 9144000"/>
              <a:gd name="connsiteY49" fmla="*/ 4679175 h 4805097"/>
              <a:gd name="connsiteX50" fmla="*/ 7910614 w 9144000"/>
              <a:gd name="connsiteY50" fmla="*/ 4679175 h 4805097"/>
              <a:gd name="connsiteX51" fmla="*/ 7910614 w 9144000"/>
              <a:gd name="connsiteY51" fmla="*/ 4803520 h 4805097"/>
              <a:gd name="connsiteX52" fmla="*/ 7941722 w 9144000"/>
              <a:gd name="connsiteY52" fmla="*/ 4803520 h 4805097"/>
              <a:gd name="connsiteX53" fmla="*/ 7941722 w 9144000"/>
              <a:gd name="connsiteY53" fmla="*/ 4679175 h 4805097"/>
              <a:gd name="connsiteX54" fmla="*/ 7960209 w 9144000"/>
              <a:gd name="connsiteY54" fmla="*/ 4679175 h 4805097"/>
              <a:gd name="connsiteX55" fmla="*/ 7960209 w 9144000"/>
              <a:gd name="connsiteY55" fmla="*/ 4649657 h 4805097"/>
              <a:gd name="connsiteX56" fmla="*/ 8043421 w 9144000"/>
              <a:gd name="connsiteY56" fmla="*/ 4649621 h 4805097"/>
              <a:gd name="connsiteX57" fmla="*/ 8043421 w 9144000"/>
              <a:gd name="connsiteY57" fmla="*/ 4803521 h 4805097"/>
              <a:gd name="connsiteX58" fmla="*/ 8074012 w 9144000"/>
              <a:gd name="connsiteY58" fmla="*/ 4803521 h 4805097"/>
              <a:gd name="connsiteX59" fmla="*/ 8074012 w 9144000"/>
              <a:gd name="connsiteY59" fmla="*/ 4742588 h 4805097"/>
              <a:gd name="connsiteX60" fmla="*/ 8086669 w 9144000"/>
              <a:gd name="connsiteY60" fmla="*/ 4742588 h 4805097"/>
              <a:gd name="connsiteX61" fmla="*/ 8106596 w 9144000"/>
              <a:gd name="connsiteY61" fmla="*/ 4736896 h 4805097"/>
              <a:gd name="connsiteX62" fmla="*/ 8116374 w 9144000"/>
              <a:gd name="connsiteY62" fmla="*/ 4720842 h 4805097"/>
              <a:gd name="connsiteX63" fmla="*/ 8119105 w 9144000"/>
              <a:gd name="connsiteY63" fmla="*/ 4696506 h 4805097"/>
              <a:gd name="connsiteX64" fmla="*/ 8115821 w 9144000"/>
              <a:gd name="connsiteY64" fmla="*/ 4671513 h 4805097"/>
              <a:gd name="connsiteX65" fmla="*/ 8105009 w 9144000"/>
              <a:gd name="connsiteY65" fmla="*/ 4655349 h 4805097"/>
              <a:gd name="connsiteX66" fmla="*/ 8105009 w 9144000"/>
              <a:gd name="connsiteY66" fmla="*/ 4655313 h 4805097"/>
              <a:gd name="connsiteX67" fmla="*/ 8084529 w 9144000"/>
              <a:gd name="connsiteY67" fmla="*/ 4649621 h 4805097"/>
              <a:gd name="connsiteX68" fmla="*/ 7968881 w 9144000"/>
              <a:gd name="connsiteY68" fmla="*/ 4649621 h 4805097"/>
              <a:gd name="connsiteX69" fmla="*/ 7968881 w 9144000"/>
              <a:gd name="connsiteY69" fmla="*/ 4803521 h 4805097"/>
              <a:gd name="connsiteX70" fmla="*/ 8033163 w 9144000"/>
              <a:gd name="connsiteY70" fmla="*/ 4803521 h 4805097"/>
              <a:gd name="connsiteX71" fmla="*/ 8033163 w 9144000"/>
              <a:gd name="connsiteY71" fmla="*/ 4773529 h 4805097"/>
              <a:gd name="connsiteX72" fmla="*/ 8000542 w 9144000"/>
              <a:gd name="connsiteY72" fmla="*/ 4773529 h 4805097"/>
              <a:gd name="connsiteX73" fmla="*/ 8000542 w 9144000"/>
              <a:gd name="connsiteY73" fmla="*/ 4738283 h 4805097"/>
              <a:gd name="connsiteX74" fmla="*/ 8029878 w 9144000"/>
              <a:gd name="connsiteY74" fmla="*/ 4738283 h 4805097"/>
              <a:gd name="connsiteX75" fmla="*/ 8029878 w 9144000"/>
              <a:gd name="connsiteY75" fmla="*/ 4709349 h 4805097"/>
              <a:gd name="connsiteX76" fmla="*/ 8000542 w 9144000"/>
              <a:gd name="connsiteY76" fmla="*/ 4709349 h 4805097"/>
              <a:gd name="connsiteX77" fmla="*/ 8000542 w 9144000"/>
              <a:gd name="connsiteY77" fmla="*/ 4679357 h 4805097"/>
              <a:gd name="connsiteX78" fmla="*/ 8031133 w 9144000"/>
              <a:gd name="connsiteY78" fmla="*/ 4679357 h 4805097"/>
              <a:gd name="connsiteX79" fmla="*/ 8031133 w 9144000"/>
              <a:gd name="connsiteY79" fmla="*/ 4649621 h 4805097"/>
              <a:gd name="connsiteX80" fmla="*/ 8502321 w 9144000"/>
              <a:gd name="connsiteY80" fmla="*/ 4648235 h 4805097"/>
              <a:gd name="connsiteX81" fmla="*/ 8473723 w 9144000"/>
              <a:gd name="connsiteY81" fmla="*/ 4658451 h 4805097"/>
              <a:gd name="connsiteX82" fmla="*/ 8463944 w 9144000"/>
              <a:gd name="connsiteY82" fmla="*/ 4688443 h 4805097"/>
              <a:gd name="connsiteX83" fmla="*/ 8463944 w 9144000"/>
              <a:gd name="connsiteY83" fmla="*/ 4761525 h 4805097"/>
              <a:gd name="connsiteX84" fmla="*/ 8473797 w 9144000"/>
              <a:gd name="connsiteY84" fmla="*/ 4793743 h 4805097"/>
              <a:gd name="connsiteX85" fmla="*/ 8502321 w 9144000"/>
              <a:gd name="connsiteY85" fmla="*/ 4804908 h 4805097"/>
              <a:gd name="connsiteX86" fmla="*/ 8530846 w 9144000"/>
              <a:gd name="connsiteY86" fmla="*/ 4793743 h 4805097"/>
              <a:gd name="connsiteX87" fmla="*/ 8540698 w 9144000"/>
              <a:gd name="connsiteY87" fmla="*/ 4761525 h 4805097"/>
              <a:gd name="connsiteX88" fmla="*/ 8540698 w 9144000"/>
              <a:gd name="connsiteY88" fmla="*/ 4688443 h 4805097"/>
              <a:gd name="connsiteX89" fmla="*/ 8530919 w 9144000"/>
              <a:gd name="connsiteY89" fmla="*/ 4658451 h 4805097"/>
              <a:gd name="connsiteX90" fmla="*/ 8502321 w 9144000"/>
              <a:gd name="connsiteY90" fmla="*/ 4648235 h 4805097"/>
              <a:gd name="connsiteX91" fmla="*/ 7846480 w 9144000"/>
              <a:gd name="connsiteY91" fmla="*/ 4648235 h 4805097"/>
              <a:gd name="connsiteX92" fmla="*/ 7819764 w 9144000"/>
              <a:gd name="connsiteY92" fmla="*/ 4658561 h 4805097"/>
              <a:gd name="connsiteX93" fmla="*/ 7810502 w 9144000"/>
              <a:gd name="connsiteY93" fmla="*/ 4688552 h 4805097"/>
              <a:gd name="connsiteX94" fmla="*/ 7826148 w 9144000"/>
              <a:gd name="connsiteY94" fmla="*/ 4721938 h 4805097"/>
              <a:gd name="connsiteX95" fmla="*/ 7840097 w 9144000"/>
              <a:gd name="connsiteY95" fmla="*/ 4735073 h 4805097"/>
              <a:gd name="connsiteX96" fmla="*/ 7849802 w 9144000"/>
              <a:gd name="connsiteY96" fmla="*/ 4745179 h 4805097"/>
              <a:gd name="connsiteX97" fmla="*/ 7854709 w 9144000"/>
              <a:gd name="connsiteY97" fmla="*/ 4754264 h 4805097"/>
              <a:gd name="connsiteX98" fmla="*/ 7856112 w 9144000"/>
              <a:gd name="connsiteY98" fmla="*/ 4766123 h 4805097"/>
              <a:gd name="connsiteX99" fmla="*/ 7854488 w 9144000"/>
              <a:gd name="connsiteY99" fmla="*/ 4774186 h 4805097"/>
              <a:gd name="connsiteX100" fmla="*/ 7848621 w 9144000"/>
              <a:gd name="connsiteY100" fmla="*/ 4776631 h 4805097"/>
              <a:gd name="connsiteX101" fmla="*/ 7842901 w 9144000"/>
              <a:gd name="connsiteY101" fmla="*/ 4773602 h 4805097"/>
              <a:gd name="connsiteX102" fmla="*/ 7841277 w 9144000"/>
              <a:gd name="connsiteY102" fmla="*/ 4765247 h 4805097"/>
              <a:gd name="connsiteX103" fmla="*/ 7841277 w 9144000"/>
              <a:gd name="connsiteY103" fmla="*/ 4746019 h 4805097"/>
              <a:gd name="connsiteX104" fmla="*/ 7810502 w 9144000"/>
              <a:gd name="connsiteY104" fmla="*/ 4746019 h 4805097"/>
              <a:gd name="connsiteX105" fmla="*/ 7810502 w 9144000"/>
              <a:gd name="connsiteY105" fmla="*/ 4761051 h 4805097"/>
              <a:gd name="connsiteX106" fmla="*/ 7819912 w 9144000"/>
              <a:gd name="connsiteY106" fmla="*/ 4794436 h 4805097"/>
              <a:gd name="connsiteX107" fmla="*/ 7850650 w 9144000"/>
              <a:gd name="connsiteY107" fmla="*/ 4804944 h 4805097"/>
              <a:gd name="connsiteX108" fmla="*/ 7878806 w 9144000"/>
              <a:gd name="connsiteY108" fmla="*/ 4792648 h 4805097"/>
              <a:gd name="connsiteX109" fmla="*/ 7886887 w 9144000"/>
              <a:gd name="connsiteY109" fmla="*/ 4758679 h 4805097"/>
              <a:gd name="connsiteX110" fmla="*/ 7884156 w 9144000"/>
              <a:gd name="connsiteY110" fmla="*/ 4740436 h 4805097"/>
              <a:gd name="connsiteX111" fmla="*/ 7876924 w 9144000"/>
              <a:gd name="connsiteY111" fmla="*/ 4727338 h 4805097"/>
              <a:gd name="connsiteX112" fmla="*/ 7867034 w 9144000"/>
              <a:gd name="connsiteY112" fmla="*/ 4716611 h 4805097"/>
              <a:gd name="connsiteX113" fmla="*/ 7849064 w 9144000"/>
              <a:gd name="connsiteY113" fmla="*/ 4699571 h 4805097"/>
              <a:gd name="connsiteX114" fmla="*/ 7842089 w 9144000"/>
              <a:gd name="connsiteY114" fmla="*/ 4690924 h 4805097"/>
              <a:gd name="connsiteX115" fmla="*/ 7840318 w 9144000"/>
              <a:gd name="connsiteY115" fmla="*/ 4683919 h 4805097"/>
              <a:gd name="connsiteX116" fmla="*/ 7842052 w 9144000"/>
              <a:gd name="connsiteY116" fmla="*/ 4678628 h 4805097"/>
              <a:gd name="connsiteX117" fmla="*/ 7847477 w 9144000"/>
              <a:gd name="connsiteY117" fmla="*/ 4676585 h 4805097"/>
              <a:gd name="connsiteX118" fmla="*/ 7852385 w 9144000"/>
              <a:gd name="connsiteY118" fmla="*/ 4678336 h 4805097"/>
              <a:gd name="connsiteX119" fmla="*/ 7854193 w 9144000"/>
              <a:gd name="connsiteY119" fmla="*/ 4683225 h 4805097"/>
              <a:gd name="connsiteX120" fmla="*/ 7854193 w 9144000"/>
              <a:gd name="connsiteY120" fmla="*/ 4693807 h 4805097"/>
              <a:gd name="connsiteX121" fmla="*/ 7885854 w 9144000"/>
              <a:gd name="connsiteY121" fmla="*/ 4693807 h 4805097"/>
              <a:gd name="connsiteX122" fmla="*/ 7876887 w 9144000"/>
              <a:gd name="connsiteY122" fmla="*/ 4659546 h 4805097"/>
              <a:gd name="connsiteX123" fmla="*/ 7846480 w 9144000"/>
              <a:gd name="connsiteY123" fmla="*/ 4648235 h 4805097"/>
              <a:gd name="connsiteX124" fmla="*/ 8414423 w 9144000"/>
              <a:gd name="connsiteY124" fmla="*/ 4648198 h 4805097"/>
              <a:gd name="connsiteX125" fmla="*/ 8387670 w 9144000"/>
              <a:gd name="connsiteY125" fmla="*/ 4658524 h 4805097"/>
              <a:gd name="connsiteX126" fmla="*/ 8378445 w 9144000"/>
              <a:gd name="connsiteY126" fmla="*/ 4688515 h 4805097"/>
              <a:gd name="connsiteX127" fmla="*/ 8394091 w 9144000"/>
              <a:gd name="connsiteY127" fmla="*/ 4721901 h 4805097"/>
              <a:gd name="connsiteX128" fmla="*/ 8408076 w 9144000"/>
              <a:gd name="connsiteY128" fmla="*/ 4735036 h 4805097"/>
              <a:gd name="connsiteX129" fmla="*/ 8417781 w 9144000"/>
              <a:gd name="connsiteY129" fmla="*/ 4745142 h 4805097"/>
              <a:gd name="connsiteX130" fmla="*/ 8422689 w 9144000"/>
              <a:gd name="connsiteY130" fmla="*/ 4754227 h 4805097"/>
              <a:gd name="connsiteX131" fmla="*/ 8424092 w 9144000"/>
              <a:gd name="connsiteY131" fmla="*/ 4766086 h 4805097"/>
              <a:gd name="connsiteX132" fmla="*/ 8422468 w 9144000"/>
              <a:gd name="connsiteY132" fmla="*/ 4774113 h 4805097"/>
              <a:gd name="connsiteX133" fmla="*/ 8416601 w 9144000"/>
              <a:gd name="connsiteY133" fmla="*/ 4776557 h 4805097"/>
              <a:gd name="connsiteX134" fmla="*/ 8410881 w 9144000"/>
              <a:gd name="connsiteY134" fmla="*/ 4773529 h 4805097"/>
              <a:gd name="connsiteX135" fmla="*/ 8409257 w 9144000"/>
              <a:gd name="connsiteY135" fmla="*/ 4765173 h 4805097"/>
              <a:gd name="connsiteX136" fmla="*/ 8409257 w 9144000"/>
              <a:gd name="connsiteY136" fmla="*/ 4745945 h 4805097"/>
              <a:gd name="connsiteX137" fmla="*/ 8378482 w 9144000"/>
              <a:gd name="connsiteY137" fmla="*/ 4745945 h 4805097"/>
              <a:gd name="connsiteX138" fmla="*/ 8378482 w 9144000"/>
              <a:gd name="connsiteY138" fmla="*/ 4760977 h 4805097"/>
              <a:gd name="connsiteX139" fmla="*/ 8387892 w 9144000"/>
              <a:gd name="connsiteY139" fmla="*/ 4794363 h 4805097"/>
              <a:gd name="connsiteX140" fmla="*/ 8418630 w 9144000"/>
              <a:gd name="connsiteY140" fmla="*/ 4804871 h 4805097"/>
              <a:gd name="connsiteX141" fmla="*/ 8418556 w 9144000"/>
              <a:gd name="connsiteY141" fmla="*/ 4804907 h 4805097"/>
              <a:gd name="connsiteX142" fmla="*/ 8446712 w 9144000"/>
              <a:gd name="connsiteY142" fmla="*/ 4792611 h 4805097"/>
              <a:gd name="connsiteX143" fmla="*/ 8454793 w 9144000"/>
              <a:gd name="connsiteY143" fmla="*/ 4758642 h 4805097"/>
              <a:gd name="connsiteX144" fmla="*/ 8452062 w 9144000"/>
              <a:gd name="connsiteY144" fmla="*/ 4740399 h 4805097"/>
              <a:gd name="connsiteX145" fmla="*/ 8444830 w 9144000"/>
              <a:gd name="connsiteY145" fmla="*/ 4727301 h 4805097"/>
              <a:gd name="connsiteX146" fmla="*/ 8434904 w 9144000"/>
              <a:gd name="connsiteY146" fmla="*/ 4716574 h 4805097"/>
              <a:gd name="connsiteX147" fmla="*/ 8416970 w 9144000"/>
              <a:gd name="connsiteY147" fmla="*/ 4699534 h 4805097"/>
              <a:gd name="connsiteX148" fmla="*/ 8409995 w 9144000"/>
              <a:gd name="connsiteY148" fmla="*/ 4690887 h 4805097"/>
              <a:gd name="connsiteX149" fmla="*/ 8408224 w 9144000"/>
              <a:gd name="connsiteY149" fmla="*/ 4683882 h 4805097"/>
              <a:gd name="connsiteX150" fmla="*/ 8409958 w 9144000"/>
              <a:gd name="connsiteY150" fmla="*/ 4678591 h 4805097"/>
              <a:gd name="connsiteX151" fmla="*/ 8415383 w 9144000"/>
              <a:gd name="connsiteY151" fmla="*/ 4676548 h 4805097"/>
              <a:gd name="connsiteX152" fmla="*/ 8420291 w 9144000"/>
              <a:gd name="connsiteY152" fmla="*/ 4678299 h 4805097"/>
              <a:gd name="connsiteX153" fmla="*/ 8422099 w 9144000"/>
              <a:gd name="connsiteY153" fmla="*/ 4683188 h 4805097"/>
              <a:gd name="connsiteX154" fmla="*/ 8422099 w 9144000"/>
              <a:gd name="connsiteY154" fmla="*/ 4693770 h 4805097"/>
              <a:gd name="connsiteX155" fmla="*/ 8453760 w 9144000"/>
              <a:gd name="connsiteY155" fmla="*/ 4693770 h 4805097"/>
              <a:gd name="connsiteX156" fmla="*/ 8444793 w 9144000"/>
              <a:gd name="connsiteY156" fmla="*/ 4659472 h 4805097"/>
              <a:gd name="connsiteX157" fmla="*/ 8414423 w 9144000"/>
              <a:gd name="connsiteY157" fmla="*/ 4648198 h 4805097"/>
              <a:gd name="connsiteX158" fmla="*/ 415454 w 9144000"/>
              <a:gd name="connsiteY158" fmla="*/ 886235 h 4805097"/>
              <a:gd name="connsiteX159" fmla="*/ 415454 w 9144000"/>
              <a:gd name="connsiteY159" fmla="*/ 944682 h 4805097"/>
              <a:gd name="connsiteX160" fmla="*/ 358980 w 9144000"/>
              <a:gd name="connsiteY160" fmla="*/ 944682 h 4805097"/>
              <a:gd name="connsiteX161" fmla="*/ 358980 w 9144000"/>
              <a:gd name="connsiteY161" fmla="*/ 971087 h 4805097"/>
              <a:gd name="connsiteX162" fmla="*/ 415454 w 9144000"/>
              <a:gd name="connsiteY162" fmla="*/ 971087 h 4805097"/>
              <a:gd name="connsiteX163" fmla="*/ 415454 w 9144000"/>
              <a:gd name="connsiteY163" fmla="*/ 1029534 h 4805097"/>
              <a:gd name="connsiteX164" fmla="*/ 442112 w 9144000"/>
              <a:gd name="connsiteY164" fmla="*/ 1029534 h 4805097"/>
              <a:gd name="connsiteX165" fmla="*/ 442112 w 9144000"/>
              <a:gd name="connsiteY165" fmla="*/ 971087 h 4805097"/>
              <a:gd name="connsiteX166" fmla="*/ 498586 w 9144000"/>
              <a:gd name="connsiteY166" fmla="*/ 971087 h 4805097"/>
              <a:gd name="connsiteX167" fmla="*/ 498586 w 9144000"/>
              <a:gd name="connsiteY167" fmla="*/ 944682 h 4805097"/>
              <a:gd name="connsiteX168" fmla="*/ 442112 w 9144000"/>
              <a:gd name="connsiteY168" fmla="*/ 944682 h 4805097"/>
              <a:gd name="connsiteX169" fmla="*/ 442112 w 9144000"/>
              <a:gd name="connsiteY169" fmla="*/ 886235 h 4805097"/>
              <a:gd name="connsiteX170" fmla="*/ 0 w 9144000"/>
              <a:gd name="connsiteY170" fmla="*/ 0 h 4805097"/>
              <a:gd name="connsiteX171" fmla="*/ 9144000 w 9144000"/>
              <a:gd name="connsiteY171" fmla="*/ 0 h 4805097"/>
              <a:gd name="connsiteX172" fmla="*/ 9144000 w 9144000"/>
              <a:gd name="connsiteY172" fmla="*/ 4805097 h 4805097"/>
              <a:gd name="connsiteX173" fmla="*/ 8186419 w 9144000"/>
              <a:gd name="connsiteY173" fmla="*/ 4805097 h 4805097"/>
              <a:gd name="connsiteX174" fmla="*/ 8186419 w 9144000"/>
              <a:gd name="connsiteY174" fmla="*/ 4803520 h 4805097"/>
              <a:gd name="connsiteX175" fmla="*/ 8203055 w 9144000"/>
              <a:gd name="connsiteY175" fmla="*/ 4803520 h 4805097"/>
              <a:gd name="connsiteX176" fmla="*/ 8203055 w 9144000"/>
              <a:gd name="connsiteY176" fmla="*/ 4649657 h 4805097"/>
              <a:gd name="connsiteX177" fmla="*/ 8172132 w 9144000"/>
              <a:gd name="connsiteY177" fmla="*/ 4649657 h 4805097"/>
              <a:gd name="connsiteX178" fmla="*/ 8172132 w 9144000"/>
              <a:gd name="connsiteY178" fmla="*/ 4742223 h 4805097"/>
              <a:gd name="connsiteX179" fmla="*/ 8157445 w 9144000"/>
              <a:gd name="connsiteY179" fmla="*/ 4742223 h 4805097"/>
              <a:gd name="connsiteX180" fmla="*/ 8157445 w 9144000"/>
              <a:gd name="connsiteY180" fmla="*/ 4649657 h 4805097"/>
              <a:gd name="connsiteX181" fmla="*/ 8126485 w 9144000"/>
              <a:gd name="connsiteY181" fmla="*/ 4649657 h 4805097"/>
              <a:gd name="connsiteX182" fmla="*/ 8126485 w 9144000"/>
              <a:gd name="connsiteY182" fmla="*/ 4803520 h 4805097"/>
              <a:gd name="connsiteX183" fmla="*/ 8140700 w 9144000"/>
              <a:gd name="connsiteY183" fmla="*/ 4803520 h 4805097"/>
              <a:gd name="connsiteX184" fmla="*/ 8140700 w 9144000"/>
              <a:gd name="connsiteY184" fmla="*/ 4805097 h 4805097"/>
              <a:gd name="connsiteX185" fmla="*/ 0 w 9144000"/>
              <a:gd name="connsiteY185" fmla="*/ 4805097 h 48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144000" h="4805097">
                <a:moveTo>
                  <a:pt x="8074012" y="4677716"/>
                </a:moveTo>
                <a:lnTo>
                  <a:pt x="8077444" y="4677716"/>
                </a:lnTo>
                <a:cubicBezTo>
                  <a:pt x="8082167" y="4677716"/>
                  <a:pt x="8085156" y="4679284"/>
                  <a:pt x="8086411" y="4682459"/>
                </a:cubicBezTo>
                <a:cubicBezTo>
                  <a:pt x="8087665" y="4685633"/>
                  <a:pt x="8088330" y="4690157"/>
                  <a:pt x="8088330" y="4695959"/>
                </a:cubicBezTo>
                <a:cubicBezTo>
                  <a:pt x="8088330" y="4702198"/>
                  <a:pt x="8087665" y="4706905"/>
                  <a:pt x="8086374" y="4710115"/>
                </a:cubicBezTo>
                <a:lnTo>
                  <a:pt x="8086411" y="4710152"/>
                </a:lnTo>
                <a:cubicBezTo>
                  <a:pt x="8085119" y="4713363"/>
                  <a:pt x="8081577" y="4714968"/>
                  <a:pt x="8075783" y="4714968"/>
                </a:cubicBezTo>
                <a:lnTo>
                  <a:pt x="8074012" y="4714968"/>
                </a:lnTo>
                <a:close/>
                <a:moveTo>
                  <a:pt x="8502764" y="4676548"/>
                </a:moveTo>
                <a:cubicBezTo>
                  <a:pt x="8507376" y="4676548"/>
                  <a:pt x="8509664" y="4680343"/>
                  <a:pt x="8509664" y="4687932"/>
                </a:cubicBezTo>
                <a:lnTo>
                  <a:pt x="8509664" y="4763021"/>
                </a:lnTo>
                <a:cubicBezTo>
                  <a:pt x="8509664" y="4772070"/>
                  <a:pt x="8507303" y="4776558"/>
                  <a:pt x="8502579" y="4776558"/>
                </a:cubicBezTo>
                <a:cubicBezTo>
                  <a:pt x="8499849" y="4776558"/>
                  <a:pt x="8497930" y="4775536"/>
                  <a:pt x="8496749" y="4773456"/>
                </a:cubicBezTo>
                <a:cubicBezTo>
                  <a:pt x="8495568" y="4771377"/>
                  <a:pt x="8494978" y="4767983"/>
                  <a:pt x="8494978" y="4763204"/>
                </a:cubicBezTo>
                <a:lnTo>
                  <a:pt x="8494978" y="4688188"/>
                </a:lnTo>
                <a:cubicBezTo>
                  <a:pt x="8494978" y="4680416"/>
                  <a:pt x="8497561" y="4676548"/>
                  <a:pt x="8502764" y="4676548"/>
                </a:cubicBezTo>
                <a:close/>
                <a:moveTo>
                  <a:pt x="8552322" y="4649657"/>
                </a:moveTo>
                <a:lnTo>
                  <a:pt x="8552322" y="4803520"/>
                </a:lnTo>
                <a:lnTo>
                  <a:pt x="8582728" y="4803520"/>
                </a:lnTo>
                <a:lnTo>
                  <a:pt x="8582728" y="4726570"/>
                </a:lnTo>
                <a:lnTo>
                  <a:pt x="8598301" y="4803520"/>
                </a:lnTo>
                <a:lnTo>
                  <a:pt x="8628707" y="4803520"/>
                </a:lnTo>
                <a:lnTo>
                  <a:pt x="8628707" y="4649657"/>
                </a:lnTo>
                <a:lnTo>
                  <a:pt x="8598670" y="4649657"/>
                </a:lnTo>
                <a:lnTo>
                  <a:pt x="8598670" y="4723360"/>
                </a:lnTo>
                <a:lnTo>
                  <a:pt x="8584315" y="4649657"/>
                </a:lnTo>
                <a:close/>
                <a:moveTo>
                  <a:pt x="8291395" y="4649657"/>
                </a:moveTo>
                <a:lnTo>
                  <a:pt x="8291395" y="4803520"/>
                </a:lnTo>
                <a:lnTo>
                  <a:pt x="8321838" y="4803520"/>
                </a:lnTo>
                <a:lnTo>
                  <a:pt x="8321838" y="4726570"/>
                </a:lnTo>
                <a:lnTo>
                  <a:pt x="8337374" y="4803520"/>
                </a:lnTo>
                <a:lnTo>
                  <a:pt x="8367817" y="4803520"/>
                </a:lnTo>
                <a:lnTo>
                  <a:pt x="8367817" y="4649657"/>
                </a:lnTo>
                <a:lnTo>
                  <a:pt x="8337743" y="4649657"/>
                </a:lnTo>
                <a:lnTo>
                  <a:pt x="8337743" y="4723360"/>
                </a:lnTo>
                <a:lnTo>
                  <a:pt x="8323425" y="4649657"/>
                </a:lnTo>
                <a:close/>
                <a:moveTo>
                  <a:pt x="8216855" y="4649657"/>
                </a:moveTo>
                <a:lnTo>
                  <a:pt x="8216855" y="4803520"/>
                </a:lnTo>
                <a:lnTo>
                  <a:pt x="8281137" y="4803520"/>
                </a:lnTo>
                <a:lnTo>
                  <a:pt x="8281137" y="4773528"/>
                </a:lnTo>
                <a:lnTo>
                  <a:pt x="8248516" y="4773528"/>
                </a:lnTo>
                <a:lnTo>
                  <a:pt x="8248516" y="4738282"/>
                </a:lnTo>
                <a:lnTo>
                  <a:pt x="8277889" y="4738282"/>
                </a:lnTo>
                <a:lnTo>
                  <a:pt x="8277889" y="4709349"/>
                </a:lnTo>
                <a:lnTo>
                  <a:pt x="8248516" y="4709349"/>
                </a:lnTo>
                <a:lnTo>
                  <a:pt x="8248516" y="4679357"/>
                </a:lnTo>
                <a:lnTo>
                  <a:pt x="8279107" y="4679357"/>
                </a:lnTo>
                <a:lnTo>
                  <a:pt x="8279107" y="4649657"/>
                </a:lnTo>
                <a:close/>
                <a:moveTo>
                  <a:pt x="7892127" y="4649657"/>
                </a:moveTo>
                <a:lnTo>
                  <a:pt x="7892127" y="4679175"/>
                </a:lnTo>
                <a:lnTo>
                  <a:pt x="7910614" y="4679175"/>
                </a:lnTo>
                <a:lnTo>
                  <a:pt x="7910614" y="4803520"/>
                </a:lnTo>
                <a:lnTo>
                  <a:pt x="7941722" y="4803520"/>
                </a:lnTo>
                <a:lnTo>
                  <a:pt x="7941722" y="4679175"/>
                </a:lnTo>
                <a:lnTo>
                  <a:pt x="7960209" y="4679175"/>
                </a:lnTo>
                <a:lnTo>
                  <a:pt x="7960209" y="4649657"/>
                </a:lnTo>
                <a:close/>
                <a:moveTo>
                  <a:pt x="8043421" y="4649621"/>
                </a:moveTo>
                <a:lnTo>
                  <a:pt x="8043421" y="4803521"/>
                </a:lnTo>
                <a:lnTo>
                  <a:pt x="8074012" y="4803521"/>
                </a:lnTo>
                <a:lnTo>
                  <a:pt x="8074012" y="4742588"/>
                </a:lnTo>
                <a:lnTo>
                  <a:pt x="8086669" y="4742588"/>
                </a:lnTo>
                <a:cubicBezTo>
                  <a:pt x="8095267" y="4742588"/>
                  <a:pt x="8101946" y="4740691"/>
                  <a:pt x="8106596" y="4736896"/>
                </a:cubicBezTo>
                <a:cubicBezTo>
                  <a:pt x="8111282" y="4733102"/>
                  <a:pt x="8114529" y="4727775"/>
                  <a:pt x="8116374" y="4720842"/>
                </a:cubicBezTo>
                <a:cubicBezTo>
                  <a:pt x="8118219" y="4713947"/>
                  <a:pt x="8119105" y="4705810"/>
                  <a:pt x="8119105" y="4696506"/>
                </a:cubicBezTo>
                <a:cubicBezTo>
                  <a:pt x="8119105" y="4687202"/>
                  <a:pt x="8117998" y="4678482"/>
                  <a:pt x="8115821" y="4671513"/>
                </a:cubicBezTo>
                <a:cubicBezTo>
                  <a:pt x="8113644" y="4664507"/>
                  <a:pt x="8110027" y="4659144"/>
                  <a:pt x="8105009" y="4655349"/>
                </a:cubicBezTo>
                <a:lnTo>
                  <a:pt x="8105009" y="4655313"/>
                </a:lnTo>
                <a:cubicBezTo>
                  <a:pt x="8099953" y="4651518"/>
                  <a:pt x="8093127" y="4649621"/>
                  <a:pt x="8084529" y="4649621"/>
                </a:cubicBezTo>
                <a:close/>
                <a:moveTo>
                  <a:pt x="7968881" y="4649621"/>
                </a:moveTo>
                <a:lnTo>
                  <a:pt x="7968881" y="4803521"/>
                </a:lnTo>
                <a:lnTo>
                  <a:pt x="8033163" y="4803521"/>
                </a:lnTo>
                <a:lnTo>
                  <a:pt x="8033163" y="4773529"/>
                </a:lnTo>
                <a:lnTo>
                  <a:pt x="8000542" y="4773529"/>
                </a:lnTo>
                <a:lnTo>
                  <a:pt x="8000542" y="4738283"/>
                </a:lnTo>
                <a:lnTo>
                  <a:pt x="8029878" y="4738283"/>
                </a:lnTo>
                <a:lnTo>
                  <a:pt x="8029878" y="4709349"/>
                </a:lnTo>
                <a:lnTo>
                  <a:pt x="8000542" y="4709349"/>
                </a:lnTo>
                <a:lnTo>
                  <a:pt x="8000542" y="4679357"/>
                </a:lnTo>
                <a:lnTo>
                  <a:pt x="8031133" y="4679357"/>
                </a:lnTo>
                <a:lnTo>
                  <a:pt x="8031133" y="4649621"/>
                </a:lnTo>
                <a:close/>
                <a:moveTo>
                  <a:pt x="8502321" y="4648235"/>
                </a:moveTo>
                <a:cubicBezTo>
                  <a:pt x="8489775" y="4648235"/>
                  <a:pt x="8480217" y="4651628"/>
                  <a:pt x="8473723" y="4658451"/>
                </a:cubicBezTo>
                <a:cubicBezTo>
                  <a:pt x="8467191" y="4665274"/>
                  <a:pt x="8463944" y="4675271"/>
                  <a:pt x="8463944" y="4688443"/>
                </a:cubicBezTo>
                <a:lnTo>
                  <a:pt x="8463944" y="4761525"/>
                </a:lnTo>
                <a:cubicBezTo>
                  <a:pt x="8463944" y="4775573"/>
                  <a:pt x="8467228" y="4786336"/>
                  <a:pt x="8473797" y="4793743"/>
                </a:cubicBezTo>
                <a:cubicBezTo>
                  <a:pt x="8480365" y="4801186"/>
                  <a:pt x="8489885" y="4804908"/>
                  <a:pt x="8502321" y="4804908"/>
                </a:cubicBezTo>
                <a:cubicBezTo>
                  <a:pt x="8514757" y="4804908"/>
                  <a:pt x="8524277" y="4801186"/>
                  <a:pt x="8530846" y="4793743"/>
                </a:cubicBezTo>
                <a:cubicBezTo>
                  <a:pt x="8537414" y="4786300"/>
                  <a:pt x="8540698" y="4775573"/>
                  <a:pt x="8540698" y="4761525"/>
                </a:cubicBezTo>
                <a:lnTo>
                  <a:pt x="8540698" y="4688443"/>
                </a:lnTo>
                <a:cubicBezTo>
                  <a:pt x="8540698" y="4675271"/>
                  <a:pt x="8537451" y="4665274"/>
                  <a:pt x="8530919" y="4658451"/>
                </a:cubicBezTo>
                <a:cubicBezTo>
                  <a:pt x="8524425" y="4651628"/>
                  <a:pt x="8514867" y="4648235"/>
                  <a:pt x="8502321" y="4648235"/>
                </a:cubicBezTo>
                <a:close/>
                <a:moveTo>
                  <a:pt x="7846480" y="4648235"/>
                </a:moveTo>
                <a:cubicBezTo>
                  <a:pt x="7834820" y="4648235"/>
                  <a:pt x="7825890" y="4651665"/>
                  <a:pt x="7819764" y="4658561"/>
                </a:cubicBezTo>
                <a:cubicBezTo>
                  <a:pt x="7813565" y="4665420"/>
                  <a:pt x="7810502" y="4675417"/>
                  <a:pt x="7810502" y="4688552"/>
                </a:cubicBezTo>
                <a:cubicBezTo>
                  <a:pt x="7810502" y="4701688"/>
                  <a:pt x="7815705" y="4712232"/>
                  <a:pt x="7826148" y="4721938"/>
                </a:cubicBezTo>
                <a:lnTo>
                  <a:pt x="7840097" y="4735073"/>
                </a:lnTo>
                <a:cubicBezTo>
                  <a:pt x="7844230" y="4738904"/>
                  <a:pt x="7847440" y="4742297"/>
                  <a:pt x="7849802" y="4745179"/>
                </a:cubicBezTo>
                <a:cubicBezTo>
                  <a:pt x="7852126" y="4748062"/>
                  <a:pt x="7853750" y="4751090"/>
                  <a:pt x="7854709" y="4754264"/>
                </a:cubicBezTo>
                <a:cubicBezTo>
                  <a:pt x="7855669" y="4757439"/>
                  <a:pt x="7856112" y="4761379"/>
                  <a:pt x="7856112" y="4766123"/>
                </a:cubicBezTo>
                <a:cubicBezTo>
                  <a:pt x="7856112" y="4769844"/>
                  <a:pt x="7855558" y="4772544"/>
                  <a:pt x="7854488" y="4774186"/>
                </a:cubicBezTo>
                <a:cubicBezTo>
                  <a:pt x="7853381" y="4775828"/>
                  <a:pt x="7851425" y="4776631"/>
                  <a:pt x="7848621" y="4776631"/>
                </a:cubicBezTo>
                <a:cubicBezTo>
                  <a:pt x="7845816" y="4776631"/>
                  <a:pt x="7844008" y="4775646"/>
                  <a:pt x="7842901" y="4773602"/>
                </a:cubicBezTo>
                <a:cubicBezTo>
                  <a:pt x="7841794" y="4771596"/>
                  <a:pt x="7841277" y="4768823"/>
                  <a:pt x="7841277" y="4765247"/>
                </a:cubicBezTo>
                <a:lnTo>
                  <a:pt x="7841277" y="4746019"/>
                </a:lnTo>
                <a:lnTo>
                  <a:pt x="7810502" y="4746019"/>
                </a:lnTo>
                <a:lnTo>
                  <a:pt x="7810502" y="4761051"/>
                </a:lnTo>
                <a:cubicBezTo>
                  <a:pt x="7810502" y="4776339"/>
                  <a:pt x="7813639" y="4787467"/>
                  <a:pt x="7819912" y="4794436"/>
                </a:cubicBezTo>
                <a:cubicBezTo>
                  <a:pt x="7826185" y="4801441"/>
                  <a:pt x="7836443" y="4804944"/>
                  <a:pt x="7850650" y="4804944"/>
                </a:cubicBezTo>
                <a:cubicBezTo>
                  <a:pt x="7864045" y="4804944"/>
                  <a:pt x="7873418" y="4800858"/>
                  <a:pt x="7878806" y="4792648"/>
                </a:cubicBezTo>
                <a:cubicBezTo>
                  <a:pt x="7884193" y="4784439"/>
                  <a:pt x="7886887" y="4773128"/>
                  <a:pt x="7886887" y="4758679"/>
                </a:cubicBezTo>
                <a:cubicBezTo>
                  <a:pt x="7886887" y="4751528"/>
                  <a:pt x="7885965" y="4745435"/>
                  <a:pt x="7884156" y="4740436"/>
                </a:cubicBezTo>
                <a:cubicBezTo>
                  <a:pt x="7882311" y="4735474"/>
                  <a:pt x="7879913" y="4731096"/>
                  <a:pt x="7876924" y="4727338"/>
                </a:cubicBezTo>
                <a:cubicBezTo>
                  <a:pt x="7873898" y="4723579"/>
                  <a:pt x="7870614" y="4720004"/>
                  <a:pt x="7867034" y="4716611"/>
                </a:cubicBezTo>
                <a:lnTo>
                  <a:pt x="7849064" y="4699571"/>
                </a:lnTo>
                <a:cubicBezTo>
                  <a:pt x="7845595" y="4696324"/>
                  <a:pt x="7843270" y="4693442"/>
                  <a:pt x="7842089" y="4690924"/>
                </a:cubicBezTo>
                <a:cubicBezTo>
                  <a:pt x="7840908" y="4688407"/>
                  <a:pt x="7840318" y="4686071"/>
                  <a:pt x="7840318" y="4683919"/>
                </a:cubicBezTo>
                <a:cubicBezTo>
                  <a:pt x="7840318" y="4681766"/>
                  <a:pt x="7840908" y="4680015"/>
                  <a:pt x="7842052" y="4678628"/>
                </a:cubicBezTo>
                <a:cubicBezTo>
                  <a:pt x="7843196" y="4677242"/>
                  <a:pt x="7845004" y="4676585"/>
                  <a:pt x="7847477" y="4676585"/>
                </a:cubicBezTo>
                <a:cubicBezTo>
                  <a:pt x="7849543" y="4676585"/>
                  <a:pt x="7851167" y="4677169"/>
                  <a:pt x="7852385" y="4678336"/>
                </a:cubicBezTo>
                <a:cubicBezTo>
                  <a:pt x="7853602" y="4679504"/>
                  <a:pt x="7854193" y="4681146"/>
                  <a:pt x="7854193" y="4683225"/>
                </a:cubicBezTo>
                <a:lnTo>
                  <a:pt x="7854193" y="4693807"/>
                </a:lnTo>
                <a:lnTo>
                  <a:pt x="7885854" y="4693807"/>
                </a:lnTo>
                <a:cubicBezTo>
                  <a:pt x="7885854" y="4678482"/>
                  <a:pt x="7882865" y="4667062"/>
                  <a:pt x="7876887" y="4659546"/>
                </a:cubicBezTo>
                <a:cubicBezTo>
                  <a:pt x="7870872" y="4651993"/>
                  <a:pt x="7860761" y="4648235"/>
                  <a:pt x="7846480" y="4648235"/>
                </a:cubicBezTo>
                <a:close/>
                <a:moveTo>
                  <a:pt x="8414423" y="4648198"/>
                </a:moveTo>
                <a:cubicBezTo>
                  <a:pt x="8402763" y="4648198"/>
                  <a:pt x="8393833" y="4651628"/>
                  <a:pt x="8387670" y="4658524"/>
                </a:cubicBezTo>
                <a:cubicBezTo>
                  <a:pt x="8381508" y="4665420"/>
                  <a:pt x="8378445" y="4675417"/>
                  <a:pt x="8378445" y="4688515"/>
                </a:cubicBezTo>
                <a:cubicBezTo>
                  <a:pt x="8378445" y="4701614"/>
                  <a:pt x="8383648" y="4712195"/>
                  <a:pt x="8394091" y="4721901"/>
                </a:cubicBezTo>
                <a:lnTo>
                  <a:pt x="8408076" y="4735036"/>
                </a:lnTo>
                <a:cubicBezTo>
                  <a:pt x="8412209" y="4738867"/>
                  <a:pt x="8415420" y="4742260"/>
                  <a:pt x="8417781" y="4745142"/>
                </a:cubicBezTo>
                <a:cubicBezTo>
                  <a:pt x="8420106" y="4748025"/>
                  <a:pt x="8421730" y="4751053"/>
                  <a:pt x="8422689" y="4754227"/>
                </a:cubicBezTo>
                <a:cubicBezTo>
                  <a:pt x="8423612" y="4757402"/>
                  <a:pt x="8424092" y="4761342"/>
                  <a:pt x="8424092" y="4766086"/>
                </a:cubicBezTo>
                <a:cubicBezTo>
                  <a:pt x="8424092" y="4769807"/>
                  <a:pt x="8423538" y="4772507"/>
                  <a:pt x="8422468" y="4774113"/>
                </a:cubicBezTo>
                <a:cubicBezTo>
                  <a:pt x="8421361" y="4775754"/>
                  <a:pt x="8419405" y="4776557"/>
                  <a:pt x="8416601" y="4776557"/>
                </a:cubicBezTo>
                <a:cubicBezTo>
                  <a:pt x="8413796" y="4776557"/>
                  <a:pt x="8411988" y="4775536"/>
                  <a:pt x="8410881" y="4773529"/>
                </a:cubicBezTo>
                <a:cubicBezTo>
                  <a:pt x="8409811" y="4771522"/>
                  <a:pt x="8409257" y="4768749"/>
                  <a:pt x="8409257" y="4765173"/>
                </a:cubicBezTo>
                <a:lnTo>
                  <a:pt x="8409257" y="4745945"/>
                </a:lnTo>
                <a:lnTo>
                  <a:pt x="8378482" y="4745945"/>
                </a:lnTo>
                <a:lnTo>
                  <a:pt x="8378482" y="4760977"/>
                </a:lnTo>
                <a:cubicBezTo>
                  <a:pt x="8378482" y="4776265"/>
                  <a:pt x="8381618" y="4787394"/>
                  <a:pt x="8387892" y="4794363"/>
                </a:cubicBezTo>
                <a:cubicBezTo>
                  <a:pt x="8394165" y="4801368"/>
                  <a:pt x="8404423" y="4804871"/>
                  <a:pt x="8418630" y="4804871"/>
                </a:cubicBezTo>
                <a:lnTo>
                  <a:pt x="8418556" y="4804907"/>
                </a:lnTo>
                <a:cubicBezTo>
                  <a:pt x="8431951" y="4804907"/>
                  <a:pt x="8441324" y="4800821"/>
                  <a:pt x="8446712" y="4792611"/>
                </a:cubicBezTo>
                <a:cubicBezTo>
                  <a:pt x="8452099" y="4784438"/>
                  <a:pt x="8454793" y="4773091"/>
                  <a:pt x="8454793" y="4758642"/>
                </a:cubicBezTo>
                <a:cubicBezTo>
                  <a:pt x="8454793" y="4751491"/>
                  <a:pt x="8453871" y="4745398"/>
                  <a:pt x="8452062" y="4740399"/>
                </a:cubicBezTo>
                <a:cubicBezTo>
                  <a:pt x="8450217" y="4735437"/>
                  <a:pt x="8447819" y="4731059"/>
                  <a:pt x="8444830" y="4727301"/>
                </a:cubicBezTo>
                <a:cubicBezTo>
                  <a:pt x="8441804" y="4723542"/>
                  <a:pt x="8438520" y="4719967"/>
                  <a:pt x="8434904" y="4716574"/>
                </a:cubicBezTo>
                <a:lnTo>
                  <a:pt x="8416970" y="4699534"/>
                </a:lnTo>
                <a:cubicBezTo>
                  <a:pt x="8413501" y="4696251"/>
                  <a:pt x="8411176" y="4693368"/>
                  <a:pt x="8409995" y="4690887"/>
                </a:cubicBezTo>
                <a:cubicBezTo>
                  <a:pt x="8408815" y="4688370"/>
                  <a:pt x="8408224" y="4686034"/>
                  <a:pt x="8408224" y="4683882"/>
                </a:cubicBezTo>
                <a:cubicBezTo>
                  <a:pt x="8408224" y="4681729"/>
                  <a:pt x="8408778" y="4679978"/>
                  <a:pt x="8409958" y="4678591"/>
                </a:cubicBezTo>
                <a:cubicBezTo>
                  <a:pt x="8411102" y="4677205"/>
                  <a:pt x="8412911" y="4676548"/>
                  <a:pt x="8415383" y="4676548"/>
                </a:cubicBezTo>
                <a:cubicBezTo>
                  <a:pt x="8417449" y="4676548"/>
                  <a:pt x="8419073" y="4677132"/>
                  <a:pt x="8420291" y="4678299"/>
                </a:cubicBezTo>
                <a:cubicBezTo>
                  <a:pt x="8421508" y="4679467"/>
                  <a:pt x="8422099" y="4681109"/>
                  <a:pt x="8422099" y="4683188"/>
                </a:cubicBezTo>
                <a:lnTo>
                  <a:pt x="8422099" y="4693770"/>
                </a:lnTo>
                <a:lnTo>
                  <a:pt x="8453760" y="4693770"/>
                </a:lnTo>
                <a:cubicBezTo>
                  <a:pt x="8453760" y="4678445"/>
                  <a:pt x="8450771" y="4667025"/>
                  <a:pt x="8444793" y="4659472"/>
                </a:cubicBezTo>
                <a:cubicBezTo>
                  <a:pt x="8438815" y="4651956"/>
                  <a:pt x="8428667" y="4648198"/>
                  <a:pt x="8414423" y="4648198"/>
                </a:cubicBezTo>
                <a:close/>
                <a:moveTo>
                  <a:pt x="415454" y="886235"/>
                </a:moveTo>
                <a:lnTo>
                  <a:pt x="415454" y="944682"/>
                </a:lnTo>
                <a:lnTo>
                  <a:pt x="358980" y="944682"/>
                </a:lnTo>
                <a:lnTo>
                  <a:pt x="358980" y="971087"/>
                </a:lnTo>
                <a:lnTo>
                  <a:pt x="415454" y="971087"/>
                </a:lnTo>
                <a:lnTo>
                  <a:pt x="415454" y="1029534"/>
                </a:lnTo>
                <a:lnTo>
                  <a:pt x="442112" y="1029534"/>
                </a:lnTo>
                <a:lnTo>
                  <a:pt x="442112" y="971087"/>
                </a:lnTo>
                <a:lnTo>
                  <a:pt x="498586" y="971087"/>
                </a:lnTo>
                <a:lnTo>
                  <a:pt x="498586" y="944682"/>
                </a:lnTo>
                <a:lnTo>
                  <a:pt x="442112" y="944682"/>
                </a:lnTo>
                <a:lnTo>
                  <a:pt x="442112" y="886235"/>
                </a:lnTo>
                <a:close/>
                <a:moveTo>
                  <a:pt x="0" y="0"/>
                </a:moveTo>
                <a:lnTo>
                  <a:pt x="9144000" y="0"/>
                </a:lnTo>
                <a:lnTo>
                  <a:pt x="9144000" y="4805097"/>
                </a:lnTo>
                <a:lnTo>
                  <a:pt x="8186419" y="4805097"/>
                </a:lnTo>
                <a:lnTo>
                  <a:pt x="8186419" y="4803520"/>
                </a:lnTo>
                <a:lnTo>
                  <a:pt x="8203055" y="4803520"/>
                </a:lnTo>
                <a:lnTo>
                  <a:pt x="8203055" y="4649657"/>
                </a:lnTo>
                <a:lnTo>
                  <a:pt x="8172132" y="4649657"/>
                </a:lnTo>
                <a:lnTo>
                  <a:pt x="8172132" y="4742223"/>
                </a:lnTo>
                <a:lnTo>
                  <a:pt x="8157445" y="4742223"/>
                </a:lnTo>
                <a:lnTo>
                  <a:pt x="8157445" y="4649657"/>
                </a:lnTo>
                <a:lnTo>
                  <a:pt x="8126485" y="4649657"/>
                </a:lnTo>
                <a:lnTo>
                  <a:pt x="8126485" y="4803520"/>
                </a:lnTo>
                <a:lnTo>
                  <a:pt x="8140700" y="4803520"/>
                </a:lnTo>
                <a:lnTo>
                  <a:pt x="8140700" y="4805097"/>
                </a:lnTo>
                <a:lnTo>
                  <a:pt x="0" y="4805097"/>
                </a:lnTo>
                <a:close/>
              </a:path>
            </a:pathLst>
          </a:custGeom>
        </p:spPr>
        <p:txBody>
          <a:bodyPr wrap="square" lIns="180000" tIns="251999">
            <a:noAutofit/>
          </a:bodyPr>
          <a:lstStyle>
            <a:lvl1pPr marL="0" indent="0">
              <a:buNone/>
              <a:defRPr>
                <a:latin typeface="+mj-lt"/>
              </a:defRPr>
            </a:lvl1pPr>
          </a:lstStyle>
          <a:p>
            <a:r>
              <a:rPr lang="en-US"/>
              <a:t>DROP IMAGE HERE</a:t>
            </a:r>
          </a:p>
        </p:txBody>
      </p:sp>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accent4"/>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10" name="Rectangle 9">
            <a:extLst>
              <a:ext uri="{FF2B5EF4-FFF2-40B4-BE49-F238E27FC236}">
                <a16:creationId xmlns:a16="http://schemas.microsoft.com/office/drawing/2014/main" id="{C5197210-68E1-23DF-FC55-CB25C2C0210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1" name="Rectangle 10">
            <a:extLst>
              <a:ext uri="{FF2B5EF4-FFF2-40B4-BE49-F238E27FC236}">
                <a16:creationId xmlns:a16="http://schemas.microsoft.com/office/drawing/2014/main" id="{7C0DBE32-37F9-68F6-AC25-97C7C423490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7C573AF0-4C03-F9B2-19A7-D6FABCEB5E19}"/>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748A043B-207C-0AD0-5A13-C62EA12102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473512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2BDB-9B25-A348-BA8C-2368739AE7AD}"/>
              </a:ext>
            </a:extLst>
          </p:cNvPr>
          <p:cNvSpPr>
            <a:spLocks noGrp="1"/>
          </p:cNvSpPr>
          <p:nvPr>
            <p:ph type="title"/>
          </p:nvPr>
        </p:nvSpPr>
        <p:spPr/>
        <p:txBody>
          <a:bodyPr/>
          <a:lstStyle/>
          <a:p>
            <a:r>
              <a:rPr lang="en-US" dirty="0"/>
              <a:t>Click to edit Master title style</a:t>
            </a:r>
            <a:endParaRPr lang="en-GB" dirty="0"/>
          </a:p>
        </p:txBody>
      </p:sp>
      <p:cxnSp>
        <p:nvCxnSpPr>
          <p:cNvPr id="4" name="Straight Connector 6">
            <a:extLst>
              <a:ext uri="{FF2B5EF4-FFF2-40B4-BE49-F238E27FC236}">
                <a16:creationId xmlns:a16="http://schemas.microsoft.com/office/drawing/2014/main" id="{8DA32883-6B4A-4445-8E8D-D1AA959AE09E}"/>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3741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Light Blue Dar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9C6BBD-B58C-5856-350F-C0152D18C9CB}"/>
              </a:ext>
            </a:extLst>
          </p:cNvPr>
          <p:cNvSpPr>
            <a:spLocks noGrp="1"/>
          </p:cNvSpPr>
          <p:nvPr>
            <p:ph type="pic" sz="quarter" idx="12" hasCustomPrompt="1"/>
          </p:nvPr>
        </p:nvSpPr>
        <p:spPr>
          <a:xfrm>
            <a:off x="5" y="7"/>
            <a:ext cx="12192000" cy="6406796"/>
          </a:xfrm>
          <a:custGeom>
            <a:avLst/>
            <a:gdLst>
              <a:gd name="connsiteX0" fmla="*/ 8074012 w 9144000"/>
              <a:gd name="connsiteY0" fmla="*/ 4677716 h 4805097"/>
              <a:gd name="connsiteX1" fmla="*/ 8077444 w 9144000"/>
              <a:gd name="connsiteY1" fmla="*/ 4677716 h 4805097"/>
              <a:gd name="connsiteX2" fmla="*/ 8086411 w 9144000"/>
              <a:gd name="connsiteY2" fmla="*/ 4682459 h 4805097"/>
              <a:gd name="connsiteX3" fmla="*/ 8088330 w 9144000"/>
              <a:gd name="connsiteY3" fmla="*/ 4695959 h 4805097"/>
              <a:gd name="connsiteX4" fmla="*/ 8086374 w 9144000"/>
              <a:gd name="connsiteY4" fmla="*/ 4710115 h 4805097"/>
              <a:gd name="connsiteX5" fmla="*/ 8086411 w 9144000"/>
              <a:gd name="connsiteY5" fmla="*/ 4710152 h 4805097"/>
              <a:gd name="connsiteX6" fmla="*/ 8075783 w 9144000"/>
              <a:gd name="connsiteY6" fmla="*/ 4714968 h 4805097"/>
              <a:gd name="connsiteX7" fmla="*/ 8074012 w 9144000"/>
              <a:gd name="connsiteY7" fmla="*/ 4714968 h 4805097"/>
              <a:gd name="connsiteX8" fmla="*/ 8502764 w 9144000"/>
              <a:gd name="connsiteY8" fmla="*/ 4676548 h 4805097"/>
              <a:gd name="connsiteX9" fmla="*/ 8509664 w 9144000"/>
              <a:gd name="connsiteY9" fmla="*/ 4687932 h 4805097"/>
              <a:gd name="connsiteX10" fmla="*/ 8509664 w 9144000"/>
              <a:gd name="connsiteY10" fmla="*/ 4763021 h 4805097"/>
              <a:gd name="connsiteX11" fmla="*/ 8502579 w 9144000"/>
              <a:gd name="connsiteY11" fmla="*/ 4776558 h 4805097"/>
              <a:gd name="connsiteX12" fmla="*/ 8496749 w 9144000"/>
              <a:gd name="connsiteY12" fmla="*/ 4773456 h 4805097"/>
              <a:gd name="connsiteX13" fmla="*/ 8494978 w 9144000"/>
              <a:gd name="connsiteY13" fmla="*/ 4763204 h 4805097"/>
              <a:gd name="connsiteX14" fmla="*/ 8494978 w 9144000"/>
              <a:gd name="connsiteY14" fmla="*/ 4688188 h 4805097"/>
              <a:gd name="connsiteX15" fmla="*/ 8502764 w 9144000"/>
              <a:gd name="connsiteY15" fmla="*/ 4676548 h 4805097"/>
              <a:gd name="connsiteX16" fmla="*/ 8552322 w 9144000"/>
              <a:gd name="connsiteY16" fmla="*/ 4649657 h 4805097"/>
              <a:gd name="connsiteX17" fmla="*/ 8552322 w 9144000"/>
              <a:gd name="connsiteY17" fmla="*/ 4803520 h 4805097"/>
              <a:gd name="connsiteX18" fmla="*/ 8582728 w 9144000"/>
              <a:gd name="connsiteY18" fmla="*/ 4803520 h 4805097"/>
              <a:gd name="connsiteX19" fmla="*/ 8582728 w 9144000"/>
              <a:gd name="connsiteY19" fmla="*/ 4726570 h 4805097"/>
              <a:gd name="connsiteX20" fmla="*/ 8598301 w 9144000"/>
              <a:gd name="connsiteY20" fmla="*/ 4803520 h 4805097"/>
              <a:gd name="connsiteX21" fmla="*/ 8628707 w 9144000"/>
              <a:gd name="connsiteY21" fmla="*/ 4803520 h 4805097"/>
              <a:gd name="connsiteX22" fmla="*/ 8628707 w 9144000"/>
              <a:gd name="connsiteY22" fmla="*/ 4649657 h 4805097"/>
              <a:gd name="connsiteX23" fmla="*/ 8598670 w 9144000"/>
              <a:gd name="connsiteY23" fmla="*/ 4649657 h 4805097"/>
              <a:gd name="connsiteX24" fmla="*/ 8598670 w 9144000"/>
              <a:gd name="connsiteY24" fmla="*/ 4723360 h 4805097"/>
              <a:gd name="connsiteX25" fmla="*/ 8584315 w 9144000"/>
              <a:gd name="connsiteY25" fmla="*/ 4649657 h 4805097"/>
              <a:gd name="connsiteX26" fmla="*/ 8291395 w 9144000"/>
              <a:gd name="connsiteY26" fmla="*/ 4649657 h 4805097"/>
              <a:gd name="connsiteX27" fmla="*/ 8291395 w 9144000"/>
              <a:gd name="connsiteY27" fmla="*/ 4803520 h 4805097"/>
              <a:gd name="connsiteX28" fmla="*/ 8321838 w 9144000"/>
              <a:gd name="connsiteY28" fmla="*/ 4803520 h 4805097"/>
              <a:gd name="connsiteX29" fmla="*/ 8321838 w 9144000"/>
              <a:gd name="connsiteY29" fmla="*/ 4726570 h 4805097"/>
              <a:gd name="connsiteX30" fmla="*/ 8337374 w 9144000"/>
              <a:gd name="connsiteY30" fmla="*/ 4803520 h 4805097"/>
              <a:gd name="connsiteX31" fmla="*/ 8367817 w 9144000"/>
              <a:gd name="connsiteY31" fmla="*/ 4803520 h 4805097"/>
              <a:gd name="connsiteX32" fmla="*/ 8367817 w 9144000"/>
              <a:gd name="connsiteY32" fmla="*/ 4649657 h 4805097"/>
              <a:gd name="connsiteX33" fmla="*/ 8337743 w 9144000"/>
              <a:gd name="connsiteY33" fmla="*/ 4649657 h 4805097"/>
              <a:gd name="connsiteX34" fmla="*/ 8337743 w 9144000"/>
              <a:gd name="connsiteY34" fmla="*/ 4723360 h 4805097"/>
              <a:gd name="connsiteX35" fmla="*/ 8323425 w 9144000"/>
              <a:gd name="connsiteY35" fmla="*/ 4649657 h 4805097"/>
              <a:gd name="connsiteX36" fmla="*/ 8216855 w 9144000"/>
              <a:gd name="connsiteY36" fmla="*/ 4649657 h 4805097"/>
              <a:gd name="connsiteX37" fmla="*/ 8216855 w 9144000"/>
              <a:gd name="connsiteY37" fmla="*/ 4803520 h 4805097"/>
              <a:gd name="connsiteX38" fmla="*/ 8281137 w 9144000"/>
              <a:gd name="connsiteY38" fmla="*/ 4803520 h 4805097"/>
              <a:gd name="connsiteX39" fmla="*/ 8281137 w 9144000"/>
              <a:gd name="connsiteY39" fmla="*/ 4773528 h 4805097"/>
              <a:gd name="connsiteX40" fmla="*/ 8248516 w 9144000"/>
              <a:gd name="connsiteY40" fmla="*/ 4773528 h 4805097"/>
              <a:gd name="connsiteX41" fmla="*/ 8248516 w 9144000"/>
              <a:gd name="connsiteY41" fmla="*/ 4738282 h 4805097"/>
              <a:gd name="connsiteX42" fmla="*/ 8277889 w 9144000"/>
              <a:gd name="connsiteY42" fmla="*/ 4738282 h 4805097"/>
              <a:gd name="connsiteX43" fmla="*/ 8277889 w 9144000"/>
              <a:gd name="connsiteY43" fmla="*/ 4709349 h 4805097"/>
              <a:gd name="connsiteX44" fmla="*/ 8248516 w 9144000"/>
              <a:gd name="connsiteY44" fmla="*/ 4709349 h 4805097"/>
              <a:gd name="connsiteX45" fmla="*/ 8248516 w 9144000"/>
              <a:gd name="connsiteY45" fmla="*/ 4679357 h 4805097"/>
              <a:gd name="connsiteX46" fmla="*/ 8279107 w 9144000"/>
              <a:gd name="connsiteY46" fmla="*/ 4679357 h 4805097"/>
              <a:gd name="connsiteX47" fmla="*/ 8279107 w 9144000"/>
              <a:gd name="connsiteY47" fmla="*/ 4649657 h 4805097"/>
              <a:gd name="connsiteX48" fmla="*/ 7892127 w 9144000"/>
              <a:gd name="connsiteY48" fmla="*/ 4649657 h 4805097"/>
              <a:gd name="connsiteX49" fmla="*/ 7892127 w 9144000"/>
              <a:gd name="connsiteY49" fmla="*/ 4679175 h 4805097"/>
              <a:gd name="connsiteX50" fmla="*/ 7910614 w 9144000"/>
              <a:gd name="connsiteY50" fmla="*/ 4679175 h 4805097"/>
              <a:gd name="connsiteX51" fmla="*/ 7910614 w 9144000"/>
              <a:gd name="connsiteY51" fmla="*/ 4803520 h 4805097"/>
              <a:gd name="connsiteX52" fmla="*/ 7941722 w 9144000"/>
              <a:gd name="connsiteY52" fmla="*/ 4803520 h 4805097"/>
              <a:gd name="connsiteX53" fmla="*/ 7941722 w 9144000"/>
              <a:gd name="connsiteY53" fmla="*/ 4679175 h 4805097"/>
              <a:gd name="connsiteX54" fmla="*/ 7960209 w 9144000"/>
              <a:gd name="connsiteY54" fmla="*/ 4679175 h 4805097"/>
              <a:gd name="connsiteX55" fmla="*/ 7960209 w 9144000"/>
              <a:gd name="connsiteY55" fmla="*/ 4649657 h 4805097"/>
              <a:gd name="connsiteX56" fmla="*/ 8043421 w 9144000"/>
              <a:gd name="connsiteY56" fmla="*/ 4649621 h 4805097"/>
              <a:gd name="connsiteX57" fmla="*/ 8043421 w 9144000"/>
              <a:gd name="connsiteY57" fmla="*/ 4803521 h 4805097"/>
              <a:gd name="connsiteX58" fmla="*/ 8074012 w 9144000"/>
              <a:gd name="connsiteY58" fmla="*/ 4803521 h 4805097"/>
              <a:gd name="connsiteX59" fmla="*/ 8074012 w 9144000"/>
              <a:gd name="connsiteY59" fmla="*/ 4742588 h 4805097"/>
              <a:gd name="connsiteX60" fmla="*/ 8086669 w 9144000"/>
              <a:gd name="connsiteY60" fmla="*/ 4742588 h 4805097"/>
              <a:gd name="connsiteX61" fmla="*/ 8106596 w 9144000"/>
              <a:gd name="connsiteY61" fmla="*/ 4736896 h 4805097"/>
              <a:gd name="connsiteX62" fmla="*/ 8116374 w 9144000"/>
              <a:gd name="connsiteY62" fmla="*/ 4720842 h 4805097"/>
              <a:gd name="connsiteX63" fmla="*/ 8119105 w 9144000"/>
              <a:gd name="connsiteY63" fmla="*/ 4696506 h 4805097"/>
              <a:gd name="connsiteX64" fmla="*/ 8115821 w 9144000"/>
              <a:gd name="connsiteY64" fmla="*/ 4671513 h 4805097"/>
              <a:gd name="connsiteX65" fmla="*/ 8105009 w 9144000"/>
              <a:gd name="connsiteY65" fmla="*/ 4655349 h 4805097"/>
              <a:gd name="connsiteX66" fmla="*/ 8105009 w 9144000"/>
              <a:gd name="connsiteY66" fmla="*/ 4655313 h 4805097"/>
              <a:gd name="connsiteX67" fmla="*/ 8084529 w 9144000"/>
              <a:gd name="connsiteY67" fmla="*/ 4649621 h 4805097"/>
              <a:gd name="connsiteX68" fmla="*/ 7968881 w 9144000"/>
              <a:gd name="connsiteY68" fmla="*/ 4649621 h 4805097"/>
              <a:gd name="connsiteX69" fmla="*/ 7968881 w 9144000"/>
              <a:gd name="connsiteY69" fmla="*/ 4803521 h 4805097"/>
              <a:gd name="connsiteX70" fmla="*/ 8033163 w 9144000"/>
              <a:gd name="connsiteY70" fmla="*/ 4803521 h 4805097"/>
              <a:gd name="connsiteX71" fmla="*/ 8033163 w 9144000"/>
              <a:gd name="connsiteY71" fmla="*/ 4773529 h 4805097"/>
              <a:gd name="connsiteX72" fmla="*/ 8000542 w 9144000"/>
              <a:gd name="connsiteY72" fmla="*/ 4773529 h 4805097"/>
              <a:gd name="connsiteX73" fmla="*/ 8000542 w 9144000"/>
              <a:gd name="connsiteY73" fmla="*/ 4738283 h 4805097"/>
              <a:gd name="connsiteX74" fmla="*/ 8029878 w 9144000"/>
              <a:gd name="connsiteY74" fmla="*/ 4738283 h 4805097"/>
              <a:gd name="connsiteX75" fmla="*/ 8029878 w 9144000"/>
              <a:gd name="connsiteY75" fmla="*/ 4709349 h 4805097"/>
              <a:gd name="connsiteX76" fmla="*/ 8000542 w 9144000"/>
              <a:gd name="connsiteY76" fmla="*/ 4709349 h 4805097"/>
              <a:gd name="connsiteX77" fmla="*/ 8000542 w 9144000"/>
              <a:gd name="connsiteY77" fmla="*/ 4679357 h 4805097"/>
              <a:gd name="connsiteX78" fmla="*/ 8031133 w 9144000"/>
              <a:gd name="connsiteY78" fmla="*/ 4679357 h 4805097"/>
              <a:gd name="connsiteX79" fmla="*/ 8031133 w 9144000"/>
              <a:gd name="connsiteY79" fmla="*/ 4649621 h 4805097"/>
              <a:gd name="connsiteX80" fmla="*/ 8502321 w 9144000"/>
              <a:gd name="connsiteY80" fmla="*/ 4648235 h 4805097"/>
              <a:gd name="connsiteX81" fmla="*/ 8473723 w 9144000"/>
              <a:gd name="connsiteY81" fmla="*/ 4658451 h 4805097"/>
              <a:gd name="connsiteX82" fmla="*/ 8463944 w 9144000"/>
              <a:gd name="connsiteY82" fmla="*/ 4688443 h 4805097"/>
              <a:gd name="connsiteX83" fmla="*/ 8463944 w 9144000"/>
              <a:gd name="connsiteY83" fmla="*/ 4761525 h 4805097"/>
              <a:gd name="connsiteX84" fmla="*/ 8473797 w 9144000"/>
              <a:gd name="connsiteY84" fmla="*/ 4793743 h 4805097"/>
              <a:gd name="connsiteX85" fmla="*/ 8502321 w 9144000"/>
              <a:gd name="connsiteY85" fmla="*/ 4804908 h 4805097"/>
              <a:gd name="connsiteX86" fmla="*/ 8530846 w 9144000"/>
              <a:gd name="connsiteY86" fmla="*/ 4793743 h 4805097"/>
              <a:gd name="connsiteX87" fmla="*/ 8540698 w 9144000"/>
              <a:gd name="connsiteY87" fmla="*/ 4761525 h 4805097"/>
              <a:gd name="connsiteX88" fmla="*/ 8540698 w 9144000"/>
              <a:gd name="connsiteY88" fmla="*/ 4688443 h 4805097"/>
              <a:gd name="connsiteX89" fmla="*/ 8530919 w 9144000"/>
              <a:gd name="connsiteY89" fmla="*/ 4658451 h 4805097"/>
              <a:gd name="connsiteX90" fmla="*/ 8502321 w 9144000"/>
              <a:gd name="connsiteY90" fmla="*/ 4648235 h 4805097"/>
              <a:gd name="connsiteX91" fmla="*/ 7846480 w 9144000"/>
              <a:gd name="connsiteY91" fmla="*/ 4648235 h 4805097"/>
              <a:gd name="connsiteX92" fmla="*/ 7819764 w 9144000"/>
              <a:gd name="connsiteY92" fmla="*/ 4658561 h 4805097"/>
              <a:gd name="connsiteX93" fmla="*/ 7810502 w 9144000"/>
              <a:gd name="connsiteY93" fmla="*/ 4688552 h 4805097"/>
              <a:gd name="connsiteX94" fmla="*/ 7826148 w 9144000"/>
              <a:gd name="connsiteY94" fmla="*/ 4721938 h 4805097"/>
              <a:gd name="connsiteX95" fmla="*/ 7840097 w 9144000"/>
              <a:gd name="connsiteY95" fmla="*/ 4735073 h 4805097"/>
              <a:gd name="connsiteX96" fmla="*/ 7849802 w 9144000"/>
              <a:gd name="connsiteY96" fmla="*/ 4745179 h 4805097"/>
              <a:gd name="connsiteX97" fmla="*/ 7854709 w 9144000"/>
              <a:gd name="connsiteY97" fmla="*/ 4754264 h 4805097"/>
              <a:gd name="connsiteX98" fmla="*/ 7856112 w 9144000"/>
              <a:gd name="connsiteY98" fmla="*/ 4766123 h 4805097"/>
              <a:gd name="connsiteX99" fmla="*/ 7854488 w 9144000"/>
              <a:gd name="connsiteY99" fmla="*/ 4774186 h 4805097"/>
              <a:gd name="connsiteX100" fmla="*/ 7848621 w 9144000"/>
              <a:gd name="connsiteY100" fmla="*/ 4776631 h 4805097"/>
              <a:gd name="connsiteX101" fmla="*/ 7842901 w 9144000"/>
              <a:gd name="connsiteY101" fmla="*/ 4773602 h 4805097"/>
              <a:gd name="connsiteX102" fmla="*/ 7841277 w 9144000"/>
              <a:gd name="connsiteY102" fmla="*/ 4765247 h 4805097"/>
              <a:gd name="connsiteX103" fmla="*/ 7841277 w 9144000"/>
              <a:gd name="connsiteY103" fmla="*/ 4746019 h 4805097"/>
              <a:gd name="connsiteX104" fmla="*/ 7810502 w 9144000"/>
              <a:gd name="connsiteY104" fmla="*/ 4746019 h 4805097"/>
              <a:gd name="connsiteX105" fmla="*/ 7810502 w 9144000"/>
              <a:gd name="connsiteY105" fmla="*/ 4761051 h 4805097"/>
              <a:gd name="connsiteX106" fmla="*/ 7819912 w 9144000"/>
              <a:gd name="connsiteY106" fmla="*/ 4794436 h 4805097"/>
              <a:gd name="connsiteX107" fmla="*/ 7850650 w 9144000"/>
              <a:gd name="connsiteY107" fmla="*/ 4804944 h 4805097"/>
              <a:gd name="connsiteX108" fmla="*/ 7878806 w 9144000"/>
              <a:gd name="connsiteY108" fmla="*/ 4792648 h 4805097"/>
              <a:gd name="connsiteX109" fmla="*/ 7886887 w 9144000"/>
              <a:gd name="connsiteY109" fmla="*/ 4758679 h 4805097"/>
              <a:gd name="connsiteX110" fmla="*/ 7884156 w 9144000"/>
              <a:gd name="connsiteY110" fmla="*/ 4740436 h 4805097"/>
              <a:gd name="connsiteX111" fmla="*/ 7876924 w 9144000"/>
              <a:gd name="connsiteY111" fmla="*/ 4727338 h 4805097"/>
              <a:gd name="connsiteX112" fmla="*/ 7867034 w 9144000"/>
              <a:gd name="connsiteY112" fmla="*/ 4716611 h 4805097"/>
              <a:gd name="connsiteX113" fmla="*/ 7849064 w 9144000"/>
              <a:gd name="connsiteY113" fmla="*/ 4699571 h 4805097"/>
              <a:gd name="connsiteX114" fmla="*/ 7842089 w 9144000"/>
              <a:gd name="connsiteY114" fmla="*/ 4690924 h 4805097"/>
              <a:gd name="connsiteX115" fmla="*/ 7840318 w 9144000"/>
              <a:gd name="connsiteY115" fmla="*/ 4683919 h 4805097"/>
              <a:gd name="connsiteX116" fmla="*/ 7842052 w 9144000"/>
              <a:gd name="connsiteY116" fmla="*/ 4678628 h 4805097"/>
              <a:gd name="connsiteX117" fmla="*/ 7847477 w 9144000"/>
              <a:gd name="connsiteY117" fmla="*/ 4676585 h 4805097"/>
              <a:gd name="connsiteX118" fmla="*/ 7852385 w 9144000"/>
              <a:gd name="connsiteY118" fmla="*/ 4678336 h 4805097"/>
              <a:gd name="connsiteX119" fmla="*/ 7854193 w 9144000"/>
              <a:gd name="connsiteY119" fmla="*/ 4683225 h 4805097"/>
              <a:gd name="connsiteX120" fmla="*/ 7854193 w 9144000"/>
              <a:gd name="connsiteY120" fmla="*/ 4693807 h 4805097"/>
              <a:gd name="connsiteX121" fmla="*/ 7885854 w 9144000"/>
              <a:gd name="connsiteY121" fmla="*/ 4693807 h 4805097"/>
              <a:gd name="connsiteX122" fmla="*/ 7876887 w 9144000"/>
              <a:gd name="connsiteY122" fmla="*/ 4659546 h 4805097"/>
              <a:gd name="connsiteX123" fmla="*/ 7846480 w 9144000"/>
              <a:gd name="connsiteY123" fmla="*/ 4648235 h 4805097"/>
              <a:gd name="connsiteX124" fmla="*/ 8414423 w 9144000"/>
              <a:gd name="connsiteY124" fmla="*/ 4648198 h 4805097"/>
              <a:gd name="connsiteX125" fmla="*/ 8387670 w 9144000"/>
              <a:gd name="connsiteY125" fmla="*/ 4658524 h 4805097"/>
              <a:gd name="connsiteX126" fmla="*/ 8378445 w 9144000"/>
              <a:gd name="connsiteY126" fmla="*/ 4688515 h 4805097"/>
              <a:gd name="connsiteX127" fmla="*/ 8394091 w 9144000"/>
              <a:gd name="connsiteY127" fmla="*/ 4721901 h 4805097"/>
              <a:gd name="connsiteX128" fmla="*/ 8408076 w 9144000"/>
              <a:gd name="connsiteY128" fmla="*/ 4735036 h 4805097"/>
              <a:gd name="connsiteX129" fmla="*/ 8417781 w 9144000"/>
              <a:gd name="connsiteY129" fmla="*/ 4745142 h 4805097"/>
              <a:gd name="connsiteX130" fmla="*/ 8422689 w 9144000"/>
              <a:gd name="connsiteY130" fmla="*/ 4754227 h 4805097"/>
              <a:gd name="connsiteX131" fmla="*/ 8424092 w 9144000"/>
              <a:gd name="connsiteY131" fmla="*/ 4766086 h 4805097"/>
              <a:gd name="connsiteX132" fmla="*/ 8422468 w 9144000"/>
              <a:gd name="connsiteY132" fmla="*/ 4774113 h 4805097"/>
              <a:gd name="connsiteX133" fmla="*/ 8416601 w 9144000"/>
              <a:gd name="connsiteY133" fmla="*/ 4776557 h 4805097"/>
              <a:gd name="connsiteX134" fmla="*/ 8410881 w 9144000"/>
              <a:gd name="connsiteY134" fmla="*/ 4773529 h 4805097"/>
              <a:gd name="connsiteX135" fmla="*/ 8409257 w 9144000"/>
              <a:gd name="connsiteY135" fmla="*/ 4765173 h 4805097"/>
              <a:gd name="connsiteX136" fmla="*/ 8409257 w 9144000"/>
              <a:gd name="connsiteY136" fmla="*/ 4745945 h 4805097"/>
              <a:gd name="connsiteX137" fmla="*/ 8378482 w 9144000"/>
              <a:gd name="connsiteY137" fmla="*/ 4745945 h 4805097"/>
              <a:gd name="connsiteX138" fmla="*/ 8378482 w 9144000"/>
              <a:gd name="connsiteY138" fmla="*/ 4760977 h 4805097"/>
              <a:gd name="connsiteX139" fmla="*/ 8387892 w 9144000"/>
              <a:gd name="connsiteY139" fmla="*/ 4794363 h 4805097"/>
              <a:gd name="connsiteX140" fmla="*/ 8418630 w 9144000"/>
              <a:gd name="connsiteY140" fmla="*/ 4804871 h 4805097"/>
              <a:gd name="connsiteX141" fmla="*/ 8418556 w 9144000"/>
              <a:gd name="connsiteY141" fmla="*/ 4804907 h 4805097"/>
              <a:gd name="connsiteX142" fmla="*/ 8446712 w 9144000"/>
              <a:gd name="connsiteY142" fmla="*/ 4792611 h 4805097"/>
              <a:gd name="connsiteX143" fmla="*/ 8454793 w 9144000"/>
              <a:gd name="connsiteY143" fmla="*/ 4758642 h 4805097"/>
              <a:gd name="connsiteX144" fmla="*/ 8452062 w 9144000"/>
              <a:gd name="connsiteY144" fmla="*/ 4740399 h 4805097"/>
              <a:gd name="connsiteX145" fmla="*/ 8444830 w 9144000"/>
              <a:gd name="connsiteY145" fmla="*/ 4727301 h 4805097"/>
              <a:gd name="connsiteX146" fmla="*/ 8434904 w 9144000"/>
              <a:gd name="connsiteY146" fmla="*/ 4716574 h 4805097"/>
              <a:gd name="connsiteX147" fmla="*/ 8416970 w 9144000"/>
              <a:gd name="connsiteY147" fmla="*/ 4699534 h 4805097"/>
              <a:gd name="connsiteX148" fmla="*/ 8409995 w 9144000"/>
              <a:gd name="connsiteY148" fmla="*/ 4690887 h 4805097"/>
              <a:gd name="connsiteX149" fmla="*/ 8408224 w 9144000"/>
              <a:gd name="connsiteY149" fmla="*/ 4683882 h 4805097"/>
              <a:gd name="connsiteX150" fmla="*/ 8409958 w 9144000"/>
              <a:gd name="connsiteY150" fmla="*/ 4678591 h 4805097"/>
              <a:gd name="connsiteX151" fmla="*/ 8415383 w 9144000"/>
              <a:gd name="connsiteY151" fmla="*/ 4676548 h 4805097"/>
              <a:gd name="connsiteX152" fmla="*/ 8420291 w 9144000"/>
              <a:gd name="connsiteY152" fmla="*/ 4678299 h 4805097"/>
              <a:gd name="connsiteX153" fmla="*/ 8422099 w 9144000"/>
              <a:gd name="connsiteY153" fmla="*/ 4683188 h 4805097"/>
              <a:gd name="connsiteX154" fmla="*/ 8422099 w 9144000"/>
              <a:gd name="connsiteY154" fmla="*/ 4693770 h 4805097"/>
              <a:gd name="connsiteX155" fmla="*/ 8453760 w 9144000"/>
              <a:gd name="connsiteY155" fmla="*/ 4693770 h 4805097"/>
              <a:gd name="connsiteX156" fmla="*/ 8444793 w 9144000"/>
              <a:gd name="connsiteY156" fmla="*/ 4659472 h 4805097"/>
              <a:gd name="connsiteX157" fmla="*/ 8414423 w 9144000"/>
              <a:gd name="connsiteY157" fmla="*/ 4648198 h 4805097"/>
              <a:gd name="connsiteX158" fmla="*/ 415454 w 9144000"/>
              <a:gd name="connsiteY158" fmla="*/ 886235 h 4805097"/>
              <a:gd name="connsiteX159" fmla="*/ 415454 w 9144000"/>
              <a:gd name="connsiteY159" fmla="*/ 944682 h 4805097"/>
              <a:gd name="connsiteX160" fmla="*/ 358980 w 9144000"/>
              <a:gd name="connsiteY160" fmla="*/ 944682 h 4805097"/>
              <a:gd name="connsiteX161" fmla="*/ 358980 w 9144000"/>
              <a:gd name="connsiteY161" fmla="*/ 971087 h 4805097"/>
              <a:gd name="connsiteX162" fmla="*/ 415454 w 9144000"/>
              <a:gd name="connsiteY162" fmla="*/ 971087 h 4805097"/>
              <a:gd name="connsiteX163" fmla="*/ 415454 w 9144000"/>
              <a:gd name="connsiteY163" fmla="*/ 1029534 h 4805097"/>
              <a:gd name="connsiteX164" fmla="*/ 442112 w 9144000"/>
              <a:gd name="connsiteY164" fmla="*/ 1029534 h 4805097"/>
              <a:gd name="connsiteX165" fmla="*/ 442112 w 9144000"/>
              <a:gd name="connsiteY165" fmla="*/ 971087 h 4805097"/>
              <a:gd name="connsiteX166" fmla="*/ 498586 w 9144000"/>
              <a:gd name="connsiteY166" fmla="*/ 971087 h 4805097"/>
              <a:gd name="connsiteX167" fmla="*/ 498586 w 9144000"/>
              <a:gd name="connsiteY167" fmla="*/ 944682 h 4805097"/>
              <a:gd name="connsiteX168" fmla="*/ 442112 w 9144000"/>
              <a:gd name="connsiteY168" fmla="*/ 944682 h 4805097"/>
              <a:gd name="connsiteX169" fmla="*/ 442112 w 9144000"/>
              <a:gd name="connsiteY169" fmla="*/ 886235 h 4805097"/>
              <a:gd name="connsiteX170" fmla="*/ 0 w 9144000"/>
              <a:gd name="connsiteY170" fmla="*/ 0 h 4805097"/>
              <a:gd name="connsiteX171" fmla="*/ 9144000 w 9144000"/>
              <a:gd name="connsiteY171" fmla="*/ 0 h 4805097"/>
              <a:gd name="connsiteX172" fmla="*/ 9144000 w 9144000"/>
              <a:gd name="connsiteY172" fmla="*/ 4805097 h 4805097"/>
              <a:gd name="connsiteX173" fmla="*/ 8186419 w 9144000"/>
              <a:gd name="connsiteY173" fmla="*/ 4805097 h 4805097"/>
              <a:gd name="connsiteX174" fmla="*/ 8186419 w 9144000"/>
              <a:gd name="connsiteY174" fmla="*/ 4803520 h 4805097"/>
              <a:gd name="connsiteX175" fmla="*/ 8203055 w 9144000"/>
              <a:gd name="connsiteY175" fmla="*/ 4803520 h 4805097"/>
              <a:gd name="connsiteX176" fmla="*/ 8203055 w 9144000"/>
              <a:gd name="connsiteY176" fmla="*/ 4649657 h 4805097"/>
              <a:gd name="connsiteX177" fmla="*/ 8172132 w 9144000"/>
              <a:gd name="connsiteY177" fmla="*/ 4649657 h 4805097"/>
              <a:gd name="connsiteX178" fmla="*/ 8172132 w 9144000"/>
              <a:gd name="connsiteY178" fmla="*/ 4742223 h 4805097"/>
              <a:gd name="connsiteX179" fmla="*/ 8157445 w 9144000"/>
              <a:gd name="connsiteY179" fmla="*/ 4742223 h 4805097"/>
              <a:gd name="connsiteX180" fmla="*/ 8157445 w 9144000"/>
              <a:gd name="connsiteY180" fmla="*/ 4649657 h 4805097"/>
              <a:gd name="connsiteX181" fmla="*/ 8126485 w 9144000"/>
              <a:gd name="connsiteY181" fmla="*/ 4649657 h 4805097"/>
              <a:gd name="connsiteX182" fmla="*/ 8126485 w 9144000"/>
              <a:gd name="connsiteY182" fmla="*/ 4803520 h 4805097"/>
              <a:gd name="connsiteX183" fmla="*/ 8140700 w 9144000"/>
              <a:gd name="connsiteY183" fmla="*/ 4803520 h 4805097"/>
              <a:gd name="connsiteX184" fmla="*/ 8140700 w 9144000"/>
              <a:gd name="connsiteY184" fmla="*/ 4805097 h 4805097"/>
              <a:gd name="connsiteX185" fmla="*/ 0 w 9144000"/>
              <a:gd name="connsiteY185" fmla="*/ 4805097 h 48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144000" h="4805097">
                <a:moveTo>
                  <a:pt x="8074012" y="4677716"/>
                </a:moveTo>
                <a:lnTo>
                  <a:pt x="8077444" y="4677716"/>
                </a:lnTo>
                <a:cubicBezTo>
                  <a:pt x="8082167" y="4677716"/>
                  <a:pt x="8085156" y="4679284"/>
                  <a:pt x="8086411" y="4682459"/>
                </a:cubicBezTo>
                <a:cubicBezTo>
                  <a:pt x="8087665" y="4685633"/>
                  <a:pt x="8088330" y="4690157"/>
                  <a:pt x="8088330" y="4695959"/>
                </a:cubicBezTo>
                <a:cubicBezTo>
                  <a:pt x="8088330" y="4702198"/>
                  <a:pt x="8087665" y="4706905"/>
                  <a:pt x="8086374" y="4710115"/>
                </a:cubicBezTo>
                <a:lnTo>
                  <a:pt x="8086411" y="4710152"/>
                </a:lnTo>
                <a:cubicBezTo>
                  <a:pt x="8085119" y="4713363"/>
                  <a:pt x="8081577" y="4714968"/>
                  <a:pt x="8075783" y="4714968"/>
                </a:cubicBezTo>
                <a:lnTo>
                  <a:pt x="8074012" y="4714968"/>
                </a:lnTo>
                <a:close/>
                <a:moveTo>
                  <a:pt x="8502764" y="4676548"/>
                </a:moveTo>
                <a:cubicBezTo>
                  <a:pt x="8507376" y="4676548"/>
                  <a:pt x="8509664" y="4680343"/>
                  <a:pt x="8509664" y="4687932"/>
                </a:cubicBezTo>
                <a:lnTo>
                  <a:pt x="8509664" y="4763021"/>
                </a:lnTo>
                <a:cubicBezTo>
                  <a:pt x="8509664" y="4772070"/>
                  <a:pt x="8507303" y="4776558"/>
                  <a:pt x="8502579" y="4776558"/>
                </a:cubicBezTo>
                <a:cubicBezTo>
                  <a:pt x="8499849" y="4776558"/>
                  <a:pt x="8497930" y="4775536"/>
                  <a:pt x="8496749" y="4773456"/>
                </a:cubicBezTo>
                <a:cubicBezTo>
                  <a:pt x="8495568" y="4771377"/>
                  <a:pt x="8494978" y="4767983"/>
                  <a:pt x="8494978" y="4763204"/>
                </a:cubicBezTo>
                <a:lnTo>
                  <a:pt x="8494978" y="4688188"/>
                </a:lnTo>
                <a:cubicBezTo>
                  <a:pt x="8494978" y="4680416"/>
                  <a:pt x="8497561" y="4676548"/>
                  <a:pt x="8502764" y="4676548"/>
                </a:cubicBezTo>
                <a:close/>
                <a:moveTo>
                  <a:pt x="8552322" y="4649657"/>
                </a:moveTo>
                <a:lnTo>
                  <a:pt x="8552322" y="4803520"/>
                </a:lnTo>
                <a:lnTo>
                  <a:pt x="8582728" y="4803520"/>
                </a:lnTo>
                <a:lnTo>
                  <a:pt x="8582728" y="4726570"/>
                </a:lnTo>
                <a:lnTo>
                  <a:pt x="8598301" y="4803520"/>
                </a:lnTo>
                <a:lnTo>
                  <a:pt x="8628707" y="4803520"/>
                </a:lnTo>
                <a:lnTo>
                  <a:pt x="8628707" y="4649657"/>
                </a:lnTo>
                <a:lnTo>
                  <a:pt x="8598670" y="4649657"/>
                </a:lnTo>
                <a:lnTo>
                  <a:pt x="8598670" y="4723360"/>
                </a:lnTo>
                <a:lnTo>
                  <a:pt x="8584315" y="4649657"/>
                </a:lnTo>
                <a:close/>
                <a:moveTo>
                  <a:pt x="8291395" y="4649657"/>
                </a:moveTo>
                <a:lnTo>
                  <a:pt x="8291395" y="4803520"/>
                </a:lnTo>
                <a:lnTo>
                  <a:pt x="8321838" y="4803520"/>
                </a:lnTo>
                <a:lnTo>
                  <a:pt x="8321838" y="4726570"/>
                </a:lnTo>
                <a:lnTo>
                  <a:pt x="8337374" y="4803520"/>
                </a:lnTo>
                <a:lnTo>
                  <a:pt x="8367817" y="4803520"/>
                </a:lnTo>
                <a:lnTo>
                  <a:pt x="8367817" y="4649657"/>
                </a:lnTo>
                <a:lnTo>
                  <a:pt x="8337743" y="4649657"/>
                </a:lnTo>
                <a:lnTo>
                  <a:pt x="8337743" y="4723360"/>
                </a:lnTo>
                <a:lnTo>
                  <a:pt x="8323425" y="4649657"/>
                </a:lnTo>
                <a:close/>
                <a:moveTo>
                  <a:pt x="8216855" y="4649657"/>
                </a:moveTo>
                <a:lnTo>
                  <a:pt x="8216855" y="4803520"/>
                </a:lnTo>
                <a:lnTo>
                  <a:pt x="8281137" y="4803520"/>
                </a:lnTo>
                <a:lnTo>
                  <a:pt x="8281137" y="4773528"/>
                </a:lnTo>
                <a:lnTo>
                  <a:pt x="8248516" y="4773528"/>
                </a:lnTo>
                <a:lnTo>
                  <a:pt x="8248516" y="4738282"/>
                </a:lnTo>
                <a:lnTo>
                  <a:pt x="8277889" y="4738282"/>
                </a:lnTo>
                <a:lnTo>
                  <a:pt x="8277889" y="4709349"/>
                </a:lnTo>
                <a:lnTo>
                  <a:pt x="8248516" y="4709349"/>
                </a:lnTo>
                <a:lnTo>
                  <a:pt x="8248516" y="4679357"/>
                </a:lnTo>
                <a:lnTo>
                  <a:pt x="8279107" y="4679357"/>
                </a:lnTo>
                <a:lnTo>
                  <a:pt x="8279107" y="4649657"/>
                </a:lnTo>
                <a:close/>
                <a:moveTo>
                  <a:pt x="7892127" y="4649657"/>
                </a:moveTo>
                <a:lnTo>
                  <a:pt x="7892127" y="4679175"/>
                </a:lnTo>
                <a:lnTo>
                  <a:pt x="7910614" y="4679175"/>
                </a:lnTo>
                <a:lnTo>
                  <a:pt x="7910614" y="4803520"/>
                </a:lnTo>
                <a:lnTo>
                  <a:pt x="7941722" y="4803520"/>
                </a:lnTo>
                <a:lnTo>
                  <a:pt x="7941722" y="4679175"/>
                </a:lnTo>
                <a:lnTo>
                  <a:pt x="7960209" y="4679175"/>
                </a:lnTo>
                <a:lnTo>
                  <a:pt x="7960209" y="4649657"/>
                </a:lnTo>
                <a:close/>
                <a:moveTo>
                  <a:pt x="8043421" y="4649621"/>
                </a:moveTo>
                <a:lnTo>
                  <a:pt x="8043421" y="4803521"/>
                </a:lnTo>
                <a:lnTo>
                  <a:pt x="8074012" y="4803521"/>
                </a:lnTo>
                <a:lnTo>
                  <a:pt x="8074012" y="4742588"/>
                </a:lnTo>
                <a:lnTo>
                  <a:pt x="8086669" y="4742588"/>
                </a:lnTo>
                <a:cubicBezTo>
                  <a:pt x="8095267" y="4742588"/>
                  <a:pt x="8101946" y="4740691"/>
                  <a:pt x="8106596" y="4736896"/>
                </a:cubicBezTo>
                <a:cubicBezTo>
                  <a:pt x="8111282" y="4733102"/>
                  <a:pt x="8114529" y="4727775"/>
                  <a:pt x="8116374" y="4720842"/>
                </a:cubicBezTo>
                <a:cubicBezTo>
                  <a:pt x="8118219" y="4713947"/>
                  <a:pt x="8119105" y="4705810"/>
                  <a:pt x="8119105" y="4696506"/>
                </a:cubicBezTo>
                <a:cubicBezTo>
                  <a:pt x="8119105" y="4687202"/>
                  <a:pt x="8117998" y="4678482"/>
                  <a:pt x="8115821" y="4671513"/>
                </a:cubicBezTo>
                <a:cubicBezTo>
                  <a:pt x="8113644" y="4664507"/>
                  <a:pt x="8110027" y="4659144"/>
                  <a:pt x="8105009" y="4655349"/>
                </a:cubicBezTo>
                <a:lnTo>
                  <a:pt x="8105009" y="4655313"/>
                </a:lnTo>
                <a:cubicBezTo>
                  <a:pt x="8099953" y="4651518"/>
                  <a:pt x="8093127" y="4649621"/>
                  <a:pt x="8084529" y="4649621"/>
                </a:cubicBezTo>
                <a:close/>
                <a:moveTo>
                  <a:pt x="7968881" y="4649621"/>
                </a:moveTo>
                <a:lnTo>
                  <a:pt x="7968881" y="4803521"/>
                </a:lnTo>
                <a:lnTo>
                  <a:pt x="8033163" y="4803521"/>
                </a:lnTo>
                <a:lnTo>
                  <a:pt x="8033163" y="4773529"/>
                </a:lnTo>
                <a:lnTo>
                  <a:pt x="8000542" y="4773529"/>
                </a:lnTo>
                <a:lnTo>
                  <a:pt x="8000542" y="4738283"/>
                </a:lnTo>
                <a:lnTo>
                  <a:pt x="8029878" y="4738283"/>
                </a:lnTo>
                <a:lnTo>
                  <a:pt x="8029878" y="4709349"/>
                </a:lnTo>
                <a:lnTo>
                  <a:pt x="8000542" y="4709349"/>
                </a:lnTo>
                <a:lnTo>
                  <a:pt x="8000542" y="4679357"/>
                </a:lnTo>
                <a:lnTo>
                  <a:pt x="8031133" y="4679357"/>
                </a:lnTo>
                <a:lnTo>
                  <a:pt x="8031133" y="4649621"/>
                </a:lnTo>
                <a:close/>
                <a:moveTo>
                  <a:pt x="8502321" y="4648235"/>
                </a:moveTo>
                <a:cubicBezTo>
                  <a:pt x="8489775" y="4648235"/>
                  <a:pt x="8480217" y="4651628"/>
                  <a:pt x="8473723" y="4658451"/>
                </a:cubicBezTo>
                <a:cubicBezTo>
                  <a:pt x="8467191" y="4665274"/>
                  <a:pt x="8463944" y="4675271"/>
                  <a:pt x="8463944" y="4688443"/>
                </a:cubicBezTo>
                <a:lnTo>
                  <a:pt x="8463944" y="4761525"/>
                </a:lnTo>
                <a:cubicBezTo>
                  <a:pt x="8463944" y="4775573"/>
                  <a:pt x="8467228" y="4786336"/>
                  <a:pt x="8473797" y="4793743"/>
                </a:cubicBezTo>
                <a:cubicBezTo>
                  <a:pt x="8480365" y="4801186"/>
                  <a:pt x="8489885" y="4804908"/>
                  <a:pt x="8502321" y="4804908"/>
                </a:cubicBezTo>
                <a:cubicBezTo>
                  <a:pt x="8514757" y="4804908"/>
                  <a:pt x="8524277" y="4801186"/>
                  <a:pt x="8530846" y="4793743"/>
                </a:cubicBezTo>
                <a:cubicBezTo>
                  <a:pt x="8537414" y="4786300"/>
                  <a:pt x="8540698" y="4775573"/>
                  <a:pt x="8540698" y="4761525"/>
                </a:cubicBezTo>
                <a:lnTo>
                  <a:pt x="8540698" y="4688443"/>
                </a:lnTo>
                <a:cubicBezTo>
                  <a:pt x="8540698" y="4675271"/>
                  <a:pt x="8537451" y="4665274"/>
                  <a:pt x="8530919" y="4658451"/>
                </a:cubicBezTo>
                <a:cubicBezTo>
                  <a:pt x="8524425" y="4651628"/>
                  <a:pt x="8514867" y="4648235"/>
                  <a:pt x="8502321" y="4648235"/>
                </a:cubicBezTo>
                <a:close/>
                <a:moveTo>
                  <a:pt x="7846480" y="4648235"/>
                </a:moveTo>
                <a:cubicBezTo>
                  <a:pt x="7834820" y="4648235"/>
                  <a:pt x="7825890" y="4651665"/>
                  <a:pt x="7819764" y="4658561"/>
                </a:cubicBezTo>
                <a:cubicBezTo>
                  <a:pt x="7813565" y="4665420"/>
                  <a:pt x="7810502" y="4675417"/>
                  <a:pt x="7810502" y="4688552"/>
                </a:cubicBezTo>
                <a:cubicBezTo>
                  <a:pt x="7810502" y="4701688"/>
                  <a:pt x="7815705" y="4712232"/>
                  <a:pt x="7826148" y="4721938"/>
                </a:cubicBezTo>
                <a:lnTo>
                  <a:pt x="7840097" y="4735073"/>
                </a:lnTo>
                <a:cubicBezTo>
                  <a:pt x="7844230" y="4738904"/>
                  <a:pt x="7847440" y="4742297"/>
                  <a:pt x="7849802" y="4745179"/>
                </a:cubicBezTo>
                <a:cubicBezTo>
                  <a:pt x="7852126" y="4748062"/>
                  <a:pt x="7853750" y="4751090"/>
                  <a:pt x="7854709" y="4754264"/>
                </a:cubicBezTo>
                <a:cubicBezTo>
                  <a:pt x="7855669" y="4757439"/>
                  <a:pt x="7856112" y="4761379"/>
                  <a:pt x="7856112" y="4766123"/>
                </a:cubicBezTo>
                <a:cubicBezTo>
                  <a:pt x="7856112" y="4769844"/>
                  <a:pt x="7855558" y="4772544"/>
                  <a:pt x="7854488" y="4774186"/>
                </a:cubicBezTo>
                <a:cubicBezTo>
                  <a:pt x="7853381" y="4775828"/>
                  <a:pt x="7851425" y="4776631"/>
                  <a:pt x="7848621" y="4776631"/>
                </a:cubicBezTo>
                <a:cubicBezTo>
                  <a:pt x="7845816" y="4776631"/>
                  <a:pt x="7844008" y="4775646"/>
                  <a:pt x="7842901" y="4773602"/>
                </a:cubicBezTo>
                <a:cubicBezTo>
                  <a:pt x="7841794" y="4771596"/>
                  <a:pt x="7841277" y="4768823"/>
                  <a:pt x="7841277" y="4765247"/>
                </a:cubicBezTo>
                <a:lnTo>
                  <a:pt x="7841277" y="4746019"/>
                </a:lnTo>
                <a:lnTo>
                  <a:pt x="7810502" y="4746019"/>
                </a:lnTo>
                <a:lnTo>
                  <a:pt x="7810502" y="4761051"/>
                </a:lnTo>
                <a:cubicBezTo>
                  <a:pt x="7810502" y="4776339"/>
                  <a:pt x="7813639" y="4787467"/>
                  <a:pt x="7819912" y="4794436"/>
                </a:cubicBezTo>
                <a:cubicBezTo>
                  <a:pt x="7826185" y="4801441"/>
                  <a:pt x="7836443" y="4804944"/>
                  <a:pt x="7850650" y="4804944"/>
                </a:cubicBezTo>
                <a:cubicBezTo>
                  <a:pt x="7864045" y="4804944"/>
                  <a:pt x="7873418" y="4800858"/>
                  <a:pt x="7878806" y="4792648"/>
                </a:cubicBezTo>
                <a:cubicBezTo>
                  <a:pt x="7884193" y="4784439"/>
                  <a:pt x="7886887" y="4773128"/>
                  <a:pt x="7886887" y="4758679"/>
                </a:cubicBezTo>
                <a:cubicBezTo>
                  <a:pt x="7886887" y="4751528"/>
                  <a:pt x="7885965" y="4745435"/>
                  <a:pt x="7884156" y="4740436"/>
                </a:cubicBezTo>
                <a:cubicBezTo>
                  <a:pt x="7882311" y="4735474"/>
                  <a:pt x="7879913" y="4731096"/>
                  <a:pt x="7876924" y="4727338"/>
                </a:cubicBezTo>
                <a:cubicBezTo>
                  <a:pt x="7873898" y="4723579"/>
                  <a:pt x="7870614" y="4720004"/>
                  <a:pt x="7867034" y="4716611"/>
                </a:cubicBezTo>
                <a:lnTo>
                  <a:pt x="7849064" y="4699571"/>
                </a:lnTo>
                <a:cubicBezTo>
                  <a:pt x="7845595" y="4696324"/>
                  <a:pt x="7843270" y="4693442"/>
                  <a:pt x="7842089" y="4690924"/>
                </a:cubicBezTo>
                <a:cubicBezTo>
                  <a:pt x="7840908" y="4688407"/>
                  <a:pt x="7840318" y="4686071"/>
                  <a:pt x="7840318" y="4683919"/>
                </a:cubicBezTo>
                <a:cubicBezTo>
                  <a:pt x="7840318" y="4681766"/>
                  <a:pt x="7840908" y="4680015"/>
                  <a:pt x="7842052" y="4678628"/>
                </a:cubicBezTo>
                <a:cubicBezTo>
                  <a:pt x="7843196" y="4677242"/>
                  <a:pt x="7845004" y="4676585"/>
                  <a:pt x="7847477" y="4676585"/>
                </a:cubicBezTo>
                <a:cubicBezTo>
                  <a:pt x="7849543" y="4676585"/>
                  <a:pt x="7851167" y="4677169"/>
                  <a:pt x="7852385" y="4678336"/>
                </a:cubicBezTo>
                <a:cubicBezTo>
                  <a:pt x="7853602" y="4679504"/>
                  <a:pt x="7854193" y="4681146"/>
                  <a:pt x="7854193" y="4683225"/>
                </a:cubicBezTo>
                <a:lnTo>
                  <a:pt x="7854193" y="4693807"/>
                </a:lnTo>
                <a:lnTo>
                  <a:pt x="7885854" y="4693807"/>
                </a:lnTo>
                <a:cubicBezTo>
                  <a:pt x="7885854" y="4678482"/>
                  <a:pt x="7882865" y="4667062"/>
                  <a:pt x="7876887" y="4659546"/>
                </a:cubicBezTo>
                <a:cubicBezTo>
                  <a:pt x="7870872" y="4651993"/>
                  <a:pt x="7860761" y="4648235"/>
                  <a:pt x="7846480" y="4648235"/>
                </a:cubicBezTo>
                <a:close/>
                <a:moveTo>
                  <a:pt x="8414423" y="4648198"/>
                </a:moveTo>
                <a:cubicBezTo>
                  <a:pt x="8402763" y="4648198"/>
                  <a:pt x="8393833" y="4651628"/>
                  <a:pt x="8387670" y="4658524"/>
                </a:cubicBezTo>
                <a:cubicBezTo>
                  <a:pt x="8381508" y="4665420"/>
                  <a:pt x="8378445" y="4675417"/>
                  <a:pt x="8378445" y="4688515"/>
                </a:cubicBezTo>
                <a:cubicBezTo>
                  <a:pt x="8378445" y="4701614"/>
                  <a:pt x="8383648" y="4712195"/>
                  <a:pt x="8394091" y="4721901"/>
                </a:cubicBezTo>
                <a:lnTo>
                  <a:pt x="8408076" y="4735036"/>
                </a:lnTo>
                <a:cubicBezTo>
                  <a:pt x="8412209" y="4738867"/>
                  <a:pt x="8415420" y="4742260"/>
                  <a:pt x="8417781" y="4745142"/>
                </a:cubicBezTo>
                <a:cubicBezTo>
                  <a:pt x="8420106" y="4748025"/>
                  <a:pt x="8421730" y="4751053"/>
                  <a:pt x="8422689" y="4754227"/>
                </a:cubicBezTo>
                <a:cubicBezTo>
                  <a:pt x="8423612" y="4757402"/>
                  <a:pt x="8424092" y="4761342"/>
                  <a:pt x="8424092" y="4766086"/>
                </a:cubicBezTo>
                <a:cubicBezTo>
                  <a:pt x="8424092" y="4769807"/>
                  <a:pt x="8423538" y="4772507"/>
                  <a:pt x="8422468" y="4774113"/>
                </a:cubicBezTo>
                <a:cubicBezTo>
                  <a:pt x="8421361" y="4775754"/>
                  <a:pt x="8419405" y="4776557"/>
                  <a:pt x="8416601" y="4776557"/>
                </a:cubicBezTo>
                <a:cubicBezTo>
                  <a:pt x="8413796" y="4776557"/>
                  <a:pt x="8411988" y="4775536"/>
                  <a:pt x="8410881" y="4773529"/>
                </a:cubicBezTo>
                <a:cubicBezTo>
                  <a:pt x="8409811" y="4771522"/>
                  <a:pt x="8409257" y="4768749"/>
                  <a:pt x="8409257" y="4765173"/>
                </a:cubicBezTo>
                <a:lnTo>
                  <a:pt x="8409257" y="4745945"/>
                </a:lnTo>
                <a:lnTo>
                  <a:pt x="8378482" y="4745945"/>
                </a:lnTo>
                <a:lnTo>
                  <a:pt x="8378482" y="4760977"/>
                </a:lnTo>
                <a:cubicBezTo>
                  <a:pt x="8378482" y="4776265"/>
                  <a:pt x="8381618" y="4787394"/>
                  <a:pt x="8387892" y="4794363"/>
                </a:cubicBezTo>
                <a:cubicBezTo>
                  <a:pt x="8394165" y="4801368"/>
                  <a:pt x="8404423" y="4804871"/>
                  <a:pt x="8418630" y="4804871"/>
                </a:cubicBezTo>
                <a:lnTo>
                  <a:pt x="8418556" y="4804907"/>
                </a:lnTo>
                <a:cubicBezTo>
                  <a:pt x="8431951" y="4804907"/>
                  <a:pt x="8441324" y="4800821"/>
                  <a:pt x="8446712" y="4792611"/>
                </a:cubicBezTo>
                <a:cubicBezTo>
                  <a:pt x="8452099" y="4784438"/>
                  <a:pt x="8454793" y="4773091"/>
                  <a:pt x="8454793" y="4758642"/>
                </a:cubicBezTo>
                <a:cubicBezTo>
                  <a:pt x="8454793" y="4751491"/>
                  <a:pt x="8453871" y="4745398"/>
                  <a:pt x="8452062" y="4740399"/>
                </a:cubicBezTo>
                <a:cubicBezTo>
                  <a:pt x="8450217" y="4735437"/>
                  <a:pt x="8447819" y="4731059"/>
                  <a:pt x="8444830" y="4727301"/>
                </a:cubicBezTo>
                <a:cubicBezTo>
                  <a:pt x="8441804" y="4723542"/>
                  <a:pt x="8438520" y="4719967"/>
                  <a:pt x="8434904" y="4716574"/>
                </a:cubicBezTo>
                <a:lnTo>
                  <a:pt x="8416970" y="4699534"/>
                </a:lnTo>
                <a:cubicBezTo>
                  <a:pt x="8413501" y="4696251"/>
                  <a:pt x="8411176" y="4693368"/>
                  <a:pt x="8409995" y="4690887"/>
                </a:cubicBezTo>
                <a:cubicBezTo>
                  <a:pt x="8408815" y="4688370"/>
                  <a:pt x="8408224" y="4686034"/>
                  <a:pt x="8408224" y="4683882"/>
                </a:cubicBezTo>
                <a:cubicBezTo>
                  <a:pt x="8408224" y="4681729"/>
                  <a:pt x="8408778" y="4679978"/>
                  <a:pt x="8409958" y="4678591"/>
                </a:cubicBezTo>
                <a:cubicBezTo>
                  <a:pt x="8411102" y="4677205"/>
                  <a:pt x="8412911" y="4676548"/>
                  <a:pt x="8415383" y="4676548"/>
                </a:cubicBezTo>
                <a:cubicBezTo>
                  <a:pt x="8417449" y="4676548"/>
                  <a:pt x="8419073" y="4677132"/>
                  <a:pt x="8420291" y="4678299"/>
                </a:cubicBezTo>
                <a:cubicBezTo>
                  <a:pt x="8421508" y="4679467"/>
                  <a:pt x="8422099" y="4681109"/>
                  <a:pt x="8422099" y="4683188"/>
                </a:cubicBezTo>
                <a:lnTo>
                  <a:pt x="8422099" y="4693770"/>
                </a:lnTo>
                <a:lnTo>
                  <a:pt x="8453760" y="4693770"/>
                </a:lnTo>
                <a:cubicBezTo>
                  <a:pt x="8453760" y="4678445"/>
                  <a:pt x="8450771" y="4667025"/>
                  <a:pt x="8444793" y="4659472"/>
                </a:cubicBezTo>
                <a:cubicBezTo>
                  <a:pt x="8438815" y="4651956"/>
                  <a:pt x="8428667" y="4648198"/>
                  <a:pt x="8414423" y="4648198"/>
                </a:cubicBezTo>
                <a:close/>
                <a:moveTo>
                  <a:pt x="415454" y="886235"/>
                </a:moveTo>
                <a:lnTo>
                  <a:pt x="415454" y="944682"/>
                </a:lnTo>
                <a:lnTo>
                  <a:pt x="358980" y="944682"/>
                </a:lnTo>
                <a:lnTo>
                  <a:pt x="358980" y="971087"/>
                </a:lnTo>
                <a:lnTo>
                  <a:pt x="415454" y="971087"/>
                </a:lnTo>
                <a:lnTo>
                  <a:pt x="415454" y="1029534"/>
                </a:lnTo>
                <a:lnTo>
                  <a:pt x="442112" y="1029534"/>
                </a:lnTo>
                <a:lnTo>
                  <a:pt x="442112" y="971087"/>
                </a:lnTo>
                <a:lnTo>
                  <a:pt x="498586" y="971087"/>
                </a:lnTo>
                <a:lnTo>
                  <a:pt x="498586" y="944682"/>
                </a:lnTo>
                <a:lnTo>
                  <a:pt x="442112" y="944682"/>
                </a:lnTo>
                <a:lnTo>
                  <a:pt x="442112" y="886235"/>
                </a:lnTo>
                <a:close/>
                <a:moveTo>
                  <a:pt x="0" y="0"/>
                </a:moveTo>
                <a:lnTo>
                  <a:pt x="9144000" y="0"/>
                </a:lnTo>
                <a:lnTo>
                  <a:pt x="9144000" y="4805097"/>
                </a:lnTo>
                <a:lnTo>
                  <a:pt x="8186419" y="4805097"/>
                </a:lnTo>
                <a:lnTo>
                  <a:pt x="8186419" y="4803520"/>
                </a:lnTo>
                <a:lnTo>
                  <a:pt x="8203055" y="4803520"/>
                </a:lnTo>
                <a:lnTo>
                  <a:pt x="8203055" y="4649657"/>
                </a:lnTo>
                <a:lnTo>
                  <a:pt x="8172132" y="4649657"/>
                </a:lnTo>
                <a:lnTo>
                  <a:pt x="8172132" y="4742223"/>
                </a:lnTo>
                <a:lnTo>
                  <a:pt x="8157445" y="4742223"/>
                </a:lnTo>
                <a:lnTo>
                  <a:pt x="8157445" y="4649657"/>
                </a:lnTo>
                <a:lnTo>
                  <a:pt x="8126485" y="4649657"/>
                </a:lnTo>
                <a:lnTo>
                  <a:pt x="8126485" y="4803520"/>
                </a:lnTo>
                <a:lnTo>
                  <a:pt x="8140700" y="4803520"/>
                </a:lnTo>
                <a:lnTo>
                  <a:pt x="8140700" y="4805097"/>
                </a:lnTo>
                <a:lnTo>
                  <a:pt x="0" y="4805097"/>
                </a:lnTo>
                <a:close/>
              </a:path>
            </a:pathLst>
          </a:custGeom>
        </p:spPr>
        <p:txBody>
          <a:bodyPr wrap="square" lIns="180000" tIns="251999">
            <a:noAutofit/>
          </a:bodyPr>
          <a:lstStyle>
            <a:lvl1pPr marL="0" indent="0">
              <a:buNone/>
              <a:defRPr>
                <a:latin typeface="+mj-lt"/>
              </a:defRPr>
            </a:lvl1pPr>
          </a:lstStyle>
          <a:p>
            <a:r>
              <a:rPr lang="en-US"/>
              <a:t>DROP IMAGE HERE</a:t>
            </a:r>
          </a:p>
        </p:txBody>
      </p:sp>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accent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11" name="Rectangle 10">
            <a:extLst>
              <a:ext uri="{FF2B5EF4-FFF2-40B4-BE49-F238E27FC236}">
                <a16:creationId xmlns:a16="http://schemas.microsoft.com/office/drawing/2014/main" id="{6A043371-D4A3-0D80-0DC5-F166CD417F18}"/>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3" name="Rectangle 12">
            <a:extLst>
              <a:ext uri="{FF2B5EF4-FFF2-40B4-BE49-F238E27FC236}">
                <a16:creationId xmlns:a16="http://schemas.microsoft.com/office/drawing/2014/main" id="{B86BC214-DDFF-B07A-C167-EAD44B30152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49B97E22-7B36-B805-E525-AFA27DDCFF27}"/>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8FC5DFA3-9F6D-4464-B463-65F7325690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100447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Green Dar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45F2BDE-C77D-0F34-5967-948B4D4A9CB7}"/>
              </a:ext>
            </a:extLst>
          </p:cNvPr>
          <p:cNvSpPr>
            <a:spLocks noGrp="1"/>
          </p:cNvSpPr>
          <p:nvPr>
            <p:ph type="pic" sz="quarter" idx="12" hasCustomPrompt="1"/>
          </p:nvPr>
        </p:nvSpPr>
        <p:spPr>
          <a:xfrm>
            <a:off x="5" y="7"/>
            <a:ext cx="12192000" cy="6406796"/>
          </a:xfrm>
          <a:custGeom>
            <a:avLst/>
            <a:gdLst>
              <a:gd name="connsiteX0" fmla="*/ 8074012 w 9144000"/>
              <a:gd name="connsiteY0" fmla="*/ 4677716 h 4805097"/>
              <a:gd name="connsiteX1" fmla="*/ 8077444 w 9144000"/>
              <a:gd name="connsiteY1" fmla="*/ 4677716 h 4805097"/>
              <a:gd name="connsiteX2" fmla="*/ 8086411 w 9144000"/>
              <a:gd name="connsiteY2" fmla="*/ 4682459 h 4805097"/>
              <a:gd name="connsiteX3" fmla="*/ 8088330 w 9144000"/>
              <a:gd name="connsiteY3" fmla="*/ 4695959 h 4805097"/>
              <a:gd name="connsiteX4" fmla="*/ 8086374 w 9144000"/>
              <a:gd name="connsiteY4" fmla="*/ 4710115 h 4805097"/>
              <a:gd name="connsiteX5" fmla="*/ 8086411 w 9144000"/>
              <a:gd name="connsiteY5" fmla="*/ 4710152 h 4805097"/>
              <a:gd name="connsiteX6" fmla="*/ 8075783 w 9144000"/>
              <a:gd name="connsiteY6" fmla="*/ 4714968 h 4805097"/>
              <a:gd name="connsiteX7" fmla="*/ 8074012 w 9144000"/>
              <a:gd name="connsiteY7" fmla="*/ 4714968 h 4805097"/>
              <a:gd name="connsiteX8" fmla="*/ 8502764 w 9144000"/>
              <a:gd name="connsiteY8" fmla="*/ 4676548 h 4805097"/>
              <a:gd name="connsiteX9" fmla="*/ 8509664 w 9144000"/>
              <a:gd name="connsiteY9" fmla="*/ 4687932 h 4805097"/>
              <a:gd name="connsiteX10" fmla="*/ 8509664 w 9144000"/>
              <a:gd name="connsiteY10" fmla="*/ 4763021 h 4805097"/>
              <a:gd name="connsiteX11" fmla="*/ 8502579 w 9144000"/>
              <a:gd name="connsiteY11" fmla="*/ 4776558 h 4805097"/>
              <a:gd name="connsiteX12" fmla="*/ 8496749 w 9144000"/>
              <a:gd name="connsiteY12" fmla="*/ 4773456 h 4805097"/>
              <a:gd name="connsiteX13" fmla="*/ 8494978 w 9144000"/>
              <a:gd name="connsiteY13" fmla="*/ 4763204 h 4805097"/>
              <a:gd name="connsiteX14" fmla="*/ 8494978 w 9144000"/>
              <a:gd name="connsiteY14" fmla="*/ 4688188 h 4805097"/>
              <a:gd name="connsiteX15" fmla="*/ 8502764 w 9144000"/>
              <a:gd name="connsiteY15" fmla="*/ 4676548 h 4805097"/>
              <a:gd name="connsiteX16" fmla="*/ 8552322 w 9144000"/>
              <a:gd name="connsiteY16" fmla="*/ 4649657 h 4805097"/>
              <a:gd name="connsiteX17" fmla="*/ 8552322 w 9144000"/>
              <a:gd name="connsiteY17" fmla="*/ 4803520 h 4805097"/>
              <a:gd name="connsiteX18" fmla="*/ 8582728 w 9144000"/>
              <a:gd name="connsiteY18" fmla="*/ 4803520 h 4805097"/>
              <a:gd name="connsiteX19" fmla="*/ 8582728 w 9144000"/>
              <a:gd name="connsiteY19" fmla="*/ 4726570 h 4805097"/>
              <a:gd name="connsiteX20" fmla="*/ 8598301 w 9144000"/>
              <a:gd name="connsiteY20" fmla="*/ 4803520 h 4805097"/>
              <a:gd name="connsiteX21" fmla="*/ 8628707 w 9144000"/>
              <a:gd name="connsiteY21" fmla="*/ 4803520 h 4805097"/>
              <a:gd name="connsiteX22" fmla="*/ 8628707 w 9144000"/>
              <a:gd name="connsiteY22" fmla="*/ 4649657 h 4805097"/>
              <a:gd name="connsiteX23" fmla="*/ 8598670 w 9144000"/>
              <a:gd name="connsiteY23" fmla="*/ 4649657 h 4805097"/>
              <a:gd name="connsiteX24" fmla="*/ 8598670 w 9144000"/>
              <a:gd name="connsiteY24" fmla="*/ 4723360 h 4805097"/>
              <a:gd name="connsiteX25" fmla="*/ 8584315 w 9144000"/>
              <a:gd name="connsiteY25" fmla="*/ 4649657 h 4805097"/>
              <a:gd name="connsiteX26" fmla="*/ 8291395 w 9144000"/>
              <a:gd name="connsiteY26" fmla="*/ 4649657 h 4805097"/>
              <a:gd name="connsiteX27" fmla="*/ 8291395 w 9144000"/>
              <a:gd name="connsiteY27" fmla="*/ 4803520 h 4805097"/>
              <a:gd name="connsiteX28" fmla="*/ 8321838 w 9144000"/>
              <a:gd name="connsiteY28" fmla="*/ 4803520 h 4805097"/>
              <a:gd name="connsiteX29" fmla="*/ 8321838 w 9144000"/>
              <a:gd name="connsiteY29" fmla="*/ 4726570 h 4805097"/>
              <a:gd name="connsiteX30" fmla="*/ 8337374 w 9144000"/>
              <a:gd name="connsiteY30" fmla="*/ 4803520 h 4805097"/>
              <a:gd name="connsiteX31" fmla="*/ 8367817 w 9144000"/>
              <a:gd name="connsiteY31" fmla="*/ 4803520 h 4805097"/>
              <a:gd name="connsiteX32" fmla="*/ 8367817 w 9144000"/>
              <a:gd name="connsiteY32" fmla="*/ 4649657 h 4805097"/>
              <a:gd name="connsiteX33" fmla="*/ 8337743 w 9144000"/>
              <a:gd name="connsiteY33" fmla="*/ 4649657 h 4805097"/>
              <a:gd name="connsiteX34" fmla="*/ 8337743 w 9144000"/>
              <a:gd name="connsiteY34" fmla="*/ 4723360 h 4805097"/>
              <a:gd name="connsiteX35" fmla="*/ 8323425 w 9144000"/>
              <a:gd name="connsiteY35" fmla="*/ 4649657 h 4805097"/>
              <a:gd name="connsiteX36" fmla="*/ 8216855 w 9144000"/>
              <a:gd name="connsiteY36" fmla="*/ 4649657 h 4805097"/>
              <a:gd name="connsiteX37" fmla="*/ 8216855 w 9144000"/>
              <a:gd name="connsiteY37" fmla="*/ 4803520 h 4805097"/>
              <a:gd name="connsiteX38" fmla="*/ 8281137 w 9144000"/>
              <a:gd name="connsiteY38" fmla="*/ 4803520 h 4805097"/>
              <a:gd name="connsiteX39" fmla="*/ 8281137 w 9144000"/>
              <a:gd name="connsiteY39" fmla="*/ 4773528 h 4805097"/>
              <a:gd name="connsiteX40" fmla="*/ 8248516 w 9144000"/>
              <a:gd name="connsiteY40" fmla="*/ 4773528 h 4805097"/>
              <a:gd name="connsiteX41" fmla="*/ 8248516 w 9144000"/>
              <a:gd name="connsiteY41" fmla="*/ 4738282 h 4805097"/>
              <a:gd name="connsiteX42" fmla="*/ 8277889 w 9144000"/>
              <a:gd name="connsiteY42" fmla="*/ 4738282 h 4805097"/>
              <a:gd name="connsiteX43" fmla="*/ 8277889 w 9144000"/>
              <a:gd name="connsiteY43" fmla="*/ 4709349 h 4805097"/>
              <a:gd name="connsiteX44" fmla="*/ 8248516 w 9144000"/>
              <a:gd name="connsiteY44" fmla="*/ 4709349 h 4805097"/>
              <a:gd name="connsiteX45" fmla="*/ 8248516 w 9144000"/>
              <a:gd name="connsiteY45" fmla="*/ 4679357 h 4805097"/>
              <a:gd name="connsiteX46" fmla="*/ 8279107 w 9144000"/>
              <a:gd name="connsiteY46" fmla="*/ 4679357 h 4805097"/>
              <a:gd name="connsiteX47" fmla="*/ 8279107 w 9144000"/>
              <a:gd name="connsiteY47" fmla="*/ 4649657 h 4805097"/>
              <a:gd name="connsiteX48" fmla="*/ 7892127 w 9144000"/>
              <a:gd name="connsiteY48" fmla="*/ 4649657 h 4805097"/>
              <a:gd name="connsiteX49" fmla="*/ 7892127 w 9144000"/>
              <a:gd name="connsiteY49" fmla="*/ 4679175 h 4805097"/>
              <a:gd name="connsiteX50" fmla="*/ 7910614 w 9144000"/>
              <a:gd name="connsiteY50" fmla="*/ 4679175 h 4805097"/>
              <a:gd name="connsiteX51" fmla="*/ 7910614 w 9144000"/>
              <a:gd name="connsiteY51" fmla="*/ 4803520 h 4805097"/>
              <a:gd name="connsiteX52" fmla="*/ 7941722 w 9144000"/>
              <a:gd name="connsiteY52" fmla="*/ 4803520 h 4805097"/>
              <a:gd name="connsiteX53" fmla="*/ 7941722 w 9144000"/>
              <a:gd name="connsiteY53" fmla="*/ 4679175 h 4805097"/>
              <a:gd name="connsiteX54" fmla="*/ 7960209 w 9144000"/>
              <a:gd name="connsiteY54" fmla="*/ 4679175 h 4805097"/>
              <a:gd name="connsiteX55" fmla="*/ 7960209 w 9144000"/>
              <a:gd name="connsiteY55" fmla="*/ 4649657 h 4805097"/>
              <a:gd name="connsiteX56" fmla="*/ 8043421 w 9144000"/>
              <a:gd name="connsiteY56" fmla="*/ 4649621 h 4805097"/>
              <a:gd name="connsiteX57" fmla="*/ 8043421 w 9144000"/>
              <a:gd name="connsiteY57" fmla="*/ 4803521 h 4805097"/>
              <a:gd name="connsiteX58" fmla="*/ 8074012 w 9144000"/>
              <a:gd name="connsiteY58" fmla="*/ 4803521 h 4805097"/>
              <a:gd name="connsiteX59" fmla="*/ 8074012 w 9144000"/>
              <a:gd name="connsiteY59" fmla="*/ 4742588 h 4805097"/>
              <a:gd name="connsiteX60" fmla="*/ 8086669 w 9144000"/>
              <a:gd name="connsiteY60" fmla="*/ 4742588 h 4805097"/>
              <a:gd name="connsiteX61" fmla="*/ 8106596 w 9144000"/>
              <a:gd name="connsiteY61" fmla="*/ 4736896 h 4805097"/>
              <a:gd name="connsiteX62" fmla="*/ 8116374 w 9144000"/>
              <a:gd name="connsiteY62" fmla="*/ 4720842 h 4805097"/>
              <a:gd name="connsiteX63" fmla="*/ 8119105 w 9144000"/>
              <a:gd name="connsiteY63" fmla="*/ 4696506 h 4805097"/>
              <a:gd name="connsiteX64" fmla="*/ 8115821 w 9144000"/>
              <a:gd name="connsiteY64" fmla="*/ 4671513 h 4805097"/>
              <a:gd name="connsiteX65" fmla="*/ 8105009 w 9144000"/>
              <a:gd name="connsiteY65" fmla="*/ 4655349 h 4805097"/>
              <a:gd name="connsiteX66" fmla="*/ 8105009 w 9144000"/>
              <a:gd name="connsiteY66" fmla="*/ 4655313 h 4805097"/>
              <a:gd name="connsiteX67" fmla="*/ 8084529 w 9144000"/>
              <a:gd name="connsiteY67" fmla="*/ 4649621 h 4805097"/>
              <a:gd name="connsiteX68" fmla="*/ 7968881 w 9144000"/>
              <a:gd name="connsiteY68" fmla="*/ 4649621 h 4805097"/>
              <a:gd name="connsiteX69" fmla="*/ 7968881 w 9144000"/>
              <a:gd name="connsiteY69" fmla="*/ 4803521 h 4805097"/>
              <a:gd name="connsiteX70" fmla="*/ 8033163 w 9144000"/>
              <a:gd name="connsiteY70" fmla="*/ 4803521 h 4805097"/>
              <a:gd name="connsiteX71" fmla="*/ 8033163 w 9144000"/>
              <a:gd name="connsiteY71" fmla="*/ 4773529 h 4805097"/>
              <a:gd name="connsiteX72" fmla="*/ 8000542 w 9144000"/>
              <a:gd name="connsiteY72" fmla="*/ 4773529 h 4805097"/>
              <a:gd name="connsiteX73" fmla="*/ 8000542 w 9144000"/>
              <a:gd name="connsiteY73" fmla="*/ 4738283 h 4805097"/>
              <a:gd name="connsiteX74" fmla="*/ 8029878 w 9144000"/>
              <a:gd name="connsiteY74" fmla="*/ 4738283 h 4805097"/>
              <a:gd name="connsiteX75" fmla="*/ 8029878 w 9144000"/>
              <a:gd name="connsiteY75" fmla="*/ 4709349 h 4805097"/>
              <a:gd name="connsiteX76" fmla="*/ 8000542 w 9144000"/>
              <a:gd name="connsiteY76" fmla="*/ 4709349 h 4805097"/>
              <a:gd name="connsiteX77" fmla="*/ 8000542 w 9144000"/>
              <a:gd name="connsiteY77" fmla="*/ 4679357 h 4805097"/>
              <a:gd name="connsiteX78" fmla="*/ 8031133 w 9144000"/>
              <a:gd name="connsiteY78" fmla="*/ 4679357 h 4805097"/>
              <a:gd name="connsiteX79" fmla="*/ 8031133 w 9144000"/>
              <a:gd name="connsiteY79" fmla="*/ 4649621 h 4805097"/>
              <a:gd name="connsiteX80" fmla="*/ 8502321 w 9144000"/>
              <a:gd name="connsiteY80" fmla="*/ 4648235 h 4805097"/>
              <a:gd name="connsiteX81" fmla="*/ 8473723 w 9144000"/>
              <a:gd name="connsiteY81" fmla="*/ 4658451 h 4805097"/>
              <a:gd name="connsiteX82" fmla="*/ 8463944 w 9144000"/>
              <a:gd name="connsiteY82" fmla="*/ 4688443 h 4805097"/>
              <a:gd name="connsiteX83" fmla="*/ 8463944 w 9144000"/>
              <a:gd name="connsiteY83" fmla="*/ 4761525 h 4805097"/>
              <a:gd name="connsiteX84" fmla="*/ 8473797 w 9144000"/>
              <a:gd name="connsiteY84" fmla="*/ 4793743 h 4805097"/>
              <a:gd name="connsiteX85" fmla="*/ 8502321 w 9144000"/>
              <a:gd name="connsiteY85" fmla="*/ 4804908 h 4805097"/>
              <a:gd name="connsiteX86" fmla="*/ 8530846 w 9144000"/>
              <a:gd name="connsiteY86" fmla="*/ 4793743 h 4805097"/>
              <a:gd name="connsiteX87" fmla="*/ 8540698 w 9144000"/>
              <a:gd name="connsiteY87" fmla="*/ 4761525 h 4805097"/>
              <a:gd name="connsiteX88" fmla="*/ 8540698 w 9144000"/>
              <a:gd name="connsiteY88" fmla="*/ 4688443 h 4805097"/>
              <a:gd name="connsiteX89" fmla="*/ 8530919 w 9144000"/>
              <a:gd name="connsiteY89" fmla="*/ 4658451 h 4805097"/>
              <a:gd name="connsiteX90" fmla="*/ 8502321 w 9144000"/>
              <a:gd name="connsiteY90" fmla="*/ 4648235 h 4805097"/>
              <a:gd name="connsiteX91" fmla="*/ 7846480 w 9144000"/>
              <a:gd name="connsiteY91" fmla="*/ 4648235 h 4805097"/>
              <a:gd name="connsiteX92" fmla="*/ 7819764 w 9144000"/>
              <a:gd name="connsiteY92" fmla="*/ 4658561 h 4805097"/>
              <a:gd name="connsiteX93" fmla="*/ 7810502 w 9144000"/>
              <a:gd name="connsiteY93" fmla="*/ 4688552 h 4805097"/>
              <a:gd name="connsiteX94" fmla="*/ 7826148 w 9144000"/>
              <a:gd name="connsiteY94" fmla="*/ 4721938 h 4805097"/>
              <a:gd name="connsiteX95" fmla="*/ 7840097 w 9144000"/>
              <a:gd name="connsiteY95" fmla="*/ 4735073 h 4805097"/>
              <a:gd name="connsiteX96" fmla="*/ 7849802 w 9144000"/>
              <a:gd name="connsiteY96" fmla="*/ 4745179 h 4805097"/>
              <a:gd name="connsiteX97" fmla="*/ 7854709 w 9144000"/>
              <a:gd name="connsiteY97" fmla="*/ 4754264 h 4805097"/>
              <a:gd name="connsiteX98" fmla="*/ 7856112 w 9144000"/>
              <a:gd name="connsiteY98" fmla="*/ 4766123 h 4805097"/>
              <a:gd name="connsiteX99" fmla="*/ 7854488 w 9144000"/>
              <a:gd name="connsiteY99" fmla="*/ 4774186 h 4805097"/>
              <a:gd name="connsiteX100" fmla="*/ 7848621 w 9144000"/>
              <a:gd name="connsiteY100" fmla="*/ 4776631 h 4805097"/>
              <a:gd name="connsiteX101" fmla="*/ 7842901 w 9144000"/>
              <a:gd name="connsiteY101" fmla="*/ 4773602 h 4805097"/>
              <a:gd name="connsiteX102" fmla="*/ 7841277 w 9144000"/>
              <a:gd name="connsiteY102" fmla="*/ 4765247 h 4805097"/>
              <a:gd name="connsiteX103" fmla="*/ 7841277 w 9144000"/>
              <a:gd name="connsiteY103" fmla="*/ 4746019 h 4805097"/>
              <a:gd name="connsiteX104" fmla="*/ 7810502 w 9144000"/>
              <a:gd name="connsiteY104" fmla="*/ 4746019 h 4805097"/>
              <a:gd name="connsiteX105" fmla="*/ 7810502 w 9144000"/>
              <a:gd name="connsiteY105" fmla="*/ 4761051 h 4805097"/>
              <a:gd name="connsiteX106" fmla="*/ 7819912 w 9144000"/>
              <a:gd name="connsiteY106" fmla="*/ 4794436 h 4805097"/>
              <a:gd name="connsiteX107" fmla="*/ 7850650 w 9144000"/>
              <a:gd name="connsiteY107" fmla="*/ 4804944 h 4805097"/>
              <a:gd name="connsiteX108" fmla="*/ 7878806 w 9144000"/>
              <a:gd name="connsiteY108" fmla="*/ 4792648 h 4805097"/>
              <a:gd name="connsiteX109" fmla="*/ 7886887 w 9144000"/>
              <a:gd name="connsiteY109" fmla="*/ 4758679 h 4805097"/>
              <a:gd name="connsiteX110" fmla="*/ 7884156 w 9144000"/>
              <a:gd name="connsiteY110" fmla="*/ 4740436 h 4805097"/>
              <a:gd name="connsiteX111" fmla="*/ 7876924 w 9144000"/>
              <a:gd name="connsiteY111" fmla="*/ 4727338 h 4805097"/>
              <a:gd name="connsiteX112" fmla="*/ 7867034 w 9144000"/>
              <a:gd name="connsiteY112" fmla="*/ 4716611 h 4805097"/>
              <a:gd name="connsiteX113" fmla="*/ 7849064 w 9144000"/>
              <a:gd name="connsiteY113" fmla="*/ 4699571 h 4805097"/>
              <a:gd name="connsiteX114" fmla="*/ 7842089 w 9144000"/>
              <a:gd name="connsiteY114" fmla="*/ 4690924 h 4805097"/>
              <a:gd name="connsiteX115" fmla="*/ 7840318 w 9144000"/>
              <a:gd name="connsiteY115" fmla="*/ 4683919 h 4805097"/>
              <a:gd name="connsiteX116" fmla="*/ 7842052 w 9144000"/>
              <a:gd name="connsiteY116" fmla="*/ 4678628 h 4805097"/>
              <a:gd name="connsiteX117" fmla="*/ 7847477 w 9144000"/>
              <a:gd name="connsiteY117" fmla="*/ 4676585 h 4805097"/>
              <a:gd name="connsiteX118" fmla="*/ 7852385 w 9144000"/>
              <a:gd name="connsiteY118" fmla="*/ 4678336 h 4805097"/>
              <a:gd name="connsiteX119" fmla="*/ 7854193 w 9144000"/>
              <a:gd name="connsiteY119" fmla="*/ 4683225 h 4805097"/>
              <a:gd name="connsiteX120" fmla="*/ 7854193 w 9144000"/>
              <a:gd name="connsiteY120" fmla="*/ 4693807 h 4805097"/>
              <a:gd name="connsiteX121" fmla="*/ 7885854 w 9144000"/>
              <a:gd name="connsiteY121" fmla="*/ 4693807 h 4805097"/>
              <a:gd name="connsiteX122" fmla="*/ 7876887 w 9144000"/>
              <a:gd name="connsiteY122" fmla="*/ 4659546 h 4805097"/>
              <a:gd name="connsiteX123" fmla="*/ 7846480 w 9144000"/>
              <a:gd name="connsiteY123" fmla="*/ 4648235 h 4805097"/>
              <a:gd name="connsiteX124" fmla="*/ 8414423 w 9144000"/>
              <a:gd name="connsiteY124" fmla="*/ 4648198 h 4805097"/>
              <a:gd name="connsiteX125" fmla="*/ 8387670 w 9144000"/>
              <a:gd name="connsiteY125" fmla="*/ 4658524 h 4805097"/>
              <a:gd name="connsiteX126" fmla="*/ 8378445 w 9144000"/>
              <a:gd name="connsiteY126" fmla="*/ 4688515 h 4805097"/>
              <a:gd name="connsiteX127" fmla="*/ 8394091 w 9144000"/>
              <a:gd name="connsiteY127" fmla="*/ 4721901 h 4805097"/>
              <a:gd name="connsiteX128" fmla="*/ 8408076 w 9144000"/>
              <a:gd name="connsiteY128" fmla="*/ 4735036 h 4805097"/>
              <a:gd name="connsiteX129" fmla="*/ 8417781 w 9144000"/>
              <a:gd name="connsiteY129" fmla="*/ 4745142 h 4805097"/>
              <a:gd name="connsiteX130" fmla="*/ 8422689 w 9144000"/>
              <a:gd name="connsiteY130" fmla="*/ 4754227 h 4805097"/>
              <a:gd name="connsiteX131" fmla="*/ 8424092 w 9144000"/>
              <a:gd name="connsiteY131" fmla="*/ 4766086 h 4805097"/>
              <a:gd name="connsiteX132" fmla="*/ 8422468 w 9144000"/>
              <a:gd name="connsiteY132" fmla="*/ 4774113 h 4805097"/>
              <a:gd name="connsiteX133" fmla="*/ 8416601 w 9144000"/>
              <a:gd name="connsiteY133" fmla="*/ 4776557 h 4805097"/>
              <a:gd name="connsiteX134" fmla="*/ 8410881 w 9144000"/>
              <a:gd name="connsiteY134" fmla="*/ 4773529 h 4805097"/>
              <a:gd name="connsiteX135" fmla="*/ 8409257 w 9144000"/>
              <a:gd name="connsiteY135" fmla="*/ 4765173 h 4805097"/>
              <a:gd name="connsiteX136" fmla="*/ 8409257 w 9144000"/>
              <a:gd name="connsiteY136" fmla="*/ 4745945 h 4805097"/>
              <a:gd name="connsiteX137" fmla="*/ 8378482 w 9144000"/>
              <a:gd name="connsiteY137" fmla="*/ 4745945 h 4805097"/>
              <a:gd name="connsiteX138" fmla="*/ 8378482 w 9144000"/>
              <a:gd name="connsiteY138" fmla="*/ 4760977 h 4805097"/>
              <a:gd name="connsiteX139" fmla="*/ 8387892 w 9144000"/>
              <a:gd name="connsiteY139" fmla="*/ 4794363 h 4805097"/>
              <a:gd name="connsiteX140" fmla="*/ 8418630 w 9144000"/>
              <a:gd name="connsiteY140" fmla="*/ 4804871 h 4805097"/>
              <a:gd name="connsiteX141" fmla="*/ 8418556 w 9144000"/>
              <a:gd name="connsiteY141" fmla="*/ 4804907 h 4805097"/>
              <a:gd name="connsiteX142" fmla="*/ 8446712 w 9144000"/>
              <a:gd name="connsiteY142" fmla="*/ 4792611 h 4805097"/>
              <a:gd name="connsiteX143" fmla="*/ 8454793 w 9144000"/>
              <a:gd name="connsiteY143" fmla="*/ 4758642 h 4805097"/>
              <a:gd name="connsiteX144" fmla="*/ 8452062 w 9144000"/>
              <a:gd name="connsiteY144" fmla="*/ 4740399 h 4805097"/>
              <a:gd name="connsiteX145" fmla="*/ 8444830 w 9144000"/>
              <a:gd name="connsiteY145" fmla="*/ 4727301 h 4805097"/>
              <a:gd name="connsiteX146" fmla="*/ 8434904 w 9144000"/>
              <a:gd name="connsiteY146" fmla="*/ 4716574 h 4805097"/>
              <a:gd name="connsiteX147" fmla="*/ 8416970 w 9144000"/>
              <a:gd name="connsiteY147" fmla="*/ 4699534 h 4805097"/>
              <a:gd name="connsiteX148" fmla="*/ 8409995 w 9144000"/>
              <a:gd name="connsiteY148" fmla="*/ 4690887 h 4805097"/>
              <a:gd name="connsiteX149" fmla="*/ 8408224 w 9144000"/>
              <a:gd name="connsiteY149" fmla="*/ 4683882 h 4805097"/>
              <a:gd name="connsiteX150" fmla="*/ 8409958 w 9144000"/>
              <a:gd name="connsiteY150" fmla="*/ 4678591 h 4805097"/>
              <a:gd name="connsiteX151" fmla="*/ 8415383 w 9144000"/>
              <a:gd name="connsiteY151" fmla="*/ 4676548 h 4805097"/>
              <a:gd name="connsiteX152" fmla="*/ 8420291 w 9144000"/>
              <a:gd name="connsiteY152" fmla="*/ 4678299 h 4805097"/>
              <a:gd name="connsiteX153" fmla="*/ 8422099 w 9144000"/>
              <a:gd name="connsiteY153" fmla="*/ 4683188 h 4805097"/>
              <a:gd name="connsiteX154" fmla="*/ 8422099 w 9144000"/>
              <a:gd name="connsiteY154" fmla="*/ 4693770 h 4805097"/>
              <a:gd name="connsiteX155" fmla="*/ 8453760 w 9144000"/>
              <a:gd name="connsiteY155" fmla="*/ 4693770 h 4805097"/>
              <a:gd name="connsiteX156" fmla="*/ 8444793 w 9144000"/>
              <a:gd name="connsiteY156" fmla="*/ 4659472 h 4805097"/>
              <a:gd name="connsiteX157" fmla="*/ 8414423 w 9144000"/>
              <a:gd name="connsiteY157" fmla="*/ 4648198 h 4805097"/>
              <a:gd name="connsiteX158" fmla="*/ 415454 w 9144000"/>
              <a:gd name="connsiteY158" fmla="*/ 886235 h 4805097"/>
              <a:gd name="connsiteX159" fmla="*/ 415454 w 9144000"/>
              <a:gd name="connsiteY159" fmla="*/ 944682 h 4805097"/>
              <a:gd name="connsiteX160" fmla="*/ 358980 w 9144000"/>
              <a:gd name="connsiteY160" fmla="*/ 944682 h 4805097"/>
              <a:gd name="connsiteX161" fmla="*/ 358980 w 9144000"/>
              <a:gd name="connsiteY161" fmla="*/ 971087 h 4805097"/>
              <a:gd name="connsiteX162" fmla="*/ 415454 w 9144000"/>
              <a:gd name="connsiteY162" fmla="*/ 971087 h 4805097"/>
              <a:gd name="connsiteX163" fmla="*/ 415454 w 9144000"/>
              <a:gd name="connsiteY163" fmla="*/ 1029534 h 4805097"/>
              <a:gd name="connsiteX164" fmla="*/ 442112 w 9144000"/>
              <a:gd name="connsiteY164" fmla="*/ 1029534 h 4805097"/>
              <a:gd name="connsiteX165" fmla="*/ 442112 w 9144000"/>
              <a:gd name="connsiteY165" fmla="*/ 971087 h 4805097"/>
              <a:gd name="connsiteX166" fmla="*/ 498586 w 9144000"/>
              <a:gd name="connsiteY166" fmla="*/ 971087 h 4805097"/>
              <a:gd name="connsiteX167" fmla="*/ 498586 w 9144000"/>
              <a:gd name="connsiteY167" fmla="*/ 944682 h 4805097"/>
              <a:gd name="connsiteX168" fmla="*/ 442112 w 9144000"/>
              <a:gd name="connsiteY168" fmla="*/ 944682 h 4805097"/>
              <a:gd name="connsiteX169" fmla="*/ 442112 w 9144000"/>
              <a:gd name="connsiteY169" fmla="*/ 886235 h 4805097"/>
              <a:gd name="connsiteX170" fmla="*/ 0 w 9144000"/>
              <a:gd name="connsiteY170" fmla="*/ 0 h 4805097"/>
              <a:gd name="connsiteX171" fmla="*/ 9144000 w 9144000"/>
              <a:gd name="connsiteY171" fmla="*/ 0 h 4805097"/>
              <a:gd name="connsiteX172" fmla="*/ 9144000 w 9144000"/>
              <a:gd name="connsiteY172" fmla="*/ 4805097 h 4805097"/>
              <a:gd name="connsiteX173" fmla="*/ 8186419 w 9144000"/>
              <a:gd name="connsiteY173" fmla="*/ 4805097 h 4805097"/>
              <a:gd name="connsiteX174" fmla="*/ 8186419 w 9144000"/>
              <a:gd name="connsiteY174" fmla="*/ 4803520 h 4805097"/>
              <a:gd name="connsiteX175" fmla="*/ 8203055 w 9144000"/>
              <a:gd name="connsiteY175" fmla="*/ 4803520 h 4805097"/>
              <a:gd name="connsiteX176" fmla="*/ 8203055 w 9144000"/>
              <a:gd name="connsiteY176" fmla="*/ 4649657 h 4805097"/>
              <a:gd name="connsiteX177" fmla="*/ 8172132 w 9144000"/>
              <a:gd name="connsiteY177" fmla="*/ 4649657 h 4805097"/>
              <a:gd name="connsiteX178" fmla="*/ 8172132 w 9144000"/>
              <a:gd name="connsiteY178" fmla="*/ 4742223 h 4805097"/>
              <a:gd name="connsiteX179" fmla="*/ 8157445 w 9144000"/>
              <a:gd name="connsiteY179" fmla="*/ 4742223 h 4805097"/>
              <a:gd name="connsiteX180" fmla="*/ 8157445 w 9144000"/>
              <a:gd name="connsiteY180" fmla="*/ 4649657 h 4805097"/>
              <a:gd name="connsiteX181" fmla="*/ 8126485 w 9144000"/>
              <a:gd name="connsiteY181" fmla="*/ 4649657 h 4805097"/>
              <a:gd name="connsiteX182" fmla="*/ 8126485 w 9144000"/>
              <a:gd name="connsiteY182" fmla="*/ 4803520 h 4805097"/>
              <a:gd name="connsiteX183" fmla="*/ 8140700 w 9144000"/>
              <a:gd name="connsiteY183" fmla="*/ 4803520 h 4805097"/>
              <a:gd name="connsiteX184" fmla="*/ 8140700 w 9144000"/>
              <a:gd name="connsiteY184" fmla="*/ 4805097 h 4805097"/>
              <a:gd name="connsiteX185" fmla="*/ 0 w 9144000"/>
              <a:gd name="connsiteY185" fmla="*/ 4805097 h 48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144000" h="4805097">
                <a:moveTo>
                  <a:pt x="8074012" y="4677716"/>
                </a:moveTo>
                <a:lnTo>
                  <a:pt x="8077444" y="4677716"/>
                </a:lnTo>
                <a:cubicBezTo>
                  <a:pt x="8082167" y="4677716"/>
                  <a:pt x="8085156" y="4679284"/>
                  <a:pt x="8086411" y="4682459"/>
                </a:cubicBezTo>
                <a:cubicBezTo>
                  <a:pt x="8087665" y="4685633"/>
                  <a:pt x="8088330" y="4690157"/>
                  <a:pt x="8088330" y="4695959"/>
                </a:cubicBezTo>
                <a:cubicBezTo>
                  <a:pt x="8088330" y="4702198"/>
                  <a:pt x="8087665" y="4706905"/>
                  <a:pt x="8086374" y="4710115"/>
                </a:cubicBezTo>
                <a:lnTo>
                  <a:pt x="8086411" y="4710152"/>
                </a:lnTo>
                <a:cubicBezTo>
                  <a:pt x="8085119" y="4713363"/>
                  <a:pt x="8081577" y="4714968"/>
                  <a:pt x="8075783" y="4714968"/>
                </a:cubicBezTo>
                <a:lnTo>
                  <a:pt x="8074012" y="4714968"/>
                </a:lnTo>
                <a:close/>
                <a:moveTo>
                  <a:pt x="8502764" y="4676548"/>
                </a:moveTo>
                <a:cubicBezTo>
                  <a:pt x="8507376" y="4676548"/>
                  <a:pt x="8509664" y="4680343"/>
                  <a:pt x="8509664" y="4687932"/>
                </a:cubicBezTo>
                <a:lnTo>
                  <a:pt x="8509664" y="4763021"/>
                </a:lnTo>
                <a:cubicBezTo>
                  <a:pt x="8509664" y="4772070"/>
                  <a:pt x="8507303" y="4776558"/>
                  <a:pt x="8502579" y="4776558"/>
                </a:cubicBezTo>
                <a:cubicBezTo>
                  <a:pt x="8499849" y="4776558"/>
                  <a:pt x="8497930" y="4775536"/>
                  <a:pt x="8496749" y="4773456"/>
                </a:cubicBezTo>
                <a:cubicBezTo>
                  <a:pt x="8495568" y="4771377"/>
                  <a:pt x="8494978" y="4767983"/>
                  <a:pt x="8494978" y="4763204"/>
                </a:cubicBezTo>
                <a:lnTo>
                  <a:pt x="8494978" y="4688188"/>
                </a:lnTo>
                <a:cubicBezTo>
                  <a:pt x="8494978" y="4680416"/>
                  <a:pt x="8497561" y="4676548"/>
                  <a:pt x="8502764" y="4676548"/>
                </a:cubicBezTo>
                <a:close/>
                <a:moveTo>
                  <a:pt x="8552322" y="4649657"/>
                </a:moveTo>
                <a:lnTo>
                  <a:pt x="8552322" y="4803520"/>
                </a:lnTo>
                <a:lnTo>
                  <a:pt x="8582728" y="4803520"/>
                </a:lnTo>
                <a:lnTo>
                  <a:pt x="8582728" y="4726570"/>
                </a:lnTo>
                <a:lnTo>
                  <a:pt x="8598301" y="4803520"/>
                </a:lnTo>
                <a:lnTo>
                  <a:pt x="8628707" y="4803520"/>
                </a:lnTo>
                <a:lnTo>
                  <a:pt x="8628707" y="4649657"/>
                </a:lnTo>
                <a:lnTo>
                  <a:pt x="8598670" y="4649657"/>
                </a:lnTo>
                <a:lnTo>
                  <a:pt x="8598670" y="4723360"/>
                </a:lnTo>
                <a:lnTo>
                  <a:pt x="8584315" y="4649657"/>
                </a:lnTo>
                <a:close/>
                <a:moveTo>
                  <a:pt x="8291395" y="4649657"/>
                </a:moveTo>
                <a:lnTo>
                  <a:pt x="8291395" y="4803520"/>
                </a:lnTo>
                <a:lnTo>
                  <a:pt x="8321838" y="4803520"/>
                </a:lnTo>
                <a:lnTo>
                  <a:pt x="8321838" y="4726570"/>
                </a:lnTo>
                <a:lnTo>
                  <a:pt x="8337374" y="4803520"/>
                </a:lnTo>
                <a:lnTo>
                  <a:pt x="8367817" y="4803520"/>
                </a:lnTo>
                <a:lnTo>
                  <a:pt x="8367817" y="4649657"/>
                </a:lnTo>
                <a:lnTo>
                  <a:pt x="8337743" y="4649657"/>
                </a:lnTo>
                <a:lnTo>
                  <a:pt x="8337743" y="4723360"/>
                </a:lnTo>
                <a:lnTo>
                  <a:pt x="8323425" y="4649657"/>
                </a:lnTo>
                <a:close/>
                <a:moveTo>
                  <a:pt x="8216855" y="4649657"/>
                </a:moveTo>
                <a:lnTo>
                  <a:pt x="8216855" y="4803520"/>
                </a:lnTo>
                <a:lnTo>
                  <a:pt x="8281137" y="4803520"/>
                </a:lnTo>
                <a:lnTo>
                  <a:pt x="8281137" y="4773528"/>
                </a:lnTo>
                <a:lnTo>
                  <a:pt x="8248516" y="4773528"/>
                </a:lnTo>
                <a:lnTo>
                  <a:pt x="8248516" y="4738282"/>
                </a:lnTo>
                <a:lnTo>
                  <a:pt x="8277889" y="4738282"/>
                </a:lnTo>
                <a:lnTo>
                  <a:pt x="8277889" y="4709349"/>
                </a:lnTo>
                <a:lnTo>
                  <a:pt x="8248516" y="4709349"/>
                </a:lnTo>
                <a:lnTo>
                  <a:pt x="8248516" y="4679357"/>
                </a:lnTo>
                <a:lnTo>
                  <a:pt x="8279107" y="4679357"/>
                </a:lnTo>
                <a:lnTo>
                  <a:pt x="8279107" y="4649657"/>
                </a:lnTo>
                <a:close/>
                <a:moveTo>
                  <a:pt x="7892127" y="4649657"/>
                </a:moveTo>
                <a:lnTo>
                  <a:pt x="7892127" y="4679175"/>
                </a:lnTo>
                <a:lnTo>
                  <a:pt x="7910614" y="4679175"/>
                </a:lnTo>
                <a:lnTo>
                  <a:pt x="7910614" y="4803520"/>
                </a:lnTo>
                <a:lnTo>
                  <a:pt x="7941722" y="4803520"/>
                </a:lnTo>
                <a:lnTo>
                  <a:pt x="7941722" y="4679175"/>
                </a:lnTo>
                <a:lnTo>
                  <a:pt x="7960209" y="4679175"/>
                </a:lnTo>
                <a:lnTo>
                  <a:pt x="7960209" y="4649657"/>
                </a:lnTo>
                <a:close/>
                <a:moveTo>
                  <a:pt x="8043421" y="4649621"/>
                </a:moveTo>
                <a:lnTo>
                  <a:pt x="8043421" y="4803521"/>
                </a:lnTo>
                <a:lnTo>
                  <a:pt x="8074012" y="4803521"/>
                </a:lnTo>
                <a:lnTo>
                  <a:pt x="8074012" y="4742588"/>
                </a:lnTo>
                <a:lnTo>
                  <a:pt x="8086669" y="4742588"/>
                </a:lnTo>
                <a:cubicBezTo>
                  <a:pt x="8095267" y="4742588"/>
                  <a:pt x="8101946" y="4740691"/>
                  <a:pt x="8106596" y="4736896"/>
                </a:cubicBezTo>
                <a:cubicBezTo>
                  <a:pt x="8111282" y="4733102"/>
                  <a:pt x="8114529" y="4727775"/>
                  <a:pt x="8116374" y="4720842"/>
                </a:cubicBezTo>
                <a:cubicBezTo>
                  <a:pt x="8118219" y="4713947"/>
                  <a:pt x="8119105" y="4705810"/>
                  <a:pt x="8119105" y="4696506"/>
                </a:cubicBezTo>
                <a:cubicBezTo>
                  <a:pt x="8119105" y="4687202"/>
                  <a:pt x="8117998" y="4678482"/>
                  <a:pt x="8115821" y="4671513"/>
                </a:cubicBezTo>
                <a:cubicBezTo>
                  <a:pt x="8113644" y="4664507"/>
                  <a:pt x="8110027" y="4659144"/>
                  <a:pt x="8105009" y="4655349"/>
                </a:cubicBezTo>
                <a:lnTo>
                  <a:pt x="8105009" y="4655313"/>
                </a:lnTo>
                <a:cubicBezTo>
                  <a:pt x="8099953" y="4651518"/>
                  <a:pt x="8093127" y="4649621"/>
                  <a:pt x="8084529" y="4649621"/>
                </a:cubicBezTo>
                <a:close/>
                <a:moveTo>
                  <a:pt x="7968881" y="4649621"/>
                </a:moveTo>
                <a:lnTo>
                  <a:pt x="7968881" y="4803521"/>
                </a:lnTo>
                <a:lnTo>
                  <a:pt x="8033163" y="4803521"/>
                </a:lnTo>
                <a:lnTo>
                  <a:pt x="8033163" y="4773529"/>
                </a:lnTo>
                <a:lnTo>
                  <a:pt x="8000542" y="4773529"/>
                </a:lnTo>
                <a:lnTo>
                  <a:pt x="8000542" y="4738283"/>
                </a:lnTo>
                <a:lnTo>
                  <a:pt x="8029878" y="4738283"/>
                </a:lnTo>
                <a:lnTo>
                  <a:pt x="8029878" y="4709349"/>
                </a:lnTo>
                <a:lnTo>
                  <a:pt x="8000542" y="4709349"/>
                </a:lnTo>
                <a:lnTo>
                  <a:pt x="8000542" y="4679357"/>
                </a:lnTo>
                <a:lnTo>
                  <a:pt x="8031133" y="4679357"/>
                </a:lnTo>
                <a:lnTo>
                  <a:pt x="8031133" y="4649621"/>
                </a:lnTo>
                <a:close/>
                <a:moveTo>
                  <a:pt x="8502321" y="4648235"/>
                </a:moveTo>
                <a:cubicBezTo>
                  <a:pt x="8489775" y="4648235"/>
                  <a:pt x="8480217" y="4651628"/>
                  <a:pt x="8473723" y="4658451"/>
                </a:cubicBezTo>
                <a:cubicBezTo>
                  <a:pt x="8467191" y="4665274"/>
                  <a:pt x="8463944" y="4675271"/>
                  <a:pt x="8463944" y="4688443"/>
                </a:cubicBezTo>
                <a:lnTo>
                  <a:pt x="8463944" y="4761525"/>
                </a:lnTo>
                <a:cubicBezTo>
                  <a:pt x="8463944" y="4775573"/>
                  <a:pt x="8467228" y="4786336"/>
                  <a:pt x="8473797" y="4793743"/>
                </a:cubicBezTo>
                <a:cubicBezTo>
                  <a:pt x="8480365" y="4801186"/>
                  <a:pt x="8489885" y="4804908"/>
                  <a:pt x="8502321" y="4804908"/>
                </a:cubicBezTo>
                <a:cubicBezTo>
                  <a:pt x="8514757" y="4804908"/>
                  <a:pt x="8524277" y="4801186"/>
                  <a:pt x="8530846" y="4793743"/>
                </a:cubicBezTo>
                <a:cubicBezTo>
                  <a:pt x="8537414" y="4786300"/>
                  <a:pt x="8540698" y="4775573"/>
                  <a:pt x="8540698" y="4761525"/>
                </a:cubicBezTo>
                <a:lnTo>
                  <a:pt x="8540698" y="4688443"/>
                </a:lnTo>
                <a:cubicBezTo>
                  <a:pt x="8540698" y="4675271"/>
                  <a:pt x="8537451" y="4665274"/>
                  <a:pt x="8530919" y="4658451"/>
                </a:cubicBezTo>
                <a:cubicBezTo>
                  <a:pt x="8524425" y="4651628"/>
                  <a:pt x="8514867" y="4648235"/>
                  <a:pt x="8502321" y="4648235"/>
                </a:cubicBezTo>
                <a:close/>
                <a:moveTo>
                  <a:pt x="7846480" y="4648235"/>
                </a:moveTo>
                <a:cubicBezTo>
                  <a:pt x="7834820" y="4648235"/>
                  <a:pt x="7825890" y="4651665"/>
                  <a:pt x="7819764" y="4658561"/>
                </a:cubicBezTo>
                <a:cubicBezTo>
                  <a:pt x="7813565" y="4665420"/>
                  <a:pt x="7810502" y="4675417"/>
                  <a:pt x="7810502" y="4688552"/>
                </a:cubicBezTo>
                <a:cubicBezTo>
                  <a:pt x="7810502" y="4701688"/>
                  <a:pt x="7815705" y="4712232"/>
                  <a:pt x="7826148" y="4721938"/>
                </a:cubicBezTo>
                <a:lnTo>
                  <a:pt x="7840097" y="4735073"/>
                </a:lnTo>
                <a:cubicBezTo>
                  <a:pt x="7844230" y="4738904"/>
                  <a:pt x="7847440" y="4742297"/>
                  <a:pt x="7849802" y="4745179"/>
                </a:cubicBezTo>
                <a:cubicBezTo>
                  <a:pt x="7852126" y="4748062"/>
                  <a:pt x="7853750" y="4751090"/>
                  <a:pt x="7854709" y="4754264"/>
                </a:cubicBezTo>
                <a:cubicBezTo>
                  <a:pt x="7855669" y="4757439"/>
                  <a:pt x="7856112" y="4761379"/>
                  <a:pt x="7856112" y="4766123"/>
                </a:cubicBezTo>
                <a:cubicBezTo>
                  <a:pt x="7856112" y="4769844"/>
                  <a:pt x="7855558" y="4772544"/>
                  <a:pt x="7854488" y="4774186"/>
                </a:cubicBezTo>
                <a:cubicBezTo>
                  <a:pt x="7853381" y="4775828"/>
                  <a:pt x="7851425" y="4776631"/>
                  <a:pt x="7848621" y="4776631"/>
                </a:cubicBezTo>
                <a:cubicBezTo>
                  <a:pt x="7845816" y="4776631"/>
                  <a:pt x="7844008" y="4775646"/>
                  <a:pt x="7842901" y="4773602"/>
                </a:cubicBezTo>
                <a:cubicBezTo>
                  <a:pt x="7841794" y="4771596"/>
                  <a:pt x="7841277" y="4768823"/>
                  <a:pt x="7841277" y="4765247"/>
                </a:cubicBezTo>
                <a:lnTo>
                  <a:pt x="7841277" y="4746019"/>
                </a:lnTo>
                <a:lnTo>
                  <a:pt x="7810502" y="4746019"/>
                </a:lnTo>
                <a:lnTo>
                  <a:pt x="7810502" y="4761051"/>
                </a:lnTo>
                <a:cubicBezTo>
                  <a:pt x="7810502" y="4776339"/>
                  <a:pt x="7813639" y="4787467"/>
                  <a:pt x="7819912" y="4794436"/>
                </a:cubicBezTo>
                <a:cubicBezTo>
                  <a:pt x="7826185" y="4801441"/>
                  <a:pt x="7836443" y="4804944"/>
                  <a:pt x="7850650" y="4804944"/>
                </a:cubicBezTo>
                <a:cubicBezTo>
                  <a:pt x="7864045" y="4804944"/>
                  <a:pt x="7873418" y="4800858"/>
                  <a:pt x="7878806" y="4792648"/>
                </a:cubicBezTo>
                <a:cubicBezTo>
                  <a:pt x="7884193" y="4784439"/>
                  <a:pt x="7886887" y="4773128"/>
                  <a:pt x="7886887" y="4758679"/>
                </a:cubicBezTo>
                <a:cubicBezTo>
                  <a:pt x="7886887" y="4751528"/>
                  <a:pt x="7885965" y="4745435"/>
                  <a:pt x="7884156" y="4740436"/>
                </a:cubicBezTo>
                <a:cubicBezTo>
                  <a:pt x="7882311" y="4735474"/>
                  <a:pt x="7879913" y="4731096"/>
                  <a:pt x="7876924" y="4727338"/>
                </a:cubicBezTo>
                <a:cubicBezTo>
                  <a:pt x="7873898" y="4723579"/>
                  <a:pt x="7870614" y="4720004"/>
                  <a:pt x="7867034" y="4716611"/>
                </a:cubicBezTo>
                <a:lnTo>
                  <a:pt x="7849064" y="4699571"/>
                </a:lnTo>
                <a:cubicBezTo>
                  <a:pt x="7845595" y="4696324"/>
                  <a:pt x="7843270" y="4693442"/>
                  <a:pt x="7842089" y="4690924"/>
                </a:cubicBezTo>
                <a:cubicBezTo>
                  <a:pt x="7840908" y="4688407"/>
                  <a:pt x="7840318" y="4686071"/>
                  <a:pt x="7840318" y="4683919"/>
                </a:cubicBezTo>
                <a:cubicBezTo>
                  <a:pt x="7840318" y="4681766"/>
                  <a:pt x="7840908" y="4680015"/>
                  <a:pt x="7842052" y="4678628"/>
                </a:cubicBezTo>
                <a:cubicBezTo>
                  <a:pt x="7843196" y="4677242"/>
                  <a:pt x="7845004" y="4676585"/>
                  <a:pt x="7847477" y="4676585"/>
                </a:cubicBezTo>
                <a:cubicBezTo>
                  <a:pt x="7849543" y="4676585"/>
                  <a:pt x="7851167" y="4677169"/>
                  <a:pt x="7852385" y="4678336"/>
                </a:cubicBezTo>
                <a:cubicBezTo>
                  <a:pt x="7853602" y="4679504"/>
                  <a:pt x="7854193" y="4681146"/>
                  <a:pt x="7854193" y="4683225"/>
                </a:cubicBezTo>
                <a:lnTo>
                  <a:pt x="7854193" y="4693807"/>
                </a:lnTo>
                <a:lnTo>
                  <a:pt x="7885854" y="4693807"/>
                </a:lnTo>
                <a:cubicBezTo>
                  <a:pt x="7885854" y="4678482"/>
                  <a:pt x="7882865" y="4667062"/>
                  <a:pt x="7876887" y="4659546"/>
                </a:cubicBezTo>
                <a:cubicBezTo>
                  <a:pt x="7870872" y="4651993"/>
                  <a:pt x="7860761" y="4648235"/>
                  <a:pt x="7846480" y="4648235"/>
                </a:cubicBezTo>
                <a:close/>
                <a:moveTo>
                  <a:pt x="8414423" y="4648198"/>
                </a:moveTo>
                <a:cubicBezTo>
                  <a:pt x="8402763" y="4648198"/>
                  <a:pt x="8393833" y="4651628"/>
                  <a:pt x="8387670" y="4658524"/>
                </a:cubicBezTo>
                <a:cubicBezTo>
                  <a:pt x="8381508" y="4665420"/>
                  <a:pt x="8378445" y="4675417"/>
                  <a:pt x="8378445" y="4688515"/>
                </a:cubicBezTo>
                <a:cubicBezTo>
                  <a:pt x="8378445" y="4701614"/>
                  <a:pt x="8383648" y="4712195"/>
                  <a:pt x="8394091" y="4721901"/>
                </a:cubicBezTo>
                <a:lnTo>
                  <a:pt x="8408076" y="4735036"/>
                </a:lnTo>
                <a:cubicBezTo>
                  <a:pt x="8412209" y="4738867"/>
                  <a:pt x="8415420" y="4742260"/>
                  <a:pt x="8417781" y="4745142"/>
                </a:cubicBezTo>
                <a:cubicBezTo>
                  <a:pt x="8420106" y="4748025"/>
                  <a:pt x="8421730" y="4751053"/>
                  <a:pt x="8422689" y="4754227"/>
                </a:cubicBezTo>
                <a:cubicBezTo>
                  <a:pt x="8423612" y="4757402"/>
                  <a:pt x="8424092" y="4761342"/>
                  <a:pt x="8424092" y="4766086"/>
                </a:cubicBezTo>
                <a:cubicBezTo>
                  <a:pt x="8424092" y="4769807"/>
                  <a:pt x="8423538" y="4772507"/>
                  <a:pt x="8422468" y="4774113"/>
                </a:cubicBezTo>
                <a:cubicBezTo>
                  <a:pt x="8421361" y="4775754"/>
                  <a:pt x="8419405" y="4776557"/>
                  <a:pt x="8416601" y="4776557"/>
                </a:cubicBezTo>
                <a:cubicBezTo>
                  <a:pt x="8413796" y="4776557"/>
                  <a:pt x="8411988" y="4775536"/>
                  <a:pt x="8410881" y="4773529"/>
                </a:cubicBezTo>
                <a:cubicBezTo>
                  <a:pt x="8409811" y="4771522"/>
                  <a:pt x="8409257" y="4768749"/>
                  <a:pt x="8409257" y="4765173"/>
                </a:cubicBezTo>
                <a:lnTo>
                  <a:pt x="8409257" y="4745945"/>
                </a:lnTo>
                <a:lnTo>
                  <a:pt x="8378482" y="4745945"/>
                </a:lnTo>
                <a:lnTo>
                  <a:pt x="8378482" y="4760977"/>
                </a:lnTo>
                <a:cubicBezTo>
                  <a:pt x="8378482" y="4776265"/>
                  <a:pt x="8381618" y="4787394"/>
                  <a:pt x="8387892" y="4794363"/>
                </a:cubicBezTo>
                <a:cubicBezTo>
                  <a:pt x="8394165" y="4801368"/>
                  <a:pt x="8404423" y="4804871"/>
                  <a:pt x="8418630" y="4804871"/>
                </a:cubicBezTo>
                <a:lnTo>
                  <a:pt x="8418556" y="4804907"/>
                </a:lnTo>
                <a:cubicBezTo>
                  <a:pt x="8431951" y="4804907"/>
                  <a:pt x="8441324" y="4800821"/>
                  <a:pt x="8446712" y="4792611"/>
                </a:cubicBezTo>
                <a:cubicBezTo>
                  <a:pt x="8452099" y="4784438"/>
                  <a:pt x="8454793" y="4773091"/>
                  <a:pt x="8454793" y="4758642"/>
                </a:cubicBezTo>
                <a:cubicBezTo>
                  <a:pt x="8454793" y="4751491"/>
                  <a:pt x="8453871" y="4745398"/>
                  <a:pt x="8452062" y="4740399"/>
                </a:cubicBezTo>
                <a:cubicBezTo>
                  <a:pt x="8450217" y="4735437"/>
                  <a:pt x="8447819" y="4731059"/>
                  <a:pt x="8444830" y="4727301"/>
                </a:cubicBezTo>
                <a:cubicBezTo>
                  <a:pt x="8441804" y="4723542"/>
                  <a:pt x="8438520" y="4719967"/>
                  <a:pt x="8434904" y="4716574"/>
                </a:cubicBezTo>
                <a:lnTo>
                  <a:pt x="8416970" y="4699534"/>
                </a:lnTo>
                <a:cubicBezTo>
                  <a:pt x="8413501" y="4696251"/>
                  <a:pt x="8411176" y="4693368"/>
                  <a:pt x="8409995" y="4690887"/>
                </a:cubicBezTo>
                <a:cubicBezTo>
                  <a:pt x="8408815" y="4688370"/>
                  <a:pt x="8408224" y="4686034"/>
                  <a:pt x="8408224" y="4683882"/>
                </a:cubicBezTo>
                <a:cubicBezTo>
                  <a:pt x="8408224" y="4681729"/>
                  <a:pt x="8408778" y="4679978"/>
                  <a:pt x="8409958" y="4678591"/>
                </a:cubicBezTo>
                <a:cubicBezTo>
                  <a:pt x="8411102" y="4677205"/>
                  <a:pt x="8412911" y="4676548"/>
                  <a:pt x="8415383" y="4676548"/>
                </a:cubicBezTo>
                <a:cubicBezTo>
                  <a:pt x="8417449" y="4676548"/>
                  <a:pt x="8419073" y="4677132"/>
                  <a:pt x="8420291" y="4678299"/>
                </a:cubicBezTo>
                <a:cubicBezTo>
                  <a:pt x="8421508" y="4679467"/>
                  <a:pt x="8422099" y="4681109"/>
                  <a:pt x="8422099" y="4683188"/>
                </a:cubicBezTo>
                <a:lnTo>
                  <a:pt x="8422099" y="4693770"/>
                </a:lnTo>
                <a:lnTo>
                  <a:pt x="8453760" y="4693770"/>
                </a:lnTo>
                <a:cubicBezTo>
                  <a:pt x="8453760" y="4678445"/>
                  <a:pt x="8450771" y="4667025"/>
                  <a:pt x="8444793" y="4659472"/>
                </a:cubicBezTo>
                <a:cubicBezTo>
                  <a:pt x="8438815" y="4651956"/>
                  <a:pt x="8428667" y="4648198"/>
                  <a:pt x="8414423" y="4648198"/>
                </a:cubicBezTo>
                <a:close/>
                <a:moveTo>
                  <a:pt x="415454" y="886235"/>
                </a:moveTo>
                <a:lnTo>
                  <a:pt x="415454" y="944682"/>
                </a:lnTo>
                <a:lnTo>
                  <a:pt x="358980" y="944682"/>
                </a:lnTo>
                <a:lnTo>
                  <a:pt x="358980" y="971087"/>
                </a:lnTo>
                <a:lnTo>
                  <a:pt x="415454" y="971087"/>
                </a:lnTo>
                <a:lnTo>
                  <a:pt x="415454" y="1029534"/>
                </a:lnTo>
                <a:lnTo>
                  <a:pt x="442112" y="1029534"/>
                </a:lnTo>
                <a:lnTo>
                  <a:pt x="442112" y="971087"/>
                </a:lnTo>
                <a:lnTo>
                  <a:pt x="498586" y="971087"/>
                </a:lnTo>
                <a:lnTo>
                  <a:pt x="498586" y="944682"/>
                </a:lnTo>
                <a:lnTo>
                  <a:pt x="442112" y="944682"/>
                </a:lnTo>
                <a:lnTo>
                  <a:pt x="442112" y="886235"/>
                </a:lnTo>
                <a:close/>
                <a:moveTo>
                  <a:pt x="0" y="0"/>
                </a:moveTo>
                <a:lnTo>
                  <a:pt x="9144000" y="0"/>
                </a:lnTo>
                <a:lnTo>
                  <a:pt x="9144000" y="4805097"/>
                </a:lnTo>
                <a:lnTo>
                  <a:pt x="8186419" y="4805097"/>
                </a:lnTo>
                <a:lnTo>
                  <a:pt x="8186419" y="4803520"/>
                </a:lnTo>
                <a:lnTo>
                  <a:pt x="8203055" y="4803520"/>
                </a:lnTo>
                <a:lnTo>
                  <a:pt x="8203055" y="4649657"/>
                </a:lnTo>
                <a:lnTo>
                  <a:pt x="8172132" y="4649657"/>
                </a:lnTo>
                <a:lnTo>
                  <a:pt x="8172132" y="4742223"/>
                </a:lnTo>
                <a:lnTo>
                  <a:pt x="8157445" y="4742223"/>
                </a:lnTo>
                <a:lnTo>
                  <a:pt x="8157445" y="4649657"/>
                </a:lnTo>
                <a:lnTo>
                  <a:pt x="8126485" y="4649657"/>
                </a:lnTo>
                <a:lnTo>
                  <a:pt x="8126485" y="4803520"/>
                </a:lnTo>
                <a:lnTo>
                  <a:pt x="8140700" y="4803520"/>
                </a:lnTo>
                <a:lnTo>
                  <a:pt x="8140700" y="4805097"/>
                </a:lnTo>
                <a:lnTo>
                  <a:pt x="0" y="4805097"/>
                </a:lnTo>
                <a:close/>
              </a:path>
            </a:pathLst>
          </a:custGeom>
        </p:spPr>
        <p:txBody>
          <a:bodyPr wrap="square" lIns="180000" tIns="251999">
            <a:noAutofit/>
          </a:bodyPr>
          <a:lstStyle>
            <a:lvl1pPr marL="0" indent="0">
              <a:buNone/>
              <a:defRPr>
                <a:latin typeface="+mj-lt"/>
              </a:defRPr>
            </a:lvl1pPr>
          </a:lstStyle>
          <a:p>
            <a:r>
              <a:rPr lang="en-US"/>
              <a:t>DROP IMAGE HERE</a:t>
            </a:r>
          </a:p>
        </p:txBody>
      </p:sp>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accent5"/>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11" name="Rectangle 10">
            <a:extLst>
              <a:ext uri="{FF2B5EF4-FFF2-40B4-BE49-F238E27FC236}">
                <a16:creationId xmlns:a16="http://schemas.microsoft.com/office/drawing/2014/main" id="{5154FB58-8EC6-FCBB-E7CC-F2CEE4BB5AF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3" name="Rectangle 12">
            <a:extLst>
              <a:ext uri="{FF2B5EF4-FFF2-40B4-BE49-F238E27FC236}">
                <a16:creationId xmlns:a16="http://schemas.microsoft.com/office/drawing/2014/main" id="{E85137F7-9785-E3CB-A0B0-925A6364417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24E273CB-DFD3-F3C9-F6F0-8F3B68EC8B7C}"/>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6FCA1865-09F5-CD34-FB5E-FEFFE186C5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822255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 Slide White Dar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97FF28-92C3-486E-20D7-B8EB8C111DDC}"/>
              </a:ext>
            </a:extLst>
          </p:cNvPr>
          <p:cNvSpPr>
            <a:spLocks noGrp="1"/>
          </p:cNvSpPr>
          <p:nvPr>
            <p:ph type="pic" sz="quarter" idx="12" hasCustomPrompt="1"/>
          </p:nvPr>
        </p:nvSpPr>
        <p:spPr>
          <a:xfrm>
            <a:off x="5" y="7"/>
            <a:ext cx="12192000" cy="6406796"/>
          </a:xfrm>
          <a:custGeom>
            <a:avLst/>
            <a:gdLst>
              <a:gd name="connsiteX0" fmla="*/ 8074012 w 9144000"/>
              <a:gd name="connsiteY0" fmla="*/ 4677716 h 4805097"/>
              <a:gd name="connsiteX1" fmla="*/ 8077444 w 9144000"/>
              <a:gd name="connsiteY1" fmla="*/ 4677716 h 4805097"/>
              <a:gd name="connsiteX2" fmla="*/ 8086411 w 9144000"/>
              <a:gd name="connsiteY2" fmla="*/ 4682459 h 4805097"/>
              <a:gd name="connsiteX3" fmla="*/ 8088330 w 9144000"/>
              <a:gd name="connsiteY3" fmla="*/ 4695959 h 4805097"/>
              <a:gd name="connsiteX4" fmla="*/ 8086374 w 9144000"/>
              <a:gd name="connsiteY4" fmla="*/ 4710115 h 4805097"/>
              <a:gd name="connsiteX5" fmla="*/ 8086411 w 9144000"/>
              <a:gd name="connsiteY5" fmla="*/ 4710152 h 4805097"/>
              <a:gd name="connsiteX6" fmla="*/ 8075783 w 9144000"/>
              <a:gd name="connsiteY6" fmla="*/ 4714968 h 4805097"/>
              <a:gd name="connsiteX7" fmla="*/ 8074012 w 9144000"/>
              <a:gd name="connsiteY7" fmla="*/ 4714968 h 4805097"/>
              <a:gd name="connsiteX8" fmla="*/ 8502764 w 9144000"/>
              <a:gd name="connsiteY8" fmla="*/ 4676548 h 4805097"/>
              <a:gd name="connsiteX9" fmla="*/ 8509664 w 9144000"/>
              <a:gd name="connsiteY9" fmla="*/ 4687932 h 4805097"/>
              <a:gd name="connsiteX10" fmla="*/ 8509664 w 9144000"/>
              <a:gd name="connsiteY10" fmla="*/ 4763021 h 4805097"/>
              <a:gd name="connsiteX11" fmla="*/ 8502579 w 9144000"/>
              <a:gd name="connsiteY11" fmla="*/ 4776558 h 4805097"/>
              <a:gd name="connsiteX12" fmla="*/ 8496749 w 9144000"/>
              <a:gd name="connsiteY12" fmla="*/ 4773456 h 4805097"/>
              <a:gd name="connsiteX13" fmla="*/ 8494978 w 9144000"/>
              <a:gd name="connsiteY13" fmla="*/ 4763204 h 4805097"/>
              <a:gd name="connsiteX14" fmla="*/ 8494978 w 9144000"/>
              <a:gd name="connsiteY14" fmla="*/ 4688188 h 4805097"/>
              <a:gd name="connsiteX15" fmla="*/ 8502764 w 9144000"/>
              <a:gd name="connsiteY15" fmla="*/ 4676548 h 4805097"/>
              <a:gd name="connsiteX16" fmla="*/ 8552322 w 9144000"/>
              <a:gd name="connsiteY16" fmla="*/ 4649657 h 4805097"/>
              <a:gd name="connsiteX17" fmla="*/ 8552322 w 9144000"/>
              <a:gd name="connsiteY17" fmla="*/ 4803520 h 4805097"/>
              <a:gd name="connsiteX18" fmla="*/ 8582728 w 9144000"/>
              <a:gd name="connsiteY18" fmla="*/ 4803520 h 4805097"/>
              <a:gd name="connsiteX19" fmla="*/ 8582728 w 9144000"/>
              <a:gd name="connsiteY19" fmla="*/ 4726570 h 4805097"/>
              <a:gd name="connsiteX20" fmla="*/ 8598301 w 9144000"/>
              <a:gd name="connsiteY20" fmla="*/ 4803520 h 4805097"/>
              <a:gd name="connsiteX21" fmla="*/ 8628707 w 9144000"/>
              <a:gd name="connsiteY21" fmla="*/ 4803520 h 4805097"/>
              <a:gd name="connsiteX22" fmla="*/ 8628707 w 9144000"/>
              <a:gd name="connsiteY22" fmla="*/ 4649657 h 4805097"/>
              <a:gd name="connsiteX23" fmla="*/ 8598670 w 9144000"/>
              <a:gd name="connsiteY23" fmla="*/ 4649657 h 4805097"/>
              <a:gd name="connsiteX24" fmla="*/ 8598670 w 9144000"/>
              <a:gd name="connsiteY24" fmla="*/ 4723360 h 4805097"/>
              <a:gd name="connsiteX25" fmla="*/ 8584315 w 9144000"/>
              <a:gd name="connsiteY25" fmla="*/ 4649657 h 4805097"/>
              <a:gd name="connsiteX26" fmla="*/ 8291395 w 9144000"/>
              <a:gd name="connsiteY26" fmla="*/ 4649657 h 4805097"/>
              <a:gd name="connsiteX27" fmla="*/ 8291395 w 9144000"/>
              <a:gd name="connsiteY27" fmla="*/ 4803520 h 4805097"/>
              <a:gd name="connsiteX28" fmla="*/ 8321838 w 9144000"/>
              <a:gd name="connsiteY28" fmla="*/ 4803520 h 4805097"/>
              <a:gd name="connsiteX29" fmla="*/ 8321838 w 9144000"/>
              <a:gd name="connsiteY29" fmla="*/ 4726570 h 4805097"/>
              <a:gd name="connsiteX30" fmla="*/ 8337374 w 9144000"/>
              <a:gd name="connsiteY30" fmla="*/ 4803520 h 4805097"/>
              <a:gd name="connsiteX31" fmla="*/ 8367817 w 9144000"/>
              <a:gd name="connsiteY31" fmla="*/ 4803520 h 4805097"/>
              <a:gd name="connsiteX32" fmla="*/ 8367817 w 9144000"/>
              <a:gd name="connsiteY32" fmla="*/ 4649657 h 4805097"/>
              <a:gd name="connsiteX33" fmla="*/ 8337743 w 9144000"/>
              <a:gd name="connsiteY33" fmla="*/ 4649657 h 4805097"/>
              <a:gd name="connsiteX34" fmla="*/ 8337743 w 9144000"/>
              <a:gd name="connsiteY34" fmla="*/ 4723360 h 4805097"/>
              <a:gd name="connsiteX35" fmla="*/ 8323425 w 9144000"/>
              <a:gd name="connsiteY35" fmla="*/ 4649657 h 4805097"/>
              <a:gd name="connsiteX36" fmla="*/ 8216855 w 9144000"/>
              <a:gd name="connsiteY36" fmla="*/ 4649657 h 4805097"/>
              <a:gd name="connsiteX37" fmla="*/ 8216855 w 9144000"/>
              <a:gd name="connsiteY37" fmla="*/ 4803520 h 4805097"/>
              <a:gd name="connsiteX38" fmla="*/ 8281137 w 9144000"/>
              <a:gd name="connsiteY38" fmla="*/ 4803520 h 4805097"/>
              <a:gd name="connsiteX39" fmla="*/ 8281137 w 9144000"/>
              <a:gd name="connsiteY39" fmla="*/ 4773528 h 4805097"/>
              <a:gd name="connsiteX40" fmla="*/ 8248516 w 9144000"/>
              <a:gd name="connsiteY40" fmla="*/ 4773528 h 4805097"/>
              <a:gd name="connsiteX41" fmla="*/ 8248516 w 9144000"/>
              <a:gd name="connsiteY41" fmla="*/ 4738282 h 4805097"/>
              <a:gd name="connsiteX42" fmla="*/ 8277889 w 9144000"/>
              <a:gd name="connsiteY42" fmla="*/ 4738282 h 4805097"/>
              <a:gd name="connsiteX43" fmla="*/ 8277889 w 9144000"/>
              <a:gd name="connsiteY43" fmla="*/ 4709349 h 4805097"/>
              <a:gd name="connsiteX44" fmla="*/ 8248516 w 9144000"/>
              <a:gd name="connsiteY44" fmla="*/ 4709349 h 4805097"/>
              <a:gd name="connsiteX45" fmla="*/ 8248516 w 9144000"/>
              <a:gd name="connsiteY45" fmla="*/ 4679357 h 4805097"/>
              <a:gd name="connsiteX46" fmla="*/ 8279107 w 9144000"/>
              <a:gd name="connsiteY46" fmla="*/ 4679357 h 4805097"/>
              <a:gd name="connsiteX47" fmla="*/ 8279107 w 9144000"/>
              <a:gd name="connsiteY47" fmla="*/ 4649657 h 4805097"/>
              <a:gd name="connsiteX48" fmla="*/ 7892127 w 9144000"/>
              <a:gd name="connsiteY48" fmla="*/ 4649657 h 4805097"/>
              <a:gd name="connsiteX49" fmla="*/ 7892127 w 9144000"/>
              <a:gd name="connsiteY49" fmla="*/ 4679175 h 4805097"/>
              <a:gd name="connsiteX50" fmla="*/ 7910614 w 9144000"/>
              <a:gd name="connsiteY50" fmla="*/ 4679175 h 4805097"/>
              <a:gd name="connsiteX51" fmla="*/ 7910614 w 9144000"/>
              <a:gd name="connsiteY51" fmla="*/ 4803520 h 4805097"/>
              <a:gd name="connsiteX52" fmla="*/ 7941722 w 9144000"/>
              <a:gd name="connsiteY52" fmla="*/ 4803520 h 4805097"/>
              <a:gd name="connsiteX53" fmla="*/ 7941722 w 9144000"/>
              <a:gd name="connsiteY53" fmla="*/ 4679175 h 4805097"/>
              <a:gd name="connsiteX54" fmla="*/ 7960209 w 9144000"/>
              <a:gd name="connsiteY54" fmla="*/ 4679175 h 4805097"/>
              <a:gd name="connsiteX55" fmla="*/ 7960209 w 9144000"/>
              <a:gd name="connsiteY55" fmla="*/ 4649657 h 4805097"/>
              <a:gd name="connsiteX56" fmla="*/ 8043421 w 9144000"/>
              <a:gd name="connsiteY56" fmla="*/ 4649621 h 4805097"/>
              <a:gd name="connsiteX57" fmla="*/ 8043421 w 9144000"/>
              <a:gd name="connsiteY57" fmla="*/ 4803521 h 4805097"/>
              <a:gd name="connsiteX58" fmla="*/ 8074012 w 9144000"/>
              <a:gd name="connsiteY58" fmla="*/ 4803521 h 4805097"/>
              <a:gd name="connsiteX59" fmla="*/ 8074012 w 9144000"/>
              <a:gd name="connsiteY59" fmla="*/ 4742588 h 4805097"/>
              <a:gd name="connsiteX60" fmla="*/ 8086669 w 9144000"/>
              <a:gd name="connsiteY60" fmla="*/ 4742588 h 4805097"/>
              <a:gd name="connsiteX61" fmla="*/ 8106596 w 9144000"/>
              <a:gd name="connsiteY61" fmla="*/ 4736896 h 4805097"/>
              <a:gd name="connsiteX62" fmla="*/ 8116374 w 9144000"/>
              <a:gd name="connsiteY62" fmla="*/ 4720842 h 4805097"/>
              <a:gd name="connsiteX63" fmla="*/ 8119105 w 9144000"/>
              <a:gd name="connsiteY63" fmla="*/ 4696506 h 4805097"/>
              <a:gd name="connsiteX64" fmla="*/ 8115821 w 9144000"/>
              <a:gd name="connsiteY64" fmla="*/ 4671513 h 4805097"/>
              <a:gd name="connsiteX65" fmla="*/ 8105009 w 9144000"/>
              <a:gd name="connsiteY65" fmla="*/ 4655349 h 4805097"/>
              <a:gd name="connsiteX66" fmla="*/ 8105009 w 9144000"/>
              <a:gd name="connsiteY66" fmla="*/ 4655313 h 4805097"/>
              <a:gd name="connsiteX67" fmla="*/ 8084529 w 9144000"/>
              <a:gd name="connsiteY67" fmla="*/ 4649621 h 4805097"/>
              <a:gd name="connsiteX68" fmla="*/ 7968881 w 9144000"/>
              <a:gd name="connsiteY68" fmla="*/ 4649621 h 4805097"/>
              <a:gd name="connsiteX69" fmla="*/ 7968881 w 9144000"/>
              <a:gd name="connsiteY69" fmla="*/ 4803521 h 4805097"/>
              <a:gd name="connsiteX70" fmla="*/ 8033163 w 9144000"/>
              <a:gd name="connsiteY70" fmla="*/ 4803521 h 4805097"/>
              <a:gd name="connsiteX71" fmla="*/ 8033163 w 9144000"/>
              <a:gd name="connsiteY71" fmla="*/ 4773529 h 4805097"/>
              <a:gd name="connsiteX72" fmla="*/ 8000542 w 9144000"/>
              <a:gd name="connsiteY72" fmla="*/ 4773529 h 4805097"/>
              <a:gd name="connsiteX73" fmla="*/ 8000542 w 9144000"/>
              <a:gd name="connsiteY73" fmla="*/ 4738283 h 4805097"/>
              <a:gd name="connsiteX74" fmla="*/ 8029878 w 9144000"/>
              <a:gd name="connsiteY74" fmla="*/ 4738283 h 4805097"/>
              <a:gd name="connsiteX75" fmla="*/ 8029878 w 9144000"/>
              <a:gd name="connsiteY75" fmla="*/ 4709349 h 4805097"/>
              <a:gd name="connsiteX76" fmla="*/ 8000542 w 9144000"/>
              <a:gd name="connsiteY76" fmla="*/ 4709349 h 4805097"/>
              <a:gd name="connsiteX77" fmla="*/ 8000542 w 9144000"/>
              <a:gd name="connsiteY77" fmla="*/ 4679357 h 4805097"/>
              <a:gd name="connsiteX78" fmla="*/ 8031133 w 9144000"/>
              <a:gd name="connsiteY78" fmla="*/ 4679357 h 4805097"/>
              <a:gd name="connsiteX79" fmla="*/ 8031133 w 9144000"/>
              <a:gd name="connsiteY79" fmla="*/ 4649621 h 4805097"/>
              <a:gd name="connsiteX80" fmla="*/ 8502321 w 9144000"/>
              <a:gd name="connsiteY80" fmla="*/ 4648235 h 4805097"/>
              <a:gd name="connsiteX81" fmla="*/ 8473723 w 9144000"/>
              <a:gd name="connsiteY81" fmla="*/ 4658451 h 4805097"/>
              <a:gd name="connsiteX82" fmla="*/ 8463944 w 9144000"/>
              <a:gd name="connsiteY82" fmla="*/ 4688443 h 4805097"/>
              <a:gd name="connsiteX83" fmla="*/ 8463944 w 9144000"/>
              <a:gd name="connsiteY83" fmla="*/ 4761525 h 4805097"/>
              <a:gd name="connsiteX84" fmla="*/ 8473797 w 9144000"/>
              <a:gd name="connsiteY84" fmla="*/ 4793743 h 4805097"/>
              <a:gd name="connsiteX85" fmla="*/ 8502321 w 9144000"/>
              <a:gd name="connsiteY85" fmla="*/ 4804908 h 4805097"/>
              <a:gd name="connsiteX86" fmla="*/ 8530846 w 9144000"/>
              <a:gd name="connsiteY86" fmla="*/ 4793743 h 4805097"/>
              <a:gd name="connsiteX87" fmla="*/ 8540698 w 9144000"/>
              <a:gd name="connsiteY87" fmla="*/ 4761525 h 4805097"/>
              <a:gd name="connsiteX88" fmla="*/ 8540698 w 9144000"/>
              <a:gd name="connsiteY88" fmla="*/ 4688443 h 4805097"/>
              <a:gd name="connsiteX89" fmla="*/ 8530919 w 9144000"/>
              <a:gd name="connsiteY89" fmla="*/ 4658451 h 4805097"/>
              <a:gd name="connsiteX90" fmla="*/ 8502321 w 9144000"/>
              <a:gd name="connsiteY90" fmla="*/ 4648235 h 4805097"/>
              <a:gd name="connsiteX91" fmla="*/ 7846480 w 9144000"/>
              <a:gd name="connsiteY91" fmla="*/ 4648235 h 4805097"/>
              <a:gd name="connsiteX92" fmla="*/ 7819764 w 9144000"/>
              <a:gd name="connsiteY92" fmla="*/ 4658561 h 4805097"/>
              <a:gd name="connsiteX93" fmla="*/ 7810502 w 9144000"/>
              <a:gd name="connsiteY93" fmla="*/ 4688552 h 4805097"/>
              <a:gd name="connsiteX94" fmla="*/ 7826148 w 9144000"/>
              <a:gd name="connsiteY94" fmla="*/ 4721938 h 4805097"/>
              <a:gd name="connsiteX95" fmla="*/ 7840097 w 9144000"/>
              <a:gd name="connsiteY95" fmla="*/ 4735073 h 4805097"/>
              <a:gd name="connsiteX96" fmla="*/ 7849802 w 9144000"/>
              <a:gd name="connsiteY96" fmla="*/ 4745179 h 4805097"/>
              <a:gd name="connsiteX97" fmla="*/ 7854709 w 9144000"/>
              <a:gd name="connsiteY97" fmla="*/ 4754264 h 4805097"/>
              <a:gd name="connsiteX98" fmla="*/ 7856112 w 9144000"/>
              <a:gd name="connsiteY98" fmla="*/ 4766123 h 4805097"/>
              <a:gd name="connsiteX99" fmla="*/ 7854488 w 9144000"/>
              <a:gd name="connsiteY99" fmla="*/ 4774186 h 4805097"/>
              <a:gd name="connsiteX100" fmla="*/ 7848621 w 9144000"/>
              <a:gd name="connsiteY100" fmla="*/ 4776631 h 4805097"/>
              <a:gd name="connsiteX101" fmla="*/ 7842901 w 9144000"/>
              <a:gd name="connsiteY101" fmla="*/ 4773602 h 4805097"/>
              <a:gd name="connsiteX102" fmla="*/ 7841277 w 9144000"/>
              <a:gd name="connsiteY102" fmla="*/ 4765247 h 4805097"/>
              <a:gd name="connsiteX103" fmla="*/ 7841277 w 9144000"/>
              <a:gd name="connsiteY103" fmla="*/ 4746019 h 4805097"/>
              <a:gd name="connsiteX104" fmla="*/ 7810502 w 9144000"/>
              <a:gd name="connsiteY104" fmla="*/ 4746019 h 4805097"/>
              <a:gd name="connsiteX105" fmla="*/ 7810502 w 9144000"/>
              <a:gd name="connsiteY105" fmla="*/ 4761051 h 4805097"/>
              <a:gd name="connsiteX106" fmla="*/ 7819912 w 9144000"/>
              <a:gd name="connsiteY106" fmla="*/ 4794436 h 4805097"/>
              <a:gd name="connsiteX107" fmla="*/ 7850650 w 9144000"/>
              <a:gd name="connsiteY107" fmla="*/ 4804944 h 4805097"/>
              <a:gd name="connsiteX108" fmla="*/ 7878806 w 9144000"/>
              <a:gd name="connsiteY108" fmla="*/ 4792648 h 4805097"/>
              <a:gd name="connsiteX109" fmla="*/ 7886887 w 9144000"/>
              <a:gd name="connsiteY109" fmla="*/ 4758679 h 4805097"/>
              <a:gd name="connsiteX110" fmla="*/ 7884156 w 9144000"/>
              <a:gd name="connsiteY110" fmla="*/ 4740436 h 4805097"/>
              <a:gd name="connsiteX111" fmla="*/ 7876924 w 9144000"/>
              <a:gd name="connsiteY111" fmla="*/ 4727338 h 4805097"/>
              <a:gd name="connsiteX112" fmla="*/ 7867034 w 9144000"/>
              <a:gd name="connsiteY112" fmla="*/ 4716611 h 4805097"/>
              <a:gd name="connsiteX113" fmla="*/ 7849064 w 9144000"/>
              <a:gd name="connsiteY113" fmla="*/ 4699571 h 4805097"/>
              <a:gd name="connsiteX114" fmla="*/ 7842089 w 9144000"/>
              <a:gd name="connsiteY114" fmla="*/ 4690924 h 4805097"/>
              <a:gd name="connsiteX115" fmla="*/ 7840318 w 9144000"/>
              <a:gd name="connsiteY115" fmla="*/ 4683919 h 4805097"/>
              <a:gd name="connsiteX116" fmla="*/ 7842052 w 9144000"/>
              <a:gd name="connsiteY116" fmla="*/ 4678628 h 4805097"/>
              <a:gd name="connsiteX117" fmla="*/ 7847477 w 9144000"/>
              <a:gd name="connsiteY117" fmla="*/ 4676585 h 4805097"/>
              <a:gd name="connsiteX118" fmla="*/ 7852385 w 9144000"/>
              <a:gd name="connsiteY118" fmla="*/ 4678336 h 4805097"/>
              <a:gd name="connsiteX119" fmla="*/ 7854193 w 9144000"/>
              <a:gd name="connsiteY119" fmla="*/ 4683225 h 4805097"/>
              <a:gd name="connsiteX120" fmla="*/ 7854193 w 9144000"/>
              <a:gd name="connsiteY120" fmla="*/ 4693807 h 4805097"/>
              <a:gd name="connsiteX121" fmla="*/ 7885854 w 9144000"/>
              <a:gd name="connsiteY121" fmla="*/ 4693807 h 4805097"/>
              <a:gd name="connsiteX122" fmla="*/ 7876887 w 9144000"/>
              <a:gd name="connsiteY122" fmla="*/ 4659546 h 4805097"/>
              <a:gd name="connsiteX123" fmla="*/ 7846480 w 9144000"/>
              <a:gd name="connsiteY123" fmla="*/ 4648235 h 4805097"/>
              <a:gd name="connsiteX124" fmla="*/ 8414423 w 9144000"/>
              <a:gd name="connsiteY124" fmla="*/ 4648198 h 4805097"/>
              <a:gd name="connsiteX125" fmla="*/ 8387670 w 9144000"/>
              <a:gd name="connsiteY125" fmla="*/ 4658524 h 4805097"/>
              <a:gd name="connsiteX126" fmla="*/ 8378445 w 9144000"/>
              <a:gd name="connsiteY126" fmla="*/ 4688515 h 4805097"/>
              <a:gd name="connsiteX127" fmla="*/ 8394091 w 9144000"/>
              <a:gd name="connsiteY127" fmla="*/ 4721901 h 4805097"/>
              <a:gd name="connsiteX128" fmla="*/ 8408076 w 9144000"/>
              <a:gd name="connsiteY128" fmla="*/ 4735036 h 4805097"/>
              <a:gd name="connsiteX129" fmla="*/ 8417781 w 9144000"/>
              <a:gd name="connsiteY129" fmla="*/ 4745142 h 4805097"/>
              <a:gd name="connsiteX130" fmla="*/ 8422689 w 9144000"/>
              <a:gd name="connsiteY130" fmla="*/ 4754227 h 4805097"/>
              <a:gd name="connsiteX131" fmla="*/ 8424092 w 9144000"/>
              <a:gd name="connsiteY131" fmla="*/ 4766086 h 4805097"/>
              <a:gd name="connsiteX132" fmla="*/ 8422468 w 9144000"/>
              <a:gd name="connsiteY132" fmla="*/ 4774113 h 4805097"/>
              <a:gd name="connsiteX133" fmla="*/ 8416601 w 9144000"/>
              <a:gd name="connsiteY133" fmla="*/ 4776557 h 4805097"/>
              <a:gd name="connsiteX134" fmla="*/ 8410881 w 9144000"/>
              <a:gd name="connsiteY134" fmla="*/ 4773529 h 4805097"/>
              <a:gd name="connsiteX135" fmla="*/ 8409257 w 9144000"/>
              <a:gd name="connsiteY135" fmla="*/ 4765173 h 4805097"/>
              <a:gd name="connsiteX136" fmla="*/ 8409257 w 9144000"/>
              <a:gd name="connsiteY136" fmla="*/ 4745945 h 4805097"/>
              <a:gd name="connsiteX137" fmla="*/ 8378482 w 9144000"/>
              <a:gd name="connsiteY137" fmla="*/ 4745945 h 4805097"/>
              <a:gd name="connsiteX138" fmla="*/ 8378482 w 9144000"/>
              <a:gd name="connsiteY138" fmla="*/ 4760977 h 4805097"/>
              <a:gd name="connsiteX139" fmla="*/ 8387892 w 9144000"/>
              <a:gd name="connsiteY139" fmla="*/ 4794363 h 4805097"/>
              <a:gd name="connsiteX140" fmla="*/ 8418630 w 9144000"/>
              <a:gd name="connsiteY140" fmla="*/ 4804871 h 4805097"/>
              <a:gd name="connsiteX141" fmla="*/ 8418556 w 9144000"/>
              <a:gd name="connsiteY141" fmla="*/ 4804907 h 4805097"/>
              <a:gd name="connsiteX142" fmla="*/ 8446712 w 9144000"/>
              <a:gd name="connsiteY142" fmla="*/ 4792611 h 4805097"/>
              <a:gd name="connsiteX143" fmla="*/ 8454793 w 9144000"/>
              <a:gd name="connsiteY143" fmla="*/ 4758642 h 4805097"/>
              <a:gd name="connsiteX144" fmla="*/ 8452062 w 9144000"/>
              <a:gd name="connsiteY144" fmla="*/ 4740399 h 4805097"/>
              <a:gd name="connsiteX145" fmla="*/ 8444830 w 9144000"/>
              <a:gd name="connsiteY145" fmla="*/ 4727301 h 4805097"/>
              <a:gd name="connsiteX146" fmla="*/ 8434904 w 9144000"/>
              <a:gd name="connsiteY146" fmla="*/ 4716574 h 4805097"/>
              <a:gd name="connsiteX147" fmla="*/ 8416970 w 9144000"/>
              <a:gd name="connsiteY147" fmla="*/ 4699534 h 4805097"/>
              <a:gd name="connsiteX148" fmla="*/ 8409995 w 9144000"/>
              <a:gd name="connsiteY148" fmla="*/ 4690887 h 4805097"/>
              <a:gd name="connsiteX149" fmla="*/ 8408224 w 9144000"/>
              <a:gd name="connsiteY149" fmla="*/ 4683882 h 4805097"/>
              <a:gd name="connsiteX150" fmla="*/ 8409958 w 9144000"/>
              <a:gd name="connsiteY150" fmla="*/ 4678591 h 4805097"/>
              <a:gd name="connsiteX151" fmla="*/ 8415383 w 9144000"/>
              <a:gd name="connsiteY151" fmla="*/ 4676548 h 4805097"/>
              <a:gd name="connsiteX152" fmla="*/ 8420291 w 9144000"/>
              <a:gd name="connsiteY152" fmla="*/ 4678299 h 4805097"/>
              <a:gd name="connsiteX153" fmla="*/ 8422099 w 9144000"/>
              <a:gd name="connsiteY153" fmla="*/ 4683188 h 4805097"/>
              <a:gd name="connsiteX154" fmla="*/ 8422099 w 9144000"/>
              <a:gd name="connsiteY154" fmla="*/ 4693770 h 4805097"/>
              <a:gd name="connsiteX155" fmla="*/ 8453760 w 9144000"/>
              <a:gd name="connsiteY155" fmla="*/ 4693770 h 4805097"/>
              <a:gd name="connsiteX156" fmla="*/ 8444793 w 9144000"/>
              <a:gd name="connsiteY156" fmla="*/ 4659472 h 4805097"/>
              <a:gd name="connsiteX157" fmla="*/ 8414423 w 9144000"/>
              <a:gd name="connsiteY157" fmla="*/ 4648198 h 4805097"/>
              <a:gd name="connsiteX158" fmla="*/ 415454 w 9144000"/>
              <a:gd name="connsiteY158" fmla="*/ 886235 h 4805097"/>
              <a:gd name="connsiteX159" fmla="*/ 415454 w 9144000"/>
              <a:gd name="connsiteY159" fmla="*/ 944682 h 4805097"/>
              <a:gd name="connsiteX160" fmla="*/ 358980 w 9144000"/>
              <a:gd name="connsiteY160" fmla="*/ 944682 h 4805097"/>
              <a:gd name="connsiteX161" fmla="*/ 358980 w 9144000"/>
              <a:gd name="connsiteY161" fmla="*/ 971087 h 4805097"/>
              <a:gd name="connsiteX162" fmla="*/ 415454 w 9144000"/>
              <a:gd name="connsiteY162" fmla="*/ 971087 h 4805097"/>
              <a:gd name="connsiteX163" fmla="*/ 415454 w 9144000"/>
              <a:gd name="connsiteY163" fmla="*/ 1029534 h 4805097"/>
              <a:gd name="connsiteX164" fmla="*/ 442112 w 9144000"/>
              <a:gd name="connsiteY164" fmla="*/ 1029534 h 4805097"/>
              <a:gd name="connsiteX165" fmla="*/ 442112 w 9144000"/>
              <a:gd name="connsiteY165" fmla="*/ 971087 h 4805097"/>
              <a:gd name="connsiteX166" fmla="*/ 498586 w 9144000"/>
              <a:gd name="connsiteY166" fmla="*/ 971087 h 4805097"/>
              <a:gd name="connsiteX167" fmla="*/ 498586 w 9144000"/>
              <a:gd name="connsiteY167" fmla="*/ 944682 h 4805097"/>
              <a:gd name="connsiteX168" fmla="*/ 442112 w 9144000"/>
              <a:gd name="connsiteY168" fmla="*/ 944682 h 4805097"/>
              <a:gd name="connsiteX169" fmla="*/ 442112 w 9144000"/>
              <a:gd name="connsiteY169" fmla="*/ 886235 h 4805097"/>
              <a:gd name="connsiteX170" fmla="*/ 0 w 9144000"/>
              <a:gd name="connsiteY170" fmla="*/ 0 h 4805097"/>
              <a:gd name="connsiteX171" fmla="*/ 9144000 w 9144000"/>
              <a:gd name="connsiteY171" fmla="*/ 0 h 4805097"/>
              <a:gd name="connsiteX172" fmla="*/ 9144000 w 9144000"/>
              <a:gd name="connsiteY172" fmla="*/ 4805097 h 4805097"/>
              <a:gd name="connsiteX173" fmla="*/ 8186419 w 9144000"/>
              <a:gd name="connsiteY173" fmla="*/ 4805097 h 4805097"/>
              <a:gd name="connsiteX174" fmla="*/ 8186419 w 9144000"/>
              <a:gd name="connsiteY174" fmla="*/ 4803520 h 4805097"/>
              <a:gd name="connsiteX175" fmla="*/ 8203055 w 9144000"/>
              <a:gd name="connsiteY175" fmla="*/ 4803520 h 4805097"/>
              <a:gd name="connsiteX176" fmla="*/ 8203055 w 9144000"/>
              <a:gd name="connsiteY176" fmla="*/ 4649657 h 4805097"/>
              <a:gd name="connsiteX177" fmla="*/ 8172132 w 9144000"/>
              <a:gd name="connsiteY177" fmla="*/ 4649657 h 4805097"/>
              <a:gd name="connsiteX178" fmla="*/ 8172132 w 9144000"/>
              <a:gd name="connsiteY178" fmla="*/ 4742223 h 4805097"/>
              <a:gd name="connsiteX179" fmla="*/ 8157445 w 9144000"/>
              <a:gd name="connsiteY179" fmla="*/ 4742223 h 4805097"/>
              <a:gd name="connsiteX180" fmla="*/ 8157445 w 9144000"/>
              <a:gd name="connsiteY180" fmla="*/ 4649657 h 4805097"/>
              <a:gd name="connsiteX181" fmla="*/ 8126485 w 9144000"/>
              <a:gd name="connsiteY181" fmla="*/ 4649657 h 4805097"/>
              <a:gd name="connsiteX182" fmla="*/ 8126485 w 9144000"/>
              <a:gd name="connsiteY182" fmla="*/ 4803520 h 4805097"/>
              <a:gd name="connsiteX183" fmla="*/ 8140700 w 9144000"/>
              <a:gd name="connsiteY183" fmla="*/ 4803520 h 4805097"/>
              <a:gd name="connsiteX184" fmla="*/ 8140700 w 9144000"/>
              <a:gd name="connsiteY184" fmla="*/ 4805097 h 4805097"/>
              <a:gd name="connsiteX185" fmla="*/ 0 w 9144000"/>
              <a:gd name="connsiteY185" fmla="*/ 4805097 h 48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144000" h="4805097">
                <a:moveTo>
                  <a:pt x="8074012" y="4677716"/>
                </a:moveTo>
                <a:lnTo>
                  <a:pt x="8077444" y="4677716"/>
                </a:lnTo>
                <a:cubicBezTo>
                  <a:pt x="8082167" y="4677716"/>
                  <a:pt x="8085156" y="4679284"/>
                  <a:pt x="8086411" y="4682459"/>
                </a:cubicBezTo>
                <a:cubicBezTo>
                  <a:pt x="8087665" y="4685633"/>
                  <a:pt x="8088330" y="4690157"/>
                  <a:pt x="8088330" y="4695959"/>
                </a:cubicBezTo>
                <a:cubicBezTo>
                  <a:pt x="8088330" y="4702198"/>
                  <a:pt x="8087665" y="4706905"/>
                  <a:pt x="8086374" y="4710115"/>
                </a:cubicBezTo>
                <a:lnTo>
                  <a:pt x="8086411" y="4710152"/>
                </a:lnTo>
                <a:cubicBezTo>
                  <a:pt x="8085119" y="4713363"/>
                  <a:pt x="8081577" y="4714968"/>
                  <a:pt x="8075783" y="4714968"/>
                </a:cubicBezTo>
                <a:lnTo>
                  <a:pt x="8074012" y="4714968"/>
                </a:lnTo>
                <a:close/>
                <a:moveTo>
                  <a:pt x="8502764" y="4676548"/>
                </a:moveTo>
                <a:cubicBezTo>
                  <a:pt x="8507376" y="4676548"/>
                  <a:pt x="8509664" y="4680343"/>
                  <a:pt x="8509664" y="4687932"/>
                </a:cubicBezTo>
                <a:lnTo>
                  <a:pt x="8509664" y="4763021"/>
                </a:lnTo>
                <a:cubicBezTo>
                  <a:pt x="8509664" y="4772070"/>
                  <a:pt x="8507303" y="4776558"/>
                  <a:pt x="8502579" y="4776558"/>
                </a:cubicBezTo>
                <a:cubicBezTo>
                  <a:pt x="8499849" y="4776558"/>
                  <a:pt x="8497930" y="4775536"/>
                  <a:pt x="8496749" y="4773456"/>
                </a:cubicBezTo>
                <a:cubicBezTo>
                  <a:pt x="8495568" y="4771377"/>
                  <a:pt x="8494978" y="4767983"/>
                  <a:pt x="8494978" y="4763204"/>
                </a:cubicBezTo>
                <a:lnTo>
                  <a:pt x="8494978" y="4688188"/>
                </a:lnTo>
                <a:cubicBezTo>
                  <a:pt x="8494978" y="4680416"/>
                  <a:pt x="8497561" y="4676548"/>
                  <a:pt x="8502764" y="4676548"/>
                </a:cubicBezTo>
                <a:close/>
                <a:moveTo>
                  <a:pt x="8552322" y="4649657"/>
                </a:moveTo>
                <a:lnTo>
                  <a:pt x="8552322" y="4803520"/>
                </a:lnTo>
                <a:lnTo>
                  <a:pt x="8582728" y="4803520"/>
                </a:lnTo>
                <a:lnTo>
                  <a:pt x="8582728" y="4726570"/>
                </a:lnTo>
                <a:lnTo>
                  <a:pt x="8598301" y="4803520"/>
                </a:lnTo>
                <a:lnTo>
                  <a:pt x="8628707" y="4803520"/>
                </a:lnTo>
                <a:lnTo>
                  <a:pt x="8628707" y="4649657"/>
                </a:lnTo>
                <a:lnTo>
                  <a:pt x="8598670" y="4649657"/>
                </a:lnTo>
                <a:lnTo>
                  <a:pt x="8598670" y="4723360"/>
                </a:lnTo>
                <a:lnTo>
                  <a:pt x="8584315" y="4649657"/>
                </a:lnTo>
                <a:close/>
                <a:moveTo>
                  <a:pt x="8291395" y="4649657"/>
                </a:moveTo>
                <a:lnTo>
                  <a:pt x="8291395" y="4803520"/>
                </a:lnTo>
                <a:lnTo>
                  <a:pt x="8321838" y="4803520"/>
                </a:lnTo>
                <a:lnTo>
                  <a:pt x="8321838" y="4726570"/>
                </a:lnTo>
                <a:lnTo>
                  <a:pt x="8337374" y="4803520"/>
                </a:lnTo>
                <a:lnTo>
                  <a:pt x="8367817" y="4803520"/>
                </a:lnTo>
                <a:lnTo>
                  <a:pt x="8367817" y="4649657"/>
                </a:lnTo>
                <a:lnTo>
                  <a:pt x="8337743" y="4649657"/>
                </a:lnTo>
                <a:lnTo>
                  <a:pt x="8337743" y="4723360"/>
                </a:lnTo>
                <a:lnTo>
                  <a:pt x="8323425" y="4649657"/>
                </a:lnTo>
                <a:close/>
                <a:moveTo>
                  <a:pt x="8216855" y="4649657"/>
                </a:moveTo>
                <a:lnTo>
                  <a:pt x="8216855" y="4803520"/>
                </a:lnTo>
                <a:lnTo>
                  <a:pt x="8281137" y="4803520"/>
                </a:lnTo>
                <a:lnTo>
                  <a:pt x="8281137" y="4773528"/>
                </a:lnTo>
                <a:lnTo>
                  <a:pt x="8248516" y="4773528"/>
                </a:lnTo>
                <a:lnTo>
                  <a:pt x="8248516" y="4738282"/>
                </a:lnTo>
                <a:lnTo>
                  <a:pt x="8277889" y="4738282"/>
                </a:lnTo>
                <a:lnTo>
                  <a:pt x="8277889" y="4709349"/>
                </a:lnTo>
                <a:lnTo>
                  <a:pt x="8248516" y="4709349"/>
                </a:lnTo>
                <a:lnTo>
                  <a:pt x="8248516" y="4679357"/>
                </a:lnTo>
                <a:lnTo>
                  <a:pt x="8279107" y="4679357"/>
                </a:lnTo>
                <a:lnTo>
                  <a:pt x="8279107" y="4649657"/>
                </a:lnTo>
                <a:close/>
                <a:moveTo>
                  <a:pt x="7892127" y="4649657"/>
                </a:moveTo>
                <a:lnTo>
                  <a:pt x="7892127" y="4679175"/>
                </a:lnTo>
                <a:lnTo>
                  <a:pt x="7910614" y="4679175"/>
                </a:lnTo>
                <a:lnTo>
                  <a:pt x="7910614" y="4803520"/>
                </a:lnTo>
                <a:lnTo>
                  <a:pt x="7941722" y="4803520"/>
                </a:lnTo>
                <a:lnTo>
                  <a:pt x="7941722" y="4679175"/>
                </a:lnTo>
                <a:lnTo>
                  <a:pt x="7960209" y="4679175"/>
                </a:lnTo>
                <a:lnTo>
                  <a:pt x="7960209" y="4649657"/>
                </a:lnTo>
                <a:close/>
                <a:moveTo>
                  <a:pt x="8043421" y="4649621"/>
                </a:moveTo>
                <a:lnTo>
                  <a:pt x="8043421" y="4803521"/>
                </a:lnTo>
                <a:lnTo>
                  <a:pt x="8074012" y="4803521"/>
                </a:lnTo>
                <a:lnTo>
                  <a:pt x="8074012" y="4742588"/>
                </a:lnTo>
                <a:lnTo>
                  <a:pt x="8086669" y="4742588"/>
                </a:lnTo>
                <a:cubicBezTo>
                  <a:pt x="8095267" y="4742588"/>
                  <a:pt x="8101946" y="4740691"/>
                  <a:pt x="8106596" y="4736896"/>
                </a:cubicBezTo>
                <a:cubicBezTo>
                  <a:pt x="8111282" y="4733102"/>
                  <a:pt x="8114529" y="4727775"/>
                  <a:pt x="8116374" y="4720842"/>
                </a:cubicBezTo>
                <a:cubicBezTo>
                  <a:pt x="8118219" y="4713947"/>
                  <a:pt x="8119105" y="4705810"/>
                  <a:pt x="8119105" y="4696506"/>
                </a:cubicBezTo>
                <a:cubicBezTo>
                  <a:pt x="8119105" y="4687202"/>
                  <a:pt x="8117998" y="4678482"/>
                  <a:pt x="8115821" y="4671513"/>
                </a:cubicBezTo>
                <a:cubicBezTo>
                  <a:pt x="8113644" y="4664507"/>
                  <a:pt x="8110027" y="4659144"/>
                  <a:pt x="8105009" y="4655349"/>
                </a:cubicBezTo>
                <a:lnTo>
                  <a:pt x="8105009" y="4655313"/>
                </a:lnTo>
                <a:cubicBezTo>
                  <a:pt x="8099953" y="4651518"/>
                  <a:pt x="8093127" y="4649621"/>
                  <a:pt x="8084529" y="4649621"/>
                </a:cubicBezTo>
                <a:close/>
                <a:moveTo>
                  <a:pt x="7968881" y="4649621"/>
                </a:moveTo>
                <a:lnTo>
                  <a:pt x="7968881" y="4803521"/>
                </a:lnTo>
                <a:lnTo>
                  <a:pt x="8033163" y="4803521"/>
                </a:lnTo>
                <a:lnTo>
                  <a:pt x="8033163" y="4773529"/>
                </a:lnTo>
                <a:lnTo>
                  <a:pt x="8000542" y="4773529"/>
                </a:lnTo>
                <a:lnTo>
                  <a:pt x="8000542" y="4738283"/>
                </a:lnTo>
                <a:lnTo>
                  <a:pt x="8029878" y="4738283"/>
                </a:lnTo>
                <a:lnTo>
                  <a:pt x="8029878" y="4709349"/>
                </a:lnTo>
                <a:lnTo>
                  <a:pt x="8000542" y="4709349"/>
                </a:lnTo>
                <a:lnTo>
                  <a:pt x="8000542" y="4679357"/>
                </a:lnTo>
                <a:lnTo>
                  <a:pt x="8031133" y="4679357"/>
                </a:lnTo>
                <a:lnTo>
                  <a:pt x="8031133" y="4649621"/>
                </a:lnTo>
                <a:close/>
                <a:moveTo>
                  <a:pt x="8502321" y="4648235"/>
                </a:moveTo>
                <a:cubicBezTo>
                  <a:pt x="8489775" y="4648235"/>
                  <a:pt x="8480217" y="4651628"/>
                  <a:pt x="8473723" y="4658451"/>
                </a:cubicBezTo>
                <a:cubicBezTo>
                  <a:pt x="8467191" y="4665274"/>
                  <a:pt x="8463944" y="4675271"/>
                  <a:pt x="8463944" y="4688443"/>
                </a:cubicBezTo>
                <a:lnTo>
                  <a:pt x="8463944" y="4761525"/>
                </a:lnTo>
                <a:cubicBezTo>
                  <a:pt x="8463944" y="4775573"/>
                  <a:pt x="8467228" y="4786336"/>
                  <a:pt x="8473797" y="4793743"/>
                </a:cubicBezTo>
                <a:cubicBezTo>
                  <a:pt x="8480365" y="4801186"/>
                  <a:pt x="8489885" y="4804908"/>
                  <a:pt x="8502321" y="4804908"/>
                </a:cubicBezTo>
                <a:cubicBezTo>
                  <a:pt x="8514757" y="4804908"/>
                  <a:pt x="8524277" y="4801186"/>
                  <a:pt x="8530846" y="4793743"/>
                </a:cubicBezTo>
                <a:cubicBezTo>
                  <a:pt x="8537414" y="4786300"/>
                  <a:pt x="8540698" y="4775573"/>
                  <a:pt x="8540698" y="4761525"/>
                </a:cubicBezTo>
                <a:lnTo>
                  <a:pt x="8540698" y="4688443"/>
                </a:lnTo>
                <a:cubicBezTo>
                  <a:pt x="8540698" y="4675271"/>
                  <a:pt x="8537451" y="4665274"/>
                  <a:pt x="8530919" y="4658451"/>
                </a:cubicBezTo>
                <a:cubicBezTo>
                  <a:pt x="8524425" y="4651628"/>
                  <a:pt x="8514867" y="4648235"/>
                  <a:pt x="8502321" y="4648235"/>
                </a:cubicBezTo>
                <a:close/>
                <a:moveTo>
                  <a:pt x="7846480" y="4648235"/>
                </a:moveTo>
                <a:cubicBezTo>
                  <a:pt x="7834820" y="4648235"/>
                  <a:pt x="7825890" y="4651665"/>
                  <a:pt x="7819764" y="4658561"/>
                </a:cubicBezTo>
                <a:cubicBezTo>
                  <a:pt x="7813565" y="4665420"/>
                  <a:pt x="7810502" y="4675417"/>
                  <a:pt x="7810502" y="4688552"/>
                </a:cubicBezTo>
                <a:cubicBezTo>
                  <a:pt x="7810502" y="4701688"/>
                  <a:pt x="7815705" y="4712232"/>
                  <a:pt x="7826148" y="4721938"/>
                </a:cubicBezTo>
                <a:lnTo>
                  <a:pt x="7840097" y="4735073"/>
                </a:lnTo>
                <a:cubicBezTo>
                  <a:pt x="7844230" y="4738904"/>
                  <a:pt x="7847440" y="4742297"/>
                  <a:pt x="7849802" y="4745179"/>
                </a:cubicBezTo>
                <a:cubicBezTo>
                  <a:pt x="7852126" y="4748062"/>
                  <a:pt x="7853750" y="4751090"/>
                  <a:pt x="7854709" y="4754264"/>
                </a:cubicBezTo>
                <a:cubicBezTo>
                  <a:pt x="7855669" y="4757439"/>
                  <a:pt x="7856112" y="4761379"/>
                  <a:pt x="7856112" y="4766123"/>
                </a:cubicBezTo>
                <a:cubicBezTo>
                  <a:pt x="7856112" y="4769844"/>
                  <a:pt x="7855558" y="4772544"/>
                  <a:pt x="7854488" y="4774186"/>
                </a:cubicBezTo>
                <a:cubicBezTo>
                  <a:pt x="7853381" y="4775828"/>
                  <a:pt x="7851425" y="4776631"/>
                  <a:pt x="7848621" y="4776631"/>
                </a:cubicBezTo>
                <a:cubicBezTo>
                  <a:pt x="7845816" y="4776631"/>
                  <a:pt x="7844008" y="4775646"/>
                  <a:pt x="7842901" y="4773602"/>
                </a:cubicBezTo>
                <a:cubicBezTo>
                  <a:pt x="7841794" y="4771596"/>
                  <a:pt x="7841277" y="4768823"/>
                  <a:pt x="7841277" y="4765247"/>
                </a:cubicBezTo>
                <a:lnTo>
                  <a:pt x="7841277" y="4746019"/>
                </a:lnTo>
                <a:lnTo>
                  <a:pt x="7810502" y="4746019"/>
                </a:lnTo>
                <a:lnTo>
                  <a:pt x="7810502" y="4761051"/>
                </a:lnTo>
                <a:cubicBezTo>
                  <a:pt x="7810502" y="4776339"/>
                  <a:pt x="7813639" y="4787467"/>
                  <a:pt x="7819912" y="4794436"/>
                </a:cubicBezTo>
                <a:cubicBezTo>
                  <a:pt x="7826185" y="4801441"/>
                  <a:pt x="7836443" y="4804944"/>
                  <a:pt x="7850650" y="4804944"/>
                </a:cubicBezTo>
                <a:cubicBezTo>
                  <a:pt x="7864045" y="4804944"/>
                  <a:pt x="7873418" y="4800858"/>
                  <a:pt x="7878806" y="4792648"/>
                </a:cubicBezTo>
                <a:cubicBezTo>
                  <a:pt x="7884193" y="4784439"/>
                  <a:pt x="7886887" y="4773128"/>
                  <a:pt x="7886887" y="4758679"/>
                </a:cubicBezTo>
                <a:cubicBezTo>
                  <a:pt x="7886887" y="4751528"/>
                  <a:pt x="7885965" y="4745435"/>
                  <a:pt x="7884156" y="4740436"/>
                </a:cubicBezTo>
                <a:cubicBezTo>
                  <a:pt x="7882311" y="4735474"/>
                  <a:pt x="7879913" y="4731096"/>
                  <a:pt x="7876924" y="4727338"/>
                </a:cubicBezTo>
                <a:cubicBezTo>
                  <a:pt x="7873898" y="4723579"/>
                  <a:pt x="7870614" y="4720004"/>
                  <a:pt x="7867034" y="4716611"/>
                </a:cubicBezTo>
                <a:lnTo>
                  <a:pt x="7849064" y="4699571"/>
                </a:lnTo>
                <a:cubicBezTo>
                  <a:pt x="7845595" y="4696324"/>
                  <a:pt x="7843270" y="4693442"/>
                  <a:pt x="7842089" y="4690924"/>
                </a:cubicBezTo>
                <a:cubicBezTo>
                  <a:pt x="7840908" y="4688407"/>
                  <a:pt x="7840318" y="4686071"/>
                  <a:pt x="7840318" y="4683919"/>
                </a:cubicBezTo>
                <a:cubicBezTo>
                  <a:pt x="7840318" y="4681766"/>
                  <a:pt x="7840908" y="4680015"/>
                  <a:pt x="7842052" y="4678628"/>
                </a:cubicBezTo>
                <a:cubicBezTo>
                  <a:pt x="7843196" y="4677242"/>
                  <a:pt x="7845004" y="4676585"/>
                  <a:pt x="7847477" y="4676585"/>
                </a:cubicBezTo>
                <a:cubicBezTo>
                  <a:pt x="7849543" y="4676585"/>
                  <a:pt x="7851167" y="4677169"/>
                  <a:pt x="7852385" y="4678336"/>
                </a:cubicBezTo>
                <a:cubicBezTo>
                  <a:pt x="7853602" y="4679504"/>
                  <a:pt x="7854193" y="4681146"/>
                  <a:pt x="7854193" y="4683225"/>
                </a:cubicBezTo>
                <a:lnTo>
                  <a:pt x="7854193" y="4693807"/>
                </a:lnTo>
                <a:lnTo>
                  <a:pt x="7885854" y="4693807"/>
                </a:lnTo>
                <a:cubicBezTo>
                  <a:pt x="7885854" y="4678482"/>
                  <a:pt x="7882865" y="4667062"/>
                  <a:pt x="7876887" y="4659546"/>
                </a:cubicBezTo>
                <a:cubicBezTo>
                  <a:pt x="7870872" y="4651993"/>
                  <a:pt x="7860761" y="4648235"/>
                  <a:pt x="7846480" y="4648235"/>
                </a:cubicBezTo>
                <a:close/>
                <a:moveTo>
                  <a:pt x="8414423" y="4648198"/>
                </a:moveTo>
                <a:cubicBezTo>
                  <a:pt x="8402763" y="4648198"/>
                  <a:pt x="8393833" y="4651628"/>
                  <a:pt x="8387670" y="4658524"/>
                </a:cubicBezTo>
                <a:cubicBezTo>
                  <a:pt x="8381508" y="4665420"/>
                  <a:pt x="8378445" y="4675417"/>
                  <a:pt x="8378445" y="4688515"/>
                </a:cubicBezTo>
                <a:cubicBezTo>
                  <a:pt x="8378445" y="4701614"/>
                  <a:pt x="8383648" y="4712195"/>
                  <a:pt x="8394091" y="4721901"/>
                </a:cubicBezTo>
                <a:lnTo>
                  <a:pt x="8408076" y="4735036"/>
                </a:lnTo>
                <a:cubicBezTo>
                  <a:pt x="8412209" y="4738867"/>
                  <a:pt x="8415420" y="4742260"/>
                  <a:pt x="8417781" y="4745142"/>
                </a:cubicBezTo>
                <a:cubicBezTo>
                  <a:pt x="8420106" y="4748025"/>
                  <a:pt x="8421730" y="4751053"/>
                  <a:pt x="8422689" y="4754227"/>
                </a:cubicBezTo>
                <a:cubicBezTo>
                  <a:pt x="8423612" y="4757402"/>
                  <a:pt x="8424092" y="4761342"/>
                  <a:pt x="8424092" y="4766086"/>
                </a:cubicBezTo>
                <a:cubicBezTo>
                  <a:pt x="8424092" y="4769807"/>
                  <a:pt x="8423538" y="4772507"/>
                  <a:pt x="8422468" y="4774113"/>
                </a:cubicBezTo>
                <a:cubicBezTo>
                  <a:pt x="8421361" y="4775754"/>
                  <a:pt x="8419405" y="4776557"/>
                  <a:pt x="8416601" y="4776557"/>
                </a:cubicBezTo>
                <a:cubicBezTo>
                  <a:pt x="8413796" y="4776557"/>
                  <a:pt x="8411988" y="4775536"/>
                  <a:pt x="8410881" y="4773529"/>
                </a:cubicBezTo>
                <a:cubicBezTo>
                  <a:pt x="8409811" y="4771522"/>
                  <a:pt x="8409257" y="4768749"/>
                  <a:pt x="8409257" y="4765173"/>
                </a:cubicBezTo>
                <a:lnTo>
                  <a:pt x="8409257" y="4745945"/>
                </a:lnTo>
                <a:lnTo>
                  <a:pt x="8378482" y="4745945"/>
                </a:lnTo>
                <a:lnTo>
                  <a:pt x="8378482" y="4760977"/>
                </a:lnTo>
                <a:cubicBezTo>
                  <a:pt x="8378482" y="4776265"/>
                  <a:pt x="8381618" y="4787394"/>
                  <a:pt x="8387892" y="4794363"/>
                </a:cubicBezTo>
                <a:cubicBezTo>
                  <a:pt x="8394165" y="4801368"/>
                  <a:pt x="8404423" y="4804871"/>
                  <a:pt x="8418630" y="4804871"/>
                </a:cubicBezTo>
                <a:lnTo>
                  <a:pt x="8418556" y="4804907"/>
                </a:lnTo>
                <a:cubicBezTo>
                  <a:pt x="8431951" y="4804907"/>
                  <a:pt x="8441324" y="4800821"/>
                  <a:pt x="8446712" y="4792611"/>
                </a:cubicBezTo>
                <a:cubicBezTo>
                  <a:pt x="8452099" y="4784438"/>
                  <a:pt x="8454793" y="4773091"/>
                  <a:pt x="8454793" y="4758642"/>
                </a:cubicBezTo>
                <a:cubicBezTo>
                  <a:pt x="8454793" y="4751491"/>
                  <a:pt x="8453871" y="4745398"/>
                  <a:pt x="8452062" y="4740399"/>
                </a:cubicBezTo>
                <a:cubicBezTo>
                  <a:pt x="8450217" y="4735437"/>
                  <a:pt x="8447819" y="4731059"/>
                  <a:pt x="8444830" y="4727301"/>
                </a:cubicBezTo>
                <a:cubicBezTo>
                  <a:pt x="8441804" y="4723542"/>
                  <a:pt x="8438520" y="4719967"/>
                  <a:pt x="8434904" y="4716574"/>
                </a:cubicBezTo>
                <a:lnTo>
                  <a:pt x="8416970" y="4699534"/>
                </a:lnTo>
                <a:cubicBezTo>
                  <a:pt x="8413501" y="4696251"/>
                  <a:pt x="8411176" y="4693368"/>
                  <a:pt x="8409995" y="4690887"/>
                </a:cubicBezTo>
                <a:cubicBezTo>
                  <a:pt x="8408815" y="4688370"/>
                  <a:pt x="8408224" y="4686034"/>
                  <a:pt x="8408224" y="4683882"/>
                </a:cubicBezTo>
                <a:cubicBezTo>
                  <a:pt x="8408224" y="4681729"/>
                  <a:pt x="8408778" y="4679978"/>
                  <a:pt x="8409958" y="4678591"/>
                </a:cubicBezTo>
                <a:cubicBezTo>
                  <a:pt x="8411102" y="4677205"/>
                  <a:pt x="8412911" y="4676548"/>
                  <a:pt x="8415383" y="4676548"/>
                </a:cubicBezTo>
                <a:cubicBezTo>
                  <a:pt x="8417449" y="4676548"/>
                  <a:pt x="8419073" y="4677132"/>
                  <a:pt x="8420291" y="4678299"/>
                </a:cubicBezTo>
                <a:cubicBezTo>
                  <a:pt x="8421508" y="4679467"/>
                  <a:pt x="8422099" y="4681109"/>
                  <a:pt x="8422099" y="4683188"/>
                </a:cubicBezTo>
                <a:lnTo>
                  <a:pt x="8422099" y="4693770"/>
                </a:lnTo>
                <a:lnTo>
                  <a:pt x="8453760" y="4693770"/>
                </a:lnTo>
                <a:cubicBezTo>
                  <a:pt x="8453760" y="4678445"/>
                  <a:pt x="8450771" y="4667025"/>
                  <a:pt x="8444793" y="4659472"/>
                </a:cubicBezTo>
                <a:cubicBezTo>
                  <a:pt x="8438815" y="4651956"/>
                  <a:pt x="8428667" y="4648198"/>
                  <a:pt x="8414423" y="4648198"/>
                </a:cubicBezTo>
                <a:close/>
                <a:moveTo>
                  <a:pt x="415454" y="886235"/>
                </a:moveTo>
                <a:lnTo>
                  <a:pt x="415454" y="944682"/>
                </a:lnTo>
                <a:lnTo>
                  <a:pt x="358980" y="944682"/>
                </a:lnTo>
                <a:lnTo>
                  <a:pt x="358980" y="971087"/>
                </a:lnTo>
                <a:lnTo>
                  <a:pt x="415454" y="971087"/>
                </a:lnTo>
                <a:lnTo>
                  <a:pt x="415454" y="1029534"/>
                </a:lnTo>
                <a:lnTo>
                  <a:pt x="442112" y="1029534"/>
                </a:lnTo>
                <a:lnTo>
                  <a:pt x="442112" y="971087"/>
                </a:lnTo>
                <a:lnTo>
                  <a:pt x="498586" y="971087"/>
                </a:lnTo>
                <a:lnTo>
                  <a:pt x="498586" y="944682"/>
                </a:lnTo>
                <a:lnTo>
                  <a:pt x="442112" y="944682"/>
                </a:lnTo>
                <a:lnTo>
                  <a:pt x="442112" y="886235"/>
                </a:lnTo>
                <a:close/>
                <a:moveTo>
                  <a:pt x="0" y="0"/>
                </a:moveTo>
                <a:lnTo>
                  <a:pt x="9144000" y="0"/>
                </a:lnTo>
                <a:lnTo>
                  <a:pt x="9144000" y="4805097"/>
                </a:lnTo>
                <a:lnTo>
                  <a:pt x="8186419" y="4805097"/>
                </a:lnTo>
                <a:lnTo>
                  <a:pt x="8186419" y="4803520"/>
                </a:lnTo>
                <a:lnTo>
                  <a:pt x="8203055" y="4803520"/>
                </a:lnTo>
                <a:lnTo>
                  <a:pt x="8203055" y="4649657"/>
                </a:lnTo>
                <a:lnTo>
                  <a:pt x="8172132" y="4649657"/>
                </a:lnTo>
                <a:lnTo>
                  <a:pt x="8172132" y="4742223"/>
                </a:lnTo>
                <a:lnTo>
                  <a:pt x="8157445" y="4742223"/>
                </a:lnTo>
                <a:lnTo>
                  <a:pt x="8157445" y="4649657"/>
                </a:lnTo>
                <a:lnTo>
                  <a:pt x="8126485" y="4649657"/>
                </a:lnTo>
                <a:lnTo>
                  <a:pt x="8126485" y="4803520"/>
                </a:lnTo>
                <a:lnTo>
                  <a:pt x="8140700" y="4803520"/>
                </a:lnTo>
                <a:lnTo>
                  <a:pt x="8140700" y="4805097"/>
                </a:lnTo>
                <a:lnTo>
                  <a:pt x="0" y="4805097"/>
                </a:lnTo>
                <a:close/>
              </a:path>
            </a:pathLst>
          </a:custGeom>
        </p:spPr>
        <p:txBody>
          <a:bodyPr wrap="square" lIns="180000" tIns="251999">
            <a:noAutofit/>
          </a:bodyPr>
          <a:lstStyle>
            <a:lvl1pPr marL="0" indent="0">
              <a:buNone/>
              <a:defRPr>
                <a:latin typeface="+mj-lt"/>
              </a:defRPr>
            </a:lvl1pPr>
          </a:lstStyle>
          <a:p>
            <a:r>
              <a:rPr lang="en-US"/>
              <a:t>DROP IMAGE HERE</a:t>
            </a:r>
          </a:p>
        </p:txBody>
      </p:sp>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tx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11" name="Rectangle 10">
            <a:extLst>
              <a:ext uri="{FF2B5EF4-FFF2-40B4-BE49-F238E27FC236}">
                <a16:creationId xmlns:a16="http://schemas.microsoft.com/office/drawing/2014/main" id="{12058B76-F097-BFF1-3837-7C0977ADB9D3}"/>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3" name="Rectangle 12">
            <a:extLst>
              <a:ext uri="{FF2B5EF4-FFF2-40B4-BE49-F238E27FC236}">
                <a16:creationId xmlns:a16="http://schemas.microsoft.com/office/drawing/2014/main" id="{907B6111-0BA9-96C5-0441-0ABDB13E179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Tree>
    <p:extLst>
      <p:ext uri="{BB962C8B-B14F-4D97-AF65-F5344CB8AC3E}">
        <p14:creationId xmlns:p14="http://schemas.microsoft.com/office/powerpoint/2010/main" val="1777442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Slide Blue Pattern D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accent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10" name="Rectangle 9">
            <a:extLst>
              <a:ext uri="{FF2B5EF4-FFF2-40B4-BE49-F238E27FC236}">
                <a16:creationId xmlns:a16="http://schemas.microsoft.com/office/drawing/2014/main" id="{69992D49-6236-8711-68B5-C7360C7E5D1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1" name="Rectangle 10">
            <a:extLst>
              <a:ext uri="{FF2B5EF4-FFF2-40B4-BE49-F238E27FC236}">
                <a16:creationId xmlns:a16="http://schemas.microsoft.com/office/drawing/2014/main" id="{7AEED03E-FC18-F363-A253-F426A1E4B165}"/>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DA7A6A96-DF36-299C-B454-0B729754E293}"/>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F50CE528-5C05-DFF0-322D-927725CB83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7495088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Slide Blue Plain D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4" cy="191293"/>
          </a:xfrm>
          <a:prstGeom prst="rect">
            <a:avLst/>
          </a:prstGeom>
        </p:spPr>
      </p:pic>
      <p:sp>
        <p:nvSpPr>
          <p:cNvPr id="10" name="Rectangle 9">
            <a:extLst>
              <a:ext uri="{FF2B5EF4-FFF2-40B4-BE49-F238E27FC236}">
                <a16:creationId xmlns:a16="http://schemas.microsoft.com/office/drawing/2014/main" id="{9CF1001D-DE12-6FB8-3FF0-8E02160AF22F}"/>
              </a:ext>
            </a:extLst>
          </p:cNvPr>
          <p:cNvSpPr/>
          <p:nvPr userDrawn="1"/>
        </p:nvSpPr>
        <p:spPr>
          <a:xfrm>
            <a:off x="5" y="6406801"/>
            <a:ext cx="12192000" cy="451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1" name="Rectangle 10">
            <a:extLst>
              <a:ext uri="{FF2B5EF4-FFF2-40B4-BE49-F238E27FC236}">
                <a16:creationId xmlns:a16="http://schemas.microsoft.com/office/drawing/2014/main" id="{BE849248-2594-5CDF-21AB-203FB9286215}"/>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2F021A1E-1DB5-2530-0601-80A5E296A8E4}"/>
              </a:ext>
            </a:extLst>
          </p:cNvPr>
          <p:cNvSpPr/>
          <p:nvPr userDrawn="1"/>
        </p:nvSpPr>
        <p:spPr>
          <a:xfrm>
            <a:off x="10854271" y="6341538"/>
            <a:ext cx="60959" cy="1397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1E83A49F-3447-0E58-7033-11515C5961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pic>
        <p:nvPicPr>
          <p:cNvPr id="2" name="Picture 1">
            <a:extLst>
              <a:ext uri="{FF2B5EF4-FFF2-40B4-BE49-F238E27FC236}">
                <a16:creationId xmlns:a16="http://schemas.microsoft.com/office/drawing/2014/main" id="{AF1319C6-2742-E336-A2B9-57F70CF9944B}"/>
              </a:ext>
            </a:extLst>
          </p:cNvPr>
          <p:cNvPicPr>
            <a:picLocks noChangeAspect="1"/>
          </p:cNvPicPr>
          <p:nvPr userDrawn="1"/>
        </p:nvPicPr>
        <p:blipFill>
          <a:blip r:embed="rId6">
            <a:alphaModFix amt="20000"/>
          </a:blip>
          <a:srcRect t="4216" r="15696" b="22011"/>
          <a:stretch/>
        </p:blipFill>
        <p:spPr>
          <a:xfrm>
            <a:off x="4551421" y="0"/>
            <a:ext cx="7640585" cy="6401571"/>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40" y="1645687"/>
            <a:ext cx="11212800" cy="607815"/>
          </a:xfrm>
        </p:spPr>
        <p:txBody>
          <a:bodyPr lIns="0" tIns="0" rIns="0" bIns="0">
            <a:noAutofit/>
          </a:bodyPr>
          <a:lstStyle>
            <a:lvl1pPr marL="0" indent="0">
              <a:buNone/>
              <a:defRPr sz="3200" spc="-67" baseline="0">
                <a:solidFill>
                  <a:schemeClr val="accent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39" y="2508252"/>
            <a:ext cx="10460525"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Tree>
    <p:extLst>
      <p:ext uri="{BB962C8B-B14F-4D97-AF65-F5344CB8AC3E}">
        <p14:creationId xmlns:p14="http://schemas.microsoft.com/office/powerpoint/2010/main" val="3828331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abl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able Placeholder 4">
            <a:extLst>
              <a:ext uri="{FF2B5EF4-FFF2-40B4-BE49-F238E27FC236}">
                <a16:creationId xmlns:a16="http://schemas.microsoft.com/office/drawing/2014/main" id="{56C68EA3-1DBC-2F10-BCCB-7C79AC3BF0FD}"/>
              </a:ext>
            </a:extLst>
          </p:cNvPr>
          <p:cNvSpPr>
            <a:spLocks noGrp="1"/>
          </p:cNvSpPr>
          <p:nvPr>
            <p:ph type="tbl" sz="quarter" idx="14" hasCustomPrompt="1"/>
          </p:nvPr>
        </p:nvSpPr>
        <p:spPr>
          <a:xfrm>
            <a:off x="478640" y="2149799"/>
            <a:ext cx="11212800" cy="3710400"/>
          </a:xfrm>
        </p:spPr>
        <p:txBody>
          <a:bodyPr bIns="1044000" anchor="ctr"/>
          <a:lstStyle>
            <a:lvl1pPr marL="0" indent="0" algn="ctr">
              <a:buNone/>
              <a:defRPr b="1">
                <a:latin typeface="+mj-lt"/>
              </a:defRPr>
            </a:lvl1pPr>
          </a:lstStyle>
          <a:p>
            <a:r>
              <a:rPr lang="en-US"/>
              <a:t>TABLE GOES HERE</a:t>
            </a:r>
          </a:p>
        </p:txBody>
      </p:sp>
      <p:sp>
        <p:nvSpPr>
          <p:cNvPr id="3" name="Rectangle 2">
            <a:extLst>
              <a:ext uri="{FF2B5EF4-FFF2-40B4-BE49-F238E27FC236}">
                <a16:creationId xmlns:a16="http://schemas.microsoft.com/office/drawing/2014/main" id="{E64FF898-5398-5CFC-4323-5A48EDD8CD9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8F9F08B-7264-41F5-19D9-B5B3603D227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8BABE9BF-D4FC-B1A2-2BB8-CB0C9142E42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4A4314C1-B3D6-3B2E-05E0-3A5C45149B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4564677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o Footer Large Icon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0506B83-0DA8-987F-2CC8-8DF73B8EDF8E}"/>
              </a:ext>
            </a:extLst>
          </p:cNvPr>
          <p:cNvSpPr>
            <a:spLocks noGrp="1"/>
          </p:cNvSpPr>
          <p:nvPr>
            <p:ph type="body" sz="quarter" idx="15" hasCustomPrompt="1"/>
          </p:nvPr>
        </p:nvSpPr>
        <p:spPr>
          <a:xfrm>
            <a:off x="478645" y="3843286"/>
            <a:ext cx="2241600" cy="1096109"/>
          </a:xfrm>
        </p:spPr>
        <p:txBody>
          <a:bodyPr>
            <a:noAutofit/>
          </a:bodyPr>
          <a:lstStyle>
            <a:lvl1pPr marL="0" indent="0" algn="ctr">
              <a:lnSpc>
                <a:spcPct val="100000"/>
              </a:lnSpc>
              <a:spcBef>
                <a:spcPts val="0"/>
              </a:spcBef>
              <a:buNone/>
              <a:defRPr sz="2133"/>
            </a:lvl1pPr>
            <a:lvl2pPr marL="457218" indent="0" algn="ctr">
              <a:buNone/>
              <a:defRPr sz="2133"/>
            </a:lvl2pPr>
            <a:lvl3pPr marL="914434" indent="0" algn="ctr">
              <a:buNone/>
              <a:defRPr sz="2133"/>
            </a:lvl3pPr>
            <a:lvl4pPr marL="1371655" indent="0" algn="ctr">
              <a:buNone/>
              <a:defRPr sz="2133"/>
            </a:lvl4pPr>
            <a:lvl5pPr marL="1828869" indent="0" algn="ctr">
              <a:buNone/>
              <a:defRPr sz="2133"/>
            </a:lvl5pPr>
          </a:lstStyle>
          <a:p>
            <a:pPr lvl="0"/>
            <a:r>
              <a:rPr lang="en-GB"/>
              <a:t>Copy</a:t>
            </a:r>
          </a:p>
        </p:txBody>
      </p:sp>
      <p:sp>
        <p:nvSpPr>
          <p:cNvPr id="13" name="Text Placeholder 11">
            <a:extLst>
              <a:ext uri="{FF2B5EF4-FFF2-40B4-BE49-F238E27FC236}">
                <a16:creationId xmlns:a16="http://schemas.microsoft.com/office/drawing/2014/main" id="{79ADF7D0-D610-A333-F3B5-F3F4BF9A8901}"/>
              </a:ext>
            </a:extLst>
          </p:cNvPr>
          <p:cNvSpPr>
            <a:spLocks noGrp="1"/>
          </p:cNvSpPr>
          <p:nvPr>
            <p:ph type="body" sz="quarter" idx="16" hasCustomPrompt="1"/>
          </p:nvPr>
        </p:nvSpPr>
        <p:spPr>
          <a:xfrm>
            <a:off x="2721445" y="3843286"/>
            <a:ext cx="2241600" cy="1096109"/>
          </a:xfrm>
        </p:spPr>
        <p:txBody>
          <a:bodyPr>
            <a:noAutofit/>
          </a:bodyPr>
          <a:lstStyle>
            <a:lvl1pPr marL="0" indent="0" algn="ctr">
              <a:lnSpc>
                <a:spcPct val="100000"/>
              </a:lnSpc>
              <a:spcBef>
                <a:spcPts val="0"/>
              </a:spcBef>
              <a:buNone/>
              <a:defRPr sz="2133"/>
            </a:lvl1pPr>
            <a:lvl2pPr marL="457218" indent="0" algn="ctr">
              <a:buNone/>
              <a:defRPr sz="2133"/>
            </a:lvl2pPr>
            <a:lvl3pPr marL="914434" indent="0" algn="ctr">
              <a:buNone/>
              <a:defRPr sz="2133"/>
            </a:lvl3pPr>
            <a:lvl4pPr marL="1371655" indent="0" algn="ctr">
              <a:buNone/>
              <a:defRPr sz="2133"/>
            </a:lvl4pPr>
            <a:lvl5pPr marL="1828869" indent="0" algn="ctr">
              <a:buNone/>
              <a:defRPr sz="2133"/>
            </a:lvl5pPr>
          </a:lstStyle>
          <a:p>
            <a:pPr lvl="0"/>
            <a:r>
              <a:rPr lang="en-GB"/>
              <a:t>Copy</a:t>
            </a:r>
          </a:p>
        </p:txBody>
      </p:sp>
      <p:sp>
        <p:nvSpPr>
          <p:cNvPr id="14" name="Text Placeholder 11">
            <a:extLst>
              <a:ext uri="{FF2B5EF4-FFF2-40B4-BE49-F238E27FC236}">
                <a16:creationId xmlns:a16="http://schemas.microsoft.com/office/drawing/2014/main" id="{67B1FF1C-257B-DFD1-C9F8-495A692A45EA}"/>
              </a:ext>
            </a:extLst>
          </p:cNvPr>
          <p:cNvSpPr>
            <a:spLocks noGrp="1"/>
          </p:cNvSpPr>
          <p:nvPr>
            <p:ph type="body" sz="quarter" idx="17" hasCustomPrompt="1"/>
          </p:nvPr>
        </p:nvSpPr>
        <p:spPr>
          <a:xfrm>
            <a:off x="4964244" y="3843286"/>
            <a:ext cx="2241600" cy="1096109"/>
          </a:xfrm>
        </p:spPr>
        <p:txBody>
          <a:bodyPr>
            <a:noAutofit/>
          </a:bodyPr>
          <a:lstStyle>
            <a:lvl1pPr marL="0" indent="0" algn="ctr">
              <a:lnSpc>
                <a:spcPct val="100000"/>
              </a:lnSpc>
              <a:spcBef>
                <a:spcPts val="0"/>
              </a:spcBef>
              <a:buNone/>
              <a:defRPr sz="2133"/>
            </a:lvl1pPr>
            <a:lvl2pPr marL="457218" indent="0" algn="ctr">
              <a:buNone/>
              <a:defRPr sz="2133"/>
            </a:lvl2pPr>
            <a:lvl3pPr marL="914434" indent="0" algn="ctr">
              <a:buNone/>
              <a:defRPr sz="2133"/>
            </a:lvl3pPr>
            <a:lvl4pPr marL="1371655" indent="0" algn="ctr">
              <a:buNone/>
              <a:defRPr sz="2133"/>
            </a:lvl4pPr>
            <a:lvl5pPr marL="1828869" indent="0" algn="ctr">
              <a:buNone/>
              <a:defRPr sz="2133"/>
            </a:lvl5pPr>
          </a:lstStyle>
          <a:p>
            <a:pPr lvl="0"/>
            <a:r>
              <a:rPr lang="en-GB"/>
              <a:t>Copy</a:t>
            </a:r>
          </a:p>
        </p:txBody>
      </p:sp>
      <p:sp>
        <p:nvSpPr>
          <p:cNvPr id="15" name="Text Placeholder 11">
            <a:extLst>
              <a:ext uri="{FF2B5EF4-FFF2-40B4-BE49-F238E27FC236}">
                <a16:creationId xmlns:a16="http://schemas.microsoft.com/office/drawing/2014/main" id="{1E416E96-5B96-B794-1B5E-4B71AB213600}"/>
              </a:ext>
            </a:extLst>
          </p:cNvPr>
          <p:cNvSpPr>
            <a:spLocks noGrp="1"/>
          </p:cNvSpPr>
          <p:nvPr>
            <p:ph type="body" sz="quarter" idx="18" hasCustomPrompt="1"/>
          </p:nvPr>
        </p:nvSpPr>
        <p:spPr>
          <a:xfrm>
            <a:off x="7207044" y="3843286"/>
            <a:ext cx="2241600" cy="1096109"/>
          </a:xfrm>
        </p:spPr>
        <p:txBody>
          <a:bodyPr>
            <a:noAutofit/>
          </a:bodyPr>
          <a:lstStyle>
            <a:lvl1pPr marL="0" indent="0" algn="ctr">
              <a:lnSpc>
                <a:spcPct val="100000"/>
              </a:lnSpc>
              <a:spcBef>
                <a:spcPts val="0"/>
              </a:spcBef>
              <a:buNone/>
              <a:defRPr sz="2133"/>
            </a:lvl1pPr>
            <a:lvl2pPr marL="457218" indent="0" algn="ctr">
              <a:buNone/>
              <a:defRPr sz="2133"/>
            </a:lvl2pPr>
            <a:lvl3pPr marL="914434" indent="0" algn="ctr">
              <a:buNone/>
              <a:defRPr sz="2133"/>
            </a:lvl3pPr>
            <a:lvl4pPr marL="1371655" indent="0" algn="ctr">
              <a:buNone/>
              <a:defRPr sz="2133"/>
            </a:lvl4pPr>
            <a:lvl5pPr marL="1828869" indent="0" algn="ctr">
              <a:buNone/>
              <a:defRPr sz="2133"/>
            </a:lvl5pPr>
          </a:lstStyle>
          <a:p>
            <a:pPr lvl="0"/>
            <a:r>
              <a:rPr lang="en-GB"/>
              <a:t>Copy</a:t>
            </a:r>
          </a:p>
        </p:txBody>
      </p:sp>
      <p:sp>
        <p:nvSpPr>
          <p:cNvPr id="16" name="Text Placeholder 11">
            <a:extLst>
              <a:ext uri="{FF2B5EF4-FFF2-40B4-BE49-F238E27FC236}">
                <a16:creationId xmlns:a16="http://schemas.microsoft.com/office/drawing/2014/main" id="{FA689B1B-005E-E0AD-943C-2E3A30FED7C7}"/>
              </a:ext>
            </a:extLst>
          </p:cNvPr>
          <p:cNvSpPr>
            <a:spLocks noGrp="1"/>
          </p:cNvSpPr>
          <p:nvPr>
            <p:ph type="body" sz="quarter" idx="19" hasCustomPrompt="1"/>
          </p:nvPr>
        </p:nvSpPr>
        <p:spPr>
          <a:xfrm>
            <a:off x="9449845" y="3843286"/>
            <a:ext cx="2241600" cy="1096109"/>
          </a:xfrm>
        </p:spPr>
        <p:txBody>
          <a:bodyPr>
            <a:noAutofit/>
          </a:bodyPr>
          <a:lstStyle>
            <a:lvl1pPr marL="0" indent="0" algn="ctr">
              <a:lnSpc>
                <a:spcPct val="100000"/>
              </a:lnSpc>
              <a:spcBef>
                <a:spcPts val="0"/>
              </a:spcBef>
              <a:buNone/>
              <a:defRPr sz="2133"/>
            </a:lvl1pPr>
            <a:lvl2pPr marL="457218" indent="0" algn="ctr">
              <a:buNone/>
              <a:defRPr sz="2133"/>
            </a:lvl2pPr>
            <a:lvl3pPr marL="914434" indent="0" algn="ctr">
              <a:buNone/>
              <a:defRPr sz="2133"/>
            </a:lvl3pPr>
            <a:lvl4pPr marL="1371655" indent="0" algn="ctr">
              <a:buNone/>
              <a:defRPr sz="2133"/>
            </a:lvl4pPr>
            <a:lvl5pPr marL="1828869" indent="0" algn="ctr">
              <a:buNone/>
              <a:defRPr sz="2133"/>
            </a:lvl5pPr>
          </a:lstStyle>
          <a:p>
            <a:pPr lvl="0"/>
            <a:r>
              <a:rPr lang="en-GB"/>
              <a:t>Copy</a:t>
            </a:r>
          </a:p>
        </p:txBody>
      </p:sp>
      <p:sp>
        <p:nvSpPr>
          <p:cNvPr id="121" name="Picture Placeholder 40">
            <a:extLst>
              <a:ext uri="{FF2B5EF4-FFF2-40B4-BE49-F238E27FC236}">
                <a16:creationId xmlns:a16="http://schemas.microsoft.com/office/drawing/2014/main" id="{F9C18334-344D-D74A-3BE8-0697B513FED0}"/>
              </a:ext>
            </a:extLst>
          </p:cNvPr>
          <p:cNvSpPr>
            <a:spLocks noGrp="1"/>
          </p:cNvSpPr>
          <p:nvPr>
            <p:ph type="pic" sz="quarter" idx="55" hasCustomPrompt="1"/>
          </p:nvPr>
        </p:nvSpPr>
        <p:spPr>
          <a:xfrm>
            <a:off x="959846" y="229614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2" name="Picture Placeholder 40">
            <a:extLst>
              <a:ext uri="{FF2B5EF4-FFF2-40B4-BE49-F238E27FC236}">
                <a16:creationId xmlns:a16="http://schemas.microsoft.com/office/drawing/2014/main" id="{F3ADB016-1B6C-53C9-959B-36734EA68898}"/>
              </a:ext>
            </a:extLst>
          </p:cNvPr>
          <p:cNvSpPr>
            <a:spLocks noGrp="1"/>
          </p:cNvSpPr>
          <p:nvPr>
            <p:ph type="pic" sz="quarter" idx="56" hasCustomPrompt="1"/>
          </p:nvPr>
        </p:nvSpPr>
        <p:spPr>
          <a:xfrm>
            <a:off x="3202648" y="229614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3" name="Picture Placeholder 40">
            <a:extLst>
              <a:ext uri="{FF2B5EF4-FFF2-40B4-BE49-F238E27FC236}">
                <a16:creationId xmlns:a16="http://schemas.microsoft.com/office/drawing/2014/main" id="{62C0E023-9091-81C3-35B2-F4A0057BA8A7}"/>
              </a:ext>
            </a:extLst>
          </p:cNvPr>
          <p:cNvSpPr>
            <a:spLocks noGrp="1"/>
          </p:cNvSpPr>
          <p:nvPr>
            <p:ph type="pic" sz="quarter" idx="57" hasCustomPrompt="1"/>
          </p:nvPr>
        </p:nvSpPr>
        <p:spPr>
          <a:xfrm>
            <a:off x="5445446" y="229614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4" name="Picture Placeholder 40">
            <a:extLst>
              <a:ext uri="{FF2B5EF4-FFF2-40B4-BE49-F238E27FC236}">
                <a16:creationId xmlns:a16="http://schemas.microsoft.com/office/drawing/2014/main" id="{921E792B-5193-406D-CAA4-8C98955D4E32}"/>
              </a:ext>
            </a:extLst>
          </p:cNvPr>
          <p:cNvSpPr>
            <a:spLocks noGrp="1"/>
          </p:cNvSpPr>
          <p:nvPr>
            <p:ph type="pic" sz="quarter" idx="58" hasCustomPrompt="1"/>
          </p:nvPr>
        </p:nvSpPr>
        <p:spPr>
          <a:xfrm>
            <a:off x="7688246" y="229614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5" name="Picture Placeholder 40">
            <a:extLst>
              <a:ext uri="{FF2B5EF4-FFF2-40B4-BE49-F238E27FC236}">
                <a16:creationId xmlns:a16="http://schemas.microsoft.com/office/drawing/2014/main" id="{68BCD6D8-0873-2E6D-92E0-7688C3B0DB6B}"/>
              </a:ext>
            </a:extLst>
          </p:cNvPr>
          <p:cNvSpPr>
            <a:spLocks noGrp="1"/>
          </p:cNvSpPr>
          <p:nvPr>
            <p:ph type="pic" sz="quarter" idx="59" hasCustomPrompt="1"/>
          </p:nvPr>
        </p:nvSpPr>
        <p:spPr>
          <a:xfrm>
            <a:off x="9931046" y="2296141"/>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Tree>
    <p:extLst>
      <p:ext uri="{BB962C8B-B14F-4D97-AF65-F5344CB8AC3E}">
        <p14:creationId xmlns:p14="http://schemas.microsoft.com/office/powerpoint/2010/main" val="29692055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o Footer Picture BG Large Fo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621FF8-E153-F72B-12C6-51621D8089BF}"/>
              </a:ext>
            </a:extLst>
          </p:cNvPr>
          <p:cNvPicPr>
            <a:picLocks noChangeAspect="1"/>
          </p:cNvPicPr>
          <p:nvPr userDrawn="1"/>
        </p:nvPicPr>
        <p:blipFill>
          <a:blip r:embed="rId2">
            <a:alphaModFix amt="50000"/>
          </a:blip>
          <a:srcRect/>
          <a:stretch/>
        </p:blipFill>
        <p:spPr>
          <a:xfrm>
            <a:off x="5" y="0"/>
            <a:ext cx="12192000" cy="6858000"/>
          </a:xfrm>
          <a:prstGeom prst="rect">
            <a:avLst/>
          </a:prstGeom>
          <a:solidFill>
            <a:schemeClr val="bg1"/>
          </a:solidFill>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EB4919AA-60F6-0B1C-6DDA-14DC21FF9707}"/>
              </a:ext>
            </a:extLst>
          </p:cNvPr>
          <p:cNvSpPr>
            <a:spLocks noGrp="1"/>
          </p:cNvSpPr>
          <p:nvPr>
            <p:ph type="body" sz="quarter" idx="39"/>
          </p:nvPr>
        </p:nvSpPr>
        <p:spPr>
          <a:xfrm>
            <a:off x="478640" y="2149800"/>
            <a:ext cx="11212800" cy="3709923"/>
          </a:xfrm>
        </p:spPr>
        <p:txBody>
          <a:bodyPr lIns="0" tIns="0" rIns="0" bIns="0" anchor="ctr">
            <a:noAutofit/>
          </a:bodyPr>
          <a:lstStyle>
            <a:lvl1pPr marL="482595" indent="-482595">
              <a:lnSpc>
                <a:spcPct val="100000"/>
              </a:lnSpc>
              <a:spcBef>
                <a:spcPts val="801"/>
              </a:spcBef>
              <a:buClr>
                <a:schemeClr val="accent1"/>
              </a:buClr>
              <a:buFont typeface="DM Sans 18pt 18pt" panose="020B0604020202020204" charset="0"/>
              <a:buChar char="+"/>
              <a:tabLst/>
              <a:defRPr sz="4267" b="0" i="0">
                <a:latin typeface="Lora" pitchFamily="2" charset="77"/>
              </a:defRPr>
            </a:lvl1pPr>
            <a:lvl2pPr marL="1071020" indent="-531276">
              <a:lnSpc>
                <a:spcPct val="100000"/>
              </a:lnSpc>
              <a:spcBef>
                <a:spcPts val="801"/>
              </a:spcBef>
              <a:buClr>
                <a:schemeClr val="accent1"/>
              </a:buClr>
              <a:buFont typeface="DM Sans 18pt 18pt" panose="020B0604020202020204" charset="0"/>
              <a:buChar char="–"/>
              <a:tabLst/>
              <a:defRPr sz="4267"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6844753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No Footer Mid Size Fo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endParaRPr sz="1401"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2149800"/>
            <a:ext cx="11212800" cy="3709923"/>
          </a:xfrm>
        </p:spPr>
        <p:txBody>
          <a:bodyPr lIns="0" tIns="0" rIns="0" bIns="0" anchor="t">
            <a:noAutofit/>
          </a:bodyPr>
          <a:lstStyle>
            <a:lvl1pPr marL="298447" indent="-298447">
              <a:lnSpc>
                <a:spcPct val="100000"/>
              </a:lnSpc>
              <a:spcBef>
                <a:spcPts val="801"/>
              </a:spcBef>
              <a:buClr>
                <a:schemeClr val="accent1"/>
              </a:buClr>
              <a:buFont typeface="DM Sans 18pt 18pt" panose="020B0604020202020204" charset="0"/>
              <a:buChar char="+"/>
              <a:tabLst/>
              <a:defRPr sz="2401" b="0" i="0">
                <a:latin typeface="Lora" pitchFamily="2" charset="77"/>
              </a:defRPr>
            </a:lvl1pPr>
            <a:lvl2pPr marL="713309" indent="-345013">
              <a:lnSpc>
                <a:spcPct val="100000"/>
              </a:lnSpc>
              <a:spcBef>
                <a:spcPts val="801"/>
              </a:spcBef>
              <a:buClr>
                <a:schemeClr val="accent1"/>
              </a:buClr>
              <a:buFont typeface="DM Sans 18pt 18pt" panose="020B0604020202020204" charset="0"/>
              <a:buChar char="–"/>
              <a:tabLst/>
              <a:defRPr sz="2401"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873758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o Footer Deep Blue Qoute">
    <p:bg>
      <p:bgPr>
        <a:solidFill>
          <a:schemeClr val="accent4"/>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464148"/>
            <a:ext cx="11212800" cy="5929711"/>
          </a:xfrm>
        </p:spPr>
        <p:txBody>
          <a:bodyPr lIns="0" tIns="0" rIns="0" bIns="0" anchor="ctr">
            <a:noAutofit/>
          </a:bodyPr>
          <a:lstStyle>
            <a:lvl1pPr marL="539744" indent="-539744" algn="ctr">
              <a:lnSpc>
                <a:spcPct val="100000"/>
              </a:lnSpc>
              <a:spcBef>
                <a:spcPts val="801"/>
              </a:spcBef>
              <a:buClr>
                <a:schemeClr val="accent1"/>
              </a:buClr>
              <a:buFont typeface="DM Sans 18pt 18pt" panose="020B0604020202020204" charset="0"/>
              <a:buChar char="+"/>
              <a:tabLst/>
              <a:defRPr sz="4800" b="0" i="0">
                <a:latin typeface="Lora" pitchFamily="2" charset="77"/>
              </a:defRPr>
            </a:lvl1pPr>
            <a:lvl2pPr marL="954605" indent="-586311" algn="ctr">
              <a:lnSpc>
                <a:spcPct val="100000"/>
              </a:lnSpc>
              <a:spcBef>
                <a:spcPts val="801"/>
              </a:spcBef>
              <a:buClr>
                <a:schemeClr val="accent1"/>
              </a:buClr>
              <a:buFont typeface="DM Sans 18pt 18pt" panose="020B0604020202020204" charset="0"/>
              <a:buChar char="–"/>
              <a:tabLst/>
              <a:defRPr sz="4800"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49776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E37B2585-AF41-F54E-84E3-2731D2F7B705}"/>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6286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o Footer Large Qou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title</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Strategy</a:t>
            </a:r>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2149800"/>
            <a:ext cx="11212800" cy="3709923"/>
          </a:xfrm>
        </p:spPr>
        <p:txBody>
          <a:bodyPr lIns="0" tIns="0" rIns="0" bIns="0" anchor="ctr">
            <a:noAutofit/>
          </a:bodyPr>
          <a:lstStyle>
            <a:lvl1pPr marL="596892" indent="-596892" algn="ctr">
              <a:lnSpc>
                <a:spcPct val="100000"/>
              </a:lnSpc>
              <a:spcBef>
                <a:spcPts val="801"/>
              </a:spcBef>
              <a:buClr>
                <a:schemeClr val="accent1"/>
              </a:buClr>
              <a:buFont typeface="DM Sans 18pt 18pt" panose="020B0604020202020204" charset="0"/>
              <a:buChar char="+"/>
              <a:tabLst/>
              <a:defRPr sz="4800" b="0" i="0">
                <a:latin typeface="Lora" pitchFamily="2" charset="77"/>
              </a:defRPr>
            </a:lvl1pPr>
            <a:lvl2pPr marL="1011753" indent="-643460" algn="ctr">
              <a:lnSpc>
                <a:spcPct val="100000"/>
              </a:lnSpc>
              <a:spcBef>
                <a:spcPts val="801"/>
              </a:spcBef>
              <a:buClr>
                <a:schemeClr val="accent1"/>
              </a:buClr>
              <a:buFont typeface="DM Sans 18pt 18pt" panose="020B0604020202020204" charset="0"/>
              <a:buChar char="–"/>
              <a:tabLst/>
              <a:defRPr sz="4800"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7471450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Qoute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1716957"/>
            <a:ext cx="11214597" cy="3611401"/>
          </a:xfrm>
        </p:spPr>
        <p:txBody>
          <a:bodyPr lIns="0" tIns="0" rIns="0" bIns="0">
            <a:noAutofit/>
          </a:bodyPr>
          <a:lstStyle>
            <a:lvl1pPr marL="177797" indent="-177797">
              <a:buFont typeface="Lora SemiBold" panose="020B0604020202020204" charset="0"/>
              <a:buChar char="“"/>
              <a:tabLst/>
              <a:defRPr sz="4267" b="1" spc="0" baseline="0">
                <a:solidFill>
                  <a:schemeClr val="accent2"/>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err="1"/>
              <a:t>Qoute</a:t>
            </a:r>
            <a:endParaRPr lang="en-GB"/>
          </a:p>
          <a:p>
            <a:pPr lvl="0"/>
            <a:endParaRPr lang="en-US"/>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660665"/>
            <a:ext cx="11212800" cy="334113"/>
          </a:xfrm>
        </p:spPr>
        <p:txBody>
          <a:bodyPr lIns="0" tIns="57600" rIns="0" bIns="0">
            <a:noAutofit/>
          </a:bodyPr>
          <a:lstStyle>
            <a:lvl1pPr marL="0" indent="0" algn="ctr">
              <a:lnSpc>
                <a:spcPct val="110000"/>
              </a:lnSpc>
              <a:buNone/>
              <a:defRPr sz="1467" b="1" i="0" cap="all" spc="-15" baseline="0">
                <a:solidFill>
                  <a:schemeClr val="accent2"/>
                </a:solidFill>
                <a:latin typeface="Antonio Ligh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39" y="6019377"/>
            <a:ext cx="11214597" cy="225559"/>
          </a:xfrm>
        </p:spPr>
        <p:txBody>
          <a:bodyPr lIns="0" tIns="0" rIns="0" bIns="0">
            <a:noAutofit/>
          </a:bodyPr>
          <a:lstStyle>
            <a:lvl1pPr marL="0" indent="0" algn="ctr">
              <a:buNone/>
              <a:defRPr sz="1600" i="1" spc="15" baseline="0">
                <a:solidFill>
                  <a:schemeClr val="accent2"/>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Job title</a:t>
            </a:r>
            <a:endParaRPr lang="en-US"/>
          </a:p>
        </p:txBody>
      </p:sp>
      <p:sp>
        <p:nvSpPr>
          <p:cNvPr id="5" name="Rectangle 4">
            <a:extLst>
              <a:ext uri="{FF2B5EF4-FFF2-40B4-BE49-F238E27FC236}">
                <a16:creationId xmlns:a16="http://schemas.microsoft.com/office/drawing/2014/main" id="{1E0565EC-26EC-51ED-DE4C-E10CE73194F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43281497-CA42-68D1-6575-CB3CF0F2ADEE}"/>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93D0B049-DB4C-42B5-3281-8DFDF4FBB05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8" name="Graphic 7">
            <a:extLst>
              <a:ext uri="{FF2B5EF4-FFF2-40B4-BE49-F238E27FC236}">
                <a16:creationId xmlns:a16="http://schemas.microsoft.com/office/drawing/2014/main" id="{CC38BAF8-7316-98C9-9E5A-B7A46CA4C5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5748880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rge Qoute 2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339328"/>
            <a:ext cx="11212800" cy="334113"/>
          </a:xfrm>
        </p:spPr>
        <p:txBody>
          <a:bodyPr lIns="0" tIns="57600" rIns="0" bIns="0">
            <a:noAutofit/>
          </a:bodyPr>
          <a:lstStyle>
            <a:lvl1pPr marL="0" indent="0" algn="ctr">
              <a:lnSpc>
                <a:spcPct val="110000"/>
              </a:lnSpc>
              <a:buNone/>
              <a:defRPr sz="1467" b="1" i="0" cap="none" spc="-15" baseline="0">
                <a:solidFill>
                  <a:schemeClr val="accent2"/>
                </a:solidFill>
                <a:latin typeface="DM Sans 18pt 18p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39" y="5681754"/>
            <a:ext cx="11214597" cy="225559"/>
          </a:xfrm>
        </p:spPr>
        <p:txBody>
          <a:bodyPr lIns="0" tIns="0" rIns="0" bIns="0">
            <a:noAutofit/>
          </a:bodyPr>
          <a:lstStyle>
            <a:lvl1pPr marL="0" indent="0" algn="ctr">
              <a:buNone/>
              <a:defRPr sz="1600" b="0" i="0" spc="15" baseline="0">
                <a:solidFill>
                  <a:schemeClr val="accent2"/>
                </a:solidFill>
                <a:latin typeface="DM Sans 18pt 18pt" pitchFamily="2" charset="77"/>
              </a:defRPr>
            </a:lvl1pPr>
            <a:lvl2pPr marL="457218" indent="0">
              <a:buNone/>
              <a:defRPr/>
            </a:lvl2pPr>
            <a:lvl3pPr marL="914434" indent="0">
              <a:buNone/>
              <a:defRPr/>
            </a:lvl3pPr>
            <a:lvl4pPr marL="1371655" indent="0">
              <a:buNone/>
              <a:defRPr/>
            </a:lvl4pPr>
            <a:lvl5pPr marL="1828872" indent="0">
              <a:buNone/>
              <a:defRPr/>
            </a:lvl5pPr>
          </a:lstStyle>
          <a:p>
            <a:pPr lvl="0"/>
            <a:r>
              <a:rPr lang="en-GB"/>
              <a:t>Job title</a:t>
            </a:r>
            <a:endParaRPr lang="en-US"/>
          </a:p>
        </p:txBody>
      </p:sp>
      <p:sp>
        <p:nvSpPr>
          <p:cNvPr id="5" name="Text Placeholder 11">
            <a:extLst>
              <a:ext uri="{FF2B5EF4-FFF2-40B4-BE49-F238E27FC236}">
                <a16:creationId xmlns:a16="http://schemas.microsoft.com/office/drawing/2014/main" id="{4BCBA50D-337F-95F3-C269-5B9D6F400C65}"/>
              </a:ext>
            </a:extLst>
          </p:cNvPr>
          <p:cNvSpPr>
            <a:spLocks noGrp="1"/>
          </p:cNvSpPr>
          <p:nvPr>
            <p:ph type="body" sz="quarter" idx="44" hasCustomPrompt="1"/>
          </p:nvPr>
        </p:nvSpPr>
        <p:spPr>
          <a:xfrm>
            <a:off x="478640" y="1282077"/>
            <a:ext cx="11212800" cy="448555"/>
          </a:xfrm>
        </p:spPr>
        <p:txBody>
          <a:bodyPr lIns="0" tIns="0" rIns="0" bIns="0" anchor="ctr">
            <a:noAutofit/>
          </a:bodyPr>
          <a:lstStyle>
            <a:lvl1pPr marL="0" indent="0" algn="ctr">
              <a:lnSpc>
                <a:spcPct val="110000"/>
              </a:lnSpc>
              <a:buNone/>
              <a:defRPr sz="3733" b="1" i="0" cap="all" spc="-15" baseline="0">
                <a:solidFill>
                  <a:schemeClr val="accent2"/>
                </a:solidFill>
                <a:latin typeface="Antonio Light" pitchFamily="2" charset="77"/>
              </a:defRPr>
            </a:lvl1pPr>
          </a:lstStyle>
          <a:p>
            <a:pPr lvl="0"/>
            <a:r>
              <a:rPr lang="en-GB"/>
              <a:t>Line 1</a:t>
            </a:r>
            <a:endParaRPr lang="en-US"/>
          </a:p>
        </p:txBody>
      </p:sp>
      <p:sp>
        <p:nvSpPr>
          <p:cNvPr id="6" name="Text Placeholder 11">
            <a:extLst>
              <a:ext uri="{FF2B5EF4-FFF2-40B4-BE49-F238E27FC236}">
                <a16:creationId xmlns:a16="http://schemas.microsoft.com/office/drawing/2014/main" id="{944C4C84-8A3E-4376-C0E4-5E2443CB0327}"/>
              </a:ext>
            </a:extLst>
          </p:cNvPr>
          <p:cNvSpPr>
            <a:spLocks noGrp="1"/>
          </p:cNvSpPr>
          <p:nvPr>
            <p:ph type="body" sz="quarter" idx="45" hasCustomPrompt="1"/>
          </p:nvPr>
        </p:nvSpPr>
        <p:spPr>
          <a:xfrm>
            <a:off x="478640" y="2081563"/>
            <a:ext cx="11212800" cy="1842589"/>
          </a:xfrm>
        </p:spPr>
        <p:txBody>
          <a:bodyPr lIns="0" tIns="0" rIns="0" bIns="0" anchor="ctr">
            <a:noAutofit/>
          </a:bodyPr>
          <a:lstStyle>
            <a:lvl1pPr marL="0" indent="0" algn="ctr">
              <a:lnSpc>
                <a:spcPct val="110000"/>
              </a:lnSpc>
              <a:buNone/>
              <a:defRPr sz="15334" b="0" i="0" cap="all" spc="-15" baseline="0">
                <a:solidFill>
                  <a:schemeClr val="accent1"/>
                </a:solidFill>
                <a:latin typeface="+mj-lt"/>
              </a:defRPr>
            </a:lvl1pPr>
          </a:lstStyle>
          <a:p>
            <a:pPr lvl="0"/>
            <a:r>
              <a:rPr lang="en-GB"/>
              <a:t>Line 2</a:t>
            </a:r>
            <a:endParaRPr lang="en-US"/>
          </a:p>
        </p:txBody>
      </p:sp>
      <p:sp>
        <p:nvSpPr>
          <p:cNvPr id="7" name="Text Placeholder 11">
            <a:extLst>
              <a:ext uri="{FF2B5EF4-FFF2-40B4-BE49-F238E27FC236}">
                <a16:creationId xmlns:a16="http://schemas.microsoft.com/office/drawing/2014/main" id="{148334AB-8BF2-49E0-7E24-CBE8BC1D9AB2}"/>
              </a:ext>
            </a:extLst>
          </p:cNvPr>
          <p:cNvSpPr>
            <a:spLocks noGrp="1"/>
          </p:cNvSpPr>
          <p:nvPr>
            <p:ph type="body" sz="quarter" idx="46" hasCustomPrompt="1"/>
          </p:nvPr>
        </p:nvSpPr>
        <p:spPr>
          <a:xfrm>
            <a:off x="478640" y="4128332"/>
            <a:ext cx="11212800" cy="448555"/>
          </a:xfrm>
        </p:spPr>
        <p:txBody>
          <a:bodyPr lIns="0" tIns="0" rIns="0" bIns="0" anchor="ctr">
            <a:noAutofit/>
          </a:bodyPr>
          <a:lstStyle>
            <a:lvl1pPr marL="0" indent="0" algn="ctr">
              <a:lnSpc>
                <a:spcPct val="110000"/>
              </a:lnSpc>
              <a:buNone/>
              <a:defRPr sz="8801" b="0" i="1" cap="none" spc="-15" baseline="0">
                <a:solidFill>
                  <a:schemeClr val="accent2"/>
                </a:solidFill>
                <a:latin typeface="Lora" pitchFamily="2" charset="77"/>
              </a:defRPr>
            </a:lvl1pPr>
          </a:lstStyle>
          <a:p>
            <a:pPr lvl="0"/>
            <a:r>
              <a:rPr lang="en-GB"/>
              <a:t>Line 3</a:t>
            </a:r>
            <a:endParaRPr lang="en-US"/>
          </a:p>
        </p:txBody>
      </p:sp>
      <p:sp>
        <p:nvSpPr>
          <p:cNvPr id="8" name="Rectangle 7">
            <a:extLst>
              <a:ext uri="{FF2B5EF4-FFF2-40B4-BE49-F238E27FC236}">
                <a16:creationId xmlns:a16="http://schemas.microsoft.com/office/drawing/2014/main" id="{F78FE7D9-D784-7124-88E2-8307B8FC6C8E}"/>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C7CC4012-4319-3A57-7623-F5E50DC50222}"/>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2" name="Rectangle 11">
            <a:extLst>
              <a:ext uri="{FF2B5EF4-FFF2-40B4-BE49-F238E27FC236}">
                <a16:creationId xmlns:a16="http://schemas.microsoft.com/office/drawing/2014/main" id="{8AED0BE2-D1AF-600A-ACD5-E1FB1436FCA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FF958AAF-E3DD-7C06-5EEB-40B9E47F1A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36345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ccept no Limits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339328"/>
            <a:ext cx="11212800" cy="334113"/>
          </a:xfrm>
        </p:spPr>
        <p:txBody>
          <a:bodyPr lIns="0" tIns="57600" rIns="0" bIns="0">
            <a:noAutofit/>
          </a:bodyPr>
          <a:lstStyle>
            <a:lvl1pPr marL="0" indent="0" algn="ctr">
              <a:lnSpc>
                <a:spcPct val="110000"/>
              </a:lnSpc>
              <a:buNone/>
              <a:defRPr sz="1467" b="1" i="0" cap="none" spc="-15" baseline="0">
                <a:solidFill>
                  <a:schemeClr val="accent2"/>
                </a:solidFill>
                <a:latin typeface="DM Sans 18pt 18p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39" y="5681754"/>
            <a:ext cx="11214597" cy="225559"/>
          </a:xfrm>
        </p:spPr>
        <p:txBody>
          <a:bodyPr lIns="0" tIns="0" rIns="0" bIns="0">
            <a:noAutofit/>
          </a:bodyPr>
          <a:lstStyle>
            <a:lvl1pPr marL="0" indent="0" algn="ctr">
              <a:buNone/>
              <a:defRPr sz="1600" b="0" i="0" spc="15" baseline="0">
                <a:solidFill>
                  <a:schemeClr val="accent2"/>
                </a:solidFill>
                <a:latin typeface="DM Sans 18pt 18pt" pitchFamily="2" charset="77"/>
              </a:defRPr>
            </a:lvl1pPr>
            <a:lvl2pPr marL="457218" indent="0">
              <a:buNone/>
              <a:defRPr/>
            </a:lvl2pPr>
            <a:lvl3pPr marL="914434" indent="0">
              <a:buNone/>
              <a:defRPr/>
            </a:lvl3pPr>
            <a:lvl4pPr marL="1371655" indent="0">
              <a:buNone/>
              <a:defRPr/>
            </a:lvl4pPr>
            <a:lvl5pPr marL="1828872" indent="0">
              <a:buNone/>
              <a:defRPr/>
            </a:lvl5pPr>
          </a:lstStyle>
          <a:p>
            <a:pPr lvl="0"/>
            <a:r>
              <a:rPr lang="en-GB"/>
              <a:t>Job title</a:t>
            </a:r>
            <a:endParaRPr lang="en-US"/>
          </a:p>
        </p:txBody>
      </p:sp>
      <p:sp>
        <p:nvSpPr>
          <p:cNvPr id="5" name="Text Placeholder 11">
            <a:extLst>
              <a:ext uri="{FF2B5EF4-FFF2-40B4-BE49-F238E27FC236}">
                <a16:creationId xmlns:a16="http://schemas.microsoft.com/office/drawing/2014/main" id="{4BCBA50D-337F-95F3-C269-5B9D6F400C65}"/>
              </a:ext>
            </a:extLst>
          </p:cNvPr>
          <p:cNvSpPr>
            <a:spLocks noGrp="1"/>
          </p:cNvSpPr>
          <p:nvPr>
            <p:ph type="body" sz="quarter" idx="44" hasCustomPrompt="1"/>
          </p:nvPr>
        </p:nvSpPr>
        <p:spPr>
          <a:xfrm>
            <a:off x="478640" y="1224204"/>
            <a:ext cx="11212800" cy="448555"/>
          </a:xfrm>
        </p:spPr>
        <p:txBody>
          <a:bodyPr lIns="0" tIns="0" rIns="0" bIns="0" anchor="ctr">
            <a:noAutofit/>
          </a:bodyPr>
          <a:lstStyle>
            <a:lvl1pPr marL="0" indent="0" algn="ctr">
              <a:lnSpc>
                <a:spcPct val="110000"/>
              </a:lnSpc>
              <a:buNone/>
              <a:defRPr sz="3733" b="0" i="0" cap="all" spc="-15" baseline="0">
                <a:solidFill>
                  <a:schemeClr val="accent2"/>
                </a:solidFill>
                <a:latin typeface="+mj-lt"/>
              </a:defRPr>
            </a:lvl1pPr>
          </a:lstStyle>
          <a:p>
            <a:pPr lvl="0"/>
            <a:r>
              <a:rPr lang="en-GB"/>
              <a:t>Line 1</a:t>
            </a:r>
            <a:endParaRPr lang="en-US"/>
          </a:p>
        </p:txBody>
      </p:sp>
      <p:sp>
        <p:nvSpPr>
          <p:cNvPr id="7" name="Text Placeholder 11">
            <a:extLst>
              <a:ext uri="{FF2B5EF4-FFF2-40B4-BE49-F238E27FC236}">
                <a16:creationId xmlns:a16="http://schemas.microsoft.com/office/drawing/2014/main" id="{148334AB-8BF2-49E0-7E24-CBE8BC1D9AB2}"/>
              </a:ext>
            </a:extLst>
          </p:cNvPr>
          <p:cNvSpPr>
            <a:spLocks noGrp="1"/>
          </p:cNvSpPr>
          <p:nvPr>
            <p:ph type="body" sz="quarter" idx="46" hasCustomPrompt="1"/>
          </p:nvPr>
        </p:nvSpPr>
        <p:spPr>
          <a:xfrm>
            <a:off x="478640" y="4128332"/>
            <a:ext cx="11212800" cy="448555"/>
          </a:xfrm>
        </p:spPr>
        <p:txBody>
          <a:bodyPr lIns="0" tIns="0" rIns="0" bIns="0" anchor="ctr">
            <a:noAutofit/>
          </a:bodyPr>
          <a:lstStyle>
            <a:lvl1pPr marL="0" indent="0" algn="ctr">
              <a:lnSpc>
                <a:spcPct val="110000"/>
              </a:lnSpc>
              <a:buNone/>
              <a:defRPr sz="9600" b="0" i="1" cap="none" spc="-15" baseline="0">
                <a:solidFill>
                  <a:schemeClr val="accent2"/>
                </a:solidFill>
                <a:latin typeface="Lora" pitchFamily="2" charset="77"/>
              </a:defRPr>
            </a:lvl1pPr>
          </a:lstStyle>
          <a:p>
            <a:pPr lvl="0"/>
            <a:r>
              <a:rPr lang="en-GB"/>
              <a:t>Line 4</a:t>
            </a:r>
            <a:endParaRPr lang="en-US"/>
          </a:p>
        </p:txBody>
      </p:sp>
      <p:sp>
        <p:nvSpPr>
          <p:cNvPr id="8" name="Text Placeholder 11">
            <a:extLst>
              <a:ext uri="{FF2B5EF4-FFF2-40B4-BE49-F238E27FC236}">
                <a16:creationId xmlns:a16="http://schemas.microsoft.com/office/drawing/2014/main" id="{A93B48D5-B95D-DA3F-EFFF-B65A3011DB12}"/>
              </a:ext>
            </a:extLst>
          </p:cNvPr>
          <p:cNvSpPr>
            <a:spLocks noGrp="1"/>
          </p:cNvSpPr>
          <p:nvPr>
            <p:ph type="body" sz="quarter" idx="47" hasCustomPrompt="1"/>
          </p:nvPr>
        </p:nvSpPr>
        <p:spPr>
          <a:xfrm>
            <a:off x="478640" y="1993845"/>
            <a:ext cx="11212800" cy="448555"/>
          </a:xfrm>
        </p:spPr>
        <p:txBody>
          <a:bodyPr lIns="0" tIns="0" rIns="0" bIns="0" anchor="ctr">
            <a:noAutofit/>
          </a:bodyPr>
          <a:lstStyle>
            <a:lvl1pPr marL="0" indent="0" algn="ctr">
              <a:lnSpc>
                <a:spcPct val="110000"/>
              </a:lnSpc>
              <a:buNone/>
              <a:defRPr sz="9600" b="0" i="1" cap="none" spc="-15" baseline="0">
                <a:solidFill>
                  <a:schemeClr val="accent2"/>
                </a:solidFill>
                <a:latin typeface="Lora" pitchFamily="2" charset="77"/>
              </a:defRPr>
            </a:lvl1pPr>
          </a:lstStyle>
          <a:p>
            <a:pPr lvl="0"/>
            <a:r>
              <a:rPr lang="en-GB"/>
              <a:t>Line 2</a:t>
            </a:r>
            <a:endParaRPr lang="en-US"/>
          </a:p>
        </p:txBody>
      </p:sp>
      <p:sp>
        <p:nvSpPr>
          <p:cNvPr id="6" name="Text Placeholder 11">
            <a:extLst>
              <a:ext uri="{FF2B5EF4-FFF2-40B4-BE49-F238E27FC236}">
                <a16:creationId xmlns:a16="http://schemas.microsoft.com/office/drawing/2014/main" id="{944C4C84-8A3E-4376-C0E4-5E2443CB0327}"/>
              </a:ext>
            </a:extLst>
          </p:cNvPr>
          <p:cNvSpPr>
            <a:spLocks noGrp="1"/>
          </p:cNvSpPr>
          <p:nvPr>
            <p:ph type="body" sz="quarter" idx="45" hasCustomPrompt="1"/>
          </p:nvPr>
        </p:nvSpPr>
        <p:spPr>
          <a:xfrm>
            <a:off x="478640" y="2526886"/>
            <a:ext cx="11212800" cy="1842589"/>
          </a:xfrm>
        </p:spPr>
        <p:txBody>
          <a:bodyPr lIns="0" tIns="0" rIns="0" bIns="0" anchor="ctr">
            <a:noAutofit/>
          </a:bodyPr>
          <a:lstStyle>
            <a:lvl1pPr marL="0" indent="0" algn="ctr">
              <a:lnSpc>
                <a:spcPct val="110000"/>
              </a:lnSpc>
              <a:buNone/>
              <a:defRPr sz="12800" b="0" i="0" cap="all" spc="-15" baseline="0">
                <a:solidFill>
                  <a:schemeClr val="accent5"/>
                </a:solidFill>
                <a:latin typeface="+mj-lt"/>
              </a:defRPr>
            </a:lvl1pPr>
          </a:lstStyle>
          <a:p>
            <a:pPr lvl="0"/>
            <a:r>
              <a:rPr lang="en-GB"/>
              <a:t>Line 3</a:t>
            </a:r>
            <a:endParaRPr lang="en-US"/>
          </a:p>
        </p:txBody>
      </p:sp>
      <p:sp>
        <p:nvSpPr>
          <p:cNvPr id="10" name="Rectangle 9">
            <a:extLst>
              <a:ext uri="{FF2B5EF4-FFF2-40B4-BE49-F238E27FC236}">
                <a16:creationId xmlns:a16="http://schemas.microsoft.com/office/drawing/2014/main" id="{E3AC6AF5-38AC-D906-06A7-262077CC1F8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A9628A6F-B4DD-BB0B-785D-EBC98CF0485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127E0120-15DD-65BE-47D8-3B938C68549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589F01D3-15AC-5D06-5AED-9C1576437A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1177799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1"/>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Rectangle 2">
            <a:extLst>
              <a:ext uri="{FF2B5EF4-FFF2-40B4-BE49-F238E27FC236}">
                <a16:creationId xmlns:a16="http://schemas.microsoft.com/office/drawing/2014/main" id="{E64FF898-5398-5CFC-4323-5A48EDD8CD9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8F9F08B-7264-41F5-19D9-B5B3603D227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8BABE9BF-D4FC-B1A2-2BB8-CB0C9142E42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4A4314C1-B3D6-3B2E-05E0-3A5C45149B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 name="Picture Placeholder 4">
            <a:extLst>
              <a:ext uri="{FF2B5EF4-FFF2-40B4-BE49-F238E27FC236}">
                <a16:creationId xmlns:a16="http://schemas.microsoft.com/office/drawing/2014/main" id="{EAD75FE8-D144-956E-3E37-75719B8F5027}"/>
              </a:ext>
            </a:extLst>
          </p:cNvPr>
          <p:cNvSpPr>
            <a:spLocks noGrp="1"/>
          </p:cNvSpPr>
          <p:nvPr>
            <p:ph type="pic" sz="quarter" idx="10" hasCustomPrompt="1"/>
          </p:nvPr>
        </p:nvSpPr>
        <p:spPr>
          <a:xfrm>
            <a:off x="925624" y="1703356"/>
            <a:ext cx="350400" cy="350400"/>
          </a:xfrm>
        </p:spPr>
        <p:txBody>
          <a:bodyPr/>
          <a:lstStyle>
            <a:lvl1pPr marL="0" indent="0">
              <a:buNone/>
              <a:defRPr/>
            </a:lvl1pPr>
          </a:lstStyle>
          <a:p>
            <a:r>
              <a:rPr lang="en-US"/>
              <a:t> </a:t>
            </a:r>
          </a:p>
        </p:txBody>
      </p:sp>
      <p:sp>
        <p:nvSpPr>
          <p:cNvPr id="12" name="Picture Placeholder 4">
            <a:extLst>
              <a:ext uri="{FF2B5EF4-FFF2-40B4-BE49-F238E27FC236}">
                <a16:creationId xmlns:a16="http://schemas.microsoft.com/office/drawing/2014/main" id="{CC45F447-CFBB-7B11-43AE-0D535D093BD0}"/>
              </a:ext>
            </a:extLst>
          </p:cNvPr>
          <p:cNvSpPr>
            <a:spLocks noGrp="1"/>
          </p:cNvSpPr>
          <p:nvPr>
            <p:ph type="pic" sz="quarter" idx="11" hasCustomPrompt="1"/>
          </p:nvPr>
        </p:nvSpPr>
        <p:spPr>
          <a:xfrm>
            <a:off x="1689623" y="1703356"/>
            <a:ext cx="350400" cy="350400"/>
          </a:xfrm>
        </p:spPr>
        <p:txBody>
          <a:bodyPr/>
          <a:lstStyle>
            <a:lvl1pPr marL="0" indent="0">
              <a:buNone/>
              <a:defRPr/>
            </a:lvl1pPr>
          </a:lstStyle>
          <a:p>
            <a:r>
              <a:rPr lang="en-US"/>
              <a:t> </a:t>
            </a:r>
          </a:p>
        </p:txBody>
      </p:sp>
      <p:sp>
        <p:nvSpPr>
          <p:cNvPr id="13" name="Picture Placeholder 4">
            <a:extLst>
              <a:ext uri="{FF2B5EF4-FFF2-40B4-BE49-F238E27FC236}">
                <a16:creationId xmlns:a16="http://schemas.microsoft.com/office/drawing/2014/main" id="{4C3EC0C9-847B-70EF-DD22-C3A023989C99}"/>
              </a:ext>
            </a:extLst>
          </p:cNvPr>
          <p:cNvSpPr>
            <a:spLocks noGrp="1"/>
          </p:cNvSpPr>
          <p:nvPr>
            <p:ph type="pic" sz="quarter" idx="12" hasCustomPrompt="1"/>
          </p:nvPr>
        </p:nvSpPr>
        <p:spPr>
          <a:xfrm>
            <a:off x="2453621" y="1703356"/>
            <a:ext cx="350400" cy="350400"/>
          </a:xfrm>
        </p:spPr>
        <p:txBody>
          <a:bodyPr/>
          <a:lstStyle>
            <a:lvl1pPr marL="0" indent="0">
              <a:buNone/>
              <a:defRPr/>
            </a:lvl1pPr>
          </a:lstStyle>
          <a:p>
            <a:r>
              <a:rPr lang="en-US"/>
              <a:t> </a:t>
            </a:r>
          </a:p>
        </p:txBody>
      </p:sp>
      <p:sp>
        <p:nvSpPr>
          <p:cNvPr id="14" name="Picture Placeholder 4">
            <a:extLst>
              <a:ext uri="{FF2B5EF4-FFF2-40B4-BE49-F238E27FC236}">
                <a16:creationId xmlns:a16="http://schemas.microsoft.com/office/drawing/2014/main" id="{3ACB880C-B448-A148-CD82-42412750E2E9}"/>
              </a:ext>
            </a:extLst>
          </p:cNvPr>
          <p:cNvSpPr>
            <a:spLocks noGrp="1"/>
          </p:cNvSpPr>
          <p:nvPr>
            <p:ph type="pic" sz="quarter" idx="14" hasCustomPrompt="1"/>
          </p:nvPr>
        </p:nvSpPr>
        <p:spPr>
          <a:xfrm>
            <a:off x="3217620" y="1703356"/>
            <a:ext cx="350400" cy="350400"/>
          </a:xfrm>
        </p:spPr>
        <p:txBody>
          <a:bodyPr/>
          <a:lstStyle>
            <a:lvl1pPr marL="0" indent="0">
              <a:buNone/>
              <a:defRPr/>
            </a:lvl1pPr>
          </a:lstStyle>
          <a:p>
            <a:r>
              <a:rPr lang="en-US"/>
              <a:t> </a:t>
            </a:r>
          </a:p>
        </p:txBody>
      </p:sp>
      <p:sp>
        <p:nvSpPr>
          <p:cNvPr id="15" name="Picture Placeholder 4">
            <a:extLst>
              <a:ext uri="{FF2B5EF4-FFF2-40B4-BE49-F238E27FC236}">
                <a16:creationId xmlns:a16="http://schemas.microsoft.com/office/drawing/2014/main" id="{9C4EE38E-C5A0-57C7-30E2-47CB75D434BD}"/>
              </a:ext>
            </a:extLst>
          </p:cNvPr>
          <p:cNvSpPr>
            <a:spLocks noGrp="1"/>
          </p:cNvSpPr>
          <p:nvPr>
            <p:ph type="pic" sz="quarter" idx="15" hasCustomPrompt="1"/>
          </p:nvPr>
        </p:nvSpPr>
        <p:spPr>
          <a:xfrm>
            <a:off x="3981619" y="1703356"/>
            <a:ext cx="350400" cy="350400"/>
          </a:xfrm>
        </p:spPr>
        <p:txBody>
          <a:bodyPr/>
          <a:lstStyle>
            <a:lvl1pPr marL="0" indent="0">
              <a:buNone/>
              <a:defRPr/>
            </a:lvl1pPr>
          </a:lstStyle>
          <a:p>
            <a:r>
              <a:rPr lang="en-US"/>
              <a:t> </a:t>
            </a:r>
          </a:p>
        </p:txBody>
      </p:sp>
      <p:sp>
        <p:nvSpPr>
          <p:cNvPr id="16" name="Picture Placeholder 4">
            <a:extLst>
              <a:ext uri="{FF2B5EF4-FFF2-40B4-BE49-F238E27FC236}">
                <a16:creationId xmlns:a16="http://schemas.microsoft.com/office/drawing/2014/main" id="{2B0DE384-7E0E-858C-606C-64C4B95A4A55}"/>
              </a:ext>
            </a:extLst>
          </p:cNvPr>
          <p:cNvSpPr>
            <a:spLocks noGrp="1"/>
          </p:cNvSpPr>
          <p:nvPr>
            <p:ph type="pic" sz="quarter" idx="16" hasCustomPrompt="1"/>
          </p:nvPr>
        </p:nvSpPr>
        <p:spPr>
          <a:xfrm>
            <a:off x="4745617" y="1703356"/>
            <a:ext cx="350400" cy="350400"/>
          </a:xfrm>
        </p:spPr>
        <p:txBody>
          <a:bodyPr/>
          <a:lstStyle>
            <a:lvl1pPr marL="0" indent="0">
              <a:buNone/>
              <a:defRPr/>
            </a:lvl1pPr>
          </a:lstStyle>
          <a:p>
            <a:r>
              <a:rPr lang="en-US"/>
              <a:t> </a:t>
            </a:r>
          </a:p>
        </p:txBody>
      </p:sp>
      <p:sp>
        <p:nvSpPr>
          <p:cNvPr id="17" name="Picture Placeholder 4">
            <a:extLst>
              <a:ext uri="{FF2B5EF4-FFF2-40B4-BE49-F238E27FC236}">
                <a16:creationId xmlns:a16="http://schemas.microsoft.com/office/drawing/2014/main" id="{A423ACA3-2CCF-2CE8-13A4-63ED4D06B05D}"/>
              </a:ext>
            </a:extLst>
          </p:cNvPr>
          <p:cNvSpPr>
            <a:spLocks noGrp="1"/>
          </p:cNvSpPr>
          <p:nvPr>
            <p:ph type="pic" sz="quarter" idx="17" hasCustomPrompt="1"/>
          </p:nvPr>
        </p:nvSpPr>
        <p:spPr>
          <a:xfrm>
            <a:off x="5509616" y="1703356"/>
            <a:ext cx="350400" cy="350400"/>
          </a:xfrm>
        </p:spPr>
        <p:txBody>
          <a:bodyPr/>
          <a:lstStyle>
            <a:lvl1pPr marL="0" indent="0">
              <a:buNone/>
              <a:defRPr/>
            </a:lvl1pPr>
          </a:lstStyle>
          <a:p>
            <a:r>
              <a:rPr lang="en-US"/>
              <a:t> </a:t>
            </a:r>
          </a:p>
        </p:txBody>
      </p:sp>
      <p:sp>
        <p:nvSpPr>
          <p:cNvPr id="18" name="Picture Placeholder 4">
            <a:extLst>
              <a:ext uri="{FF2B5EF4-FFF2-40B4-BE49-F238E27FC236}">
                <a16:creationId xmlns:a16="http://schemas.microsoft.com/office/drawing/2014/main" id="{430DB38B-3039-ACDE-98B3-63D28A1FA378}"/>
              </a:ext>
            </a:extLst>
          </p:cNvPr>
          <p:cNvSpPr>
            <a:spLocks noGrp="1"/>
          </p:cNvSpPr>
          <p:nvPr>
            <p:ph type="pic" sz="quarter" idx="18" hasCustomPrompt="1"/>
          </p:nvPr>
        </p:nvSpPr>
        <p:spPr>
          <a:xfrm>
            <a:off x="6273616" y="1703356"/>
            <a:ext cx="350400" cy="350400"/>
          </a:xfrm>
        </p:spPr>
        <p:txBody>
          <a:bodyPr/>
          <a:lstStyle>
            <a:lvl1pPr marL="0" indent="0">
              <a:buNone/>
              <a:defRPr/>
            </a:lvl1pPr>
          </a:lstStyle>
          <a:p>
            <a:r>
              <a:rPr lang="en-US"/>
              <a:t> </a:t>
            </a:r>
          </a:p>
        </p:txBody>
      </p:sp>
      <p:sp>
        <p:nvSpPr>
          <p:cNvPr id="19" name="Picture Placeholder 4">
            <a:extLst>
              <a:ext uri="{FF2B5EF4-FFF2-40B4-BE49-F238E27FC236}">
                <a16:creationId xmlns:a16="http://schemas.microsoft.com/office/drawing/2014/main" id="{6FFDC82A-DB9F-5B32-FF51-3C25026A217E}"/>
              </a:ext>
            </a:extLst>
          </p:cNvPr>
          <p:cNvSpPr>
            <a:spLocks noGrp="1"/>
          </p:cNvSpPr>
          <p:nvPr>
            <p:ph type="pic" sz="quarter" idx="19" hasCustomPrompt="1"/>
          </p:nvPr>
        </p:nvSpPr>
        <p:spPr>
          <a:xfrm>
            <a:off x="7037615" y="1703356"/>
            <a:ext cx="350400" cy="350400"/>
          </a:xfrm>
        </p:spPr>
        <p:txBody>
          <a:bodyPr/>
          <a:lstStyle>
            <a:lvl1pPr marL="0" indent="0">
              <a:buNone/>
              <a:defRPr/>
            </a:lvl1pPr>
          </a:lstStyle>
          <a:p>
            <a:r>
              <a:rPr lang="en-US"/>
              <a:t> </a:t>
            </a:r>
          </a:p>
        </p:txBody>
      </p:sp>
      <p:sp>
        <p:nvSpPr>
          <p:cNvPr id="20" name="Picture Placeholder 4">
            <a:extLst>
              <a:ext uri="{FF2B5EF4-FFF2-40B4-BE49-F238E27FC236}">
                <a16:creationId xmlns:a16="http://schemas.microsoft.com/office/drawing/2014/main" id="{3697F33D-A46D-F8E0-A760-78AFC7B4F005}"/>
              </a:ext>
            </a:extLst>
          </p:cNvPr>
          <p:cNvSpPr>
            <a:spLocks noGrp="1"/>
          </p:cNvSpPr>
          <p:nvPr>
            <p:ph type="pic" sz="quarter" idx="20" hasCustomPrompt="1"/>
          </p:nvPr>
        </p:nvSpPr>
        <p:spPr>
          <a:xfrm>
            <a:off x="7801616" y="1703356"/>
            <a:ext cx="350400" cy="350400"/>
          </a:xfrm>
        </p:spPr>
        <p:txBody>
          <a:bodyPr/>
          <a:lstStyle>
            <a:lvl1pPr marL="0" indent="0">
              <a:buNone/>
              <a:defRPr/>
            </a:lvl1pPr>
          </a:lstStyle>
          <a:p>
            <a:r>
              <a:rPr lang="en-US"/>
              <a:t> </a:t>
            </a:r>
          </a:p>
        </p:txBody>
      </p:sp>
      <p:sp>
        <p:nvSpPr>
          <p:cNvPr id="21" name="Picture Placeholder 4">
            <a:extLst>
              <a:ext uri="{FF2B5EF4-FFF2-40B4-BE49-F238E27FC236}">
                <a16:creationId xmlns:a16="http://schemas.microsoft.com/office/drawing/2014/main" id="{0DB62A22-2170-29B9-94FC-9423E769FBCC}"/>
              </a:ext>
            </a:extLst>
          </p:cNvPr>
          <p:cNvSpPr>
            <a:spLocks noGrp="1"/>
          </p:cNvSpPr>
          <p:nvPr>
            <p:ph type="pic" sz="quarter" idx="21" hasCustomPrompt="1"/>
          </p:nvPr>
        </p:nvSpPr>
        <p:spPr>
          <a:xfrm>
            <a:off x="8565609" y="1703356"/>
            <a:ext cx="350400" cy="350400"/>
          </a:xfrm>
        </p:spPr>
        <p:txBody>
          <a:bodyPr/>
          <a:lstStyle>
            <a:lvl1pPr marL="0" indent="0">
              <a:buNone/>
              <a:defRPr/>
            </a:lvl1pPr>
          </a:lstStyle>
          <a:p>
            <a:r>
              <a:rPr lang="en-US"/>
              <a:t> </a:t>
            </a:r>
          </a:p>
        </p:txBody>
      </p:sp>
      <p:sp>
        <p:nvSpPr>
          <p:cNvPr id="22" name="Picture Placeholder 4">
            <a:extLst>
              <a:ext uri="{FF2B5EF4-FFF2-40B4-BE49-F238E27FC236}">
                <a16:creationId xmlns:a16="http://schemas.microsoft.com/office/drawing/2014/main" id="{85A49574-AEEA-C691-D231-59C6E1837097}"/>
              </a:ext>
            </a:extLst>
          </p:cNvPr>
          <p:cNvSpPr>
            <a:spLocks noGrp="1"/>
          </p:cNvSpPr>
          <p:nvPr>
            <p:ph type="pic" sz="quarter" idx="22" hasCustomPrompt="1"/>
          </p:nvPr>
        </p:nvSpPr>
        <p:spPr>
          <a:xfrm>
            <a:off x="9329608" y="1703356"/>
            <a:ext cx="350400" cy="350400"/>
          </a:xfrm>
        </p:spPr>
        <p:txBody>
          <a:bodyPr/>
          <a:lstStyle>
            <a:lvl1pPr marL="0" indent="0">
              <a:buNone/>
              <a:defRPr/>
            </a:lvl1pPr>
          </a:lstStyle>
          <a:p>
            <a:r>
              <a:rPr lang="en-US"/>
              <a:t> </a:t>
            </a:r>
          </a:p>
        </p:txBody>
      </p:sp>
      <p:sp>
        <p:nvSpPr>
          <p:cNvPr id="23" name="Picture Placeholder 4">
            <a:extLst>
              <a:ext uri="{FF2B5EF4-FFF2-40B4-BE49-F238E27FC236}">
                <a16:creationId xmlns:a16="http://schemas.microsoft.com/office/drawing/2014/main" id="{893DC4BC-7137-5514-C955-215C9DF6ECDE}"/>
              </a:ext>
            </a:extLst>
          </p:cNvPr>
          <p:cNvSpPr>
            <a:spLocks noGrp="1"/>
          </p:cNvSpPr>
          <p:nvPr>
            <p:ph type="pic" sz="quarter" idx="23" hasCustomPrompt="1"/>
          </p:nvPr>
        </p:nvSpPr>
        <p:spPr>
          <a:xfrm>
            <a:off x="10093607" y="1703356"/>
            <a:ext cx="350400" cy="350400"/>
          </a:xfrm>
        </p:spPr>
        <p:txBody>
          <a:bodyPr/>
          <a:lstStyle>
            <a:lvl1pPr marL="0" indent="0">
              <a:buNone/>
              <a:defRPr/>
            </a:lvl1pPr>
          </a:lstStyle>
          <a:p>
            <a:r>
              <a:rPr lang="en-US"/>
              <a:t> </a:t>
            </a:r>
          </a:p>
        </p:txBody>
      </p:sp>
      <p:sp>
        <p:nvSpPr>
          <p:cNvPr id="24" name="Picture Placeholder 4">
            <a:extLst>
              <a:ext uri="{FF2B5EF4-FFF2-40B4-BE49-F238E27FC236}">
                <a16:creationId xmlns:a16="http://schemas.microsoft.com/office/drawing/2014/main" id="{CEC80597-B1C4-F5B0-C497-09C577D65207}"/>
              </a:ext>
            </a:extLst>
          </p:cNvPr>
          <p:cNvSpPr>
            <a:spLocks noGrp="1"/>
          </p:cNvSpPr>
          <p:nvPr>
            <p:ph type="pic" sz="quarter" idx="24" hasCustomPrompt="1"/>
          </p:nvPr>
        </p:nvSpPr>
        <p:spPr>
          <a:xfrm>
            <a:off x="10857605" y="1703356"/>
            <a:ext cx="350400" cy="350400"/>
          </a:xfrm>
        </p:spPr>
        <p:txBody>
          <a:bodyPr/>
          <a:lstStyle>
            <a:lvl1pPr marL="0" indent="0">
              <a:buNone/>
              <a:defRPr/>
            </a:lvl1pPr>
          </a:lstStyle>
          <a:p>
            <a:r>
              <a:rPr lang="en-US"/>
              <a:t> </a:t>
            </a:r>
          </a:p>
        </p:txBody>
      </p:sp>
      <p:sp>
        <p:nvSpPr>
          <p:cNvPr id="25" name="Picture Placeholder 4">
            <a:extLst>
              <a:ext uri="{FF2B5EF4-FFF2-40B4-BE49-F238E27FC236}">
                <a16:creationId xmlns:a16="http://schemas.microsoft.com/office/drawing/2014/main" id="{6E5BC2ED-A6C6-6977-7280-801AA34047EF}"/>
              </a:ext>
            </a:extLst>
          </p:cNvPr>
          <p:cNvSpPr>
            <a:spLocks noGrp="1"/>
          </p:cNvSpPr>
          <p:nvPr>
            <p:ph type="pic" sz="quarter" idx="25" hasCustomPrompt="1"/>
          </p:nvPr>
        </p:nvSpPr>
        <p:spPr>
          <a:xfrm>
            <a:off x="925624" y="2143187"/>
            <a:ext cx="350400" cy="350400"/>
          </a:xfrm>
        </p:spPr>
        <p:txBody>
          <a:bodyPr/>
          <a:lstStyle>
            <a:lvl1pPr marL="0" indent="0">
              <a:buNone/>
              <a:defRPr/>
            </a:lvl1pPr>
          </a:lstStyle>
          <a:p>
            <a:r>
              <a:rPr lang="en-US"/>
              <a:t> </a:t>
            </a:r>
          </a:p>
        </p:txBody>
      </p:sp>
      <p:sp>
        <p:nvSpPr>
          <p:cNvPr id="26" name="Picture Placeholder 4">
            <a:extLst>
              <a:ext uri="{FF2B5EF4-FFF2-40B4-BE49-F238E27FC236}">
                <a16:creationId xmlns:a16="http://schemas.microsoft.com/office/drawing/2014/main" id="{57EFB2BF-7D53-D5C7-A440-F0E6F9FE766D}"/>
              </a:ext>
            </a:extLst>
          </p:cNvPr>
          <p:cNvSpPr>
            <a:spLocks noGrp="1"/>
          </p:cNvSpPr>
          <p:nvPr>
            <p:ph type="pic" sz="quarter" idx="26" hasCustomPrompt="1"/>
          </p:nvPr>
        </p:nvSpPr>
        <p:spPr>
          <a:xfrm>
            <a:off x="1689623" y="2143187"/>
            <a:ext cx="350400" cy="350400"/>
          </a:xfrm>
        </p:spPr>
        <p:txBody>
          <a:bodyPr/>
          <a:lstStyle>
            <a:lvl1pPr marL="0" indent="0">
              <a:buNone/>
              <a:defRPr/>
            </a:lvl1pPr>
          </a:lstStyle>
          <a:p>
            <a:r>
              <a:rPr lang="en-US"/>
              <a:t> </a:t>
            </a:r>
          </a:p>
        </p:txBody>
      </p:sp>
      <p:sp>
        <p:nvSpPr>
          <p:cNvPr id="27" name="Picture Placeholder 4">
            <a:extLst>
              <a:ext uri="{FF2B5EF4-FFF2-40B4-BE49-F238E27FC236}">
                <a16:creationId xmlns:a16="http://schemas.microsoft.com/office/drawing/2014/main" id="{15F613E1-BC6C-2B44-09C8-46DCC5BDADD8}"/>
              </a:ext>
            </a:extLst>
          </p:cNvPr>
          <p:cNvSpPr>
            <a:spLocks noGrp="1"/>
          </p:cNvSpPr>
          <p:nvPr>
            <p:ph type="pic" sz="quarter" idx="27" hasCustomPrompt="1"/>
          </p:nvPr>
        </p:nvSpPr>
        <p:spPr>
          <a:xfrm>
            <a:off x="2453621" y="2143187"/>
            <a:ext cx="350400" cy="350400"/>
          </a:xfrm>
        </p:spPr>
        <p:txBody>
          <a:bodyPr/>
          <a:lstStyle>
            <a:lvl1pPr marL="0" indent="0">
              <a:buNone/>
              <a:defRPr/>
            </a:lvl1pPr>
          </a:lstStyle>
          <a:p>
            <a:r>
              <a:rPr lang="en-US"/>
              <a:t> </a:t>
            </a:r>
          </a:p>
        </p:txBody>
      </p:sp>
      <p:sp>
        <p:nvSpPr>
          <p:cNvPr id="28" name="Picture Placeholder 4">
            <a:extLst>
              <a:ext uri="{FF2B5EF4-FFF2-40B4-BE49-F238E27FC236}">
                <a16:creationId xmlns:a16="http://schemas.microsoft.com/office/drawing/2014/main" id="{8439E4C1-DD5E-B370-6220-FEBDD2020896}"/>
              </a:ext>
            </a:extLst>
          </p:cNvPr>
          <p:cNvSpPr>
            <a:spLocks noGrp="1"/>
          </p:cNvSpPr>
          <p:nvPr>
            <p:ph type="pic" sz="quarter" idx="28" hasCustomPrompt="1"/>
          </p:nvPr>
        </p:nvSpPr>
        <p:spPr>
          <a:xfrm>
            <a:off x="3217620" y="2143187"/>
            <a:ext cx="350400" cy="350400"/>
          </a:xfrm>
        </p:spPr>
        <p:txBody>
          <a:bodyPr/>
          <a:lstStyle>
            <a:lvl1pPr marL="0" indent="0">
              <a:buNone/>
              <a:defRPr/>
            </a:lvl1pPr>
          </a:lstStyle>
          <a:p>
            <a:r>
              <a:rPr lang="en-US"/>
              <a:t> </a:t>
            </a:r>
          </a:p>
        </p:txBody>
      </p:sp>
      <p:sp>
        <p:nvSpPr>
          <p:cNvPr id="29" name="Picture Placeholder 4">
            <a:extLst>
              <a:ext uri="{FF2B5EF4-FFF2-40B4-BE49-F238E27FC236}">
                <a16:creationId xmlns:a16="http://schemas.microsoft.com/office/drawing/2014/main" id="{CF75EED8-2AC6-F839-BEE2-F3F1C0A2D158}"/>
              </a:ext>
            </a:extLst>
          </p:cNvPr>
          <p:cNvSpPr>
            <a:spLocks noGrp="1"/>
          </p:cNvSpPr>
          <p:nvPr>
            <p:ph type="pic" sz="quarter" idx="29" hasCustomPrompt="1"/>
          </p:nvPr>
        </p:nvSpPr>
        <p:spPr>
          <a:xfrm>
            <a:off x="3981619" y="2143187"/>
            <a:ext cx="350400" cy="350400"/>
          </a:xfrm>
        </p:spPr>
        <p:txBody>
          <a:bodyPr/>
          <a:lstStyle>
            <a:lvl1pPr marL="0" indent="0">
              <a:buNone/>
              <a:defRPr/>
            </a:lvl1pPr>
          </a:lstStyle>
          <a:p>
            <a:r>
              <a:rPr lang="en-US"/>
              <a:t> </a:t>
            </a:r>
          </a:p>
        </p:txBody>
      </p:sp>
      <p:sp>
        <p:nvSpPr>
          <p:cNvPr id="30" name="Picture Placeholder 4">
            <a:extLst>
              <a:ext uri="{FF2B5EF4-FFF2-40B4-BE49-F238E27FC236}">
                <a16:creationId xmlns:a16="http://schemas.microsoft.com/office/drawing/2014/main" id="{5C8D0B6C-0444-22D0-D2D6-4247B8DA5CD4}"/>
              </a:ext>
            </a:extLst>
          </p:cNvPr>
          <p:cNvSpPr>
            <a:spLocks noGrp="1"/>
          </p:cNvSpPr>
          <p:nvPr>
            <p:ph type="pic" sz="quarter" idx="30" hasCustomPrompt="1"/>
          </p:nvPr>
        </p:nvSpPr>
        <p:spPr>
          <a:xfrm>
            <a:off x="4745617" y="2143187"/>
            <a:ext cx="350400" cy="350400"/>
          </a:xfrm>
        </p:spPr>
        <p:txBody>
          <a:bodyPr/>
          <a:lstStyle>
            <a:lvl1pPr marL="0" indent="0">
              <a:buNone/>
              <a:defRPr/>
            </a:lvl1pPr>
          </a:lstStyle>
          <a:p>
            <a:r>
              <a:rPr lang="en-US"/>
              <a:t> </a:t>
            </a:r>
          </a:p>
        </p:txBody>
      </p:sp>
      <p:sp>
        <p:nvSpPr>
          <p:cNvPr id="31" name="Picture Placeholder 4">
            <a:extLst>
              <a:ext uri="{FF2B5EF4-FFF2-40B4-BE49-F238E27FC236}">
                <a16:creationId xmlns:a16="http://schemas.microsoft.com/office/drawing/2014/main" id="{79452864-FD61-2AFB-2A3C-2A7635EF9D7E}"/>
              </a:ext>
            </a:extLst>
          </p:cNvPr>
          <p:cNvSpPr>
            <a:spLocks noGrp="1"/>
          </p:cNvSpPr>
          <p:nvPr>
            <p:ph type="pic" sz="quarter" idx="31" hasCustomPrompt="1"/>
          </p:nvPr>
        </p:nvSpPr>
        <p:spPr>
          <a:xfrm>
            <a:off x="5509616" y="2143187"/>
            <a:ext cx="350400" cy="350400"/>
          </a:xfrm>
        </p:spPr>
        <p:txBody>
          <a:bodyPr/>
          <a:lstStyle>
            <a:lvl1pPr marL="0" indent="0">
              <a:buNone/>
              <a:defRPr/>
            </a:lvl1pPr>
          </a:lstStyle>
          <a:p>
            <a:r>
              <a:rPr lang="en-US"/>
              <a:t> </a:t>
            </a:r>
          </a:p>
        </p:txBody>
      </p:sp>
      <p:sp>
        <p:nvSpPr>
          <p:cNvPr id="32" name="Picture Placeholder 4">
            <a:extLst>
              <a:ext uri="{FF2B5EF4-FFF2-40B4-BE49-F238E27FC236}">
                <a16:creationId xmlns:a16="http://schemas.microsoft.com/office/drawing/2014/main" id="{E0881D58-4B85-E55D-B40B-7DB8193894BC}"/>
              </a:ext>
            </a:extLst>
          </p:cNvPr>
          <p:cNvSpPr>
            <a:spLocks noGrp="1"/>
          </p:cNvSpPr>
          <p:nvPr>
            <p:ph type="pic" sz="quarter" idx="32" hasCustomPrompt="1"/>
          </p:nvPr>
        </p:nvSpPr>
        <p:spPr>
          <a:xfrm>
            <a:off x="6273616" y="2143187"/>
            <a:ext cx="350400" cy="350400"/>
          </a:xfrm>
        </p:spPr>
        <p:txBody>
          <a:bodyPr/>
          <a:lstStyle>
            <a:lvl1pPr marL="0" indent="0">
              <a:buNone/>
              <a:defRPr/>
            </a:lvl1pPr>
          </a:lstStyle>
          <a:p>
            <a:r>
              <a:rPr lang="en-US"/>
              <a:t> </a:t>
            </a:r>
          </a:p>
        </p:txBody>
      </p:sp>
      <p:sp>
        <p:nvSpPr>
          <p:cNvPr id="33" name="Picture Placeholder 4">
            <a:extLst>
              <a:ext uri="{FF2B5EF4-FFF2-40B4-BE49-F238E27FC236}">
                <a16:creationId xmlns:a16="http://schemas.microsoft.com/office/drawing/2014/main" id="{E546FA55-BAA2-06C1-7001-7E6EE818B8CB}"/>
              </a:ext>
            </a:extLst>
          </p:cNvPr>
          <p:cNvSpPr>
            <a:spLocks noGrp="1"/>
          </p:cNvSpPr>
          <p:nvPr>
            <p:ph type="pic" sz="quarter" idx="33" hasCustomPrompt="1"/>
          </p:nvPr>
        </p:nvSpPr>
        <p:spPr>
          <a:xfrm>
            <a:off x="7037615" y="2143187"/>
            <a:ext cx="350400" cy="350400"/>
          </a:xfrm>
        </p:spPr>
        <p:txBody>
          <a:bodyPr/>
          <a:lstStyle>
            <a:lvl1pPr marL="0" indent="0">
              <a:buNone/>
              <a:defRPr/>
            </a:lvl1pPr>
          </a:lstStyle>
          <a:p>
            <a:r>
              <a:rPr lang="en-US"/>
              <a:t> </a:t>
            </a:r>
          </a:p>
        </p:txBody>
      </p:sp>
      <p:sp>
        <p:nvSpPr>
          <p:cNvPr id="34" name="Picture Placeholder 4">
            <a:extLst>
              <a:ext uri="{FF2B5EF4-FFF2-40B4-BE49-F238E27FC236}">
                <a16:creationId xmlns:a16="http://schemas.microsoft.com/office/drawing/2014/main" id="{3A8223EB-B739-032F-8DC7-820D1DAD05C2}"/>
              </a:ext>
            </a:extLst>
          </p:cNvPr>
          <p:cNvSpPr>
            <a:spLocks noGrp="1"/>
          </p:cNvSpPr>
          <p:nvPr>
            <p:ph type="pic" sz="quarter" idx="34" hasCustomPrompt="1"/>
          </p:nvPr>
        </p:nvSpPr>
        <p:spPr>
          <a:xfrm>
            <a:off x="7801616" y="2143187"/>
            <a:ext cx="350400" cy="350400"/>
          </a:xfrm>
        </p:spPr>
        <p:txBody>
          <a:bodyPr/>
          <a:lstStyle>
            <a:lvl1pPr marL="0" indent="0">
              <a:buNone/>
              <a:defRPr/>
            </a:lvl1pPr>
          </a:lstStyle>
          <a:p>
            <a:r>
              <a:rPr lang="en-US"/>
              <a:t> </a:t>
            </a:r>
          </a:p>
        </p:txBody>
      </p:sp>
      <p:sp>
        <p:nvSpPr>
          <p:cNvPr id="35" name="Picture Placeholder 4">
            <a:extLst>
              <a:ext uri="{FF2B5EF4-FFF2-40B4-BE49-F238E27FC236}">
                <a16:creationId xmlns:a16="http://schemas.microsoft.com/office/drawing/2014/main" id="{2FCFC60F-1818-0961-293D-9A95C1EE65AC}"/>
              </a:ext>
            </a:extLst>
          </p:cNvPr>
          <p:cNvSpPr>
            <a:spLocks noGrp="1"/>
          </p:cNvSpPr>
          <p:nvPr>
            <p:ph type="pic" sz="quarter" idx="35" hasCustomPrompt="1"/>
          </p:nvPr>
        </p:nvSpPr>
        <p:spPr>
          <a:xfrm>
            <a:off x="8565609" y="2143187"/>
            <a:ext cx="350400" cy="350400"/>
          </a:xfrm>
        </p:spPr>
        <p:txBody>
          <a:bodyPr/>
          <a:lstStyle>
            <a:lvl1pPr marL="0" indent="0">
              <a:buNone/>
              <a:defRPr/>
            </a:lvl1pPr>
          </a:lstStyle>
          <a:p>
            <a:r>
              <a:rPr lang="en-US"/>
              <a:t> </a:t>
            </a:r>
          </a:p>
        </p:txBody>
      </p:sp>
      <p:sp>
        <p:nvSpPr>
          <p:cNvPr id="36" name="Picture Placeholder 4">
            <a:extLst>
              <a:ext uri="{FF2B5EF4-FFF2-40B4-BE49-F238E27FC236}">
                <a16:creationId xmlns:a16="http://schemas.microsoft.com/office/drawing/2014/main" id="{B3F39EC7-A7B6-5F2A-FAA3-0FD28523E105}"/>
              </a:ext>
            </a:extLst>
          </p:cNvPr>
          <p:cNvSpPr>
            <a:spLocks noGrp="1"/>
          </p:cNvSpPr>
          <p:nvPr>
            <p:ph type="pic" sz="quarter" idx="36" hasCustomPrompt="1"/>
          </p:nvPr>
        </p:nvSpPr>
        <p:spPr>
          <a:xfrm>
            <a:off x="9329608" y="2143187"/>
            <a:ext cx="350400" cy="350400"/>
          </a:xfrm>
        </p:spPr>
        <p:txBody>
          <a:bodyPr/>
          <a:lstStyle>
            <a:lvl1pPr marL="0" indent="0">
              <a:buNone/>
              <a:defRPr/>
            </a:lvl1pPr>
          </a:lstStyle>
          <a:p>
            <a:r>
              <a:rPr lang="en-US"/>
              <a:t> </a:t>
            </a:r>
          </a:p>
        </p:txBody>
      </p:sp>
      <p:sp>
        <p:nvSpPr>
          <p:cNvPr id="37" name="Picture Placeholder 4">
            <a:extLst>
              <a:ext uri="{FF2B5EF4-FFF2-40B4-BE49-F238E27FC236}">
                <a16:creationId xmlns:a16="http://schemas.microsoft.com/office/drawing/2014/main" id="{68E4B551-3A12-9F65-7610-18360215FD42}"/>
              </a:ext>
            </a:extLst>
          </p:cNvPr>
          <p:cNvSpPr>
            <a:spLocks noGrp="1"/>
          </p:cNvSpPr>
          <p:nvPr>
            <p:ph type="pic" sz="quarter" idx="37" hasCustomPrompt="1"/>
          </p:nvPr>
        </p:nvSpPr>
        <p:spPr>
          <a:xfrm>
            <a:off x="10093607" y="2143187"/>
            <a:ext cx="350400" cy="350400"/>
          </a:xfrm>
        </p:spPr>
        <p:txBody>
          <a:bodyPr/>
          <a:lstStyle>
            <a:lvl1pPr marL="0" indent="0">
              <a:buNone/>
              <a:defRPr/>
            </a:lvl1pPr>
          </a:lstStyle>
          <a:p>
            <a:r>
              <a:rPr lang="en-US"/>
              <a:t> </a:t>
            </a:r>
          </a:p>
        </p:txBody>
      </p:sp>
      <p:sp>
        <p:nvSpPr>
          <p:cNvPr id="38" name="Picture Placeholder 4">
            <a:extLst>
              <a:ext uri="{FF2B5EF4-FFF2-40B4-BE49-F238E27FC236}">
                <a16:creationId xmlns:a16="http://schemas.microsoft.com/office/drawing/2014/main" id="{572A1BA4-81C7-34AB-654C-A369D4A46DD7}"/>
              </a:ext>
            </a:extLst>
          </p:cNvPr>
          <p:cNvSpPr>
            <a:spLocks noGrp="1"/>
          </p:cNvSpPr>
          <p:nvPr>
            <p:ph type="pic" sz="quarter" idx="38" hasCustomPrompt="1"/>
          </p:nvPr>
        </p:nvSpPr>
        <p:spPr>
          <a:xfrm>
            <a:off x="10857605" y="2143187"/>
            <a:ext cx="350400" cy="350400"/>
          </a:xfrm>
        </p:spPr>
        <p:txBody>
          <a:bodyPr/>
          <a:lstStyle>
            <a:lvl1pPr marL="0" indent="0">
              <a:buNone/>
              <a:defRPr/>
            </a:lvl1pPr>
          </a:lstStyle>
          <a:p>
            <a:r>
              <a:rPr lang="en-US"/>
              <a:t> </a:t>
            </a:r>
          </a:p>
        </p:txBody>
      </p:sp>
      <p:sp>
        <p:nvSpPr>
          <p:cNvPr id="39" name="Picture Placeholder 4">
            <a:extLst>
              <a:ext uri="{FF2B5EF4-FFF2-40B4-BE49-F238E27FC236}">
                <a16:creationId xmlns:a16="http://schemas.microsoft.com/office/drawing/2014/main" id="{D4BDAFE8-9776-0F4F-8A09-793EFDCC8EE5}"/>
              </a:ext>
            </a:extLst>
          </p:cNvPr>
          <p:cNvSpPr>
            <a:spLocks noGrp="1"/>
          </p:cNvSpPr>
          <p:nvPr>
            <p:ph type="pic" sz="quarter" idx="39" hasCustomPrompt="1"/>
          </p:nvPr>
        </p:nvSpPr>
        <p:spPr>
          <a:xfrm>
            <a:off x="925624" y="2583017"/>
            <a:ext cx="350400" cy="350400"/>
          </a:xfrm>
        </p:spPr>
        <p:txBody>
          <a:bodyPr/>
          <a:lstStyle>
            <a:lvl1pPr marL="0" indent="0">
              <a:buNone/>
              <a:defRPr/>
            </a:lvl1pPr>
          </a:lstStyle>
          <a:p>
            <a:r>
              <a:rPr lang="en-US"/>
              <a:t> </a:t>
            </a:r>
          </a:p>
        </p:txBody>
      </p:sp>
      <p:sp>
        <p:nvSpPr>
          <p:cNvPr id="40" name="Picture Placeholder 4">
            <a:extLst>
              <a:ext uri="{FF2B5EF4-FFF2-40B4-BE49-F238E27FC236}">
                <a16:creationId xmlns:a16="http://schemas.microsoft.com/office/drawing/2014/main" id="{C056AA93-3D44-594F-D209-F28D5C2D75F7}"/>
              </a:ext>
            </a:extLst>
          </p:cNvPr>
          <p:cNvSpPr>
            <a:spLocks noGrp="1"/>
          </p:cNvSpPr>
          <p:nvPr>
            <p:ph type="pic" sz="quarter" idx="40" hasCustomPrompt="1"/>
          </p:nvPr>
        </p:nvSpPr>
        <p:spPr>
          <a:xfrm>
            <a:off x="1689623" y="2583017"/>
            <a:ext cx="350400" cy="350400"/>
          </a:xfrm>
        </p:spPr>
        <p:txBody>
          <a:bodyPr/>
          <a:lstStyle>
            <a:lvl1pPr marL="0" indent="0">
              <a:buNone/>
              <a:defRPr/>
            </a:lvl1pPr>
          </a:lstStyle>
          <a:p>
            <a:r>
              <a:rPr lang="en-US"/>
              <a:t> </a:t>
            </a:r>
          </a:p>
        </p:txBody>
      </p:sp>
      <p:sp>
        <p:nvSpPr>
          <p:cNvPr id="41" name="Picture Placeholder 4">
            <a:extLst>
              <a:ext uri="{FF2B5EF4-FFF2-40B4-BE49-F238E27FC236}">
                <a16:creationId xmlns:a16="http://schemas.microsoft.com/office/drawing/2014/main" id="{CAE83E41-65A7-A5B3-6871-EDCDD2B86D3C}"/>
              </a:ext>
            </a:extLst>
          </p:cNvPr>
          <p:cNvSpPr>
            <a:spLocks noGrp="1"/>
          </p:cNvSpPr>
          <p:nvPr>
            <p:ph type="pic" sz="quarter" idx="41" hasCustomPrompt="1"/>
          </p:nvPr>
        </p:nvSpPr>
        <p:spPr>
          <a:xfrm>
            <a:off x="2453621" y="2583017"/>
            <a:ext cx="350400" cy="350400"/>
          </a:xfrm>
        </p:spPr>
        <p:txBody>
          <a:bodyPr/>
          <a:lstStyle>
            <a:lvl1pPr marL="0" indent="0">
              <a:buNone/>
              <a:defRPr/>
            </a:lvl1pPr>
          </a:lstStyle>
          <a:p>
            <a:r>
              <a:rPr lang="en-US"/>
              <a:t> </a:t>
            </a:r>
          </a:p>
        </p:txBody>
      </p:sp>
      <p:sp>
        <p:nvSpPr>
          <p:cNvPr id="42" name="Picture Placeholder 4">
            <a:extLst>
              <a:ext uri="{FF2B5EF4-FFF2-40B4-BE49-F238E27FC236}">
                <a16:creationId xmlns:a16="http://schemas.microsoft.com/office/drawing/2014/main" id="{64993AFB-5EA5-444D-4829-C6234EB3239A}"/>
              </a:ext>
            </a:extLst>
          </p:cNvPr>
          <p:cNvSpPr>
            <a:spLocks noGrp="1"/>
          </p:cNvSpPr>
          <p:nvPr>
            <p:ph type="pic" sz="quarter" idx="42" hasCustomPrompt="1"/>
          </p:nvPr>
        </p:nvSpPr>
        <p:spPr>
          <a:xfrm>
            <a:off x="3217620" y="2583017"/>
            <a:ext cx="350400" cy="350400"/>
          </a:xfrm>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D356ABFF-994B-1B09-E23B-E0A7AB3046D0}"/>
              </a:ext>
            </a:extLst>
          </p:cNvPr>
          <p:cNvSpPr>
            <a:spLocks noGrp="1"/>
          </p:cNvSpPr>
          <p:nvPr>
            <p:ph type="pic" sz="quarter" idx="43" hasCustomPrompt="1"/>
          </p:nvPr>
        </p:nvSpPr>
        <p:spPr>
          <a:xfrm>
            <a:off x="3981619" y="2583017"/>
            <a:ext cx="350400" cy="350400"/>
          </a:xfrm>
        </p:spPr>
        <p:txBody>
          <a:bodyPr/>
          <a:lstStyle>
            <a:lvl1pPr marL="0" indent="0">
              <a:buNone/>
              <a:defRPr/>
            </a:lvl1pPr>
          </a:lstStyle>
          <a:p>
            <a:r>
              <a:rPr lang="en-US"/>
              <a:t> </a:t>
            </a:r>
          </a:p>
        </p:txBody>
      </p:sp>
      <p:sp>
        <p:nvSpPr>
          <p:cNvPr id="44" name="Picture Placeholder 4">
            <a:extLst>
              <a:ext uri="{FF2B5EF4-FFF2-40B4-BE49-F238E27FC236}">
                <a16:creationId xmlns:a16="http://schemas.microsoft.com/office/drawing/2014/main" id="{A5ACBFD8-6A46-2D94-F434-568F94B5DB37}"/>
              </a:ext>
            </a:extLst>
          </p:cNvPr>
          <p:cNvSpPr>
            <a:spLocks noGrp="1"/>
          </p:cNvSpPr>
          <p:nvPr>
            <p:ph type="pic" sz="quarter" idx="44" hasCustomPrompt="1"/>
          </p:nvPr>
        </p:nvSpPr>
        <p:spPr>
          <a:xfrm>
            <a:off x="4745617" y="2583017"/>
            <a:ext cx="350400" cy="350400"/>
          </a:xfrm>
        </p:spPr>
        <p:txBody>
          <a:bodyPr/>
          <a:lstStyle>
            <a:lvl1pPr marL="0" indent="0">
              <a:buNone/>
              <a:defRPr/>
            </a:lvl1pPr>
          </a:lstStyle>
          <a:p>
            <a:r>
              <a:rPr lang="en-US"/>
              <a:t> </a:t>
            </a:r>
          </a:p>
        </p:txBody>
      </p:sp>
      <p:sp>
        <p:nvSpPr>
          <p:cNvPr id="45" name="Picture Placeholder 4">
            <a:extLst>
              <a:ext uri="{FF2B5EF4-FFF2-40B4-BE49-F238E27FC236}">
                <a16:creationId xmlns:a16="http://schemas.microsoft.com/office/drawing/2014/main" id="{42BB09C4-D01E-1BD6-3D0D-76A8863FBDA5}"/>
              </a:ext>
            </a:extLst>
          </p:cNvPr>
          <p:cNvSpPr>
            <a:spLocks noGrp="1"/>
          </p:cNvSpPr>
          <p:nvPr>
            <p:ph type="pic" sz="quarter" idx="45" hasCustomPrompt="1"/>
          </p:nvPr>
        </p:nvSpPr>
        <p:spPr>
          <a:xfrm>
            <a:off x="5509616" y="2583017"/>
            <a:ext cx="350400" cy="350400"/>
          </a:xfrm>
        </p:spPr>
        <p:txBody>
          <a:bodyPr/>
          <a:lstStyle>
            <a:lvl1pPr marL="0" indent="0">
              <a:buNone/>
              <a:defRPr/>
            </a:lvl1pPr>
          </a:lstStyle>
          <a:p>
            <a:r>
              <a:rPr lang="en-US"/>
              <a:t> </a:t>
            </a:r>
          </a:p>
        </p:txBody>
      </p:sp>
      <p:sp>
        <p:nvSpPr>
          <p:cNvPr id="46" name="Picture Placeholder 4">
            <a:extLst>
              <a:ext uri="{FF2B5EF4-FFF2-40B4-BE49-F238E27FC236}">
                <a16:creationId xmlns:a16="http://schemas.microsoft.com/office/drawing/2014/main" id="{29554070-F63D-277A-C085-6A23EA925F98}"/>
              </a:ext>
            </a:extLst>
          </p:cNvPr>
          <p:cNvSpPr>
            <a:spLocks noGrp="1"/>
          </p:cNvSpPr>
          <p:nvPr>
            <p:ph type="pic" sz="quarter" idx="46" hasCustomPrompt="1"/>
          </p:nvPr>
        </p:nvSpPr>
        <p:spPr>
          <a:xfrm>
            <a:off x="6273616" y="2583017"/>
            <a:ext cx="350400" cy="350400"/>
          </a:xfrm>
        </p:spPr>
        <p:txBody>
          <a:bodyPr/>
          <a:lstStyle>
            <a:lvl1pPr marL="0" indent="0">
              <a:buNone/>
              <a:defRPr/>
            </a:lvl1pPr>
          </a:lstStyle>
          <a:p>
            <a:r>
              <a:rPr lang="en-US"/>
              <a:t> </a:t>
            </a:r>
          </a:p>
        </p:txBody>
      </p:sp>
      <p:sp>
        <p:nvSpPr>
          <p:cNvPr id="47" name="Picture Placeholder 4">
            <a:extLst>
              <a:ext uri="{FF2B5EF4-FFF2-40B4-BE49-F238E27FC236}">
                <a16:creationId xmlns:a16="http://schemas.microsoft.com/office/drawing/2014/main" id="{D467575C-7F22-4F37-D434-0105300E59B3}"/>
              </a:ext>
            </a:extLst>
          </p:cNvPr>
          <p:cNvSpPr>
            <a:spLocks noGrp="1"/>
          </p:cNvSpPr>
          <p:nvPr>
            <p:ph type="pic" sz="quarter" idx="47" hasCustomPrompt="1"/>
          </p:nvPr>
        </p:nvSpPr>
        <p:spPr>
          <a:xfrm>
            <a:off x="7037615" y="2583017"/>
            <a:ext cx="350400" cy="350400"/>
          </a:xfrm>
        </p:spPr>
        <p:txBody>
          <a:bodyPr/>
          <a:lstStyle>
            <a:lvl1pPr marL="0" indent="0">
              <a:buNone/>
              <a:defRPr/>
            </a:lvl1pPr>
          </a:lstStyle>
          <a:p>
            <a:r>
              <a:rPr lang="en-US"/>
              <a:t> </a:t>
            </a:r>
          </a:p>
        </p:txBody>
      </p:sp>
      <p:sp>
        <p:nvSpPr>
          <p:cNvPr id="48" name="Picture Placeholder 4">
            <a:extLst>
              <a:ext uri="{FF2B5EF4-FFF2-40B4-BE49-F238E27FC236}">
                <a16:creationId xmlns:a16="http://schemas.microsoft.com/office/drawing/2014/main" id="{F4D1363D-CBAE-8D6C-B8B5-96C8AC5A6BB6}"/>
              </a:ext>
            </a:extLst>
          </p:cNvPr>
          <p:cNvSpPr>
            <a:spLocks noGrp="1"/>
          </p:cNvSpPr>
          <p:nvPr>
            <p:ph type="pic" sz="quarter" idx="48" hasCustomPrompt="1"/>
          </p:nvPr>
        </p:nvSpPr>
        <p:spPr>
          <a:xfrm>
            <a:off x="7801616" y="2583017"/>
            <a:ext cx="350400" cy="350400"/>
          </a:xfrm>
        </p:spPr>
        <p:txBody>
          <a:bodyPr/>
          <a:lstStyle>
            <a:lvl1pPr marL="0" indent="0">
              <a:buNone/>
              <a:defRPr/>
            </a:lvl1pPr>
          </a:lstStyle>
          <a:p>
            <a:r>
              <a:rPr lang="en-US"/>
              <a:t> </a:t>
            </a:r>
          </a:p>
        </p:txBody>
      </p:sp>
      <p:sp>
        <p:nvSpPr>
          <p:cNvPr id="49" name="Picture Placeholder 4">
            <a:extLst>
              <a:ext uri="{FF2B5EF4-FFF2-40B4-BE49-F238E27FC236}">
                <a16:creationId xmlns:a16="http://schemas.microsoft.com/office/drawing/2014/main" id="{4DBE8021-092E-7191-C33F-A2C298764377}"/>
              </a:ext>
            </a:extLst>
          </p:cNvPr>
          <p:cNvSpPr>
            <a:spLocks noGrp="1"/>
          </p:cNvSpPr>
          <p:nvPr>
            <p:ph type="pic" sz="quarter" idx="49" hasCustomPrompt="1"/>
          </p:nvPr>
        </p:nvSpPr>
        <p:spPr>
          <a:xfrm>
            <a:off x="8565609" y="2583017"/>
            <a:ext cx="350400" cy="350400"/>
          </a:xfrm>
        </p:spPr>
        <p:txBody>
          <a:bodyPr/>
          <a:lstStyle>
            <a:lvl1pPr marL="0" indent="0">
              <a:buNone/>
              <a:defRPr/>
            </a:lvl1pPr>
          </a:lstStyle>
          <a:p>
            <a:r>
              <a:rPr lang="en-US"/>
              <a:t> </a:t>
            </a:r>
          </a:p>
        </p:txBody>
      </p:sp>
      <p:sp>
        <p:nvSpPr>
          <p:cNvPr id="50" name="Picture Placeholder 4">
            <a:extLst>
              <a:ext uri="{FF2B5EF4-FFF2-40B4-BE49-F238E27FC236}">
                <a16:creationId xmlns:a16="http://schemas.microsoft.com/office/drawing/2014/main" id="{E556F825-6A54-671B-485A-123CAE3EC7A4}"/>
              </a:ext>
            </a:extLst>
          </p:cNvPr>
          <p:cNvSpPr>
            <a:spLocks noGrp="1"/>
          </p:cNvSpPr>
          <p:nvPr>
            <p:ph type="pic" sz="quarter" idx="50" hasCustomPrompt="1"/>
          </p:nvPr>
        </p:nvSpPr>
        <p:spPr>
          <a:xfrm>
            <a:off x="9329608" y="2583017"/>
            <a:ext cx="350400" cy="350400"/>
          </a:xfrm>
        </p:spPr>
        <p:txBody>
          <a:bodyPr/>
          <a:lstStyle>
            <a:lvl1pPr marL="0" indent="0">
              <a:buNone/>
              <a:defRPr/>
            </a:lvl1pPr>
          </a:lstStyle>
          <a:p>
            <a:r>
              <a:rPr lang="en-US"/>
              <a:t> </a:t>
            </a:r>
          </a:p>
        </p:txBody>
      </p:sp>
      <p:sp>
        <p:nvSpPr>
          <p:cNvPr id="51" name="Picture Placeholder 4">
            <a:extLst>
              <a:ext uri="{FF2B5EF4-FFF2-40B4-BE49-F238E27FC236}">
                <a16:creationId xmlns:a16="http://schemas.microsoft.com/office/drawing/2014/main" id="{6A046CAA-6AF3-CC24-A34D-B5ECAE7905DB}"/>
              </a:ext>
            </a:extLst>
          </p:cNvPr>
          <p:cNvSpPr>
            <a:spLocks noGrp="1"/>
          </p:cNvSpPr>
          <p:nvPr>
            <p:ph type="pic" sz="quarter" idx="51" hasCustomPrompt="1"/>
          </p:nvPr>
        </p:nvSpPr>
        <p:spPr>
          <a:xfrm>
            <a:off x="10093607" y="2583017"/>
            <a:ext cx="350400" cy="350400"/>
          </a:xfrm>
        </p:spPr>
        <p:txBody>
          <a:bodyPr/>
          <a:lstStyle>
            <a:lvl1pPr marL="0" indent="0">
              <a:buNone/>
              <a:defRPr/>
            </a:lvl1pPr>
          </a:lstStyle>
          <a:p>
            <a:r>
              <a:rPr lang="en-US"/>
              <a:t> </a:t>
            </a:r>
          </a:p>
        </p:txBody>
      </p:sp>
      <p:sp>
        <p:nvSpPr>
          <p:cNvPr id="52" name="Picture Placeholder 4">
            <a:extLst>
              <a:ext uri="{FF2B5EF4-FFF2-40B4-BE49-F238E27FC236}">
                <a16:creationId xmlns:a16="http://schemas.microsoft.com/office/drawing/2014/main" id="{0A134BE7-4226-8863-2E6D-B6C41143FC7F}"/>
              </a:ext>
            </a:extLst>
          </p:cNvPr>
          <p:cNvSpPr>
            <a:spLocks noGrp="1"/>
          </p:cNvSpPr>
          <p:nvPr>
            <p:ph type="pic" sz="quarter" idx="52" hasCustomPrompt="1"/>
          </p:nvPr>
        </p:nvSpPr>
        <p:spPr>
          <a:xfrm>
            <a:off x="10857605" y="2583017"/>
            <a:ext cx="350400" cy="350400"/>
          </a:xfrm>
        </p:spPr>
        <p:txBody>
          <a:bodyPr/>
          <a:lstStyle>
            <a:lvl1pPr marL="0" indent="0">
              <a:buNone/>
              <a:defRPr/>
            </a:lvl1pPr>
          </a:lstStyle>
          <a:p>
            <a:r>
              <a:rPr lang="en-US"/>
              <a:t> </a:t>
            </a:r>
          </a:p>
        </p:txBody>
      </p:sp>
      <p:sp>
        <p:nvSpPr>
          <p:cNvPr id="53" name="Picture Placeholder 4">
            <a:extLst>
              <a:ext uri="{FF2B5EF4-FFF2-40B4-BE49-F238E27FC236}">
                <a16:creationId xmlns:a16="http://schemas.microsoft.com/office/drawing/2014/main" id="{39E04CFB-ECBF-BA71-3D68-307868D37D61}"/>
              </a:ext>
            </a:extLst>
          </p:cNvPr>
          <p:cNvSpPr>
            <a:spLocks noGrp="1"/>
          </p:cNvSpPr>
          <p:nvPr>
            <p:ph type="pic" sz="quarter" idx="53" hasCustomPrompt="1"/>
          </p:nvPr>
        </p:nvSpPr>
        <p:spPr>
          <a:xfrm>
            <a:off x="925624" y="3022848"/>
            <a:ext cx="350400" cy="350400"/>
          </a:xfrm>
        </p:spPr>
        <p:txBody>
          <a:bodyPr/>
          <a:lstStyle>
            <a:lvl1pPr marL="0" indent="0">
              <a:buNone/>
              <a:defRPr/>
            </a:lvl1pPr>
          </a:lstStyle>
          <a:p>
            <a:r>
              <a:rPr lang="en-US"/>
              <a:t> </a:t>
            </a:r>
          </a:p>
        </p:txBody>
      </p:sp>
      <p:sp>
        <p:nvSpPr>
          <p:cNvPr id="54" name="Picture Placeholder 4">
            <a:extLst>
              <a:ext uri="{FF2B5EF4-FFF2-40B4-BE49-F238E27FC236}">
                <a16:creationId xmlns:a16="http://schemas.microsoft.com/office/drawing/2014/main" id="{60849354-B447-6EE9-D72E-D9749D991456}"/>
              </a:ext>
            </a:extLst>
          </p:cNvPr>
          <p:cNvSpPr>
            <a:spLocks noGrp="1"/>
          </p:cNvSpPr>
          <p:nvPr>
            <p:ph type="pic" sz="quarter" idx="54" hasCustomPrompt="1"/>
          </p:nvPr>
        </p:nvSpPr>
        <p:spPr>
          <a:xfrm>
            <a:off x="1689623" y="3022848"/>
            <a:ext cx="350400" cy="350400"/>
          </a:xfrm>
        </p:spPr>
        <p:txBody>
          <a:bodyPr/>
          <a:lstStyle>
            <a:lvl1pPr marL="0" indent="0">
              <a:buNone/>
              <a:defRPr/>
            </a:lvl1pPr>
          </a:lstStyle>
          <a:p>
            <a:r>
              <a:rPr lang="en-US"/>
              <a:t> </a:t>
            </a:r>
          </a:p>
        </p:txBody>
      </p:sp>
      <p:sp>
        <p:nvSpPr>
          <p:cNvPr id="55" name="Picture Placeholder 4">
            <a:extLst>
              <a:ext uri="{FF2B5EF4-FFF2-40B4-BE49-F238E27FC236}">
                <a16:creationId xmlns:a16="http://schemas.microsoft.com/office/drawing/2014/main" id="{480B54A6-0527-B182-CAF0-DA2C6487EF2C}"/>
              </a:ext>
            </a:extLst>
          </p:cNvPr>
          <p:cNvSpPr>
            <a:spLocks noGrp="1"/>
          </p:cNvSpPr>
          <p:nvPr>
            <p:ph type="pic" sz="quarter" idx="55" hasCustomPrompt="1"/>
          </p:nvPr>
        </p:nvSpPr>
        <p:spPr>
          <a:xfrm>
            <a:off x="2453621" y="3022848"/>
            <a:ext cx="350400" cy="350400"/>
          </a:xfrm>
        </p:spPr>
        <p:txBody>
          <a:bodyPr/>
          <a:lstStyle>
            <a:lvl1pPr marL="0" indent="0">
              <a:buNone/>
              <a:defRPr/>
            </a:lvl1pPr>
          </a:lstStyle>
          <a:p>
            <a:r>
              <a:rPr lang="en-US"/>
              <a:t> </a:t>
            </a:r>
          </a:p>
        </p:txBody>
      </p:sp>
      <p:sp>
        <p:nvSpPr>
          <p:cNvPr id="56" name="Picture Placeholder 4">
            <a:extLst>
              <a:ext uri="{FF2B5EF4-FFF2-40B4-BE49-F238E27FC236}">
                <a16:creationId xmlns:a16="http://schemas.microsoft.com/office/drawing/2014/main" id="{36D63D5E-D557-3A22-A4BE-C4664AA71780}"/>
              </a:ext>
            </a:extLst>
          </p:cNvPr>
          <p:cNvSpPr>
            <a:spLocks noGrp="1"/>
          </p:cNvSpPr>
          <p:nvPr>
            <p:ph type="pic" sz="quarter" idx="56" hasCustomPrompt="1"/>
          </p:nvPr>
        </p:nvSpPr>
        <p:spPr>
          <a:xfrm>
            <a:off x="3217620" y="3022848"/>
            <a:ext cx="350400" cy="350400"/>
          </a:xfrm>
        </p:spPr>
        <p:txBody>
          <a:bodyPr/>
          <a:lstStyle>
            <a:lvl1pPr marL="0" indent="0">
              <a:buNone/>
              <a:defRPr/>
            </a:lvl1pPr>
          </a:lstStyle>
          <a:p>
            <a:r>
              <a:rPr lang="en-US"/>
              <a:t> </a:t>
            </a:r>
          </a:p>
        </p:txBody>
      </p:sp>
      <p:sp>
        <p:nvSpPr>
          <p:cNvPr id="57" name="Picture Placeholder 4">
            <a:extLst>
              <a:ext uri="{FF2B5EF4-FFF2-40B4-BE49-F238E27FC236}">
                <a16:creationId xmlns:a16="http://schemas.microsoft.com/office/drawing/2014/main" id="{D66E0A8C-3B68-D88D-6182-6C04B88447B3}"/>
              </a:ext>
            </a:extLst>
          </p:cNvPr>
          <p:cNvSpPr>
            <a:spLocks noGrp="1"/>
          </p:cNvSpPr>
          <p:nvPr>
            <p:ph type="pic" sz="quarter" idx="57" hasCustomPrompt="1"/>
          </p:nvPr>
        </p:nvSpPr>
        <p:spPr>
          <a:xfrm>
            <a:off x="3981619" y="3022848"/>
            <a:ext cx="350400" cy="350400"/>
          </a:xfrm>
        </p:spPr>
        <p:txBody>
          <a:bodyPr/>
          <a:lstStyle>
            <a:lvl1pPr marL="0" indent="0">
              <a:buNone/>
              <a:defRPr/>
            </a:lvl1pPr>
          </a:lstStyle>
          <a:p>
            <a:r>
              <a:rPr lang="en-US"/>
              <a:t> </a:t>
            </a:r>
          </a:p>
        </p:txBody>
      </p:sp>
      <p:sp>
        <p:nvSpPr>
          <p:cNvPr id="58" name="Picture Placeholder 4">
            <a:extLst>
              <a:ext uri="{FF2B5EF4-FFF2-40B4-BE49-F238E27FC236}">
                <a16:creationId xmlns:a16="http://schemas.microsoft.com/office/drawing/2014/main" id="{614CA84B-F5B9-B175-7275-DA6D818EAFD7}"/>
              </a:ext>
            </a:extLst>
          </p:cNvPr>
          <p:cNvSpPr>
            <a:spLocks noGrp="1"/>
          </p:cNvSpPr>
          <p:nvPr>
            <p:ph type="pic" sz="quarter" idx="58" hasCustomPrompt="1"/>
          </p:nvPr>
        </p:nvSpPr>
        <p:spPr>
          <a:xfrm>
            <a:off x="4745617" y="3022848"/>
            <a:ext cx="350400" cy="350400"/>
          </a:xfrm>
        </p:spPr>
        <p:txBody>
          <a:bodyPr/>
          <a:lstStyle>
            <a:lvl1pPr marL="0" indent="0">
              <a:buNone/>
              <a:defRPr/>
            </a:lvl1pPr>
          </a:lstStyle>
          <a:p>
            <a:r>
              <a:rPr lang="en-US"/>
              <a:t> </a:t>
            </a:r>
          </a:p>
        </p:txBody>
      </p:sp>
      <p:sp>
        <p:nvSpPr>
          <p:cNvPr id="59" name="Picture Placeholder 4">
            <a:extLst>
              <a:ext uri="{FF2B5EF4-FFF2-40B4-BE49-F238E27FC236}">
                <a16:creationId xmlns:a16="http://schemas.microsoft.com/office/drawing/2014/main" id="{4B6EB7C0-F4CC-D273-CB59-E923A632EBCA}"/>
              </a:ext>
            </a:extLst>
          </p:cNvPr>
          <p:cNvSpPr>
            <a:spLocks noGrp="1"/>
          </p:cNvSpPr>
          <p:nvPr>
            <p:ph type="pic" sz="quarter" idx="59" hasCustomPrompt="1"/>
          </p:nvPr>
        </p:nvSpPr>
        <p:spPr>
          <a:xfrm>
            <a:off x="5509616" y="3022848"/>
            <a:ext cx="350400" cy="350400"/>
          </a:xfrm>
        </p:spPr>
        <p:txBody>
          <a:bodyPr/>
          <a:lstStyle>
            <a:lvl1pPr marL="0" indent="0">
              <a:buNone/>
              <a:defRPr/>
            </a:lvl1pPr>
          </a:lstStyle>
          <a:p>
            <a:r>
              <a:rPr lang="en-US"/>
              <a:t> </a:t>
            </a:r>
          </a:p>
        </p:txBody>
      </p:sp>
      <p:sp>
        <p:nvSpPr>
          <p:cNvPr id="60" name="Picture Placeholder 4">
            <a:extLst>
              <a:ext uri="{FF2B5EF4-FFF2-40B4-BE49-F238E27FC236}">
                <a16:creationId xmlns:a16="http://schemas.microsoft.com/office/drawing/2014/main" id="{858C2FA5-EC7B-CB96-A94F-1B492CD55C0C}"/>
              </a:ext>
            </a:extLst>
          </p:cNvPr>
          <p:cNvSpPr>
            <a:spLocks noGrp="1"/>
          </p:cNvSpPr>
          <p:nvPr>
            <p:ph type="pic" sz="quarter" idx="60" hasCustomPrompt="1"/>
          </p:nvPr>
        </p:nvSpPr>
        <p:spPr>
          <a:xfrm>
            <a:off x="6273616" y="3022848"/>
            <a:ext cx="350400" cy="350400"/>
          </a:xfrm>
        </p:spPr>
        <p:txBody>
          <a:bodyPr/>
          <a:lstStyle>
            <a:lvl1pPr marL="0" indent="0">
              <a:buNone/>
              <a:defRPr/>
            </a:lvl1pPr>
          </a:lstStyle>
          <a:p>
            <a:r>
              <a:rPr lang="en-US"/>
              <a:t> </a:t>
            </a:r>
          </a:p>
        </p:txBody>
      </p:sp>
      <p:sp>
        <p:nvSpPr>
          <p:cNvPr id="61" name="Picture Placeholder 4">
            <a:extLst>
              <a:ext uri="{FF2B5EF4-FFF2-40B4-BE49-F238E27FC236}">
                <a16:creationId xmlns:a16="http://schemas.microsoft.com/office/drawing/2014/main" id="{1D05A8E7-CE48-2EA8-1DC9-E4D42418AB8E}"/>
              </a:ext>
            </a:extLst>
          </p:cNvPr>
          <p:cNvSpPr>
            <a:spLocks noGrp="1"/>
          </p:cNvSpPr>
          <p:nvPr>
            <p:ph type="pic" sz="quarter" idx="61" hasCustomPrompt="1"/>
          </p:nvPr>
        </p:nvSpPr>
        <p:spPr>
          <a:xfrm>
            <a:off x="7037615" y="3022848"/>
            <a:ext cx="350400" cy="350400"/>
          </a:xfrm>
        </p:spPr>
        <p:txBody>
          <a:bodyPr/>
          <a:lstStyle>
            <a:lvl1pPr marL="0" indent="0">
              <a:buNone/>
              <a:defRPr/>
            </a:lvl1pPr>
          </a:lstStyle>
          <a:p>
            <a:r>
              <a:rPr lang="en-US"/>
              <a:t> </a:t>
            </a:r>
          </a:p>
        </p:txBody>
      </p:sp>
      <p:sp>
        <p:nvSpPr>
          <p:cNvPr id="62" name="Picture Placeholder 4">
            <a:extLst>
              <a:ext uri="{FF2B5EF4-FFF2-40B4-BE49-F238E27FC236}">
                <a16:creationId xmlns:a16="http://schemas.microsoft.com/office/drawing/2014/main" id="{E1DCA454-0DDD-C4E7-39DF-9E98D28D8222}"/>
              </a:ext>
            </a:extLst>
          </p:cNvPr>
          <p:cNvSpPr>
            <a:spLocks noGrp="1"/>
          </p:cNvSpPr>
          <p:nvPr>
            <p:ph type="pic" sz="quarter" idx="62" hasCustomPrompt="1"/>
          </p:nvPr>
        </p:nvSpPr>
        <p:spPr>
          <a:xfrm>
            <a:off x="7801616" y="3022848"/>
            <a:ext cx="350400" cy="350400"/>
          </a:xfrm>
        </p:spPr>
        <p:txBody>
          <a:bodyPr/>
          <a:lstStyle>
            <a:lvl1pPr marL="0" indent="0">
              <a:buNone/>
              <a:defRPr/>
            </a:lvl1pPr>
          </a:lstStyle>
          <a:p>
            <a:r>
              <a:rPr lang="en-US"/>
              <a:t> </a:t>
            </a:r>
          </a:p>
        </p:txBody>
      </p:sp>
      <p:sp>
        <p:nvSpPr>
          <p:cNvPr id="63" name="Picture Placeholder 4">
            <a:extLst>
              <a:ext uri="{FF2B5EF4-FFF2-40B4-BE49-F238E27FC236}">
                <a16:creationId xmlns:a16="http://schemas.microsoft.com/office/drawing/2014/main" id="{1473EF74-FEBE-1BAE-76A6-F197A3E096CB}"/>
              </a:ext>
            </a:extLst>
          </p:cNvPr>
          <p:cNvSpPr>
            <a:spLocks noGrp="1"/>
          </p:cNvSpPr>
          <p:nvPr>
            <p:ph type="pic" sz="quarter" idx="63" hasCustomPrompt="1"/>
          </p:nvPr>
        </p:nvSpPr>
        <p:spPr>
          <a:xfrm>
            <a:off x="8565609" y="3022848"/>
            <a:ext cx="350400" cy="350400"/>
          </a:xfrm>
        </p:spPr>
        <p:txBody>
          <a:bodyPr/>
          <a:lstStyle>
            <a:lvl1pPr marL="0" indent="0">
              <a:buNone/>
              <a:defRPr/>
            </a:lvl1pPr>
          </a:lstStyle>
          <a:p>
            <a:r>
              <a:rPr lang="en-US"/>
              <a:t> </a:t>
            </a:r>
          </a:p>
        </p:txBody>
      </p:sp>
      <p:sp>
        <p:nvSpPr>
          <p:cNvPr id="64" name="Picture Placeholder 4">
            <a:extLst>
              <a:ext uri="{FF2B5EF4-FFF2-40B4-BE49-F238E27FC236}">
                <a16:creationId xmlns:a16="http://schemas.microsoft.com/office/drawing/2014/main" id="{957A92D5-F30C-492F-2AED-50F0BF5A02B2}"/>
              </a:ext>
            </a:extLst>
          </p:cNvPr>
          <p:cNvSpPr>
            <a:spLocks noGrp="1"/>
          </p:cNvSpPr>
          <p:nvPr>
            <p:ph type="pic" sz="quarter" idx="64" hasCustomPrompt="1"/>
          </p:nvPr>
        </p:nvSpPr>
        <p:spPr>
          <a:xfrm>
            <a:off x="9329608" y="3022848"/>
            <a:ext cx="350400" cy="350400"/>
          </a:xfrm>
        </p:spPr>
        <p:txBody>
          <a:bodyPr/>
          <a:lstStyle>
            <a:lvl1pPr marL="0" indent="0">
              <a:buNone/>
              <a:defRPr/>
            </a:lvl1pPr>
          </a:lstStyle>
          <a:p>
            <a:r>
              <a:rPr lang="en-US"/>
              <a:t> </a:t>
            </a:r>
          </a:p>
        </p:txBody>
      </p:sp>
      <p:sp>
        <p:nvSpPr>
          <p:cNvPr id="65" name="Picture Placeholder 4">
            <a:extLst>
              <a:ext uri="{FF2B5EF4-FFF2-40B4-BE49-F238E27FC236}">
                <a16:creationId xmlns:a16="http://schemas.microsoft.com/office/drawing/2014/main" id="{C28BCED0-AC3A-8523-2733-8837F917539B}"/>
              </a:ext>
            </a:extLst>
          </p:cNvPr>
          <p:cNvSpPr>
            <a:spLocks noGrp="1"/>
          </p:cNvSpPr>
          <p:nvPr>
            <p:ph type="pic" sz="quarter" idx="65" hasCustomPrompt="1"/>
          </p:nvPr>
        </p:nvSpPr>
        <p:spPr>
          <a:xfrm>
            <a:off x="10093607" y="3022848"/>
            <a:ext cx="350400" cy="350400"/>
          </a:xfrm>
        </p:spPr>
        <p:txBody>
          <a:bodyPr/>
          <a:lstStyle>
            <a:lvl1pPr marL="0" indent="0">
              <a:buNone/>
              <a:defRPr/>
            </a:lvl1pPr>
          </a:lstStyle>
          <a:p>
            <a:r>
              <a:rPr lang="en-US"/>
              <a:t> </a:t>
            </a:r>
          </a:p>
        </p:txBody>
      </p:sp>
      <p:sp>
        <p:nvSpPr>
          <p:cNvPr id="66" name="Picture Placeholder 4">
            <a:extLst>
              <a:ext uri="{FF2B5EF4-FFF2-40B4-BE49-F238E27FC236}">
                <a16:creationId xmlns:a16="http://schemas.microsoft.com/office/drawing/2014/main" id="{C983B711-39C5-3F56-7FDB-DEE974DDCC2A}"/>
              </a:ext>
            </a:extLst>
          </p:cNvPr>
          <p:cNvSpPr>
            <a:spLocks noGrp="1"/>
          </p:cNvSpPr>
          <p:nvPr>
            <p:ph type="pic" sz="quarter" idx="66" hasCustomPrompt="1"/>
          </p:nvPr>
        </p:nvSpPr>
        <p:spPr>
          <a:xfrm>
            <a:off x="10857605" y="3022848"/>
            <a:ext cx="350400" cy="350400"/>
          </a:xfrm>
        </p:spPr>
        <p:txBody>
          <a:bodyPr/>
          <a:lstStyle>
            <a:lvl1pPr marL="0" indent="0">
              <a:buNone/>
              <a:defRPr/>
            </a:lvl1pPr>
          </a:lstStyle>
          <a:p>
            <a:r>
              <a:rPr lang="en-US"/>
              <a:t> </a:t>
            </a:r>
          </a:p>
        </p:txBody>
      </p:sp>
      <p:sp>
        <p:nvSpPr>
          <p:cNvPr id="67" name="Picture Placeholder 4">
            <a:extLst>
              <a:ext uri="{FF2B5EF4-FFF2-40B4-BE49-F238E27FC236}">
                <a16:creationId xmlns:a16="http://schemas.microsoft.com/office/drawing/2014/main" id="{AE5547FF-915E-EDF0-7416-0D8107A20B59}"/>
              </a:ext>
            </a:extLst>
          </p:cNvPr>
          <p:cNvSpPr>
            <a:spLocks noGrp="1"/>
          </p:cNvSpPr>
          <p:nvPr>
            <p:ph type="pic" sz="quarter" idx="67" hasCustomPrompt="1"/>
          </p:nvPr>
        </p:nvSpPr>
        <p:spPr>
          <a:xfrm>
            <a:off x="925624" y="3462680"/>
            <a:ext cx="350400" cy="350400"/>
          </a:xfrm>
        </p:spPr>
        <p:txBody>
          <a:bodyPr/>
          <a:lstStyle>
            <a:lvl1pPr marL="0" indent="0">
              <a:buNone/>
              <a:defRPr/>
            </a:lvl1pPr>
          </a:lstStyle>
          <a:p>
            <a:r>
              <a:rPr lang="en-US"/>
              <a:t> </a:t>
            </a:r>
          </a:p>
        </p:txBody>
      </p:sp>
      <p:sp>
        <p:nvSpPr>
          <p:cNvPr id="68" name="Picture Placeholder 4">
            <a:extLst>
              <a:ext uri="{FF2B5EF4-FFF2-40B4-BE49-F238E27FC236}">
                <a16:creationId xmlns:a16="http://schemas.microsoft.com/office/drawing/2014/main" id="{F94CDDC1-2F56-1EF4-CF96-677130B06915}"/>
              </a:ext>
            </a:extLst>
          </p:cNvPr>
          <p:cNvSpPr>
            <a:spLocks noGrp="1"/>
          </p:cNvSpPr>
          <p:nvPr>
            <p:ph type="pic" sz="quarter" idx="68" hasCustomPrompt="1"/>
          </p:nvPr>
        </p:nvSpPr>
        <p:spPr>
          <a:xfrm>
            <a:off x="1689623" y="3462680"/>
            <a:ext cx="350400" cy="350400"/>
          </a:xfrm>
        </p:spPr>
        <p:txBody>
          <a:bodyPr/>
          <a:lstStyle>
            <a:lvl1pPr marL="0" indent="0">
              <a:buNone/>
              <a:defRPr/>
            </a:lvl1pPr>
          </a:lstStyle>
          <a:p>
            <a:r>
              <a:rPr lang="en-US"/>
              <a:t> </a:t>
            </a:r>
          </a:p>
        </p:txBody>
      </p:sp>
      <p:sp>
        <p:nvSpPr>
          <p:cNvPr id="69" name="Picture Placeholder 4">
            <a:extLst>
              <a:ext uri="{FF2B5EF4-FFF2-40B4-BE49-F238E27FC236}">
                <a16:creationId xmlns:a16="http://schemas.microsoft.com/office/drawing/2014/main" id="{333AA05D-EF54-1CDF-AF9F-2535C37227E0}"/>
              </a:ext>
            </a:extLst>
          </p:cNvPr>
          <p:cNvSpPr>
            <a:spLocks noGrp="1"/>
          </p:cNvSpPr>
          <p:nvPr>
            <p:ph type="pic" sz="quarter" idx="69" hasCustomPrompt="1"/>
          </p:nvPr>
        </p:nvSpPr>
        <p:spPr>
          <a:xfrm>
            <a:off x="2453621" y="3462680"/>
            <a:ext cx="350400" cy="350400"/>
          </a:xfrm>
        </p:spPr>
        <p:txBody>
          <a:bodyPr/>
          <a:lstStyle>
            <a:lvl1pPr marL="0" indent="0">
              <a:buNone/>
              <a:defRPr/>
            </a:lvl1pPr>
          </a:lstStyle>
          <a:p>
            <a:r>
              <a:rPr lang="en-US"/>
              <a:t> </a:t>
            </a:r>
          </a:p>
        </p:txBody>
      </p:sp>
      <p:sp>
        <p:nvSpPr>
          <p:cNvPr id="70" name="Picture Placeholder 4">
            <a:extLst>
              <a:ext uri="{FF2B5EF4-FFF2-40B4-BE49-F238E27FC236}">
                <a16:creationId xmlns:a16="http://schemas.microsoft.com/office/drawing/2014/main" id="{83518A06-E779-00C0-31F6-3EA0D329DCB8}"/>
              </a:ext>
            </a:extLst>
          </p:cNvPr>
          <p:cNvSpPr>
            <a:spLocks noGrp="1"/>
          </p:cNvSpPr>
          <p:nvPr>
            <p:ph type="pic" sz="quarter" idx="70" hasCustomPrompt="1"/>
          </p:nvPr>
        </p:nvSpPr>
        <p:spPr>
          <a:xfrm>
            <a:off x="3217620" y="3462680"/>
            <a:ext cx="350400" cy="350400"/>
          </a:xfrm>
        </p:spPr>
        <p:txBody>
          <a:bodyPr/>
          <a:lstStyle>
            <a:lvl1pPr marL="0" indent="0">
              <a:buNone/>
              <a:defRPr/>
            </a:lvl1pPr>
          </a:lstStyle>
          <a:p>
            <a:r>
              <a:rPr lang="en-US"/>
              <a:t> </a:t>
            </a:r>
          </a:p>
        </p:txBody>
      </p:sp>
      <p:sp>
        <p:nvSpPr>
          <p:cNvPr id="71" name="Picture Placeholder 4">
            <a:extLst>
              <a:ext uri="{FF2B5EF4-FFF2-40B4-BE49-F238E27FC236}">
                <a16:creationId xmlns:a16="http://schemas.microsoft.com/office/drawing/2014/main" id="{3BFECD48-7ACB-BAA0-172C-A0A0B0025665}"/>
              </a:ext>
            </a:extLst>
          </p:cNvPr>
          <p:cNvSpPr>
            <a:spLocks noGrp="1"/>
          </p:cNvSpPr>
          <p:nvPr>
            <p:ph type="pic" sz="quarter" idx="71" hasCustomPrompt="1"/>
          </p:nvPr>
        </p:nvSpPr>
        <p:spPr>
          <a:xfrm>
            <a:off x="3981619" y="3462680"/>
            <a:ext cx="350400" cy="350400"/>
          </a:xfrm>
        </p:spPr>
        <p:txBody>
          <a:bodyPr/>
          <a:lstStyle>
            <a:lvl1pPr marL="0" indent="0">
              <a:buNone/>
              <a:defRPr/>
            </a:lvl1pPr>
          </a:lstStyle>
          <a:p>
            <a:r>
              <a:rPr lang="en-US"/>
              <a:t> </a:t>
            </a:r>
          </a:p>
        </p:txBody>
      </p:sp>
      <p:sp>
        <p:nvSpPr>
          <p:cNvPr id="72" name="Picture Placeholder 4">
            <a:extLst>
              <a:ext uri="{FF2B5EF4-FFF2-40B4-BE49-F238E27FC236}">
                <a16:creationId xmlns:a16="http://schemas.microsoft.com/office/drawing/2014/main" id="{A64409D7-BBDD-02A7-7268-128713E05700}"/>
              </a:ext>
            </a:extLst>
          </p:cNvPr>
          <p:cNvSpPr>
            <a:spLocks noGrp="1"/>
          </p:cNvSpPr>
          <p:nvPr>
            <p:ph type="pic" sz="quarter" idx="72" hasCustomPrompt="1"/>
          </p:nvPr>
        </p:nvSpPr>
        <p:spPr>
          <a:xfrm>
            <a:off x="4745617" y="3462680"/>
            <a:ext cx="350400" cy="350400"/>
          </a:xfrm>
        </p:spPr>
        <p:txBody>
          <a:bodyPr/>
          <a:lstStyle>
            <a:lvl1pPr marL="0" indent="0">
              <a:buNone/>
              <a:defRPr/>
            </a:lvl1pPr>
          </a:lstStyle>
          <a:p>
            <a:r>
              <a:rPr lang="en-US"/>
              <a:t> </a:t>
            </a:r>
          </a:p>
        </p:txBody>
      </p:sp>
      <p:sp>
        <p:nvSpPr>
          <p:cNvPr id="73" name="Picture Placeholder 4">
            <a:extLst>
              <a:ext uri="{FF2B5EF4-FFF2-40B4-BE49-F238E27FC236}">
                <a16:creationId xmlns:a16="http://schemas.microsoft.com/office/drawing/2014/main" id="{F440A5F1-D085-F68C-BAD3-33EB2FADEF9F}"/>
              </a:ext>
            </a:extLst>
          </p:cNvPr>
          <p:cNvSpPr>
            <a:spLocks noGrp="1"/>
          </p:cNvSpPr>
          <p:nvPr>
            <p:ph type="pic" sz="quarter" idx="73" hasCustomPrompt="1"/>
          </p:nvPr>
        </p:nvSpPr>
        <p:spPr>
          <a:xfrm>
            <a:off x="5509616" y="3462680"/>
            <a:ext cx="350400" cy="350400"/>
          </a:xfrm>
        </p:spPr>
        <p:txBody>
          <a:bodyPr/>
          <a:lstStyle>
            <a:lvl1pPr marL="0" indent="0">
              <a:buNone/>
              <a:defRPr/>
            </a:lvl1pPr>
          </a:lstStyle>
          <a:p>
            <a:r>
              <a:rPr lang="en-US"/>
              <a:t> </a:t>
            </a:r>
          </a:p>
        </p:txBody>
      </p:sp>
      <p:sp>
        <p:nvSpPr>
          <p:cNvPr id="74" name="Picture Placeholder 4">
            <a:extLst>
              <a:ext uri="{FF2B5EF4-FFF2-40B4-BE49-F238E27FC236}">
                <a16:creationId xmlns:a16="http://schemas.microsoft.com/office/drawing/2014/main" id="{DA5FCC3D-08D4-CCF8-9152-DB49C6039C1D}"/>
              </a:ext>
            </a:extLst>
          </p:cNvPr>
          <p:cNvSpPr>
            <a:spLocks noGrp="1"/>
          </p:cNvSpPr>
          <p:nvPr>
            <p:ph type="pic" sz="quarter" idx="74" hasCustomPrompt="1"/>
          </p:nvPr>
        </p:nvSpPr>
        <p:spPr>
          <a:xfrm>
            <a:off x="6273616" y="3462680"/>
            <a:ext cx="350400" cy="350400"/>
          </a:xfrm>
        </p:spPr>
        <p:txBody>
          <a:bodyPr/>
          <a:lstStyle>
            <a:lvl1pPr marL="0" indent="0">
              <a:buNone/>
              <a:defRPr/>
            </a:lvl1pPr>
          </a:lstStyle>
          <a:p>
            <a:r>
              <a:rPr lang="en-US"/>
              <a:t> </a:t>
            </a:r>
          </a:p>
        </p:txBody>
      </p:sp>
      <p:sp>
        <p:nvSpPr>
          <p:cNvPr id="75" name="Picture Placeholder 4">
            <a:extLst>
              <a:ext uri="{FF2B5EF4-FFF2-40B4-BE49-F238E27FC236}">
                <a16:creationId xmlns:a16="http://schemas.microsoft.com/office/drawing/2014/main" id="{9514DF2B-4084-F8BD-A346-E08FE3B80040}"/>
              </a:ext>
            </a:extLst>
          </p:cNvPr>
          <p:cNvSpPr>
            <a:spLocks noGrp="1"/>
          </p:cNvSpPr>
          <p:nvPr>
            <p:ph type="pic" sz="quarter" idx="75" hasCustomPrompt="1"/>
          </p:nvPr>
        </p:nvSpPr>
        <p:spPr>
          <a:xfrm>
            <a:off x="7037615" y="3462680"/>
            <a:ext cx="350400" cy="350400"/>
          </a:xfrm>
        </p:spPr>
        <p:txBody>
          <a:bodyPr/>
          <a:lstStyle>
            <a:lvl1pPr marL="0" indent="0">
              <a:buNone/>
              <a:defRPr/>
            </a:lvl1pPr>
          </a:lstStyle>
          <a:p>
            <a:r>
              <a:rPr lang="en-US"/>
              <a:t> </a:t>
            </a:r>
          </a:p>
        </p:txBody>
      </p:sp>
      <p:sp>
        <p:nvSpPr>
          <p:cNvPr id="76" name="Picture Placeholder 4">
            <a:extLst>
              <a:ext uri="{FF2B5EF4-FFF2-40B4-BE49-F238E27FC236}">
                <a16:creationId xmlns:a16="http://schemas.microsoft.com/office/drawing/2014/main" id="{A5E36EC1-13CD-4350-5BC9-1A21E445B8AB}"/>
              </a:ext>
            </a:extLst>
          </p:cNvPr>
          <p:cNvSpPr>
            <a:spLocks noGrp="1"/>
          </p:cNvSpPr>
          <p:nvPr>
            <p:ph type="pic" sz="quarter" idx="76" hasCustomPrompt="1"/>
          </p:nvPr>
        </p:nvSpPr>
        <p:spPr>
          <a:xfrm>
            <a:off x="7801616" y="3462680"/>
            <a:ext cx="350400" cy="350400"/>
          </a:xfrm>
        </p:spPr>
        <p:txBody>
          <a:bodyPr/>
          <a:lstStyle>
            <a:lvl1pPr marL="0" indent="0">
              <a:buNone/>
              <a:defRPr/>
            </a:lvl1pPr>
          </a:lstStyle>
          <a:p>
            <a:r>
              <a:rPr lang="en-US"/>
              <a:t> </a:t>
            </a:r>
          </a:p>
        </p:txBody>
      </p:sp>
      <p:sp>
        <p:nvSpPr>
          <p:cNvPr id="77" name="Picture Placeholder 4">
            <a:extLst>
              <a:ext uri="{FF2B5EF4-FFF2-40B4-BE49-F238E27FC236}">
                <a16:creationId xmlns:a16="http://schemas.microsoft.com/office/drawing/2014/main" id="{731B3925-ED91-178F-DDDB-0A7EAC715734}"/>
              </a:ext>
            </a:extLst>
          </p:cNvPr>
          <p:cNvSpPr>
            <a:spLocks noGrp="1"/>
          </p:cNvSpPr>
          <p:nvPr>
            <p:ph type="pic" sz="quarter" idx="77" hasCustomPrompt="1"/>
          </p:nvPr>
        </p:nvSpPr>
        <p:spPr>
          <a:xfrm>
            <a:off x="8565609" y="3462680"/>
            <a:ext cx="350400" cy="350400"/>
          </a:xfrm>
        </p:spPr>
        <p:txBody>
          <a:bodyPr/>
          <a:lstStyle>
            <a:lvl1pPr marL="0" indent="0">
              <a:buNone/>
              <a:defRPr/>
            </a:lvl1pPr>
          </a:lstStyle>
          <a:p>
            <a:r>
              <a:rPr lang="en-US"/>
              <a:t> </a:t>
            </a:r>
          </a:p>
        </p:txBody>
      </p:sp>
      <p:sp>
        <p:nvSpPr>
          <p:cNvPr id="78" name="Picture Placeholder 4">
            <a:extLst>
              <a:ext uri="{FF2B5EF4-FFF2-40B4-BE49-F238E27FC236}">
                <a16:creationId xmlns:a16="http://schemas.microsoft.com/office/drawing/2014/main" id="{FA85D3F7-C821-C99A-ED9C-EEE6EF7BDC4E}"/>
              </a:ext>
            </a:extLst>
          </p:cNvPr>
          <p:cNvSpPr>
            <a:spLocks noGrp="1"/>
          </p:cNvSpPr>
          <p:nvPr>
            <p:ph type="pic" sz="quarter" idx="78" hasCustomPrompt="1"/>
          </p:nvPr>
        </p:nvSpPr>
        <p:spPr>
          <a:xfrm>
            <a:off x="9329608" y="3462680"/>
            <a:ext cx="350400" cy="350400"/>
          </a:xfrm>
        </p:spPr>
        <p:txBody>
          <a:bodyPr/>
          <a:lstStyle>
            <a:lvl1pPr marL="0" indent="0">
              <a:buNone/>
              <a:defRPr/>
            </a:lvl1pPr>
          </a:lstStyle>
          <a:p>
            <a:r>
              <a:rPr lang="en-US"/>
              <a:t> </a:t>
            </a:r>
          </a:p>
        </p:txBody>
      </p:sp>
      <p:sp>
        <p:nvSpPr>
          <p:cNvPr id="79" name="Picture Placeholder 4">
            <a:extLst>
              <a:ext uri="{FF2B5EF4-FFF2-40B4-BE49-F238E27FC236}">
                <a16:creationId xmlns:a16="http://schemas.microsoft.com/office/drawing/2014/main" id="{F743907F-22B0-0775-723E-61240E9CD7A2}"/>
              </a:ext>
            </a:extLst>
          </p:cNvPr>
          <p:cNvSpPr>
            <a:spLocks noGrp="1"/>
          </p:cNvSpPr>
          <p:nvPr>
            <p:ph type="pic" sz="quarter" idx="79" hasCustomPrompt="1"/>
          </p:nvPr>
        </p:nvSpPr>
        <p:spPr>
          <a:xfrm>
            <a:off x="10093607" y="3462680"/>
            <a:ext cx="350400" cy="350400"/>
          </a:xfrm>
        </p:spPr>
        <p:txBody>
          <a:bodyPr/>
          <a:lstStyle>
            <a:lvl1pPr marL="0" indent="0">
              <a:buNone/>
              <a:defRPr/>
            </a:lvl1pPr>
          </a:lstStyle>
          <a:p>
            <a:r>
              <a:rPr lang="en-US"/>
              <a:t> </a:t>
            </a:r>
          </a:p>
        </p:txBody>
      </p:sp>
      <p:sp>
        <p:nvSpPr>
          <p:cNvPr id="80" name="Picture Placeholder 4">
            <a:extLst>
              <a:ext uri="{FF2B5EF4-FFF2-40B4-BE49-F238E27FC236}">
                <a16:creationId xmlns:a16="http://schemas.microsoft.com/office/drawing/2014/main" id="{DE139E90-447F-C206-B158-06B1D32B77F0}"/>
              </a:ext>
            </a:extLst>
          </p:cNvPr>
          <p:cNvSpPr>
            <a:spLocks noGrp="1"/>
          </p:cNvSpPr>
          <p:nvPr>
            <p:ph type="pic" sz="quarter" idx="80" hasCustomPrompt="1"/>
          </p:nvPr>
        </p:nvSpPr>
        <p:spPr>
          <a:xfrm>
            <a:off x="10857605" y="3462680"/>
            <a:ext cx="350400" cy="350400"/>
          </a:xfrm>
        </p:spPr>
        <p:txBody>
          <a:bodyPr/>
          <a:lstStyle>
            <a:lvl1pPr marL="0" indent="0">
              <a:buNone/>
              <a:defRPr/>
            </a:lvl1pPr>
          </a:lstStyle>
          <a:p>
            <a:r>
              <a:rPr lang="en-US"/>
              <a:t> </a:t>
            </a:r>
          </a:p>
        </p:txBody>
      </p:sp>
      <p:sp>
        <p:nvSpPr>
          <p:cNvPr id="81" name="Picture Placeholder 4">
            <a:extLst>
              <a:ext uri="{FF2B5EF4-FFF2-40B4-BE49-F238E27FC236}">
                <a16:creationId xmlns:a16="http://schemas.microsoft.com/office/drawing/2014/main" id="{24297F8D-2FAE-731B-7D1A-B443E8DC7DA7}"/>
              </a:ext>
            </a:extLst>
          </p:cNvPr>
          <p:cNvSpPr>
            <a:spLocks noGrp="1"/>
          </p:cNvSpPr>
          <p:nvPr>
            <p:ph type="pic" sz="quarter" idx="81" hasCustomPrompt="1"/>
          </p:nvPr>
        </p:nvSpPr>
        <p:spPr>
          <a:xfrm>
            <a:off x="925624" y="3902509"/>
            <a:ext cx="350400" cy="350400"/>
          </a:xfrm>
        </p:spPr>
        <p:txBody>
          <a:bodyPr/>
          <a:lstStyle>
            <a:lvl1pPr marL="0" indent="0">
              <a:buNone/>
              <a:defRPr/>
            </a:lvl1pPr>
          </a:lstStyle>
          <a:p>
            <a:r>
              <a:rPr lang="en-US"/>
              <a:t> </a:t>
            </a:r>
          </a:p>
        </p:txBody>
      </p:sp>
      <p:sp>
        <p:nvSpPr>
          <p:cNvPr id="82" name="Picture Placeholder 4">
            <a:extLst>
              <a:ext uri="{FF2B5EF4-FFF2-40B4-BE49-F238E27FC236}">
                <a16:creationId xmlns:a16="http://schemas.microsoft.com/office/drawing/2014/main" id="{38DD5F37-358A-AD03-1B42-8359BC7E136E}"/>
              </a:ext>
            </a:extLst>
          </p:cNvPr>
          <p:cNvSpPr>
            <a:spLocks noGrp="1"/>
          </p:cNvSpPr>
          <p:nvPr>
            <p:ph type="pic" sz="quarter" idx="82" hasCustomPrompt="1"/>
          </p:nvPr>
        </p:nvSpPr>
        <p:spPr>
          <a:xfrm>
            <a:off x="1689623" y="3902509"/>
            <a:ext cx="350400" cy="350400"/>
          </a:xfrm>
        </p:spPr>
        <p:txBody>
          <a:bodyPr/>
          <a:lstStyle>
            <a:lvl1pPr marL="0" indent="0">
              <a:buNone/>
              <a:defRPr/>
            </a:lvl1pPr>
          </a:lstStyle>
          <a:p>
            <a:r>
              <a:rPr lang="en-US"/>
              <a:t> </a:t>
            </a:r>
          </a:p>
        </p:txBody>
      </p:sp>
      <p:sp>
        <p:nvSpPr>
          <p:cNvPr id="83" name="Picture Placeholder 4">
            <a:extLst>
              <a:ext uri="{FF2B5EF4-FFF2-40B4-BE49-F238E27FC236}">
                <a16:creationId xmlns:a16="http://schemas.microsoft.com/office/drawing/2014/main" id="{3ACD75D7-9F02-CB83-7E8D-B6F4465DAEB2}"/>
              </a:ext>
            </a:extLst>
          </p:cNvPr>
          <p:cNvSpPr>
            <a:spLocks noGrp="1"/>
          </p:cNvSpPr>
          <p:nvPr>
            <p:ph type="pic" sz="quarter" idx="83" hasCustomPrompt="1"/>
          </p:nvPr>
        </p:nvSpPr>
        <p:spPr>
          <a:xfrm>
            <a:off x="2453621" y="3902509"/>
            <a:ext cx="350400" cy="350400"/>
          </a:xfrm>
        </p:spPr>
        <p:txBody>
          <a:bodyPr/>
          <a:lstStyle>
            <a:lvl1pPr marL="0" indent="0">
              <a:buNone/>
              <a:defRPr/>
            </a:lvl1pPr>
          </a:lstStyle>
          <a:p>
            <a:r>
              <a:rPr lang="en-US"/>
              <a:t> </a:t>
            </a:r>
          </a:p>
        </p:txBody>
      </p:sp>
      <p:sp>
        <p:nvSpPr>
          <p:cNvPr id="84" name="Picture Placeholder 4">
            <a:extLst>
              <a:ext uri="{FF2B5EF4-FFF2-40B4-BE49-F238E27FC236}">
                <a16:creationId xmlns:a16="http://schemas.microsoft.com/office/drawing/2014/main" id="{6A7089D4-8C26-F3F6-F684-C6F116D3CED4}"/>
              </a:ext>
            </a:extLst>
          </p:cNvPr>
          <p:cNvSpPr>
            <a:spLocks noGrp="1"/>
          </p:cNvSpPr>
          <p:nvPr>
            <p:ph type="pic" sz="quarter" idx="84" hasCustomPrompt="1"/>
          </p:nvPr>
        </p:nvSpPr>
        <p:spPr>
          <a:xfrm>
            <a:off x="3217620" y="3902509"/>
            <a:ext cx="350400" cy="350400"/>
          </a:xfrm>
        </p:spPr>
        <p:txBody>
          <a:bodyPr/>
          <a:lstStyle>
            <a:lvl1pPr marL="0" indent="0">
              <a:buNone/>
              <a:defRPr/>
            </a:lvl1pPr>
          </a:lstStyle>
          <a:p>
            <a:r>
              <a:rPr lang="en-US"/>
              <a:t> </a:t>
            </a:r>
          </a:p>
        </p:txBody>
      </p:sp>
      <p:sp>
        <p:nvSpPr>
          <p:cNvPr id="85" name="Picture Placeholder 4">
            <a:extLst>
              <a:ext uri="{FF2B5EF4-FFF2-40B4-BE49-F238E27FC236}">
                <a16:creationId xmlns:a16="http://schemas.microsoft.com/office/drawing/2014/main" id="{915DDC41-F40D-5393-0C7E-DC8B0F12344E}"/>
              </a:ext>
            </a:extLst>
          </p:cNvPr>
          <p:cNvSpPr>
            <a:spLocks noGrp="1"/>
          </p:cNvSpPr>
          <p:nvPr>
            <p:ph type="pic" sz="quarter" idx="85" hasCustomPrompt="1"/>
          </p:nvPr>
        </p:nvSpPr>
        <p:spPr>
          <a:xfrm>
            <a:off x="3981619" y="3902509"/>
            <a:ext cx="350400" cy="350400"/>
          </a:xfrm>
        </p:spPr>
        <p:txBody>
          <a:bodyPr/>
          <a:lstStyle>
            <a:lvl1pPr marL="0" indent="0">
              <a:buNone/>
              <a:defRPr/>
            </a:lvl1pPr>
          </a:lstStyle>
          <a:p>
            <a:r>
              <a:rPr lang="en-US"/>
              <a:t> </a:t>
            </a:r>
          </a:p>
        </p:txBody>
      </p:sp>
      <p:sp>
        <p:nvSpPr>
          <p:cNvPr id="86" name="Picture Placeholder 4">
            <a:extLst>
              <a:ext uri="{FF2B5EF4-FFF2-40B4-BE49-F238E27FC236}">
                <a16:creationId xmlns:a16="http://schemas.microsoft.com/office/drawing/2014/main" id="{BB140CE9-5BBE-2CE6-5301-992EAF4CF713}"/>
              </a:ext>
            </a:extLst>
          </p:cNvPr>
          <p:cNvSpPr>
            <a:spLocks noGrp="1"/>
          </p:cNvSpPr>
          <p:nvPr>
            <p:ph type="pic" sz="quarter" idx="86" hasCustomPrompt="1"/>
          </p:nvPr>
        </p:nvSpPr>
        <p:spPr>
          <a:xfrm>
            <a:off x="4745617" y="3902509"/>
            <a:ext cx="350400" cy="350400"/>
          </a:xfrm>
        </p:spPr>
        <p:txBody>
          <a:bodyPr/>
          <a:lstStyle>
            <a:lvl1pPr marL="0" indent="0">
              <a:buNone/>
              <a:defRPr/>
            </a:lvl1pPr>
          </a:lstStyle>
          <a:p>
            <a:r>
              <a:rPr lang="en-US"/>
              <a:t> </a:t>
            </a:r>
          </a:p>
        </p:txBody>
      </p:sp>
      <p:sp>
        <p:nvSpPr>
          <p:cNvPr id="87" name="Picture Placeholder 4">
            <a:extLst>
              <a:ext uri="{FF2B5EF4-FFF2-40B4-BE49-F238E27FC236}">
                <a16:creationId xmlns:a16="http://schemas.microsoft.com/office/drawing/2014/main" id="{B2C451BE-83DA-E426-DE2E-4541AB7C8FD5}"/>
              </a:ext>
            </a:extLst>
          </p:cNvPr>
          <p:cNvSpPr>
            <a:spLocks noGrp="1"/>
          </p:cNvSpPr>
          <p:nvPr>
            <p:ph type="pic" sz="quarter" idx="87" hasCustomPrompt="1"/>
          </p:nvPr>
        </p:nvSpPr>
        <p:spPr>
          <a:xfrm>
            <a:off x="5509616" y="3902509"/>
            <a:ext cx="350400" cy="350400"/>
          </a:xfrm>
        </p:spPr>
        <p:txBody>
          <a:bodyPr/>
          <a:lstStyle>
            <a:lvl1pPr marL="0" indent="0">
              <a:buNone/>
              <a:defRPr/>
            </a:lvl1pPr>
          </a:lstStyle>
          <a:p>
            <a:r>
              <a:rPr lang="en-US"/>
              <a:t> </a:t>
            </a:r>
          </a:p>
        </p:txBody>
      </p:sp>
      <p:sp>
        <p:nvSpPr>
          <p:cNvPr id="88" name="Picture Placeholder 4">
            <a:extLst>
              <a:ext uri="{FF2B5EF4-FFF2-40B4-BE49-F238E27FC236}">
                <a16:creationId xmlns:a16="http://schemas.microsoft.com/office/drawing/2014/main" id="{860DAF34-6ED4-6F32-1722-36F2CB6D17CA}"/>
              </a:ext>
            </a:extLst>
          </p:cNvPr>
          <p:cNvSpPr>
            <a:spLocks noGrp="1"/>
          </p:cNvSpPr>
          <p:nvPr>
            <p:ph type="pic" sz="quarter" idx="88" hasCustomPrompt="1"/>
          </p:nvPr>
        </p:nvSpPr>
        <p:spPr>
          <a:xfrm>
            <a:off x="6273616" y="3902509"/>
            <a:ext cx="350400" cy="350400"/>
          </a:xfrm>
        </p:spPr>
        <p:txBody>
          <a:bodyPr/>
          <a:lstStyle>
            <a:lvl1pPr marL="0" indent="0">
              <a:buNone/>
              <a:defRPr/>
            </a:lvl1pPr>
          </a:lstStyle>
          <a:p>
            <a:r>
              <a:rPr lang="en-US"/>
              <a:t> </a:t>
            </a:r>
          </a:p>
        </p:txBody>
      </p:sp>
      <p:sp>
        <p:nvSpPr>
          <p:cNvPr id="89" name="Picture Placeholder 4">
            <a:extLst>
              <a:ext uri="{FF2B5EF4-FFF2-40B4-BE49-F238E27FC236}">
                <a16:creationId xmlns:a16="http://schemas.microsoft.com/office/drawing/2014/main" id="{56215C23-7FFB-D5BC-AE8A-61A68EB27E8A}"/>
              </a:ext>
            </a:extLst>
          </p:cNvPr>
          <p:cNvSpPr>
            <a:spLocks noGrp="1"/>
          </p:cNvSpPr>
          <p:nvPr>
            <p:ph type="pic" sz="quarter" idx="89" hasCustomPrompt="1"/>
          </p:nvPr>
        </p:nvSpPr>
        <p:spPr>
          <a:xfrm>
            <a:off x="7037615" y="3902509"/>
            <a:ext cx="350400" cy="350400"/>
          </a:xfrm>
        </p:spPr>
        <p:txBody>
          <a:bodyPr/>
          <a:lstStyle>
            <a:lvl1pPr marL="0" indent="0">
              <a:buNone/>
              <a:defRPr/>
            </a:lvl1pPr>
          </a:lstStyle>
          <a:p>
            <a:r>
              <a:rPr lang="en-US"/>
              <a:t> </a:t>
            </a:r>
          </a:p>
        </p:txBody>
      </p:sp>
      <p:sp>
        <p:nvSpPr>
          <p:cNvPr id="90" name="Picture Placeholder 4">
            <a:extLst>
              <a:ext uri="{FF2B5EF4-FFF2-40B4-BE49-F238E27FC236}">
                <a16:creationId xmlns:a16="http://schemas.microsoft.com/office/drawing/2014/main" id="{1A6FFED8-973B-834E-033D-6874030BEE29}"/>
              </a:ext>
            </a:extLst>
          </p:cNvPr>
          <p:cNvSpPr>
            <a:spLocks noGrp="1"/>
          </p:cNvSpPr>
          <p:nvPr>
            <p:ph type="pic" sz="quarter" idx="90" hasCustomPrompt="1"/>
          </p:nvPr>
        </p:nvSpPr>
        <p:spPr>
          <a:xfrm>
            <a:off x="7801616" y="3902509"/>
            <a:ext cx="350400" cy="350400"/>
          </a:xfrm>
        </p:spPr>
        <p:txBody>
          <a:bodyPr/>
          <a:lstStyle>
            <a:lvl1pPr marL="0" indent="0">
              <a:buNone/>
              <a:defRPr/>
            </a:lvl1pPr>
          </a:lstStyle>
          <a:p>
            <a:r>
              <a:rPr lang="en-US"/>
              <a:t> </a:t>
            </a:r>
          </a:p>
        </p:txBody>
      </p:sp>
      <p:sp>
        <p:nvSpPr>
          <p:cNvPr id="91" name="Picture Placeholder 4">
            <a:extLst>
              <a:ext uri="{FF2B5EF4-FFF2-40B4-BE49-F238E27FC236}">
                <a16:creationId xmlns:a16="http://schemas.microsoft.com/office/drawing/2014/main" id="{6D79489B-8468-72F6-FF74-A186AC3B6922}"/>
              </a:ext>
            </a:extLst>
          </p:cNvPr>
          <p:cNvSpPr>
            <a:spLocks noGrp="1"/>
          </p:cNvSpPr>
          <p:nvPr>
            <p:ph type="pic" sz="quarter" idx="91" hasCustomPrompt="1"/>
          </p:nvPr>
        </p:nvSpPr>
        <p:spPr>
          <a:xfrm>
            <a:off x="8565609" y="3902509"/>
            <a:ext cx="350400" cy="350400"/>
          </a:xfrm>
        </p:spPr>
        <p:txBody>
          <a:bodyPr/>
          <a:lstStyle>
            <a:lvl1pPr marL="0" indent="0">
              <a:buNone/>
              <a:defRPr/>
            </a:lvl1pPr>
          </a:lstStyle>
          <a:p>
            <a:r>
              <a:rPr lang="en-US"/>
              <a:t> </a:t>
            </a:r>
          </a:p>
        </p:txBody>
      </p:sp>
      <p:sp>
        <p:nvSpPr>
          <p:cNvPr id="92" name="Picture Placeholder 4">
            <a:extLst>
              <a:ext uri="{FF2B5EF4-FFF2-40B4-BE49-F238E27FC236}">
                <a16:creationId xmlns:a16="http://schemas.microsoft.com/office/drawing/2014/main" id="{B451B515-1591-36C9-2E0A-A35BAF31A2D6}"/>
              </a:ext>
            </a:extLst>
          </p:cNvPr>
          <p:cNvSpPr>
            <a:spLocks noGrp="1"/>
          </p:cNvSpPr>
          <p:nvPr>
            <p:ph type="pic" sz="quarter" idx="92" hasCustomPrompt="1"/>
          </p:nvPr>
        </p:nvSpPr>
        <p:spPr>
          <a:xfrm>
            <a:off x="9329608" y="3902509"/>
            <a:ext cx="350400" cy="350400"/>
          </a:xfrm>
        </p:spPr>
        <p:txBody>
          <a:bodyPr/>
          <a:lstStyle>
            <a:lvl1pPr marL="0" indent="0">
              <a:buNone/>
              <a:defRPr/>
            </a:lvl1pPr>
          </a:lstStyle>
          <a:p>
            <a:r>
              <a:rPr lang="en-US"/>
              <a:t> </a:t>
            </a:r>
          </a:p>
        </p:txBody>
      </p:sp>
      <p:sp>
        <p:nvSpPr>
          <p:cNvPr id="93" name="Picture Placeholder 4">
            <a:extLst>
              <a:ext uri="{FF2B5EF4-FFF2-40B4-BE49-F238E27FC236}">
                <a16:creationId xmlns:a16="http://schemas.microsoft.com/office/drawing/2014/main" id="{CA92B247-530B-7AB8-AC7D-F7EFB2294F48}"/>
              </a:ext>
            </a:extLst>
          </p:cNvPr>
          <p:cNvSpPr>
            <a:spLocks noGrp="1"/>
          </p:cNvSpPr>
          <p:nvPr>
            <p:ph type="pic" sz="quarter" idx="93" hasCustomPrompt="1"/>
          </p:nvPr>
        </p:nvSpPr>
        <p:spPr>
          <a:xfrm>
            <a:off x="10093607" y="3902509"/>
            <a:ext cx="350400" cy="350400"/>
          </a:xfrm>
        </p:spPr>
        <p:txBody>
          <a:bodyPr/>
          <a:lstStyle>
            <a:lvl1pPr marL="0" indent="0">
              <a:buNone/>
              <a:defRPr/>
            </a:lvl1pPr>
          </a:lstStyle>
          <a:p>
            <a:r>
              <a:rPr lang="en-US"/>
              <a:t> </a:t>
            </a:r>
          </a:p>
        </p:txBody>
      </p:sp>
      <p:sp>
        <p:nvSpPr>
          <p:cNvPr id="94" name="Picture Placeholder 4">
            <a:extLst>
              <a:ext uri="{FF2B5EF4-FFF2-40B4-BE49-F238E27FC236}">
                <a16:creationId xmlns:a16="http://schemas.microsoft.com/office/drawing/2014/main" id="{A5A94383-FF7A-3241-51A1-8145F9AC4EEA}"/>
              </a:ext>
            </a:extLst>
          </p:cNvPr>
          <p:cNvSpPr>
            <a:spLocks noGrp="1"/>
          </p:cNvSpPr>
          <p:nvPr>
            <p:ph type="pic" sz="quarter" idx="94" hasCustomPrompt="1"/>
          </p:nvPr>
        </p:nvSpPr>
        <p:spPr>
          <a:xfrm>
            <a:off x="10857605" y="3902509"/>
            <a:ext cx="350400" cy="350400"/>
          </a:xfrm>
        </p:spPr>
        <p:txBody>
          <a:bodyPr/>
          <a:lstStyle>
            <a:lvl1pPr marL="0" indent="0">
              <a:buNone/>
              <a:defRPr/>
            </a:lvl1pPr>
          </a:lstStyle>
          <a:p>
            <a:r>
              <a:rPr lang="en-US"/>
              <a:t> </a:t>
            </a:r>
          </a:p>
        </p:txBody>
      </p:sp>
      <p:sp>
        <p:nvSpPr>
          <p:cNvPr id="95" name="Picture Placeholder 4">
            <a:extLst>
              <a:ext uri="{FF2B5EF4-FFF2-40B4-BE49-F238E27FC236}">
                <a16:creationId xmlns:a16="http://schemas.microsoft.com/office/drawing/2014/main" id="{D27E7422-75A4-3E98-9120-0ACFDDA61724}"/>
              </a:ext>
            </a:extLst>
          </p:cNvPr>
          <p:cNvSpPr>
            <a:spLocks noGrp="1"/>
          </p:cNvSpPr>
          <p:nvPr>
            <p:ph type="pic" sz="quarter" idx="95" hasCustomPrompt="1"/>
          </p:nvPr>
        </p:nvSpPr>
        <p:spPr>
          <a:xfrm>
            <a:off x="925624" y="4342341"/>
            <a:ext cx="350400" cy="350400"/>
          </a:xfrm>
        </p:spPr>
        <p:txBody>
          <a:bodyPr/>
          <a:lstStyle>
            <a:lvl1pPr marL="0" indent="0">
              <a:buNone/>
              <a:defRPr/>
            </a:lvl1pPr>
          </a:lstStyle>
          <a:p>
            <a:r>
              <a:rPr lang="en-US"/>
              <a:t> </a:t>
            </a:r>
          </a:p>
        </p:txBody>
      </p:sp>
      <p:sp>
        <p:nvSpPr>
          <p:cNvPr id="96" name="Picture Placeholder 4">
            <a:extLst>
              <a:ext uri="{FF2B5EF4-FFF2-40B4-BE49-F238E27FC236}">
                <a16:creationId xmlns:a16="http://schemas.microsoft.com/office/drawing/2014/main" id="{06B0BE70-9154-B638-27CC-E47C00F0931D}"/>
              </a:ext>
            </a:extLst>
          </p:cNvPr>
          <p:cNvSpPr>
            <a:spLocks noGrp="1"/>
          </p:cNvSpPr>
          <p:nvPr>
            <p:ph type="pic" sz="quarter" idx="96" hasCustomPrompt="1"/>
          </p:nvPr>
        </p:nvSpPr>
        <p:spPr>
          <a:xfrm>
            <a:off x="1689623" y="4342341"/>
            <a:ext cx="350400" cy="350400"/>
          </a:xfrm>
        </p:spPr>
        <p:txBody>
          <a:bodyPr/>
          <a:lstStyle>
            <a:lvl1pPr marL="0" indent="0">
              <a:buNone/>
              <a:defRPr/>
            </a:lvl1pPr>
          </a:lstStyle>
          <a:p>
            <a:r>
              <a:rPr lang="en-US"/>
              <a:t> </a:t>
            </a:r>
          </a:p>
        </p:txBody>
      </p:sp>
      <p:sp>
        <p:nvSpPr>
          <p:cNvPr id="97" name="Picture Placeholder 4">
            <a:extLst>
              <a:ext uri="{FF2B5EF4-FFF2-40B4-BE49-F238E27FC236}">
                <a16:creationId xmlns:a16="http://schemas.microsoft.com/office/drawing/2014/main" id="{BEAE37D2-A211-E54C-B3B5-581655D9BF1E}"/>
              </a:ext>
            </a:extLst>
          </p:cNvPr>
          <p:cNvSpPr>
            <a:spLocks noGrp="1"/>
          </p:cNvSpPr>
          <p:nvPr>
            <p:ph type="pic" sz="quarter" idx="97" hasCustomPrompt="1"/>
          </p:nvPr>
        </p:nvSpPr>
        <p:spPr>
          <a:xfrm>
            <a:off x="2453621" y="4342341"/>
            <a:ext cx="350400" cy="350400"/>
          </a:xfrm>
        </p:spPr>
        <p:txBody>
          <a:bodyPr/>
          <a:lstStyle>
            <a:lvl1pPr marL="0" indent="0">
              <a:buNone/>
              <a:defRPr/>
            </a:lvl1pPr>
          </a:lstStyle>
          <a:p>
            <a:r>
              <a:rPr lang="en-US"/>
              <a:t> </a:t>
            </a:r>
          </a:p>
        </p:txBody>
      </p:sp>
      <p:sp>
        <p:nvSpPr>
          <p:cNvPr id="98" name="Picture Placeholder 4">
            <a:extLst>
              <a:ext uri="{FF2B5EF4-FFF2-40B4-BE49-F238E27FC236}">
                <a16:creationId xmlns:a16="http://schemas.microsoft.com/office/drawing/2014/main" id="{1362BC63-3582-CFCD-47F3-E0107F37329F}"/>
              </a:ext>
            </a:extLst>
          </p:cNvPr>
          <p:cNvSpPr>
            <a:spLocks noGrp="1"/>
          </p:cNvSpPr>
          <p:nvPr>
            <p:ph type="pic" sz="quarter" idx="98" hasCustomPrompt="1"/>
          </p:nvPr>
        </p:nvSpPr>
        <p:spPr>
          <a:xfrm>
            <a:off x="3217620" y="4342341"/>
            <a:ext cx="350400" cy="350400"/>
          </a:xfrm>
        </p:spPr>
        <p:txBody>
          <a:bodyPr/>
          <a:lstStyle>
            <a:lvl1pPr marL="0" indent="0">
              <a:buNone/>
              <a:defRPr/>
            </a:lvl1pPr>
          </a:lstStyle>
          <a:p>
            <a:r>
              <a:rPr lang="en-US"/>
              <a:t> </a:t>
            </a:r>
          </a:p>
        </p:txBody>
      </p:sp>
      <p:sp>
        <p:nvSpPr>
          <p:cNvPr id="99" name="Picture Placeholder 4">
            <a:extLst>
              <a:ext uri="{FF2B5EF4-FFF2-40B4-BE49-F238E27FC236}">
                <a16:creationId xmlns:a16="http://schemas.microsoft.com/office/drawing/2014/main" id="{BF437F64-E8A0-37DC-FA54-82AC55E447C2}"/>
              </a:ext>
            </a:extLst>
          </p:cNvPr>
          <p:cNvSpPr>
            <a:spLocks noGrp="1"/>
          </p:cNvSpPr>
          <p:nvPr>
            <p:ph type="pic" sz="quarter" idx="99" hasCustomPrompt="1"/>
          </p:nvPr>
        </p:nvSpPr>
        <p:spPr>
          <a:xfrm>
            <a:off x="3981619" y="4342341"/>
            <a:ext cx="350400" cy="350400"/>
          </a:xfrm>
        </p:spPr>
        <p:txBody>
          <a:bodyPr/>
          <a:lstStyle>
            <a:lvl1pPr marL="0" indent="0">
              <a:buNone/>
              <a:defRPr/>
            </a:lvl1pPr>
          </a:lstStyle>
          <a:p>
            <a:r>
              <a:rPr lang="en-US"/>
              <a:t> </a:t>
            </a:r>
          </a:p>
        </p:txBody>
      </p:sp>
      <p:sp>
        <p:nvSpPr>
          <p:cNvPr id="100" name="Picture Placeholder 4">
            <a:extLst>
              <a:ext uri="{FF2B5EF4-FFF2-40B4-BE49-F238E27FC236}">
                <a16:creationId xmlns:a16="http://schemas.microsoft.com/office/drawing/2014/main" id="{14CD0BCF-20E1-64FF-C3B8-889A17076EAD}"/>
              </a:ext>
            </a:extLst>
          </p:cNvPr>
          <p:cNvSpPr>
            <a:spLocks noGrp="1"/>
          </p:cNvSpPr>
          <p:nvPr>
            <p:ph type="pic" sz="quarter" idx="100" hasCustomPrompt="1"/>
          </p:nvPr>
        </p:nvSpPr>
        <p:spPr>
          <a:xfrm>
            <a:off x="4745617" y="4342341"/>
            <a:ext cx="350400" cy="350400"/>
          </a:xfrm>
        </p:spPr>
        <p:txBody>
          <a:bodyPr/>
          <a:lstStyle>
            <a:lvl1pPr marL="0" indent="0">
              <a:buNone/>
              <a:defRPr/>
            </a:lvl1pPr>
          </a:lstStyle>
          <a:p>
            <a:r>
              <a:rPr lang="en-US"/>
              <a:t> </a:t>
            </a:r>
          </a:p>
        </p:txBody>
      </p:sp>
      <p:sp>
        <p:nvSpPr>
          <p:cNvPr id="101" name="Picture Placeholder 4">
            <a:extLst>
              <a:ext uri="{FF2B5EF4-FFF2-40B4-BE49-F238E27FC236}">
                <a16:creationId xmlns:a16="http://schemas.microsoft.com/office/drawing/2014/main" id="{AF905A34-F812-40E1-617E-3D9F2671F0D8}"/>
              </a:ext>
            </a:extLst>
          </p:cNvPr>
          <p:cNvSpPr>
            <a:spLocks noGrp="1"/>
          </p:cNvSpPr>
          <p:nvPr>
            <p:ph type="pic" sz="quarter" idx="101" hasCustomPrompt="1"/>
          </p:nvPr>
        </p:nvSpPr>
        <p:spPr>
          <a:xfrm>
            <a:off x="5509616" y="4342341"/>
            <a:ext cx="350400" cy="350400"/>
          </a:xfrm>
        </p:spPr>
        <p:txBody>
          <a:bodyPr/>
          <a:lstStyle>
            <a:lvl1pPr marL="0" indent="0">
              <a:buNone/>
              <a:defRPr/>
            </a:lvl1pPr>
          </a:lstStyle>
          <a:p>
            <a:r>
              <a:rPr lang="en-US"/>
              <a:t> </a:t>
            </a:r>
          </a:p>
        </p:txBody>
      </p:sp>
      <p:sp>
        <p:nvSpPr>
          <p:cNvPr id="102" name="Picture Placeholder 4">
            <a:extLst>
              <a:ext uri="{FF2B5EF4-FFF2-40B4-BE49-F238E27FC236}">
                <a16:creationId xmlns:a16="http://schemas.microsoft.com/office/drawing/2014/main" id="{BFEDDD5A-BCDC-EE21-720C-DC937C89C77A}"/>
              </a:ext>
            </a:extLst>
          </p:cNvPr>
          <p:cNvSpPr>
            <a:spLocks noGrp="1"/>
          </p:cNvSpPr>
          <p:nvPr>
            <p:ph type="pic" sz="quarter" idx="102" hasCustomPrompt="1"/>
          </p:nvPr>
        </p:nvSpPr>
        <p:spPr>
          <a:xfrm>
            <a:off x="6273616" y="4342341"/>
            <a:ext cx="350400" cy="350400"/>
          </a:xfrm>
        </p:spPr>
        <p:txBody>
          <a:bodyPr/>
          <a:lstStyle>
            <a:lvl1pPr marL="0" indent="0">
              <a:buNone/>
              <a:defRPr/>
            </a:lvl1pPr>
          </a:lstStyle>
          <a:p>
            <a:r>
              <a:rPr lang="en-US"/>
              <a:t> </a:t>
            </a:r>
          </a:p>
        </p:txBody>
      </p:sp>
      <p:sp>
        <p:nvSpPr>
          <p:cNvPr id="103" name="Picture Placeholder 4">
            <a:extLst>
              <a:ext uri="{FF2B5EF4-FFF2-40B4-BE49-F238E27FC236}">
                <a16:creationId xmlns:a16="http://schemas.microsoft.com/office/drawing/2014/main" id="{30FC57D6-E68B-D079-3B29-46A30E192A76}"/>
              </a:ext>
            </a:extLst>
          </p:cNvPr>
          <p:cNvSpPr>
            <a:spLocks noGrp="1"/>
          </p:cNvSpPr>
          <p:nvPr>
            <p:ph type="pic" sz="quarter" idx="103" hasCustomPrompt="1"/>
          </p:nvPr>
        </p:nvSpPr>
        <p:spPr>
          <a:xfrm>
            <a:off x="7037615" y="4342341"/>
            <a:ext cx="350400" cy="350400"/>
          </a:xfrm>
        </p:spPr>
        <p:txBody>
          <a:bodyPr/>
          <a:lstStyle>
            <a:lvl1pPr marL="0" indent="0">
              <a:buNone/>
              <a:defRPr/>
            </a:lvl1pPr>
          </a:lstStyle>
          <a:p>
            <a:r>
              <a:rPr lang="en-US"/>
              <a:t> </a:t>
            </a:r>
          </a:p>
        </p:txBody>
      </p:sp>
      <p:sp>
        <p:nvSpPr>
          <p:cNvPr id="104" name="Picture Placeholder 4">
            <a:extLst>
              <a:ext uri="{FF2B5EF4-FFF2-40B4-BE49-F238E27FC236}">
                <a16:creationId xmlns:a16="http://schemas.microsoft.com/office/drawing/2014/main" id="{135910B7-1C03-E0DF-F234-A0AC94F4A710}"/>
              </a:ext>
            </a:extLst>
          </p:cNvPr>
          <p:cNvSpPr>
            <a:spLocks noGrp="1"/>
          </p:cNvSpPr>
          <p:nvPr>
            <p:ph type="pic" sz="quarter" idx="104" hasCustomPrompt="1"/>
          </p:nvPr>
        </p:nvSpPr>
        <p:spPr>
          <a:xfrm>
            <a:off x="7801616" y="4342341"/>
            <a:ext cx="350400" cy="350400"/>
          </a:xfrm>
        </p:spPr>
        <p:txBody>
          <a:bodyPr/>
          <a:lstStyle>
            <a:lvl1pPr marL="0" indent="0">
              <a:buNone/>
              <a:defRPr/>
            </a:lvl1pPr>
          </a:lstStyle>
          <a:p>
            <a:r>
              <a:rPr lang="en-US"/>
              <a:t> </a:t>
            </a:r>
          </a:p>
        </p:txBody>
      </p:sp>
      <p:sp>
        <p:nvSpPr>
          <p:cNvPr id="105" name="Picture Placeholder 4">
            <a:extLst>
              <a:ext uri="{FF2B5EF4-FFF2-40B4-BE49-F238E27FC236}">
                <a16:creationId xmlns:a16="http://schemas.microsoft.com/office/drawing/2014/main" id="{15ADA8A5-EBED-9E15-1F1D-035FB5210D72}"/>
              </a:ext>
            </a:extLst>
          </p:cNvPr>
          <p:cNvSpPr>
            <a:spLocks noGrp="1"/>
          </p:cNvSpPr>
          <p:nvPr>
            <p:ph type="pic" sz="quarter" idx="105" hasCustomPrompt="1"/>
          </p:nvPr>
        </p:nvSpPr>
        <p:spPr>
          <a:xfrm>
            <a:off x="8565609" y="4342341"/>
            <a:ext cx="350400" cy="350400"/>
          </a:xfrm>
        </p:spPr>
        <p:txBody>
          <a:bodyPr/>
          <a:lstStyle>
            <a:lvl1pPr marL="0" indent="0">
              <a:buNone/>
              <a:defRPr/>
            </a:lvl1pPr>
          </a:lstStyle>
          <a:p>
            <a:r>
              <a:rPr lang="en-US"/>
              <a:t> </a:t>
            </a:r>
          </a:p>
        </p:txBody>
      </p:sp>
      <p:sp>
        <p:nvSpPr>
          <p:cNvPr id="106" name="Picture Placeholder 4">
            <a:extLst>
              <a:ext uri="{FF2B5EF4-FFF2-40B4-BE49-F238E27FC236}">
                <a16:creationId xmlns:a16="http://schemas.microsoft.com/office/drawing/2014/main" id="{96A1CAD0-658A-C0F7-1F95-52DC97EB5715}"/>
              </a:ext>
            </a:extLst>
          </p:cNvPr>
          <p:cNvSpPr>
            <a:spLocks noGrp="1"/>
          </p:cNvSpPr>
          <p:nvPr>
            <p:ph type="pic" sz="quarter" idx="106" hasCustomPrompt="1"/>
          </p:nvPr>
        </p:nvSpPr>
        <p:spPr>
          <a:xfrm>
            <a:off x="9329608" y="4342341"/>
            <a:ext cx="350400" cy="350400"/>
          </a:xfrm>
        </p:spPr>
        <p:txBody>
          <a:bodyPr/>
          <a:lstStyle>
            <a:lvl1pPr marL="0" indent="0">
              <a:buNone/>
              <a:defRPr/>
            </a:lvl1pPr>
          </a:lstStyle>
          <a:p>
            <a:r>
              <a:rPr lang="en-US"/>
              <a:t> </a:t>
            </a:r>
          </a:p>
        </p:txBody>
      </p:sp>
      <p:sp>
        <p:nvSpPr>
          <p:cNvPr id="107" name="Picture Placeholder 4">
            <a:extLst>
              <a:ext uri="{FF2B5EF4-FFF2-40B4-BE49-F238E27FC236}">
                <a16:creationId xmlns:a16="http://schemas.microsoft.com/office/drawing/2014/main" id="{1E1A174F-37C7-EADE-8F06-49C35BE0D638}"/>
              </a:ext>
            </a:extLst>
          </p:cNvPr>
          <p:cNvSpPr>
            <a:spLocks noGrp="1"/>
          </p:cNvSpPr>
          <p:nvPr>
            <p:ph type="pic" sz="quarter" idx="107" hasCustomPrompt="1"/>
          </p:nvPr>
        </p:nvSpPr>
        <p:spPr>
          <a:xfrm>
            <a:off x="10093607" y="4342341"/>
            <a:ext cx="350400" cy="350400"/>
          </a:xfrm>
        </p:spPr>
        <p:txBody>
          <a:bodyPr/>
          <a:lstStyle>
            <a:lvl1pPr marL="0" indent="0">
              <a:buNone/>
              <a:defRPr/>
            </a:lvl1pPr>
          </a:lstStyle>
          <a:p>
            <a:r>
              <a:rPr lang="en-US"/>
              <a:t> </a:t>
            </a:r>
          </a:p>
        </p:txBody>
      </p:sp>
      <p:sp>
        <p:nvSpPr>
          <p:cNvPr id="108" name="Picture Placeholder 4">
            <a:extLst>
              <a:ext uri="{FF2B5EF4-FFF2-40B4-BE49-F238E27FC236}">
                <a16:creationId xmlns:a16="http://schemas.microsoft.com/office/drawing/2014/main" id="{1914B769-2BE2-F004-BDC9-BC5A217E5525}"/>
              </a:ext>
            </a:extLst>
          </p:cNvPr>
          <p:cNvSpPr>
            <a:spLocks noGrp="1"/>
          </p:cNvSpPr>
          <p:nvPr>
            <p:ph type="pic" sz="quarter" idx="108" hasCustomPrompt="1"/>
          </p:nvPr>
        </p:nvSpPr>
        <p:spPr>
          <a:xfrm>
            <a:off x="10857605" y="4342341"/>
            <a:ext cx="350400" cy="350400"/>
          </a:xfrm>
        </p:spPr>
        <p:txBody>
          <a:bodyPr/>
          <a:lstStyle>
            <a:lvl1pPr marL="0" indent="0">
              <a:buNone/>
              <a:defRPr/>
            </a:lvl1pPr>
          </a:lstStyle>
          <a:p>
            <a:r>
              <a:rPr lang="en-US"/>
              <a:t> </a:t>
            </a:r>
          </a:p>
        </p:txBody>
      </p:sp>
      <p:sp>
        <p:nvSpPr>
          <p:cNvPr id="109" name="Picture Placeholder 4">
            <a:extLst>
              <a:ext uri="{FF2B5EF4-FFF2-40B4-BE49-F238E27FC236}">
                <a16:creationId xmlns:a16="http://schemas.microsoft.com/office/drawing/2014/main" id="{5A7E82A8-F4B0-6F9A-B420-726F1CB3D4C3}"/>
              </a:ext>
            </a:extLst>
          </p:cNvPr>
          <p:cNvSpPr>
            <a:spLocks noGrp="1"/>
          </p:cNvSpPr>
          <p:nvPr>
            <p:ph type="pic" sz="quarter" idx="109" hasCustomPrompt="1"/>
          </p:nvPr>
        </p:nvSpPr>
        <p:spPr>
          <a:xfrm>
            <a:off x="925624" y="4782171"/>
            <a:ext cx="350400" cy="350400"/>
          </a:xfrm>
        </p:spPr>
        <p:txBody>
          <a:bodyPr/>
          <a:lstStyle>
            <a:lvl1pPr marL="0" indent="0">
              <a:buNone/>
              <a:defRPr/>
            </a:lvl1pPr>
          </a:lstStyle>
          <a:p>
            <a:r>
              <a:rPr lang="en-US"/>
              <a:t> </a:t>
            </a:r>
          </a:p>
        </p:txBody>
      </p:sp>
      <p:sp>
        <p:nvSpPr>
          <p:cNvPr id="110" name="Picture Placeholder 4">
            <a:extLst>
              <a:ext uri="{FF2B5EF4-FFF2-40B4-BE49-F238E27FC236}">
                <a16:creationId xmlns:a16="http://schemas.microsoft.com/office/drawing/2014/main" id="{22225599-406E-C016-022A-1D62E47A0835}"/>
              </a:ext>
            </a:extLst>
          </p:cNvPr>
          <p:cNvSpPr>
            <a:spLocks noGrp="1"/>
          </p:cNvSpPr>
          <p:nvPr>
            <p:ph type="pic" sz="quarter" idx="110" hasCustomPrompt="1"/>
          </p:nvPr>
        </p:nvSpPr>
        <p:spPr>
          <a:xfrm>
            <a:off x="1689623" y="4782171"/>
            <a:ext cx="350400" cy="350400"/>
          </a:xfrm>
        </p:spPr>
        <p:txBody>
          <a:bodyPr/>
          <a:lstStyle>
            <a:lvl1pPr marL="0" indent="0">
              <a:buNone/>
              <a:defRPr/>
            </a:lvl1pPr>
          </a:lstStyle>
          <a:p>
            <a:r>
              <a:rPr lang="en-US"/>
              <a:t> </a:t>
            </a:r>
          </a:p>
        </p:txBody>
      </p:sp>
      <p:sp>
        <p:nvSpPr>
          <p:cNvPr id="111" name="Picture Placeholder 4">
            <a:extLst>
              <a:ext uri="{FF2B5EF4-FFF2-40B4-BE49-F238E27FC236}">
                <a16:creationId xmlns:a16="http://schemas.microsoft.com/office/drawing/2014/main" id="{E2395EEF-39A4-F6F7-25A3-8BABDCEB8CEF}"/>
              </a:ext>
            </a:extLst>
          </p:cNvPr>
          <p:cNvSpPr>
            <a:spLocks noGrp="1"/>
          </p:cNvSpPr>
          <p:nvPr>
            <p:ph type="pic" sz="quarter" idx="111" hasCustomPrompt="1"/>
          </p:nvPr>
        </p:nvSpPr>
        <p:spPr>
          <a:xfrm>
            <a:off x="2453621" y="4782171"/>
            <a:ext cx="350400" cy="350400"/>
          </a:xfrm>
        </p:spPr>
        <p:txBody>
          <a:bodyPr/>
          <a:lstStyle>
            <a:lvl1pPr marL="0" indent="0">
              <a:buNone/>
              <a:defRPr/>
            </a:lvl1pPr>
          </a:lstStyle>
          <a:p>
            <a:r>
              <a:rPr lang="en-US"/>
              <a:t> </a:t>
            </a:r>
          </a:p>
        </p:txBody>
      </p:sp>
      <p:sp>
        <p:nvSpPr>
          <p:cNvPr id="112" name="Picture Placeholder 4">
            <a:extLst>
              <a:ext uri="{FF2B5EF4-FFF2-40B4-BE49-F238E27FC236}">
                <a16:creationId xmlns:a16="http://schemas.microsoft.com/office/drawing/2014/main" id="{696AB4FC-2FCC-6CAB-1416-74DF80FDEF67}"/>
              </a:ext>
            </a:extLst>
          </p:cNvPr>
          <p:cNvSpPr>
            <a:spLocks noGrp="1"/>
          </p:cNvSpPr>
          <p:nvPr>
            <p:ph type="pic" sz="quarter" idx="112" hasCustomPrompt="1"/>
          </p:nvPr>
        </p:nvSpPr>
        <p:spPr>
          <a:xfrm>
            <a:off x="3217620" y="4782171"/>
            <a:ext cx="350400" cy="350400"/>
          </a:xfrm>
        </p:spPr>
        <p:txBody>
          <a:bodyPr/>
          <a:lstStyle>
            <a:lvl1pPr marL="0" indent="0">
              <a:buNone/>
              <a:defRPr/>
            </a:lvl1pPr>
          </a:lstStyle>
          <a:p>
            <a:r>
              <a:rPr lang="en-US"/>
              <a:t> </a:t>
            </a:r>
          </a:p>
        </p:txBody>
      </p:sp>
      <p:sp>
        <p:nvSpPr>
          <p:cNvPr id="113" name="Picture Placeholder 4">
            <a:extLst>
              <a:ext uri="{FF2B5EF4-FFF2-40B4-BE49-F238E27FC236}">
                <a16:creationId xmlns:a16="http://schemas.microsoft.com/office/drawing/2014/main" id="{8ED3BB53-CEB5-C3AE-43B8-DA96361F5789}"/>
              </a:ext>
            </a:extLst>
          </p:cNvPr>
          <p:cNvSpPr>
            <a:spLocks noGrp="1"/>
          </p:cNvSpPr>
          <p:nvPr>
            <p:ph type="pic" sz="quarter" idx="113" hasCustomPrompt="1"/>
          </p:nvPr>
        </p:nvSpPr>
        <p:spPr>
          <a:xfrm>
            <a:off x="3981619" y="4782171"/>
            <a:ext cx="350400" cy="350400"/>
          </a:xfrm>
        </p:spPr>
        <p:txBody>
          <a:bodyPr/>
          <a:lstStyle>
            <a:lvl1pPr marL="0" indent="0">
              <a:buNone/>
              <a:defRPr/>
            </a:lvl1pPr>
          </a:lstStyle>
          <a:p>
            <a:r>
              <a:rPr lang="en-US"/>
              <a:t> </a:t>
            </a:r>
          </a:p>
        </p:txBody>
      </p:sp>
      <p:sp>
        <p:nvSpPr>
          <p:cNvPr id="114" name="Picture Placeholder 4">
            <a:extLst>
              <a:ext uri="{FF2B5EF4-FFF2-40B4-BE49-F238E27FC236}">
                <a16:creationId xmlns:a16="http://schemas.microsoft.com/office/drawing/2014/main" id="{186F50FC-A1D0-73E8-611F-6E9034399079}"/>
              </a:ext>
            </a:extLst>
          </p:cNvPr>
          <p:cNvSpPr>
            <a:spLocks noGrp="1"/>
          </p:cNvSpPr>
          <p:nvPr>
            <p:ph type="pic" sz="quarter" idx="114" hasCustomPrompt="1"/>
          </p:nvPr>
        </p:nvSpPr>
        <p:spPr>
          <a:xfrm>
            <a:off x="4745617" y="4782171"/>
            <a:ext cx="350400" cy="350400"/>
          </a:xfrm>
        </p:spPr>
        <p:txBody>
          <a:bodyPr/>
          <a:lstStyle>
            <a:lvl1pPr marL="0" indent="0">
              <a:buNone/>
              <a:defRPr/>
            </a:lvl1pPr>
          </a:lstStyle>
          <a:p>
            <a:r>
              <a:rPr lang="en-US"/>
              <a:t> </a:t>
            </a:r>
          </a:p>
        </p:txBody>
      </p:sp>
      <p:sp>
        <p:nvSpPr>
          <p:cNvPr id="115" name="Picture Placeholder 4">
            <a:extLst>
              <a:ext uri="{FF2B5EF4-FFF2-40B4-BE49-F238E27FC236}">
                <a16:creationId xmlns:a16="http://schemas.microsoft.com/office/drawing/2014/main" id="{156C8918-9AFF-8904-01E3-622831DA889B}"/>
              </a:ext>
            </a:extLst>
          </p:cNvPr>
          <p:cNvSpPr>
            <a:spLocks noGrp="1"/>
          </p:cNvSpPr>
          <p:nvPr>
            <p:ph type="pic" sz="quarter" idx="115" hasCustomPrompt="1"/>
          </p:nvPr>
        </p:nvSpPr>
        <p:spPr>
          <a:xfrm>
            <a:off x="5509616" y="4782171"/>
            <a:ext cx="350400" cy="350400"/>
          </a:xfrm>
        </p:spPr>
        <p:txBody>
          <a:bodyPr/>
          <a:lstStyle>
            <a:lvl1pPr marL="0" indent="0">
              <a:buNone/>
              <a:defRPr/>
            </a:lvl1pPr>
          </a:lstStyle>
          <a:p>
            <a:r>
              <a:rPr lang="en-US"/>
              <a:t> </a:t>
            </a:r>
          </a:p>
        </p:txBody>
      </p:sp>
      <p:sp>
        <p:nvSpPr>
          <p:cNvPr id="116" name="Picture Placeholder 4">
            <a:extLst>
              <a:ext uri="{FF2B5EF4-FFF2-40B4-BE49-F238E27FC236}">
                <a16:creationId xmlns:a16="http://schemas.microsoft.com/office/drawing/2014/main" id="{FBD19305-8A85-0E6A-4655-F5E2514993AC}"/>
              </a:ext>
            </a:extLst>
          </p:cNvPr>
          <p:cNvSpPr>
            <a:spLocks noGrp="1"/>
          </p:cNvSpPr>
          <p:nvPr>
            <p:ph type="pic" sz="quarter" idx="116" hasCustomPrompt="1"/>
          </p:nvPr>
        </p:nvSpPr>
        <p:spPr>
          <a:xfrm>
            <a:off x="6273616" y="4782171"/>
            <a:ext cx="350400" cy="350400"/>
          </a:xfrm>
        </p:spPr>
        <p:txBody>
          <a:bodyPr/>
          <a:lstStyle>
            <a:lvl1pPr marL="0" indent="0">
              <a:buNone/>
              <a:defRPr/>
            </a:lvl1pPr>
          </a:lstStyle>
          <a:p>
            <a:r>
              <a:rPr lang="en-US"/>
              <a:t> </a:t>
            </a:r>
          </a:p>
        </p:txBody>
      </p:sp>
      <p:sp>
        <p:nvSpPr>
          <p:cNvPr id="117" name="Picture Placeholder 4">
            <a:extLst>
              <a:ext uri="{FF2B5EF4-FFF2-40B4-BE49-F238E27FC236}">
                <a16:creationId xmlns:a16="http://schemas.microsoft.com/office/drawing/2014/main" id="{577B6E8D-74C2-1819-94AC-12CA0252A588}"/>
              </a:ext>
            </a:extLst>
          </p:cNvPr>
          <p:cNvSpPr>
            <a:spLocks noGrp="1"/>
          </p:cNvSpPr>
          <p:nvPr>
            <p:ph type="pic" sz="quarter" idx="117" hasCustomPrompt="1"/>
          </p:nvPr>
        </p:nvSpPr>
        <p:spPr>
          <a:xfrm>
            <a:off x="7037615" y="4782171"/>
            <a:ext cx="350400" cy="350400"/>
          </a:xfrm>
        </p:spPr>
        <p:txBody>
          <a:bodyPr/>
          <a:lstStyle>
            <a:lvl1pPr marL="0" indent="0">
              <a:buNone/>
              <a:defRPr/>
            </a:lvl1pPr>
          </a:lstStyle>
          <a:p>
            <a:r>
              <a:rPr lang="en-US"/>
              <a:t> </a:t>
            </a:r>
          </a:p>
        </p:txBody>
      </p:sp>
      <p:sp>
        <p:nvSpPr>
          <p:cNvPr id="118" name="Picture Placeholder 4">
            <a:extLst>
              <a:ext uri="{FF2B5EF4-FFF2-40B4-BE49-F238E27FC236}">
                <a16:creationId xmlns:a16="http://schemas.microsoft.com/office/drawing/2014/main" id="{12D1863A-7244-C55B-5D5B-814D383E0A14}"/>
              </a:ext>
            </a:extLst>
          </p:cNvPr>
          <p:cNvSpPr>
            <a:spLocks noGrp="1"/>
          </p:cNvSpPr>
          <p:nvPr>
            <p:ph type="pic" sz="quarter" idx="118" hasCustomPrompt="1"/>
          </p:nvPr>
        </p:nvSpPr>
        <p:spPr>
          <a:xfrm>
            <a:off x="7801616" y="4782171"/>
            <a:ext cx="350400" cy="350400"/>
          </a:xfrm>
        </p:spPr>
        <p:txBody>
          <a:bodyPr/>
          <a:lstStyle>
            <a:lvl1pPr marL="0" indent="0">
              <a:buNone/>
              <a:defRPr/>
            </a:lvl1pPr>
          </a:lstStyle>
          <a:p>
            <a:r>
              <a:rPr lang="en-US"/>
              <a:t> </a:t>
            </a:r>
          </a:p>
        </p:txBody>
      </p:sp>
      <p:sp>
        <p:nvSpPr>
          <p:cNvPr id="119" name="Picture Placeholder 4">
            <a:extLst>
              <a:ext uri="{FF2B5EF4-FFF2-40B4-BE49-F238E27FC236}">
                <a16:creationId xmlns:a16="http://schemas.microsoft.com/office/drawing/2014/main" id="{D828F09A-AE15-D2D0-5A92-D5CBFECCBE44}"/>
              </a:ext>
            </a:extLst>
          </p:cNvPr>
          <p:cNvSpPr>
            <a:spLocks noGrp="1"/>
          </p:cNvSpPr>
          <p:nvPr>
            <p:ph type="pic" sz="quarter" idx="119" hasCustomPrompt="1"/>
          </p:nvPr>
        </p:nvSpPr>
        <p:spPr>
          <a:xfrm>
            <a:off x="8565609" y="4782171"/>
            <a:ext cx="350400" cy="350400"/>
          </a:xfrm>
        </p:spPr>
        <p:txBody>
          <a:bodyPr/>
          <a:lstStyle>
            <a:lvl1pPr marL="0" indent="0">
              <a:buNone/>
              <a:defRPr/>
            </a:lvl1pPr>
          </a:lstStyle>
          <a:p>
            <a:r>
              <a:rPr lang="en-US"/>
              <a:t> </a:t>
            </a:r>
          </a:p>
        </p:txBody>
      </p:sp>
      <p:sp>
        <p:nvSpPr>
          <p:cNvPr id="120" name="Picture Placeholder 4">
            <a:extLst>
              <a:ext uri="{FF2B5EF4-FFF2-40B4-BE49-F238E27FC236}">
                <a16:creationId xmlns:a16="http://schemas.microsoft.com/office/drawing/2014/main" id="{1E8C75DB-4F13-8919-6BF2-7B2187712490}"/>
              </a:ext>
            </a:extLst>
          </p:cNvPr>
          <p:cNvSpPr>
            <a:spLocks noGrp="1"/>
          </p:cNvSpPr>
          <p:nvPr>
            <p:ph type="pic" sz="quarter" idx="120" hasCustomPrompt="1"/>
          </p:nvPr>
        </p:nvSpPr>
        <p:spPr>
          <a:xfrm>
            <a:off x="9329608" y="4782171"/>
            <a:ext cx="350400" cy="350400"/>
          </a:xfrm>
        </p:spPr>
        <p:txBody>
          <a:bodyPr/>
          <a:lstStyle>
            <a:lvl1pPr marL="0" indent="0">
              <a:buNone/>
              <a:defRPr/>
            </a:lvl1pPr>
          </a:lstStyle>
          <a:p>
            <a:r>
              <a:rPr lang="en-US"/>
              <a:t> </a:t>
            </a:r>
          </a:p>
        </p:txBody>
      </p:sp>
      <p:sp>
        <p:nvSpPr>
          <p:cNvPr id="121" name="Picture Placeholder 4">
            <a:extLst>
              <a:ext uri="{FF2B5EF4-FFF2-40B4-BE49-F238E27FC236}">
                <a16:creationId xmlns:a16="http://schemas.microsoft.com/office/drawing/2014/main" id="{1FC6A1D4-A43D-804B-4B52-5F754FA52ECD}"/>
              </a:ext>
            </a:extLst>
          </p:cNvPr>
          <p:cNvSpPr>
            <a:spLocks noGrp="1"/>
          </p:cNvSpPr>
          <p:nvPr>
            <p:ph type="pic" sz="quarter" idx="121" hasCustomPrompt="1"/>
          </p:nvPr>
        </p:nvSpPr>
        <p:spPr>
          <a:xfrm>
            <a:off x="10093607" y="4782171"/>
            <a:ext cx="350400" cy="350400"/>
          </a:xfrm>
        </p:spPr>
        <p:txBody>
          <a:bodyPr/>
          <a:lstStyle>
            <a:lvl1pPr marL="0" indent="0">
              <a:buNone/>
              <a:defRPr/>
            </a:lvl1pPr>
          </a:lstStyle>
          <a:p>
            <a:r>
              <a:rPr lang="en-US"/>
              <a:t> </a:t>
            </a:r>
          </a:p>
        </p:txBody>
      </p:sp>
      <p:sp>
        <p:nvSpPr>
          <p:cNvPr id="122" name="Picture Placeholder 4">
            <a:extLst>
              <a:ext uri="{FF2B5EF4-FFF2-40B4-BE49-F238E27FC236}">
                <a16:creationId xmlns:a16="http://schemas.microsoft.com/office/drawing/2014/main" id="{FCF079EC-18E5-BACA-417C-E750856D1ADB}"/>
              </a:ext>
            </a:extLst>
          </p:cNvPr>
          <p:cNvSpPr>
            <a:spLocks noGrp="1"/>
          </p:cNvSpPr>
          <p:nvPr>
            <p:ph type="pic" sz="quarter" idx="122" hasCustomPrompt="1"/>
          </p:nvPr>
        </p:nvSpPr>
        <p:spPr>
          <a:xfrm>
            <a:off x="10857605" y="4782171"/>
            <a:ext cx="350400" cy="350400"/>
          </a:xfrm>
        </p:spPr>
        <p:txBody>
          <a:bodyPr/>
          <a:lstStyle>
            <a:lvl1pPr marL="0" indent="0">
              <a:buNone/>
              <a:defRPr/>
            </a:lvl1pPr>
          </a:lstStyle>
          <a:p>
            <a:r>
              <a:rPr lang="en-US"/>
              <a:t> </a:t>
            </a:r>
          </a:p>
        </p:txBody>
      </p:sp>
      <p:sp>
        <p:nvSpPr>
          <p:cNvPr id="123" name="Picture Placeholder 4">
            <a:extLst>
              <a:ext uri="{FF2B5EF4-FFF2-40B4-BE49-F238E27FC236}">
                <a16:creationId xmlns:a16="http://schemas.microsoft.com/office/drawing/2014/main" id="{30AACB10-E276-1B90-62A7-415AF5A176F0}"/>
              </a:ext>
            </a:extLst>
          </p:cNvPr>
          <p:cNvSpPr>
            <a:spLocks noGrp="1"/>
          </p:cNvSpPr>
          <p:nvPr>
            <p:ph type="pic" sz="quarter" idx="123" hasCustomPrompt="1"/>
          </p:nvPr>
        </p:nvSpPr>
        <p:spPr>
          <a:xfrm>
            <a:off x="925624" y="5222001"/>
            <a:ext cx="350400" cy="350400"/>
          </a:xfrm>
        </p:spPr>
        <p:txBody>
          <a:bodyPr/>
          <a:lstStyle>
            <a:lvl1pPr marL="0" indent="0">
              <a:buNone/>
              <a:defRPr/>
            </a:lvl1pPr>
          </a:lstStyle>
          <a:p>
            <a:r>
              <a:rPr lang="en-US"/>
              <a:t> </a:t>
            </a:r>
          </a:p>
        </p:txBody>
      </p:sp>
      <p:sp>
        <p:nvSpPr>
          <p:cNvPr id="124" name="Picture Placeholder 4">
            <a:extLst>
              <a:ext uri="{FF2B5EF4-FFF2-40B4-BE49-F238E27FC236}">
                <a16:creationId xmlns:a16="http://schemas.microsoft.com/office/drawing/2014/main" id="{4F0FBA55-645F-89A8-D924-C5D9C05B9DE5}"/>
              </a:ext>
            </a:extLst>
          </p:cNvPr>
          <p:cNvSpPr>
            <a:spLocks noGrp="1"/>
          </p:cNvSpPr>
          <p:nvPr>
            <p:ph type="pic" sz="quarter" idx="124" hasCustomPrompt="1"/>
          </p:nvPr>
        </p:nvSpPr>
        <p:spPr>
          <a:xfrm>
            <a:off x="1689623" y="5222001"/>
            <a:ext cx="350400" cy="350400"/>
          </a:xfrm>
        </p:spPr>
        <p:txBody>
          <a:bodyPr/>
          <a:lstStyle>
            <a:lvl1pPr marL="0" indent="0">
              <a:buNone/>
              <a:defRPr/>
            </a:lvl1pPr>
          </a:lstStyle>
          <a:p>
            <a:r>
              <a:rPr lang="en-US"/>
              <a:t> </a:t>
            </a:r>
          </a:p>
        </p:txBody>
      </p:sp>
      <p:sp>
        <p:nvSpPr>
          <p:cNvPr id="125" name="Picture Placeholder 4">
            <a:extLst>
              <a:ext uri="{FF2B5EF4-FFF2-40B4-BE49-F238E27FC236}">
                <a16:creationId xmlns:a16="http://schemas.microsoft.com/office/drawing/2014/main" id="{FBE86E5D-295E-5C88-BB25-602D7CF7D094}"/>
              </a:ext>
            </a:extLst>
          </p:cNvPr>
          <p:cNvSpPr>
            <a:spLocks noGrp="1"/>
          </p:cNvSpPr>
          <p:nvPr>
            <p:ph type="pic" sz="quarter" idx="125" hasCustomPrompt="1"/>
          </p:nvPr>
        </p:nvSpPr>
        <p:spPr>
          <a:xfrm>
            <a:off x="2453621" y="5222001"/>
            <a:ext cx="350400" cy="350400"/>
          </a:xfrm>
        </p:spPr>
        <p:txBody>
          <a:bodyPr/>
          <a:lstStyle>
            <a:lvl1pPr marL="0" indent="0">
              <a:buNone/>
              <a:defRPr/>
            </a:lvl1pPr>
          </a:lstStyle>
          <a:p>
            <a:r>
              <a:rPr lang="en-US"/>
              <a:t> </a:t>
            </a:r>
          </a:p>
        </p:txBody>
      </p:sp>
      <p:sp>
        <p:nvSpPr>
          <p:cNvPr id="126" name="Picture Placeholder 4">
            <a:extLst>
              <a:ext uri="{FF2B5EF4-FFF2-40B4-BE49-F238E27FC236}">
                <a16:creationId xmlns:a16="http://schemas.microsoft.com/office/drawing/2014/main" id="{DF30FBBE-D3CB-A616-A316-4ED16DA3C664}"/>
              </a:ext>
            </a:extLst>
          </p:cNvPr>
          <p:cNvSpPr>
            <a:spLocks noGrp="1"/>
          </p:cNvSpPr>
          <p:nvPr>
            <p:ph type="pic" sz="quarter" idx="126" hasCustomPrompt="1"/>
          </p:nvPr>
        </p:nvSpPr>
        <p:spPr>
          <a:xfrm>
            <a:off x="3217620" y="5222001"/>
            <a:ext cx="350400" cy="350400"/>
          </a:xfrm>
        </p:spPr>
        <p:txBody>
          <a:bodyPr/>
          <a:lstStyle>
            <a:lvl1pPr marL="0" indent="0">
              <a:buNone/>
              <a:defRPr/>
            </a:lvl1pPr>
          </a:lstStyle>
          <a:p>
            <a:r>
              <a:rPr lang="en-US"/>
              <a:t> </a:t>
            </a:r>
          </a:p>
        </p:txBody>
      </p:sp>
      <p:sp>
        <p:nvSpPr>
          <p:cNvPr id="127" name="Picture Placeholder 4">
            <a:extLst>
              <a:ext uri="{FF2B5EF4-FFF2-40B4-BE49-F238E27FC236}">
                <a16:creationId xmlns:a16="http://schemas.microsoft.com/office/drawing/2014/main" id="{1200E241-93A7-2E37-0C51-B1F0586B4FEC}"/>
              </a:ext>
            </a:extLst>
          </p:cNvPr>
          <p:cNvSpPr>
            <a:spLocks noGrp="1"/>
          </p:cNvSpPr>
          <p:nvPr>
            <p:ph type="pic" sz="quarter" idx="127" hasCustomPrompt="1"/>
          </p:nvPr>
        </p:nvSpPr>
        <p:spPr>
          <a:xfrm>
            <a:off x="3981619" y="5222001"/>
            <a:ext cx="350400" cy="350400"/>
          </a:xfrm>
        </p:spPr>
        <p:txBody>
          <a:bodyPr/>
          <a:lstStyle>
            <a:lvl1pPr marL="0" indent="0">
              <a:buNone/>
              <a:defRPr/>
            </a:lvl1pPr>
          </a:lstStyle>
          <a:p>
            <a:r>
              <a:rPr lang="en-US"/>
              <a:t> </a:t>
            </a:r>
          </a:p>
        </p:txBody>
      </p:sp>
      <p:sp>
        <p:nvSpPr>
          <p:cNvPr id="128" name="Picture Placeholder 4">
            <a:extLst>
              <a:ext uri="{FF2B5EF4-FFF2-40B4-BE49-F238E27FC236}">
                <a16:creationId xmlns:a16="http://schemas.microsoft.com/office/drawing/2014/main" id="{20BF072E-EDC2-70E5-C1E9-68EC1BB4356A}"/>
              </a:ext>
            </a:extLst>
          </p:cNvPr>
          <p:cNvSpPr>
            <a:spLocks noGrp="1"/>
          </p:cNvSpPr>
          <p:nvPr>
            <p:ph type="pic" sz="quarter" idx="128" hasCustomPrompt="1"/>
          </p:nvPr>
        </p:nvSpPr>
        <p:spPr>
          <a:xfrm>
            <a:off x="4745617" y="5222001"/>
            <a:ext cx="350400" cy="350400"/>
          </a:xfrm>
        </p:spPr>
        <p:txBody>
          <a:bodyPr/>
          <a:lstStyle>
            <a:lvl1pPr marL="0" indent="0">
              <a:buNone/>
              <a:defRPr/>
            </a:lvl1pPr>
          </a:lstStyle>
          <a:p>
            <a:r>
              <a:rPr lang="en-US"/>
              <a:t> </a:t>
            </a:r>
          </a:p>
        </p:txBody>
      </p:sp>
      <p:sp>
        <p:nvSpPr>
          <p:cNvPr id="129" name="Picture Placeholder 4">
            <a:extLst>
              <a:ext uri="{FF2B5EF4-FFF2-40B4-BE49-F238E27FC236}">
                <a16:creationId xmlns:a16="http://schemas.microsoft.com/office/drawing/2014/main" id="{26BE83A7-634A-0B87-9E16-FB9595F79318}"/>
              </a:ext>
            </a:extLst>
          </p:cNvPr>
          <p:cNvSpPr>
            <a:spLocks noGrp="1"/>
          </p:cNvSpPr>
          <p:nvPr>
            <p:ph type="pic" sz="quarter" idx="129" hasCustomPrompt="1"/>
          </p:nvPr>
        </p:nvSpPr>
        <p:spPr>
          <a:xfrm>
            <a:off x="5509616" y="5222001"/>
            <a:ext cx="350400" cy="350400"/>
          </a:xfrm>
        </p:spPr>
        <p:txBody>
          <a:bodyPr/>
          <a:lstStyle>
            <a:lvl1pPr marL="0" indent="0">
              <a:buNone/>
              <a:defRPr/>
            </a:lvl1pPr>
          </a:lstStyle>
          <a:p>
            <a:r>
              <a:rPr lang="en-US"/>
              <a:t> </a:t>
            </a:r>
          </a:p>
        </p:txBody>
      </p:sp>
      <p:sp>
        <p:nvSpPr>
          <p:cNvPr id="130" name="Picture Placeholder 4">
            <a:extLst>
              <a:ext uri="{FF2B5EF4-FFF2-40B4-BE49-F238E27FC236}">
                <a16:creationId xmlns:a16="http://schemas.microsoft.com/office/drawing/2014/main" id="{0CA8F927-0BED-51EF-9893-8834A9ACCEC5}"/>
              </a:ext>
            </a:extLst>
          </p:cNvPr>
          <p:cNvSpPr>
            <a:spLocks noGrp="1"/>
          </p:cNvSpPr>
          <p:nvPr>
            <p:ph type="pic" sz="quarter" idx="130" hasCustomPrompt="1"/>
          </p:nvPr>
        </p:nvSpPr>
        <p:spPr>
          <a:xfrm>
            <a:off x="6273616" y="5222001"/>
            <a:ext cx="350400" cy="350400"/>
          </a:xfrm>
        </p:spPr>
        <p:txBody>
          <a:bodyPr/>
          <a:lstStyle>
            <a:lvl1pPr marL="0" indent="0">
              <a:buNone/>
              <a:defRPr/>
            </a:lvl1pPr>
          </a:lstStyle>
          <a:p>
            <a:r>
              <a:rPr lang="en-US"/>
              <a:t> </a:t>
            </a:r>
          </a:p>
        </p:txBody>
      </p:sp>
      <p:sp>
        <p:nvSpPr>
          <p:cNvPr id="131" name="Picture Placeholder 4">
            <a:extLst>
              <a:ext uri="{FF2B5EF4-FFF2-40B4-BE49-F238E27FC236}">
                <a16:creationId xmlns:a16="http://schemas.microsoft.com/office/drawing/2014/main" id="{436F57B6-30EA-6D83-9814-83504A29A215}"/>
              </a:ext>
            </a:extLst>
          </p:cNvPr>
          <p:cNvSpPr>
            <a:spLocks noGrp="1"/>
          </p:cNvSpPr>
          <p:nvPr>
            <p:ph type="pic" sz="quarter" idx="131" hasCustomPrompt="1"/>
          </p:nvPr>
        </p:nvSpPr>
        <p:spPr>
          <a:xfrm>
            <a:off x="7037615" y="5222001"/>
            <a:ext cx="350400" cy="350400"/>
          </a:xfrm>
        </p:spPr>
        <p:txBody>
          <a:bodyPr/>
          <a:lstStyle>
            <a:lvl1pPr marL="0" indent="0">
              <a:buNone/>
              <a:defRPr/>
            </a:lvl1pPr>
          </a:lstStyle>
          <a:p>
            <a:r>
              <a:rPr lang="en-US"/>
              <a:t> </a:t>
            </a:r>
          </a:p>
        </p:txBody>
      </p:sp>
      <p:sp>
        <p:nvSpPr>
          <p:cNvPr id="132" name="Picture Placeholder 4">
            <a:extLst>
              <a:ext uri="{FF2B5EF4-FFF2-40B4-BE49-F238E27FC236}">
                <a16:creationId xmlns:a16="http://schemas.microsoft.com/office/drawing/2014/main" id="{AD28636A-66F2-C322-DCA5-B39BA8086E6D}"/>
              </a:ext>
            </a:extLst>
          </p:cNvPr>
          <p:cNvSpPr>
            <a:spLocks noGrp="1"/>
          </p:cNvSpPr>
          <p:nvPr>
            <p:ph type="pic" sz="quarter" idx="132" hasCustomPrompt="1"/>
          </p:nvPr>
        </p:nvSpPr>
        <p:spPr>
          <a:xfrm>
            <a:off x="7801616" y="5222001"/>
            <a:ext cx="350400" cy="350400"/>
          </a:xfrm>
        </p:spPr>
        <p:txBody>
          <a:bodyPr/>
          <a:lstStyle>
            <a:lvl1pPr marL="0" indent="0">
              <a:buNone/>
              <a:defRPr/>
            </a:lvl1pPr>
          </a:lstStyle>
          <a:p>
            <a:r>
              <a:rPr lang="en-US"/>
              <a:t> </a:t>
            </a:r>
          </a:p>
        </p:txBody>
      </p:sp>
      <p:sp>
        <p:nvSpPr>
          <p:cNvPr id="133" name="Picture Placeholder 4">
            <a:extLst>
              <a:ext uri="{FF2B5EF4-FFF2-40B4-BE49-F238E27FC236}">
                <a16:creationId xmlns:a16="http://schemas.microsoft.com/office/drawing/2014/main" id="{C6A0391D-ADF9-84E2-06F4-485E65E07C48}"/>
              </a:ext>
            </a:extLst>
          </p:cNvPr>
          <p:cNvSpPr>
            <a:spLocks noGrp="1"/>
          </p:cNvSpPr>
          <p:nvPr>
            <p:ph type="pic" sz="quarter" idx="133" hasCustomPrompt="1"/>
          </p:nvPr>
        </p:nvSpPr>
        <p:spPr>
          <a:xfrm>
            <a:off x="8565609" y="5222001"/>
            <a:ext cx="350400" cy="350400"/>
          </a:xfrm>
        </p:spPr>
        <p:txBody>
          <a:bodyPr/>
          <a:lstStyle>
            <a:lvl1pPr marL="0" indent="0">
              <a:buNone/>
              <a:defRPr/>
            </a:lvl1pPr>
          </a:lstStyle>
          <a:p>
            <a:r>
              <a:rPr lang="en-US"/>
              <a:t> </a:t>
            </a:r>
          </a:p>
        </p:txBody>
      </p:sp>
      <p:sp>
        <p:nvSpPr>
          <p:cNvPr id="134" name="Picture Placeholder 4">
            <a:extLst>
              <a:ext uri="{FF2B5EF4-FFF2-40B4-BE49-F238E27FC236}">
                <a16:creationId xmlns:a16="http://schemas.microsoft.com/office/drawing/2014/main" id="{93417DD2-4A4B-A166-DA21-3D13E0166D95}"/>
              </a:ext>
            </a:extLst>
          </p:cNvPr>
          <p:cNvSpPr>
            <a:spLocks noGrp="1"/>
          </p:cNvSpPr>
          <p:nvPr>
            <p:ph type="pic" sz="quarter" idx="134" hasCustomPrompt="1"/>
          </p:nvPr>
        </p:nvSpPr>
        <p:spPr>
          <a:xfrm>
            <a:off x="9329608" y="5222001"/>
            <a:ext cx="350400" cy="350400"/>
          </a:xfrm>
        </p:spPr>
        <p:txBody>
          <a:bodyPr/>
          <a:lstStyle>
            <a:lvl1pPr marL="0" indent="0">
              <a:buNone/>
              <a:defRPr/>
            </a:lvl1pPr>
          </a:lstStyle>
          <a:p>
            <a:r>
              <a:rPr lang="en-US"/>
              <a:t> </a:t>
            </a:r>
          </a:p>
        </p:txBody>
      </p:sp>
      <p:sp>
        <p:nvSpPr>
          <p:cNvPr id="135" name="Picture Placeholder 4">
            <a:extLst>
              <a:ext uri="{FF2B5EF4-FFF2-40B4-BE49-F238E27FC236}">
                <a16:creationId xmlns:a16="http://schemas.microsoft.com/office/drawing/2014/main" id="{BBDF184D-EAE9-E809-A6DD-E7F475B02B4E}"/>
              </a:ext>
            </a:extLst>
          </p:cNvPr>
          <p:cNvSpPr>
            <a:spLocks noGrp="1"/>
          </p:cNvSpPr>
          <p:nvPr>
            <p:ph type="pic" sz="quarter" idx="135" hasCustomPrompt="1"/>
          </p:nvPr>
        </p:nvSpPr>
        <p:spPr>
          <a:xfrm>
            <a:off x="10093607" y="5222001"/>
            <a:ext cx="350400" cy="350400"/>
          </a:xfrm>
        </p:spPr>
        <p:txBody>
          <a:bodyPr/>
          <a:lstStyle>
            <a:lvl1pPr marL="0" indent="0">
              <a:buNone/>
              <a:defRPr/>
            </a:lvl1pPr>
          </a:lstStyle>
          <a:p>
            <a:r>
              <a:rPr lang="en-US"/>
              <a:t> </a:t>
            </a:r>
          </a:p>
        </p:txBody>
      </p:sp>
      <p:sp>
        <p:nvSpPr>
          <p:cNvPr id="136" name="Picture Placeholder 4">
            <a:extLst>
              <a:ext uri="{FF2B5EF4-FFF2-40B4-BE49-F238E27FC236}">
                <a16:creationId xmlns:a16="http://schemas.microsoft.com/office/drawing/2014/main" id="{445A45CB-D2F9-BF4E-2BF3-599B6830CB13}"/>
              </a:ext>
            </a:extLst>
          </p:cNvPr>
          <p:cNvSpPr>
            <a:spLocks noGrp="1"/>
          </p:cNvSpPr>
          <p:nvPr>
            <p:ph type="pic" sz="quarter" idx="136" hasCustomPrompt="1"/>
          </p:nvPr>
        </p:nvSpPr>
        <p:spPr>
          <a:xfrm>
            <a:off x="10857605" y="5222001"/>
            <a:ext cx="350400" cy="350400"/>
          </a:xfrm>
        </p:spPr>
        <p:txBody>
          <a:bodyPr/>
          <a:lstStyle>
            <a:lvl1pPr marL="0" indent="0">
              <a:buNone/>
              <a:defRPr/>
            </a:lvl1pPr>
          </a:lstStyle>
          <a:p>
            <a:r>
              <a:rPr lang="en-US"/>
              <a:t> </a:t>
            </a:r>
          </a:p>
        </p:txBody>
      </p:sp>
      <p:sp>
        <p:nvSpPr>
          <p:cNvPr id="137" name="Picture Placeholder 4">
            <a:extLst>
              <a:ext uri="{FF2B5EF4-FFF2-40B4-BE49-F238E27FC236}">
                <a16:creationId xmlns:a16="http://schemas.microsoft.com/office/drawing/2014/main" id="{19D84B9A-687C-AC67-03F8-F5C9AE7E5FC5}"/>
              </a:ext>
            </a:extLst>
          </p:cNvPr>
          <p:cNvSpPr>
            <a:spLocks noGrp="1"/>
          </p:cNvSpPr>
          <p:nvPr>
            <p:ph type="pic" sz="quarter" idx="137" hasCustomPrompt="1"/>
          </p:nvPr>
        </p:nvSpPr>
        <p:spPr>
          <a:xfrm>
            <a:off x="925624" y="5661835"/>
            <a:ext cx="350400" cy="350400"/>
          </a:xfrm>
        </p:spPr>
        <p:txBody>
          <a:bodyPr/>
          <a:lstStyle>
            <a:lvl1pPr marL="0" indent="0">
              <a:buNone/>
              <a:defRPr/>
            </a:lvl1pPr>
          </a:lstStyle>
          <a:p>
            <a:r>
              <a:rPr lang="en-US"/>
              <a:t> </a:t>
            </a:r>
          </a:p>
        </p:txBody>
      </p:sp>
      <p:sp>
        <p:nvSpPr>
          <p:cNvPr id="138" name="Picture Placeholder 4">
            <a:extLst>
              <a:ext uri="{FF2B5EF4-FFF2-40B4-BE49-F238E27FC236}">
                <a16:creationId xmlns:a16="http://schemas.microsoft.com/office/drawing/2014/main" id="{C8254688-ACF3-C039-C91F-8055897C4AD4}"/>
              </a:ext>
            </a:extLst>
          </p:cNvPr>
          <p:cNvSpPr>
            <a:spLocks noGrp="1"/>
          </p:cNvSpPr>
          <p:nvPr>
            <p:ph type="pic" sz="quarter" idx="138" hasCustomPrompt="1"/>
          </p:nvPr>
        </p:nvSpPr>
        <p:spPr>
          <a:xfrm>
            <a:off x="1689623" y="5661835"/>
            <a:ext cx="350400" cy="350400"/>
          </a:xfrm>
        </p:spPr>
        <p:txBody>
          <a:bodyPr/>
          <a:lstStyle>
            <a:lvl1pPr marL="0" indent="0">
              <a:buNone/>
              <a:defRPr/>
            </a:lvl1pPr>
          </a:lstStyle>
          <a:p>
            <a:r>
              <a:rPr lang="en-US"/>
              <a:t> </a:t>
            </a:r>
          </a:p>
        </p:txBody>
      </p:sp>
      <p:sp>
        <p:nvSpPr>
          <p:cNvPr id="139" name="Picture Placeholder 4">
            <a:extLst>
              <a:ext uri="{FF2B5EF4-FFF2-40B4-BE49-F238E27FC236}">
                <a16:creationId xmlns:a16="http://schemas.microsoft.com/office/drawing/2014/main" id="{7863A03E-0670-FC7E-A132-13DC379A4C81}"/>
              </a:ext>
            </a:extLst>
          </p:cNvPr>
          <p:cNvSpPr>
            <a:spLocks noGrp="1"/>
          </p:cNvSpPr>
          <p:nvPr>
            <p:ph type="pic" sz="quarter" idx="139" hasCustomPrompt="1"/>
          </p:nvPr>
        </p:nvSpPr>
        <p:spPr>
          <a:xfrm>
            <a:off x="2453621" y="5661835"/>
            <a:ext cx="350400" cy="350400"/>
          </a:xfrm>
        </p:spPr>
        <p:txBody>
          <a:bodyPr/>
          <a:lstStyle>
            <a:lvl1pPr marL="0" indent="0">
              <a:buNone/>
              <a:defRPr/>
            </a:lvl1pPr>
          </a:lstStyle>
          <a:p>
            <a:r>
              <a:rPr lang="en-US"/>
              <a:t> </a:t>
            </a:r>
          </a:p>
        </p:txBody>
      </p:sp>
      <p:sp>
        <p:nvSpPr>
          <p:cNvPr id="140" name="Picture Placeholder 4">
            <a:extLst>
              <a:ext uri="{FF2B5EF4-FFF2-40B4-BE49-F238E27FC236}">
                <a16:creationId xmlns:a16="http://schemas.microsoft.com/office/drawing/2014/main" id="{920B8D1A-2BA9-A49E-DEFC-AEE5AE61777E}"/>
              </a:ext>
            </a:extLst>
          </p:cNvPr>
          <p:cNvSpPr>
            <a:spLocks noGrp="1"/>
          </p:cNvSpPr>
          <p:nvPr>
            <p:ph type="pic" sz="quarter" idx="140" hasCustomPrompt="1"/>
          </p:nvPr>
        </p:nvSpPr>
        <p:spPr>
          <a:xfrm>
            <a:off x="3217620" y="5661835"/>
            <a:ext cx="350400" cy="350400"/>
          </a:xfrm>
        </p:spPr>
        <p:txBody>
          <a:bodyPr/>
          <a:lstStyle>
            <a:lvl1pPr marL="0" indent="0">
              <a:buNone/>
              <a:defRPr/>
            </a:lvl1pPr>
          </a:lstStyle>
          <a:p>
            <a:r>
              <a:rPr lang="en-US"/>
              <a:t> </a:t>
            </a:r>
          </a:p>
        </p:txBody>
      </p:sp>
      <p:sp>
        <p:nvSpPr>
          <p:cNvPr id="141" name="Picture Placeholder 4">
            <a:extLst>
              <a:ext uri="{FF2B5EF4-FFF2-40B4-BE49-F238E27FC236}">
                <a16:creationId xmlns:a16="http://schemas.microsoft.com/office/drawing/2014/main" id="{1C8F608D-91FD-1668-CA6C-95C135D2E528}"/>
              </a:ext>
            </a:extLst>
          </p:cNvPr>
          <p:cNvSpPr>
            <a:spLocks noGrp="1"/>
          </p:cNvSpPr>
          <p:nvPr>
            <p:ph type="pic" sz="quarter" idx="141" hasCustomPrompt="1"/>
          </p:nvPr>
        </p:nvSpPr>
        <p:spPr>
          <a:xfrm>
            <a:off x="3981619" y="5661835"/>
            <a:ext cx="350400" cy="350400"/>
          </a:xfrm>
        </p:spPr>
        <p:txBody>
          <a:bodyPr/>
          <a:lstStyle>
            <a:lvl1pPr marL="0" indent="0">
              <a:buNone/>
              <a:defRPr/>
            </a:lvl1pPr>
          </a:lstStyle>
          <a:p>
            <a:r>
              <a:rPr lang="en-US"/>
              <a:t> </a:t>
            </a:r>
          </a:p>
        </p:txBody>
      </p:sp>
      <p:sp>
        <p:nvSpPr>
          <p:cNvPr id="142" name="Picture Placeholder 4">
            <a:extLst>
              <a:ext uri="{FF2B5EF4-FFF2-40B4-BE49-F238E27FC236}">
                <a16:creationId xmlns:a16="http://schemas.microsoft.com/office/drawing/2014/main" id="{39FAE731-2DCA-180A-2856-02FEC5688C2A}"/>
              </a:ext>
            </a:extLst>
          </p:cNvPr>
          <p:cNvSpPr>
            <a:spLocks noGrp="1"/>
          </p:cNvSpPr>
          <p:nvPr>
            <p:ph type="pic" sz="quarter" idx="142" hasCustomPrompt="1"/>
          </p:nvPr>
        </p:nvSpPr>
        <p:spPr>
          <a:xfrm>
            <a:off x="4745617" y="5661835"/>
            <a:ext cx="350400" cy="350400"/>
          </a:xfrm>
        </p:spPr>
        <p:txBody>
          <a:bodyPr/>
          <a:lstStyle>
            <a:lvl1pPr marL="0" indent="0">
              <a:buNone/>
              <a:defRPr/>
            </a:lvl1pPr>
          </a:lstStyle>
          <a:p>
            <a:r>
              <a:rPr lang="en-US"/>
              <a:t> </a:t>
            </a:r>
          </a:p>
        </p:txBody>
      </p:sp>
      <p:sp>
        <p:nvSpPr>
          <p:cNvPr id="143" name="Picture Placeholder 4">
            <a:extLst>
              <a:ext uri="{FF2B5EF4-FFF2-40B4-BE49-F238E27FC236}">
                <a16:creationId xmlns:a16="http://schemas.microsoft.com/office/drawing/2014/main" id="{FB4C7DC2-ECEB-6796-4257-E13389133BDF}"/>
              </a:ext>
            </a:extLst>
          </p:cNvPr>
          <p:cNvSpPr>
            <a:spLocks noGrp="1"/>
          </p:cNvSpPr>
          <p:nvPr>
            <p:ph type="pic" sz="quarter" idx="143" hasCustomPrompt="1"/>
          </p:nvPr>
        </p:nvSpPr>
        <p:spPr>
          <a:xfrm>
            <a:off x="5509616" y="5661835"/>
            <a:ext cx="350400" cy="350400"/>
          </a:xfrm>
        </p:spPr>
        <p:txBody>
          <a:bodyPr/>
          <a:lstStyle>
            <a:lvl1pPr marL="0" indent="0">
              <a:buNone/>
              <a:defRPr/>
            </a:lvl1pPr>
          </a:lstStyle>
          <a:p>
            <a:r>
              <a:rPr lang="en-US"/>
              <a:t> </a:t>
            </a:r>
          </a:p>
        </p:txBody>
      </p:sp>
      <p:sp>
        <p:nvSpPr>
          <p:cNvPr id="144" name="Picture Placeholder 4">
            <a:extLst>
              <a:ext uri="{FF2B5EF4-FFF2-40B4-BE49-F238E27FC236}">
                <a16:creationId xmlns:a16="http://schemas.microsoft.com/office/drawing/2014/main" id="{A47A7FC7-42A1-A5FA-CECC-31C141A2265A}"/>
              </a:ext>
            </a:extLst>
          </p:cNvPr>
          <p:cNvSpPr>
            <a:spLocks noGrp="1"/>
          </p:cNvSpPr>
          <p:nvPr>
            <p:ph type="pic" sz="quarter" idx="144" hasCustomPrompt="1"/>
          </p:nvPr>
        </p:nvSpPr>
        <p:spPr>
          <a:xfrm>
            <a:off x="6273616" y="5661835"/>
            <a:ext cx="350400" cy="350400"/>
          </a:xfrm>
        </p:spPr>
        <p:txBody>
          <a:bodyPr/>
          <a:lstStyle>
            <a:lvl1pPr marL="0" indent="0">
              <a:buNone/>
              <a:defRPr/>
            </a:lvl1pPr>
          </a:lstStyle>
          <a:p>
            <a:r>
              <a:rPr lang="en-US"/>
              <a:t> </a:t>
            </a:r>
          </a:p>
        </p:txBody>
      </p:sp>
      <p:sp>
        <p:nvSpPr>
          <p:cNvPr id="145" name="Picture Placeholder 4">
            <a:extLst>
              <a:ext uri="{FF2B5EF4-FFF2-40B4-BE49-F238E27FC236}">
                <a16:creationId xmlns:a16="http://schemas.microsoft.com/office/drawing/2014/main" id="{755616DD-66EB-C7E0-1ECE-53826DBD46DA}"/>
              </a:ext>
            </a:extLst>
          </p:cNvPr>
          <p:cNvSpPr>
            <a:spLocks noGrp="1"/>
          </p:cNvSpPr>
          <p:nvPr>
            <p:ph type="pic" sz="quarter" idx="145" hasCustomPrompt="1"/>
          </p:nvPr>
        </p:nvSpPr>
        <p:spPr>
          <a:xfrm>
            <a:off x="7037615" y="5661835"/>
            <a:ext cx="350400" cy="350400"/>
          </a:xfrm>
        </p:spPr>
        <p:txBody>
          <a:bodyPr/>
          <a:lstStyle>
            <a:lvl1pPr marL="0" indent="0">
              <a:buNone/>
              <a:defRPr/>
            </a:lvl1pPr>
          </a:lstStyle>
          <a:p>
            <a:r>
              <a:rPr lang="en-US"/>
              <a:t> </a:t>
            </a:r>
          </a:p>
        </p:txBody>
      </p:sp>
      <p:sp>
        <p:nvSpPr>
          <p:cNvPr id="146" name="Picture Placeholder 4">
            <a:extLst>
              <a:ext uri="{FF2B5EF4-FFF2-40B4-BE49-F238E27FC236}">
                <a16:creationId xmlns:a16="http://schemas.microsoft.com/office/drawing/2014/main" id="{EC33B576-A383-9201-3D91-5B42C40A913D}"/>
              </a:ext>
            </a:extLst>
          </p:cNvPr>
          <p:cNvSpPr>
            <a:spLocks noGrp="1"/>
          </p:cNvSpPr>
          <p:nvPr>
            <p:ph type="pic" sz="quarter" idx="146" hasCustomPrompt="1"/>
          </p:nvPr>
        </p:nvSpPr>
        <p:spPr>
          <a:xfrm>
            <a:off x="7801616" y="5661835"/>
            <a:ext cx="350400" cy="350400"/>
          </a:xfrm>
        </p:spPr>
        <p:txBody>
          <a:bodyPr/>
          <a:lstStyle>
            <a:lvl1pPr marL="0" indent="0">
              <a:buNone/>
              <a:defRPr/>
            </a:lvl1pPr>
          </a:lstStyle>
          <a:p>
            <a:r>
              <a:rPr lang="en-US"/>
              <a:t> </a:t>
            </a:r>
          </a:p>
        </p:txBody>
      </p:sp>
      <p:sp>
        <p:nvSpPr>
          <p:cNvPr id="147" name="Picture Placeholder 4">
            <a:extLst>
              <a:ext uri="{FF2B5EF4-FFF2-40B4-BE49-F238E27FC236}">
                <a16:creationId xmlns:a16="http://schemas.microsoft.com/office/drawing/2014/main" id="{F0C7EA4B-768B-D9CC-412F-936634C8CC81}"/>
              </a:ext>
            </a:extLst>
          </p:cNvPr>
          <p:cNvSpPr>
            <a:spLocks noGrp="1"/>
          </p:cNvSpPr>
          <p:nvPr>
            <p:ph type="pic" sz="quarter" idx="147" hasCustomPrompt="1"/>
          </p:nvPr>
        </p:nvSpPr>
        <p:spPr>
          <a:xfrm>
            <a:off x="8565609" y="5661835"/>
            <a:ext cx="350400" cy="350400"/>
          </a:xfrm>
        </p:spPr>
        <p:txBody>
          <a:bodyPr/>
          <a:lstStyle>
            <a:lvl1pPr marL="0" indent="0">
              <a:buNone/>
              <a:defRPr/>
            </a:lvl1pPr>
          </a:lstStyle>
          <a:p>
            <a:r>
              <a:rPr lang="en-US"/>
              <a:t> </a:t>
            </a:r>
          </a:p>
        </p:txBody>
      </p:sp>
      <p:sp>
        <p:nvSpPr>
          <p:cNvPr id="148" name="Picture Placeholder 4">
            <a:extLst>
              <a:ext uri="{FF2B5EF4-FFF2-40B4-BE49-F238E27FC236}">
                <a16:creationId xmlns:a16="http://schemas.microsoft.com/office/drawing/2014/main" id="{7EBC10AD-0086-5CDF-EE90-498C3EDA1636}"/>
              </a:ext>
            </a:extLst>
          </p:cNvPr>
          <p:cNvSpPr>
            <a:spLocks noGrp="1"/>
          </p:cNvSpPr>
          <p:nvPr>
            <p:ph type="pic" sz="quarter" idx="148" hasCustomPrompt="1"/>
          </p:nvPr>
        </p:nvSpPr>
        <p:spPr>
          <a:xfrm>
            <a:off x="9329608" y="5661835"/>
            <a:ext cx="350400" cy="350400"/>
          </a:xfrm>
        </p:spPr>
        <p:txBody>
          <a:bodyPr/>
          <a:lstStyle>
            <a:lvl1pPr marL="0" indent="0">
              <a:buNone/>
              <a:defRPr/>
            </a:lvl1pPr>
          </a:lstStyle>
          <a:p>
            <a:r>
              <a:rPr lang="en-US"/>
              <a:t> </a:t>
            </a:r>
          </a:p>
        </p:txBody>
      </p:sp>
      <p:sp>
        <p:nvSpPr>
          <p:cNvPr id="149" name="Picture Placeholder 4">
            <a:extLst>
              <a:ext uri="{FF2B5EF4-FFF2-40B4-BE49-F238E27FC236}">
                <a16:creationId xmlns:a16="http://schemas.microsoft.com/office/drawing/2014/main" id="{7851F9A5-5DEB-0284-371D-7EA8AF26C192}"/>
              </a:ext>
            </a:extLst>
          </p:cNvPr>
          <p:cNvSpPr>
            <a:spLocks noGrp="1"/>
          </p:cNvSpPr>
          <p:nvPr>
            <p:ph type="pic" sz="quarter" idx="149" hasCustomPrompt="1"/>
          </p:nvPr>
        </p:nvSpPr>
        <p:spPr>
          <a:xfrm>
            <a:off x="10093607" y="5661835"/>
            <a:ext cx="350400" cy="350400"/>
          </a:xfrm>
        </p:spPr>
        <p:txBody>
          <a:bodyPr/>
          <a:lstStyle>
            <a:lvl1pPr marL="0" indent="0">
              <a:buNone/>
              <a:defRPr/>
            </a:lvl1pPr>
          </a:lstStyle>
          <a:p>
            <a:r>
              <a:rPr lang="en-US"/>
              <a:t> </a:t>
            </a:r>
          </a:p>
        </p:txBody>
      </p:sp>
      <p:sp>
        <p:nvSpPr>
          <p:cNvPr id="150" name="Picture Placeholder 4">
            <a:extLst>
              <a:ext uri="{FF2B5EF4-FFF2-40B4-BE49-F238E27FC236}">
                <a16:creationId xmlns:a16="http://schemas.microsoft.com/office/drawing/2014/main" id="{DD19A76F-566C-7E9E-D0C0-F00E2EB407C1}"/>
              </a:ext>
            </a:extLst>
          </p:cNvPr>
          <p:cNvSpPr>
            <a:spLocks noGrp="1"/>
          </p:cNvSpPr>
          <p:nvPr>
            <p:ph type="pic" sz="quarter" idx="150" hasCustomPrompt="1"/>
          </p:nvPr>
        </p:nvSpPr>
        <p:spPr>
          <a:xfrm>
            <a:off x="10857605" y="5661835"/>
            <a:ext cx="350400" cy="350400"/>
          </a:xfrm>
        </p:spPr>
        <p:txBody>
          <a:bodyPr/>
          <a:lstStyle>
            <a:lvl1pPr marL="0" indent="0">
              <a:buNone/>
              <a:defRPr/>
            </a:lvl1pPr>
          </a:lstStyle>
          <a:p>
            <a:r>
              <a:rPr lang="en-US"/>
              <a:t> </a:t>
            </a:r>
          </a:p>
        </p:txBody>
      </p:sp>
    </p:spTree>
    <p:extLst>
      <p:ext uri="{BB962C8B-B14F-4D97-AF65-F5344CB8AC3E}">
        <p14:creationId xmlns:p14="http://schemas.microsoft.com/office/powerpoint/2010/main" val="35323826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eam Member Focus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39" y="1269810"/>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39" y="913214"/>
            <a:ext cx="11214597" cy="225559"/>
          </a:xfrm>
        </p:spPr>
        <p:txBody>
          <a:bodyPr lIns="0" tIns="0" rIns="0" bIns="0">
            <a:noAutofit/>
          </a:bodyPr>
          <a:lstStyle>
            <a:lvl1pPr marL="0" indent="0">
              <a:buNone/>
              <a:defRPr sz="1600" i="1" spc="15" baseline="0">
                <a:solidFill>
                  <a:schemeClr val="accent4"/>
                </a:solidFill>
              </a:defRPr>
            </a:lvl1pPr>
            <a:lvl2pPr marL="457218" indent="0">
              <a:buNone/>
              <a:defRPr/>
            </a:lvl2pPr>
            <a:lvl3pPr marL="914434" indent="0">
              <a:buNone/>
              <a:defRPr/>
            </a:lvl3pPr>
            <a:lvl4pPr marL="1371655" indent="0">
              <a:buNone/>
              <a:defRPr/>
            </a:lvl4pPr>
            <a:lvl5pPr marL="1828872"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defTabSz="609593" rtl="0" eaLnBrk="1" fontAlgn="auto" latinLnBrk="0" hangingPunct="1">
              <a:lnSpc>
                <a:spcPct val="100000"/>
              </a:lnSpc>
              <a:spcBef>
                <a:spcPts val="0"/>
              </a:spcBef>
              <a:spcAft>
                <a:spcPts val="0"/>
              </a:spcAft>
              <a:buClr>
                <a:srgbClr val="122746"/>
              </a:buClr>
              <a:buSzPts val="375"/>
              <a:buFont typeface="Lora" pitchFamily="2" charset="0"/>
              <a:buNone/>
              <a:tabLst/>
              <a:defRPr/>
            </a:pPr>
            <a:fld id="{00000000-1234-1234-1234-123412341234}" type="slidenum">
              <a:rPr kumimoji="0" lang="en-GB" sz="1401" b="1" i="0" u="none" strike="noStrike" kern="1200" cap="none" spc="0" normalizeH="0" baseline="0" noProof="0">
                <a:ln>
                  <a:noFill/>
                </a:ln>
                <a:solidFill>
                  <a:srgbClr val="FFFFFF"/>
                </a:solidFill>
                <a:effectLst/>
                <a:uLnTx/>
                <a:uFillTx/>
                <a:latin typeface="Antonio Light" pitchFamily="2" charset="77"/>
                <a:ea typeface="Lora" pitchFamily="2" charset="0"/>
                <a:cs typeface="Lora" pitchFamily="2" charset="0"/>
                <a:sym typeface="Lora" pitchFamily="2" charset="0"/>
              </a:rPr>
              <a:pPr marL="0" marR="0" lvl="0" indent="0" algn="r" defTabSz="609593" rtl="0" eaLnBrk="1" fontAlgn="auto" latinLnBrk="0" hangingPunct="1">
                <a:lnSpc>
                  <a:spcPct val="100000"/>
                </a:lnSpc>
                <a:spcBef>
                  <a:spcPts val="0"/>
                </a:spcBef>
                <a:spcAft>
                  <a:spcPts val="0"/>
                </a:spcAft>
                <a:buClr>
                  <a:srgbClr val="122746"/>
                </a:buClr>
                <a:buSzPts val="375"/>
                <a:buFont typeface="Lora" pitchFamily="2" charset="0"/>
                <a:buNone/>
                <a:tabLst/>
                <a:defRPr/>
              </a:pPr>
              <a:t>‹nº›</a:t>
            </a:fld>
            <a:endParaRPr kumimoji="0" sz="1401" b="1" i="0" u="none" strike="noStrike" kern="1200" cap="none" spc="0" normalizeH="0" baseline="0" noProof="0">
              <a:ln>
                <a:noFill/>
              </a:ln>
              <a:solidFill>
                <a:srgbClr val="FFFFFF"/>
              </a:solidFill>
              <a:effectLst/>
              <a:uLnTx/>
              <a:uFillTx/>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6" y="1871646"/>
            <a:ext cx="1708380" cy="1149988"/>
          </a:xfrm>
        </p:spPr>
        <p:txBody>
          <a:bodyPr anchor="ctr">
            <a:noAutofit/>
          </a:bodyPr>
          <a:lstStyle>
            <a:lvl1pPr marL="0" indent="0" algn="ctr">
              <a:buNone/>
              <a:defRPr sz="1600">
                <a:latin typeface="+mj-lt"/>
              </a:defRPr>
            </a:lvl1pPr>
          </a:lstStyle>
          <a:p>
            <a:r>
              <a:rPr lang="en-US"/>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1" y="3238545"/>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1" y="3429000"/>
            <a:ext cx="1708800" cy="196800"/>
          </a:xfrm>
        </p:spPr>
        <p:txBody>
          <a:bodyPr lIns="0" tIns="0" rIns="0" bIns="0">
            <a:noAutofit/>
          </a:bodyPr>
          <a:lstStyle>
            <a:lvl1pPr marL="0" indent="0">
              <a:buNone/>
              <a:defRPr sz="1067" b="0" i="1" cap="none" spc="-15" baseline="0">
                <a:solidFill>
                  <a:schemeClr val="accent4"/>
                </a:solidFill>
                <a:latin typeface="+mn-lt"/>
              </a:defRPr>
            </a:lvl1pPr>
          </a:lstStyle>
          <a:p>
            <a:pPr lvl="0"/>
            <a:r>
              <a:rPr lang="en-GB"/>
              <a:t>Position</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1" y="3706247"/>
            <a:ext cx="17088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1" y="4068455"/>
            <a:ext cx="1708800" cy="318364"/>
          </a:xfrm>
        </p:spPr>
        <p:txBody>
          <a:bodyPr lIns="0" tIns="0" rIns="0" bIns="0">
            <a:noAutofit/>
          </a:bodyPr>
          <a:lstStyle>
            <a:lvl1pPr marL="0" indent="0">
              <a:lnSpc>
                <a:spcPct val="100000"/>
              </a:lnSpc>
              <a:spcBef>
                <a:spcPts val="268"/>
              </a:spcBef>
              <a:buNone/>
              <a:defRPr sz="933" b="0" i="0" cap="none" spc="0" baseline="0">
                <a:solidFill>
                  <a:schemeClr val="accent4"/>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Text Placeholder 6">
            <a:extLst>
              <a:ext uri="{FF2B5EF4-FFF2-40B4-BE49-F238E27FC236}">
                <a16:creationId xmlns:a16="http://schemas.microsoft.com/office/drawing/2014/main" id="{320D95C4-3D97-57BA-3D35-A5945EC338C2}"/>
              </a:ext>
            </a:extLst>
          </p:cNvPr>
          <p:cNvSpPr>
            <a:spLocks noGrp="1"/>
          </p:cNvSpPr>
          <p:nvPr>
            <p:ph type="body" sz="quarter" idx="39"/>
          </p:nvPr>
        </p:nvSpPr>
        <p:spPr>
          <a:xfrm>
            <a:off x="2391108" y="3163851"/>
            <a:ext cx="3583256" cy="1698735"/>
          </a:xfrm>
        </p:spPr>
        <p:txBody>
          <a:bodyPr lIns="0" tIns="0" rIns="0" bIns="0">
            <a:noAutofit/>
          </a:bodyPr>
          <a:lstStyle>
            <a:lvl1pPr marL="177608" indent="-177608">
              <a:lnSpc>
                <a:spcPct val="100000"/>
              </a:lnSpc>
              <a:spcBef>
                <a:spcPts val="801"/>
              </a:spcBef>
              <a:buClr>
                <a:schemeClr val="accent4"/>
              </a:buClr>
              <a:buFont typeface="DM Sans 18pt 18pt" panose="020B0604020202020204" charset="0"/>
              <a:buChar char="+"/>
              <a:defRPr sz="1335" b="0" i="0">
                <a:latin typeface="Lora" pitchFamily="2" charset="77"/>
              </a:defRPr>
            </a:lvl1pPr>
            <a:lvl2pPr marL="417000" indent="-169340">
              <a:lnSpc>
                <a:spcPct val="100000"/>
              </a:lnSpc>
              <a:spcBef>
                <a:spcPts val="801"/>
              </a:spcBef>
              <a:buClr>
                <a:schemeClr val="accent4"/>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US"/>
              <a:t>Click to edit Master text styles</a:t>
            </a:r>
          </a:p>
          <a:p>
            <a:pPr lvl="1"/>
            <a:r>
              <a:rPr lang="en-US"/>
              <a:t>Second level</a:t>
            </a:r>
          </a:p>
        </p:txBody>
      </p:sp>
      <p:sp>
        <p:nvSpPr>
          <p:cNvPr id="13" name="Text Placeholder 31">
            <a:extLst>
              <a:ext uri="{FF2B5EF4-FFF2-40B4-BE49-F238E27FC236}">
                <a16:creationId xmlns:a16="http://schemas.microsoft.com/office/drawing/2014/main" id="{3D1C2771-8228-294D-9B45-338D92DA4F23}"/>
              </a:ext>
            </a:extLst>
          </p:cNvPr>
          <p:cNvSpPr>
            <a:spLocks noGrp="1"/>
          </p:cNvSpPr>
          <p:nvPr>
            <p:ph type="body" sz="quarter" idx="40" hasCustomPrompt="1"/>
          </p:nvPr>
        </p:nvSpPr>
        <p:spPr>
          <a:xfrm>
            <a:off x="6178024" y="3238545"/>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Services</a:t>
            </a:r>
            <a:endParaRPr lang="en-US"/>
          </a:p>
        </p:txBody>
      </p:sp>
      <p:sp>
        <p:nvSpPr>
          <p:cNvPr id="26" name="Text Placeholder 31">
            <a:extLst>
              <a:ext uri="{FF2B5EF4-FFF2-40B4-BE49-F238E27FC236}">
                <a16:creationId xmlns:a16="http://schemas.microsoft.com/office/drawing/2014/main" id="{2AA49031-2B26-925C-2141-12313A880CBD}"/>
              </a:ext>
            </a:extLst>
          </p:cNvPr>
          <p:cNvSpPr>
            <a:spLocks noGrp="1"/>
          </p:cNvSpPr>
          <p:nvPr>
            <p:ph type="body" sz="quarter" idx="41" hasCustomPrompt="1"/>
          </p:nvPr>
        </p:nvSpPr>
        <p:spPr>
          <a:xfrm>
            <a:off x="8090484" y="3238545"/>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err="1"/>
              <a:t>qoute</a:t>
            </a:r>
            <a:endParaRPr lang="en-US"/>
          </a:p>
        </p:txBody>
      </p:sp>
      <p:sp>
        <p:nvSpPr>
          <p:cNvPr id="28" name="Text Placeholder 31">
            <a:extLst>
              <a:ext uri="{FF2B5EF4-FFF2-40B4-BE49-F238E27FC236}">
                <a16:creationId xmlns:a16="http://schemas.microsoft.com/office/drawing/2014/main" id="{911FC6D4-2CA4-7240-5F94-3AF5AA2C2D18}"/>
              </a:ext>
            </a:extLst>
          </p:cNvPr>
          <p:cNvSpPr>
            <a:spLocks noGrp="1"/>
          </p:cNvSpPr>
          <p:nvPr>
            <p:ph type="body" sz="quarter" idx="42" hasCustomPrompt="1"/>
          </p:nvPr>
        </p:nvSpPr>
        <p:spPr>
          <a:xfrm>
            <a:off x="8090484" y="4267815"/>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err="1"/>
              <a:t>qoute</a:t>
            </a:r>
            <a:endParaRPr lang="en-US"/>
          </a:p>
        </p:txBody>
      </p:sp>
      <p:sp>
        <p:nvSpPr>
          <p:cNvPr id="31" name="Text Placeholder 31">
            <a:extLst>
              <a:ext uri="{FF2B5EF4-FFF2-40B4-BE49-F238E27FC236}">
                <a16:creationId xmlns:a16="http://schemas.microsoft.com/office/drawing/2014/main" id="{5EF784BB-6C6B-94E3-A118-8CF18B6AB3CC}"/>
              </a:ext>
            </a:extLst>
          </p:cNvPr>
          <p:cNvSpPr>
            <a:spLocks noGrp="1"/>
          </p:cNvSpPr>
          <p:nvPr>
            <p:ph type="body" sz="quarter" idx="43" hasCustomPrompt="1"/>
          </p:nvPr>
        </p:nvSpPr>
        <p:spPr>
          <a:xfrm>
            <a:off x="6178024" y="4013453"/>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Awards</a:t>
            </a:r>
            <a:endParaRPr lang="en-US"/>
          </a:p>
        </p:txBody>
      </p:sp>
      <p:sp>
        <p:nvSpPr>
          <p:cNvPr id="33" name="Text Placeholder 31">
            <a:extLst>
              <a:ext uri="{FF2B5EF4-FFF2-40B4-BE49-F238E27FC236}">
                <a16:creationId xmlns:a16="http://schemas.microsoft.com/office/drawing/2014/main" id="{366AC992-B81F-5C83-ECB0-F46711906FBF}"/>
              </a:ext>
            </a:extLst>
          </p:cNvPr>
          <p:cNvSpPr>
            <a:spLocks noGrp="1"/>
          </p:cNvSpPr>
          <p:nvPr>
            <p:ph type="body" sz="quarter" idx="44" hasCustomPrompt="1"/>
          </p:nvPr>
        </p:nvSpPr>
        <p:spPr>
          <a:xfrm>
            <a:off x="6178024" y="5056981"/>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office</a:t>
            </a:r>
            <a:endParaRPr lang="en-US"/>
          </a:p>
        </p:txBody>
      </p:sp>
      <p:sp>
        <p:nvSpPr>
          <p:cNvPr id="34" name="Text Placeholder 31">
            <a:extLst>
              <a:ext uri="{FF2B5EF4-FFF2-40B4-BE49-F238E27FC236}">
                <a16:creationId xmlns:a16="http://schemas.microsoft.com/office/drawing/2014/main" id="{5EBC6BFC-84C5-4B52-AA46-45174C7B695C}"/>
              </a:ext>
            </a:extLst>
          </p:cNvPr>
          <p:cNvSpPr>
            <a:spLocks noGrp="1"/>
          </p:cNvSpPr>
          <p:nvPr>
            <p:ph type="body" sz="quarter" idx="45" hasCustomPrompt="1"/>
          </p:nvPr>
        </p:nvSpPr>
        <p:spPr>
          <a:xfrm>
            <a:off x="6178024" y="3496351"/>
            <a:ext cx="1708800" cy="318364"/>
          </a:xfrm>
        </p:spPr>
        <p:txBody>
          <a:bodyPr lIns="0" tIns="0" rIns="0" bIns="0">
            <a:noAutofit/>
          </a:bodyPr>
          <a:lstStyle>
            <a:lvl1pPr marL="118538" indent="-118538">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5" name="Text Placeholder 31">
            <a:extLst>
              <a:ext uri="{FF2B5EF4-FFF2-40B4-BE49-F238E27FC236}">
                <a16:creationId xmlns:a16="http://schemas.microsoft.com/office/drawing/2014/main" id="{56BDE002-24E7-61A6-580E-F44EB7099B8E}"/>
              </a:ext>
            </a:extLst>
          </p:cNvPr>
          <p:cNvSpPr>
            <a:spLocks noGrp="1"/>
          </p:cNvSpPr>
          <p:nvPr>
            <p:ph type="body" sz="quarter" idx="46" hasCustomPrompt="1"/>
          </p:nvPr>
        </p:nvSpPr>
        <p:spPr>
          <a:xfrm>
            <a:off x="6178024" y="4267817"/>
            <a:ext cx="1708800" cy="318364"/>
          </a:xfrm>
        </p:spPr>
        <p:txBody>
          <a:bodyPr lIns="0" tIns="0" rIns="0" bIns="0">
            <a:noAutofit/>
          </a:bodyPr>
          <a:lstStyle>
            <a:lvl1pPr marL="118538" indent="-118538">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6" name="Text Placeholder 31">
            <a:extLst>
              <a:ext uri="{FF2B5EF4-FFF2-40B4-BE49-F238E27FC236}">
                <a16:creationId xmlns:a16="http://schemas.microsoft.com/office/drawing/2014/main" id="{4DC460CB-7A48-FF57-B619-05190849C987}"/>
              </a:ext>
            </a:extLst>
          </p:cNvPr>
          <p:cNvSpPr>
            <a:spLocks noGrp="1"/>
          </p:cNvSpPr>
          <p:nvPr>
            <p:ph type="body" sz="quarter" idx="47" hasCustomPrompt="1"/>
          </p:nvPr>
        </p:nvSpPr>
        <p:spPr>
          <a:xfrm>
            <a:off x="6178024" y="5309369"/>
            <a:ext cx="1708800" cy="128873"/>
          </a:xfrm>
        </p:spPr>
        <p:txBody>
          <a:bodyPr lIns="0" tIns="0" rIns="0" bIns="0">
            <a:noAutofit/>
          </a:bodyPr>
          <a:lstStyle>
            <a:lvl1pPr marL="0" indent="0">
              <a:lnSpc>
                <a:spcPct val="100000"/>
              </a:lnSpc>
              <a:spcBef>
                <a:spcPts val="268"/>
              </a:spcBef>
              <a:buClrTx/>
              <a:buFont typeface="DM Sans 18pt 18pt" panose="020B0604020202020204" charset="0"/>
              <a:buNone/>
              <a:tabLst/>
              <a:defRPr sz="933" b="0" i="0" cap="none" spc="0" baseline="0">
                <a:latin typeface="DM Sans 18pt 18pt Medium" pitchFamily="2" charset="77"/>
              </a:defRPr>
            </a:lvl1pPr>
          </a:lstStyle>
          <a:p>
            <a:pPr lvl="0"/>
            <a:r>
              <a:rPr lang="en-GB"/>
              <a:t>Copy</a:t>
            </a:r>
          </a:p>
        </p:txBody>
      </p:sp>
      <p:sp>
        <p:nvSpPr>
          <p:cNvPr id="37" name="Text Placeholder 31">
            <a:extLst>
              <a:ext uri="{FF2B5EF4-FFF2-40B4-BE49-F238E27FC236}">
                <a16:creationId xmlns:a16="http://schemas.microsoft.com/office/drawing/2014/main" id="{326704A3-94E9-F3CC-5E60-8867F1511255}"/>
              </a:ext>
            </a:extLst>
          </p:cNvPr>
          <p:cNvSpPr>
            <a:spLocks noGrp="1"/>
          </p:cNvSpPr>
          <p:nvPr>
            <p:ph type="body" sz="quarter" idx="48" hasCustomPrompt="1"/>
          </p:nvPr>
        </p:nvSpPr>
        <p:spPr>
          <a:xfrm>
            <a:off x="8090484" y="3496353"/>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38" name="Text Placeholder 31">
            <a:extLst>
              <a:ext uri="{FF2B5EF4-FFF2-40B4-BE49-F238E27FC236}">
                <a16:creationId xmlns:a16="http://schemas.microsoft.com/office/drawing/2014/main" id="{4B8F60DC-F7AE-8770-0E5C-BCCC3D3C132C}"/>
              </a:ext>
            </a:extLst>
          </p:cNvPr>
          <p:cNvSpPr>
            <a:spLocks noGrp="1"/>
          </p:cNvSpPr>
          <p:nvPr>
            <p:ph type="body" sz="quarter" idx="49" hasCustomPrompt="1"/>
          </p:nvPr>
        </p:nvSpPr>
        <p:spPr>
          <a:xfrm>
            <a:off x="8090484" y="4530378"/>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15" name="Rectangle 14">
            <a:extLst>
              <a:ext uri="{FF2B5EF4-FFF2-40B4-BE49-F238E27FC236}">
                <a16:creationId xmlns:a16="http://schemas.microsoft.com/office/drawing/2014/main" id="{0BEAF893-77D3-B9C2-975F-F9DF19B1B79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09593"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122746"/>
              </a:solidFill>
              <a:effectLst/>
              <a:uLnTx/>
              <a:uFillTx/>
              <a:latin typeface="Lora"/>
              <a:ea typeface="+mn-ea"/>
              <a:cs typeface="+mn-cs"/>
            </a:endParaRPr>
          </a:p>
        </p:txBody>
      </p:sp>
      <p:sp>
        <p:nvSpPr>
          <p:cNvPr id="16" name="Rectangle 15">
            <a:extLst>
              <a:ext uri="{FF2B5EF4-FFF2-40B4-BE49-F238E27FC236}">
                <a16:creationId xmlns:a16="http://schemas.microsoft.com/office/drawing/2014/main" id="{EFF05809-C663-4713-FD53-B8F62B5AF14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l" defTabSz="60959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122746"/>
                </a:solidFill>
                <a:effectLst/>
                <a:uLnTx/>
                <a:uFillTx/>
                <a:latin typeface="DM Sans 18pt 18pt" pitchFamily="2" charset="77"/>
                <a:ea typeface="+mn-ea"/>
                <a:cs typeface="+mn-cs"/>
              </a:rPr>
              <a:t>© Stephenson Harwood LLP.</a:t>
            </a:r>
          </a:p>
        </p:txBody>
      </p:sp>
      <p:sp>
        <p:nvSpPr>
          <p:cNvPr id="17" name="Rectangle 16">
            <a:extLst>
              <a:ext uri="{FF2B5EF4-FFF2-40B4-BE49-F238E27FC236}">
                <a16:creationId xmlns:a16="http://schemas.microsoft.com/office/drawing/2014/main" id="{81601588-D9C9-23FB-165F-F711C873C56A}"/>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93"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srgbClr val="122746"/>
              </a:solidFill>
              <a:effectLst/>
              <a:uLnTx/>
              <a:uFillTx/>
              <a:latin typeface="Lora"/>
              <a:ea typeface="+mn-ea"/>
              <a:cs typeface="+mn-cs"/>
            </a:endParaRPr>
          </a:p>
        </p:txBody>
      </p:sp>
      <p:pic>
        <p:nvPicPr>
          <p:cNvPr id="18" name="Graphic 17">
            <a:extLst>
              <a:ext uri="{FF2B5EF4-FFF2-40B4-BE49-F238E27FC236}">
                <a16:creationId xmlns:a16="http://schemas.microsoft.com/office/drawing/2014/main" id="{C1F3C603-8216-6E87-2367-897237B1A7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076163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Dark">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85931B-F688-69E9-7E86-92FE339BD9EF}"/>
              </a:ext>
            </a:extLst>
          </p:cNvPr>
          <p:cNvSpPr/>
          <p:nvPr userDrawn="1"/>
        </p:nvSpPr>
        <p:spPr>
          <a:xfrm>
            <a:off x="0" y="5"/>
            <a:ext cx="12192000" cy="817033"/>
          </a:xfrm>
          <a:prstGeom prst="rect">
            <a:avLst/>
          </a:prstGeom>
          <a:solidFill>
            <a:schemeClr val="tx1">
              <a:alpha val="87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9" name="Graphic 8">
            <a:extLst>
              <a:ext uri="{FF2B5EF4-FFF2-40B4-BE49-F238E27FC236}">
                <a16:creationId xmlns:a16="http://schemas.microsoft.com/office/drawing/2014/main" id="{F1834A55-D696-3B67-1F9F-2ABBCB5729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442" y="544197"/>
            <a:ext cx="1658204" cy="561239"/>
          </a:xfrm>
          <a:prstGeom prst="rect">
            <a:avLst/>
          </a:prstGeom>
        </p:spPr>
      </p:pic>
      <p:pic>
        <p:nvPicPr>
          <p:cNvPr id="14" name="Graphic 13">
            <a:extLst>
              <a:ext uri="{FF2B5EF4-FFF2-40B4-BE49-F238E27FC236}">
                <a16:creationId xmlns:a16="http://schemas.microsoft.com/office/drawing/2014/main" id="{563EC991-EAAA-0F46-537F-ED5D24728F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3175" y="1099966"/>
            <a:ext cx="841021" cy="841023"/>
          </a:xfrm>
          <a:prstGeom prst="rect">
            <a:avLst/>
          </a:prstGeom>
        </p:spPr>
      </p:pic>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8" y="2083229"/>
            <a:ext cx="8087781" cy="2214033"/>
          </a:xfrm>
        </p:spPr>
        <p:txBody>
          <a:bodyPr lIns="0" tIns="0" rIns="0" bIns="0">
            <a:noAutofit/>
          </a:bodyPr>
          <a:lstStyle>
            <a:lvl1pPr marL="0" indent="0">
              <a:lnSpc>
                <a:spcPts val="9041"/>
              </a:lnSpc>
              <a:buNone/>
              <a:defRPr sz="9200" cap="all" spc="-55" baseline="0">
                <a:solidFill>
                  <a:schemeClr val="tx1"/>
                </a:solidFill>
                <a:latin typeface="+mj-lt"/>
              </a:defRPr>
            </a:lvl1pPr>
          </a:lstStyle>
          <a:p>
            <a:pPr lvl="0"/>
            <a:r>
              <a:rPr lang="en-GB"/>
              <a:t>TITLE ANTON 69PT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9"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51" y="4821576"/>
            <a:ext cx="4104000" cy="309033"/>
          </a:xfrm>
        </p:spPr>
        <p:txBody>
          <a:bodyPr lIns="0" tIns="0" rIns="0" bIns="0">
            <a:noAutofit/>
          </a:bodyPr>
          <a:lstStyle>
            <a:lvl1pPr marL="0" indent="0">
              <a:buNone/>
              <a:defRPr sz="2401" b="1" i="0" cap="all" spc="0" baseline="0">
                <a:solidFill>
                  <a:schemeClr val="accent5"/>
                </a:solidFill>
                <a:latin typeface="Antonio Light" pitchFamily="2" charset="77"/>
              </a:defRPr>
            </a:lvl1pPr>
            <a:lvl2pPr marL="457209" indent="0">
              <a:buNone/>
              <a:defRPr>
                <a:solidFill>
                  <a:schemeClr val="accent3"/>
                </a:solidFill>
                <a:latin typeface="+mj-lt"/>
              </a:defRPr>
            </a:lvl2pPr>
            <a:lvl3pPr marL="914413" indent="0">
              <a:buNone/>
              <a:defRPr>
                <a:solidFill>
                  <a:schemeClr val="accent3"/>
                </a:solidFill>
                <a:latin typeface="+mj-lt"/>
              </a:defRPr>
            </a:lvl3pPr>
            <a:lvl4pPr marL="1371619" indent="0">
              <a:buNone/>
              <a:defRPr>
                <a:solidFill>
                  <a:schemeClr val="accent3"/>
                </a:solidFill>
                <a:latin typeface="+mj-lt"/>
              </a:defRPr>
            </a:lvl4pPr>
            <a:lvl5pPr marL="1828826"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51" y="5211659"/>
            <a:ext cx="4104000" cy="1219200"/>
          </a:xfrm>
        </p:spPr>
        <p:txBody>
          <a:bodyPr lIns="0" tIns="0" rIns="0" bIns="0">
            <a:noAutofit/>
          </a:bodyPr>
          <a:lstStyle>
            <a:lvl1pPr marL="0" indent="0">
              <a:buNone/>
              <a:defRPr sz="2133" i="1" spc="27" baseline="0"/>
            </a:lvl1pPr>
            <a:lvl2pPr marL="457209" indent="0">
              <a:buNone/>
              <a:defRPr i="1"/>
            </a:lvl2pPr>
            <a:lvl3pPr marL="914413" indent="0">
              <a:buNone/>
              <a:defRPr i="1"/>
            </a:lvl3pPr>
            <a:lvl4pPr marL="1371619" indent="0">
              <a:buNone/>
              <a:defRPr i="1"/>
            </a:lvl4pPr>
            <a:lvl5pPr marL="1828826" indent="0">
              <a:buNone/>
              <a:defRPr i="1"/>
            </a:lvl5pPr>
          </a:lstStyle>
          <a:p>
            <a:pPr lvl="0"/>
            <a:r>
              <a:rPr lang="en-GB"/>
              <a:t>Job Title Lora Italic 16pt</a:t>
            </a:r>
            <a:endParaRPr lang="en-US"/>
          </a:p>
        </p:txBody>
      </p:sp>
      <p:sp>
        <p:nvSpPr>
          <p:cNvPr id="33" name="Rectangle 32">
            <a:extLst>
              <a:ext uri="{FF2B5EF4-FFF2-40B4-BE49-F238E27FC236}">
                <a16:creationId xmlns:a16="http://schemas.microsoft.com/office/drawing/2014/main" id="{87F43C03-56AB-6345-D877-BDDE860680C4}"/>
              </a:ext>
            </a:extLst>
          </p:cNvPr>
          <p:cNvSpPr/>
          <p:nvPr userDrawn="1"/>
        </p:nvSpPr>
        <p:spPr>
          <a:xfrm>
            <a:off x="2580348" y="4663344"/>
            <a:ext cx="3864000" cy="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Tree>
    <p:extLst>
      <p:ext uri="{BB962C8B-B14F-4D97-AF65-F5344CB8AC3E}">
        <p14:creationId xmlns:p14="http://schemas.microsoft.com/office/powerpoint/2010/main" val="14384444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Image Dark">
    <p:bg>
      <p:bgPr>
        <a:solidFill>
          <a:schemeClr val="bg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E64F2A62-24A4-5F0F-28EB-3BA6A1CFC6C3}"/>
              </a:ext>
            </a:extLst>
          </p:cNvPr>
          <p:cNvSpPr>
            <a:spLocks noGrp="1"/>
          </p:cNvSpPr>
          <p:nvPr>
            <p:ph type="pic" sz="quarter" idx="17" hasCustomPrompt="1"/>
          </p:nvPr>
        </p:nvSpPr>
        <p:spPr>
          <a:xfrm>
            <a:off x="5" y="-1200"/>
            <a:ext cx="12192000" cy="6859200"/>
          </a:xfrm>
          <a:custGeom>
            <a:avLst/>
            <a:gdLst>
              <a:gd name="connsiteX0" fmla="*/ 1935257 w 9144000"/>
              <a:gd name="connsiteY0" fmla="*/ 3497508 h 5144400"/>
              <a:gd name="connsiteX1" fmla="*/ 1935257 w 9144000"/>
              <a:gd name="connsiteY1" fmla="*/ 3515508 h 5144400"/>
              <a:gd name="connsiteX2" fmla="*/ 4833257 w 9144000"/>
              <a:gd name="connsiteY2" fmla="*/ 3515508 h 5144400"/>
              <a:gd name="connsiteX3" fmla="*/ 4833257 w 9144000"/>
              <a:gd name="connsiteY3" fmla="*/ 3497508 h 5144400"/>
              <a:gd name="connsiteX4" fmla="*/ 7981038 w 9144000"/>
              <a:gd name="connsiteY4" fmla="*/ 665051 h 5144400"/>
              <a:gd name="connsiteX5" fmla="*/ 7990461 w 9144000"/>
              <a:gd name="connsiteY5" fmla="*/ 665051 h 5144400"/>
              <a:gd name="connsiteX6" fmla="*/ 7997348 w 9144000"/>
              <a:gd name="connsiteY6" fmla="*/ 668692 h 5144400"/>
              <a:gd name="connsiteX7" fmla="*/ 7999166 w 9144000"/>
              <a:gd name="connsiteY7" fmla="*/ 689266 h 5144400"/>
              <a:gd name="connsiteX8" fmla="*/ 7990795 w 9144000"/>
              <a:gd name="connsiteY8" fmla="*/ 707286 h 5144400"/>
              <a:gd name="connsiteX9" fmla="*/ 7981038 w 9144000"/>
              <a:gd name="connsiteY9" fmla="*/ 707286 h 5144400"/>
              <a:gd name="connsiteX10" fmla="*/ 8484334 w 9144000"/>
              <a:gd name="connsiteY10" fmla="*/ 663017 h 5144400"/>
              <a:gd name="connsiteX11" fmla="*/ 8488830 w 9144000"/>
              <a:gd name="connsiteY11" fmla="*/ 663017 h 5144400"/>
              <a:gd name="connsiteX12" fmla="*/ 8499784 w 9144000"/>
              <a:gd name="connsiteY12" fmla="*/ 665902 h 5144400"/>
              <a:gd name="connsiteX13" fmla="*/ 8502463 w 9144000"/>
              <a:gd name="connsiteY13" fmla="*/ 678766 h 5144400"/>
              <a:gd name="connsiteX14" fmla="*/ 8502463 w 9144000"/>
              <a:gd name="connsiteY14" fmla="*/ 781681 h 5144400"/>
              <a:gd name="connsiteX15" fmla="*/ 8502415 w 9144000"/>
              <a:gd name="connsiteY15" fmla="*/ 781681 h 5144400"/>
              <a:gd name="connsiteX16" fmla="*/ 8491318 w 9144000"/>
              <a:gd name="connsiteY16" fmla="*/ 792323 h 5144400"/>
              <a:gd name="connsiteX17" fmla="*/ 8484334 w 9144000"/>
              <a:gd name="connsiteY17" fmla="*/ 792323 h 5144400"/>
              <a:gd name="connsiteX18" fmla="*/ 8380250 w 9144000"/>
              <a:gd name="connsiteY18" fmla="*/ 663017 h 5144400"/>
              <a:gd name="connsiteX19" fmla="*/ 8389195 w 9144000"/>
              <a:gd name="connsiteY19" fmla="*/ 677773 h 5144400"/>
              <a:gd name="connsiteX20" fmla="*/ 8389195 w 9144000"/>
              <a:gd name="connsiteY20" fmla="*/ 775107 h 5144400"/>
              <a:gd name="connsiteX21" fmla="*/ 8380011 w 9144000"/>
              <a:gd name="connsiteY21" fmla="*/ 792654 h 5144400"/>
              <a:gd name="connsiteX22" fmla="*/ 8372453 w 9144000"/>
              <a:gd name="connsiteY22" fmla="*/ 788634 h 5144400"/>
              <a:gd name="connsiteX23" fmla="*/ 8370157 w 9144000"/>
              <a:gd name="connsiteY23" fmla="*/ 775344 h 5144400"/>
              <a:gd name="connsiteX24" fmla="*/ 8370157 w 9144000"/>
              <a:gd name="connsiteY24" fmla="*/ 678104 h 5144400"/>
              <a:gd name="connsiteX25" fmla="*/ 8380250 w 9144000"/>
              <a:gd name="connsiteY25" fmla="*/ 663017 h 5144400"/>
              <a:gd name="connsiteX26" fmla="*/ 8266073 w 9144000"/>
              <a:gd name="connsiteY26" fmla="*/ 663017 h 5144400"/>
              <a:gd name="connsiteX27" fmla="*/ 8275018 w 9144000"/>
              <a:gd name="connsiteY27" fmla="*/ 677773 h 5144400"/>
              <a:gd name="connsiteX28" fmla="*/ 8275018 w 9144000"/>
              <a:gd name="connsiteY28" fmla="*/ 775107 h 5144400"/>
              <a:gd name="connsiteX29" fmla="*/ 8265834 w 9144000"/>
              <a:gd name="connsiteY29" fmla="*/ 792654 h 5144400"/>
              <a:gd name="connsiteX30" fmla="*/ 8258276 w 9144000"/>
              <a:gd name="connsiteY30" fmla="*/ 788634 h 5144400"/>
              <a:gd name="connsiteX31" fmla="*/ 8255981 w 9144000"/>
              <a:gd name="connsiteY31" fmla="*/ 775344 h 5144400"/>
              <a:gd name="connsiteX32" fmla="*/ 8255981 w 9144000"/>
              <a:gd name="connsiteY32" fmla="*/ 678104 h 5144400"/>
              <a:gd name="connsiteX33" fmla="*/ 8266073 w 9144000"/>
              <a:gd name="connsiteY33" fmla="*/ 663017 h 5144400"/>
              <a:gd name="connsiteX34" fmla="*/ 7872888 w 9144000"/>
              <a:gd name="connsiteY34" fmla="*/ 662118 h 5144400"/>
              <a:gd name="connsiteX35" fmla="*/ 7874658 w 9144000"/>
              <a:gd name="connsiteY35" fmla="*/ 662118 h 5144400"/>
              <a:gd name="connsiteX36" fmla="*/ 7883507 w 9144000"/>
              <a:gd name="connsiteY36" fmla="*/ 763567 h 5144400"/>
              <a:gd name="connsiteX37" fmla="*/ 7865187 w 9144000"/>
              <a:gd name="connsiteY37" fmla="*/ 763567 h 5144400"/>
              <a:gd name="connsiteX38" fmla="*/ 8443724 w 9144000"/>
              <a:gd name="connsiteY38" fmla="*/ 628113 h 5144400"/>
              <a:gd name="connsiteX39" fmla="*/ 8443724 w 9144000"/>
              <a:gd name="connsiteY39" fmla="*/ 827605 h 5144400"/>
              <a:gd name="connsiteX40" fmla="*/ 8497823 w 9144000"/>
              <a:gd name="connsiteY40" fmla="*/ 827605 h 5144400"/>
              <a:gd name="connsiteX41" fmla="*/ 8532980 w 9144000"/>
              <a:gd name="connsiteY41" fmla="*/ 812187 h 5144400"/>
              <a:gd name="connsiteX42" fmla="*/ 8543025 w 9144000"/>
              <a:gd name="connsiteY42" fmla="*/ 768438 h 5144400"/>
              <a:gd name="connsiteX43" fmla="*/ 8543025 w 9144000"/>
              <a:gd name="connsiteY43" fmla="*/ 675030 h 5144400"/>
              <a:gd name="connsiteX44" fmla="*/ 8532023 w 9144000"/>
              <a:gd name="connsiteY44" fmla="*/ 640079 h 5144400"/>
              <a:gd name="connsiteX45" fmla="*/ 8531976 w 9144000"/>
              <a:gd name="connsiteY45" fmla="*/ 640079 h 5144400"/>
              <a:gd name="connsiteX46" fmla="*/ 8499210 w 9144000"/>
              <a:gd name="connsiteY46" fmla="*/ 628113 h 5144400"/>
              <a:gd name="connsiteX47" fmla="*/ 8045995 w 9144000"/>
              <a:gd name="connsiteY47" fmla="*/ 628113 h 5144400"/>
              <a:gd name="connsiteX48" fmla="*/ 8067663 w 9144000"/>
              <a:gd name="connsiteY48" fmla="*/ 827605 h 5144400"/>
              <a:gd name="connsiteX49" fmla="*/ 8116835 w 9144000"/>
              <a:gd name="connsiteY49" fmla="*/ 827605 h 5144400"/>
              <a:gd name="connsiteX50" fmla="*/ 8126498 w 9144000"/>
              <a:gd name="connsiteY50" fmla="*/ 731595 h 5144400"/>
              <a:gd name="connsiteX51" fmla="*/ 8136590 w 9144000"/>
              <a:gd name="connsiteY51" fmla="*/ 827605 h 5144400"/>
              <a:gd name="connsiteX52" fmla="*/ 8184949 w 9144000"/>
              <a:gd name="connsiteY52" fmla="*/ 827605 h 5144400"/>
              <a:gd name="connsiteX53" fmla="*/ 8206952 w 9144000"/>
              <a:gd name="connsiteY53" fmla="*/ 628113 h 5144400"/>
              <a:gd name="connsiteX54" fmla="*/ 8167060 w 9144000"/>
              <a:gd name="connsiteY54" fmla="*/ 628113 h 5144400"/>
              <a:gd name="connsiteX55" fmla="*/ 8156297 w 9144000"/>
              <a:gd name="connsiteY55" fmla="*/ 754061 h 5144400"/>
              <a:gd name="connsiteX56" fmla="*/ 8145535 w 9144000"/>
              <a:gd name="connsiteY56" fmla="*/ 628113 h 5144400"/>
              <a:gd name="connsiteX57" fmla="*/ 8107938 w 9144000"/>
              <a:gd name="connsiteY57" fmla="*/ 628113 h 5144400"/>
              <a:gd name="connsiteX58" fmla="*/ 8096554 w 9144000"/>
              <a:gd name="connsiteY58" fmla="*/ 754061 h 5144400"/>
              <a:gd name="connsiteX59" fmla="*/ 8085457 w 9144000"/>
              <a:gd name="connsiteY59" fmla="*/ 628113 h 5144400"/>
              <a:gd name="connsiteX60" fmla="*/ 7939997 w 9144000"/>
              <a:gd name="connsiteY60" fmla="*/ 628113 h 5144400"/>
              <a:gd name="connsiteX61" fmla="*/ 7939997 w 9144000"/>
              <a:gd name="connsiteY61" fmla="*/ 827605 h 5144400"/>
              <a:gd name="connsiteX62" fmla="*/ 7980798 w 9144000"/>
              <a:gd name="connsiteY62" fmla="*/ 827605 h 5144400"/>
              <a:gd name="connsiteX63" fmla="*/ 7980798 w 9144000"/>
              <a:gd name="connsiteY63" fmla="*/ 741858 h 5144400"/>
              <a:gd name="connsiteX64" fmla="*/ 7992422 w 9144000"/>
              <a:gd name="connsiteY64" fmla="*/ 743939 h 5144400"/>
              <a:gd name="connsiteX65" fmla="*/ 7996009 w 9144000"/>
              <a:gd name="connsiteY65" fmla="*/ 754108 h 5144400"/>
              <a:gd name="connsiteX66" fmla="*/ 7996009 w 9144000"/>
              <a:gd name="connsiteY66" fmla="*/ 814646 h 5144400"/>
              <a:gd name="connsiteX67" fmla="*/ 7999118 w 9144000"/>
              <a:gd name="connsiteY67" fmla="*/ 827274 h 5144400"/>
              <a:gd name="connsiteX68" fmla="*/ 8038198 w 9144000"/>
              <a:gd name="connsiteY68" fmla="*/ 827274 h 5144400"/>
              <a:gd name="connsiteX69" fmla="*/ 8038198 w 9144000"/>
              <a:gd name="connsiteY69" fmla="*/ 826092 h 5144400"/>
              <a:gd name="connsiteX70" fmla="*/ 8035806 w 9144000"/>
              <a:gd name="connsiteY70" fmla="*/ 813227 h 5144400"/>
              <a:gd name="connsiteX71" fmla="*/ 8035806 w 9144000"/>
              <a:gd name="connsiteY71" fmla="*/ 760020 h 5144400"/>
              <a:gd name="connsiteX72" fmla="*/ 8035806 w 9144000"/>
              <a:gd name="connsiteY72" fmla="*/ 757324 h 5144400"/>
              <a:gd name="connsiteX73" fmla="*/ 8031979 w 9144000"/>
              <a:gd name="connsiteY73" fmla="*/ 738122 h 5144400"/>
              <a:gd name="connsiteX74" fmla="*/ 8018634 w 9144000"/>
              <a:gd name="connsiteY74" fmla="*/ 728758 h 5144400"/>
              <a:gd name="connsiteX75" fmla="*/ 8034419 w 9144000"/>
              <a:gd name="connsiteY75" fmla="*/ 715278 h 5144400"/>
              <a:gd name="connsiteX76" fmla="*/ 8034419 w 9144000"/>
              <a:gd name="connsiteY76" fmla="*/ 715326 h 5144400"/>
              <a:gd name="connsiteX77" fmla="*/ 8038580 w 9144000"/>
              <a:gd name="connsiteY77" fmla="*/ 689266 h 5144400"/>
              <a:gd name="connsiteX78" fmla="*/ 8035902 w 9144000"/>
              <a:gd name="connsiteY78" fmla="*/ 654551 h 5144400"/>
              <a:gd name="connsiteX79" fmla="*/ 8025283 w 9144000"/>
              <a:gd name="connsiteY79" fmla="*/ 635065 h 5144400"/>
              <a:gd name="connsiteX80" fmla="*/ 8001893 w 9144000"/>
              <a:gd name="connsiteY80" fmla="*/ 628113 h 5144400"/>
              <a:gd name="connsiteX81" fmla="*/ 7840027 w 9144000"/>
              <a:gd name="connsiteY81" fmla="*/ 628113 h 5144400"/>
              <a:gd name="connsiteX82" fmla="*/ 7820559 w 9144000"/>
              <a:gd name="connsiteY82" fmla="*/ 827605 h 5144400"/>
              <a:gd name="connsiteX83" fmla="*/ 7859734 w 9144000"/>
              <a:gd name="connsiteY83" fmla="*/ 827605 h 5144400"/>
              <a:gd name="connsiteX84" fmla="*/ 7862269 w 9144000"/>
              <a:gd name="connsiteY84" fmla="*/ 795397 h 5144400"/>
              <a:gd name="connsiteX85" fmla="*/ 7886568 w 9144000"/>
              <a:gd name="connsiteY85" fmla="*/ 795397 h 5144400"/>
              <a:gd name="connsiteX86" fmla="*/ 7889438 w 9144000"/>
              <a:gd name="connsiteY86" fmla="*/ 827605 h 5144400"/>
              <a:gd name="connsiteX87" fmla="*/ 7927609 w 9144000"/>
              <a:gd name="connsiteY87" fmla="*/ 827605 h 5144400"/>
              <a:gd name="connsiteX88" fmla="*/ 7908476 w 9144000"/>
              <a:gd name="connsiteY88" fmla="*/ 628113 h 5144400"/>
              <a:gd name="connsiteX89" fmla="*/ 7708917 w 9144000"/>
              <a:gd name="connsiteY89" fmla="*/ 628113 h 5144400"/>
              <a:gd name="connsiteX90" fmla="*/ 7708917 w 9144000"/>
              <a:gd name="connsiteY90" fmla="*/ 827605 h 5144400"/>
              <a:gd name="connsiteX91" fmla="*/ 7749049 w 9144000"/>
              <a:gd name="connsiteY91" fmla="*/ 827605 h 5144400"/>
              <a:gd name="connsiteX92" fmla="*/ 7749049 w 9144000"/>
              <a:gd name="connsiteY92" fmla="*/ 707711 h 5144400"/>
              <a:gd name="connsiteX93" fmla="*/ 7768086 w 9144000"/>
              <a:gd name="connsiteY93" fmla="*/ 707711 h 5144400"/>
              <a:gd name="connsiteX94" fmla="*/ 7768086 w 9144000"/>
              <a:gd name="connsiteY94" fmla="*/ 827605 h 5144400"/>
              <a:gd name="connsiteX95" fmla="*/ 7808170 w 9144000"/>
              <a:gd name="connsiteY95" fmla="*/ 827605 h 5144400"/>
              <a:gd name="connsiteX96" fmla="*/ 7808170 w 9144000"/>
              <a:gd name="connsiteY96" fmla="*/ 628113 h 5144400"/>
              <a:gd name="connsiteX97" fmla="*/ 7768086 w 9144000"/>
              <a:gd name="connsiteY97" fmla="*/ 628113 h 5144400"/>
              <a:gd name="connsiteX98" fmla="*/ 7768086 w 9144000"/>
              <a:gd name="connsiteY98" fmla="*/ 669969 h 5144400"/>
              <a:gd name="connsiteX99" fmla="*/ 7749049 w 9144000"/>
              <a:gd name="connsiteY99" fmla="*/ 669969 h 5144400"/>
              <a:gd name="connsiteX100" fmla="*/ 7749049 w 9144000"/>
              <a:gd name="connsiteY100" fmla="*/ 628113 h 5144400"/>
              <a:gd name="connsiteX101" fmla="*/ 8379676 w 9144000"/>
              <a:gd name="connsiteY101" fmla="*/ 626316 h 5144400"/>
              <a:gd name="connsiteX102" fmla="*/ 8342606 w 9144000"/>
              <a:gd name="connsiteY102" fmla="*/ 639606 h 5144400"/>
              <a:gd name="connsiteX103" fmla="*/ 8329930 w 9144000"/>
              <a:gd name="connsiteY103" fmla="*/ 678483 h 5144400"/>
              <a:gd name="connsiteX104" fmla="*/ 8329930 w 9144000"/>
              <a:gd name="connsiteY104" fmla="*/ 773216 h 5144400"/>
              <a:gd name="connsiteX105" fmla="*/ 8342701 w 9144000"/>
              <a:gd name="connsiteY105" fmla="*/ 814977 h 5144400"/>
              <a:gd name="connsiteX106" fmla="*/ 8379676 w 9144000"/>
              <a:gd name="connsiteY106" fmla="*/ 829450 h 5144400"/>
              <a:gd name="connsiteX107" fmla="*/ 8416651 w 9144000"/>
              <a:gd name="connsiteY107" fmla="*/ 814977 h 5144400"/>
              <a:gd name="connsiteX108" fmla="*/ 8429422 w 9144000"/>
              <a:gd name="connsiteY108" fmla="*/ 773216 h 5144400"/>
              <a:gd name="connsiteX109" fmla="*/ 8429422 w 9144000"/>
              <a:gd name="connsiteY109" fmla="*/ 678483 h 5144400"/>
              <a:gd name="connsiteX110" fmla="*/ 8416747 w 9144000"/>
              <a:gd name="connsiteY110" fmla="*/ 639606 h 5144400"/>
              <a:gd name="connsiteX111" fmla="*/ 8379676 w 9144000"/>
              <a:gd name="connsiteY111" fmla="*/ 626316 h 5144400"/>
              <a:gd name="connsiteX112" fmla="*/ 8265547 w 9144000"/>
              <a:gd name="connsiteY112" fmla="*/ 626316 h 5144400"/>
              <a:gd name="connsiteX113" fmla="*/ 8228477 w 9144000"/>
              <a:gd name="connsiteY113" fmla="*/ 639606 h 5144400"/>
              <a:gd name="connsiteX114" fmla="*/ 8215801 w 9144000"/>
              <a:gd name="connsiteY114" fmla="*/ 678483 h 5144400"/>
              <a:gd name="connsiteX115" fmla="*/ 8215801 w 9144000"/>
              <a:gd name="connsiteY115" fmla="*/ 773216 h 5144400"/>
              <a:gd name="connsiteX116" fmla="*/ 8228572 w 9144000"/>
              <a:gd name="connsiteY116" fmla="*/ 814977 h 5144400"/>
              <a:gd name="connsiteX117" fmla="*/ 8265547 w 9144000"/>
              <a:gd name="connsiteY117" fmla="*/ 829450 h 5144400"/>
              <a:gd name="connsiteX118" fmla="*/ 8302522 w 9144000"/>
              <a:gd name="connsiteY118" fmla="*/ 814977 h 5144400"/>
              <a:gd name="connsiteX119" fmla="*/ 8315293 w 9144000"/>
              <a:gd name="connsiteY119" fmla="*/ 773216 h 5144400"/>
              <a:gd name="connsiteX120" fmla="*/ 8315293 w 9144000"/>
              <a:gd name="connsiteY120" fmla="*/ 678483 h 5144400"/>
              <a:gd name="connsiteX121" fmla="*/ 8302618 w 9144000"/>
              <a:gd name="connsiteY121" fmla="*/ 639606 h 5144400"/>
              <a:gd name="connsiteX122" fmla="*/ 8265547 w 9144000"/>
              <a:gd name="connsiteY122" fmla="*/ 626316 h 5144400"/>
              <a:gd name="connsiteX123" fmla="*/ 7640898 w 9144000"/>
              <a:gd name="connsiteY123" fmla="*/ 446357 h 5144400"/>
              <a:gd name="connsiteX124" fmla="*/ 7645347 w 9144000"/>
              <a:gd name="connsiteY124" fmla="*/ 446357 h 5144400"/>
              <a:gd name="connsiteX125" fmla="*/ 7656970 w 9144000"/>
              <a:gd name="connsiteY125" fmla="*/ 452506 h 5144400"/>
              <a:gd name="connsiteX126" fmla="*/ 7659458 w 9144000"/>
              <a:gd name="connsiteY126" fmla="*/ 470005 h 5144400"/>
              <a:gd name="connsiteX127" fmla="*/ 7656922 w 9144000"/>
              <a:gd name="connsiteY127" fmla="*/ 488356 h 5144400"/>
              <a:gd name="connsiteX128" fmla="*/ 7656970 w 9144000"/>
              <a:gd name="connsiteY128" fmla="*/ 488403 h 5144400"/>
              <a:gd name="connsiteX129" fmla="*/ 7643194 w 9144000"/>
              <a:gd name="connsiteY129" fmla="*/ 494646 h 5144400"/>
              <a:gd name="connsiteX130" fmla="*/ 7640898 w 9144000"/>
              <a:gd name="connsiteY130" fmla="*/ 494646 h 5144400"/>
              <a:gd name="connsiteX131" fmla="*/ 8196668 w 9144000"/>
              <a:gd name="connsiteY131" fmla="*/ 444844 h 5144400"/>
              <a:gd name="connsiteX132" fmla="*/ 8205613 w 9144000"/>
              <a:gd name="connsiteY132" fmla="*/ 459600 h 5144400"/>
              <a:gd name="connsiteX133" fmla="*/ 8205613 w 9144000"/>
              <a:gd name="connsiteY133" fmla="*/ 556934 h 5144400"/>
              <a:gd name="connsiteX134" fmla="*/ 8196429 w 9144000"/>
              <a:gd name="connsiteY134" fmla="*/ 574481 h 5144400"/>
              <a:gd name="connsiteX135" fmla="*/ 8188871 w 9144000"/>
              <a:gd name="connsiteY135" fmla="*/ 570461 h 5144400"/>
              <a:gd name="connsiteX136" fmla="*/ 8186575 w 9144000"/>
              <a:gd name="connsiteY136" fmla="*/ 557171 h 5144400"/>
              <a:gd name="connsiteX137" fmla="*/ 8186575 w 9144000"/>
              <a:gd name="connsiteY137" fmla="*/ 459931 h 5144400"/>
              <a:gd name="connsiteX138" fmla="*/ 8196668 w 9144000"/>
              <a:gd name="connsiteY138" fmla="*/ 444844 h 5144400"/>
              <a:gd name="connsiteX139" fmla="*/ 8260907 w 9144000"/>
              <a:gd name="connsiteY139" fmla="*/ 409987 h 5144400"/>
              <a:gd name="connsiteX140" fmla="*/ 8260907 w 9144000"/>
              <a:gd name="connsiteY140" fmla="*/ 609432 h 5144400"/>
              <a:gd name="connsiteX141" fmla="*/ 8300321 w 9144000"/>
              <a:gd name="connsiteY141" fmla="*/ 609432 h 5144400"/>
              <a:gd name="connsiteX142" fmla="*/ 8300321 w 9144000"/>
              <a:gd name="connsiteY142" fmla="*/ 509686 h 5144400"/>
              <a:gd name="connsiteX143" fmla="*/ 8320507 w 9144000"/>
              <a:gd name="connsiteY143" fmla="*/ 609432 h 5144400"/>
              <a:gd name="connsiteX144" fmla="*/ 8359921 w 9144000"/>
              <a:gd name="connsiteY144" fmla="*/ 609432 h 5144400"/>
              <a:gd name="connsiteX145" fmla="*/ 8359921 w 9144000"/>
              <a:gd name="connsiteY145" fmla="*/ 409987 h 5144400"/>
              <a:gd name="connsiteX146" fmla="*/ 8320985 w 9144000"/>
              <a:gd name="connsiteY146" fmla="*/ 409987 h 5144400"/>
              <a:gd name="connsiteX147" fmla="*/ 8320985 w 9144000"/>
              <a:gd name="connsiteY147" fmla="*/ 505524 h 5144400"/>
              <a:gd name="connsiteX148" fmla="*/ 8302378 w 9144000"/>
              <a:gd name="connsiteY148" fmla="*/ 409987 h 5144400"/>
              <a:gd name="connsiteX149" fmla="*/ 7922682 w 9144000"/>
              <a:gd name="connsiteY149" fmla="*/ 409987 h 5144400"/>
              <a:gd name="connsiteX150" fmla="*/ 7922682 w 9144000"/>
              <a:gd name="connsiteY150" fmla="*/ 609432 h 5144400"/>
              <a:gd name="connsiteX151" fmla="*/ 7962144 w 9144000"/>
              <a:gd name="connsiteY151" fmla="*/ 609432 h 5144400"/>
              <a:gd name="connsiteX152" fmla="*/ 7962144 w 9144000"/>
              <a:gd name="connsiteY152" fmla="*/ 509686 h 5144400"/>
              <a:gd name="connsiteX153" fmla="*/ 7982282 w 9144000"/>
              <a:gd name="connsiteY153" fmla="*/ 609432 h 5144400"/>
              <a:gd name="connsiteX154" fmla="*/ 8021744 w 9144000"/>
              <a:gd name="connsiteY154" fmla="*/ 609432 h 5144400"/>
              <a:gd name="connsiteX155" fmla="*/ 8021744 w 9144000"/>
              <a:gd name="connsiteY155" fmla="*/ 409987 h 5144400"/>
              <a:gd name="connsiteX156" fmla="*/ 7982760 w 9144000"/>
              <a:gd name="connsiteY156" fmla="*/ 409987 h 5144400"/>
              <a:gd name="connsiteX157" fmla="*/ 7982760 w 9144000"/>
              <a:gd name="connsiteY157" fmla="*/ 505524 h 5144400"/>
              <a:gd name="connsiteX158" fmla="*/ 7964201 w 9144000"/>
              <a:gd name="connsiteY158" fmla="*/ 409987 h 5144400"/>
              <a:gd name="connsiteX159" fmla="*/ 7826059 w 9144000"/>
              <a:gd name="connsiteY159" fmla="*/ 409987 h 5144400"/>
              <a:gd name="connsiteX160" fmla="*/ 7826059 w 9144000"/>
              <a:gd name="connsiteY160" fmla="*/ 609432 h 5144400"/>
              <a:gd name="connsiteX161" fmla="*/ 7909384 w 9144000"/>
              <a:gd name="connsiteY161" fmla="*/ 609432 h 5144400"/>
              <a:gd name="connsiteX162" fmla="*/ 7909384 w 9144000"/>
              <a:gd name="connsiteY162" fmla="*/ 570555 h 5144400"/>
              <a:gd name="connsiteX163" fmla="*/ 7867100 w 9144000"/>
              <a:gd name="connsiteY163" fmla="*/ 570555 h 5144400"/>
              <a:gd name="connsiteX164" fmla="*/ 7867100 w 9144000"/>
              <a:gd name="connsiteY164" fmla="*/ 524868 h 5144400"/>
              <a:gd name="connsiteX165" fmla="*/ 7905174 w 9144000"/>
              <a:gd name="connsiteY165" fmla="*/ 524868 h 5144400"/>
              <a:gd name="connsiteX166" fmla="*/ 7905174 w 9144000"/>
              <a:gd name="connsiteY166" fmla="*/ 487362 h 5144400"/>
              <a:gd name="connsiteX167" fmla="*/ 7867100 w 9144000"/>
              <a:gd name="connsiteY167" fmla="*/ 487362 h 5144400"/>
              <a:gd name="connsiteX168" fmla="*/ 7867100 w 9144000"/>
              <a:gd name="connsiteY168" fmla="*/ 448485 h 5144400"/>
              <a:gd name="connsiteX169" fmla="*/ 7906753 w 9144000"/>
              <a:gd name="connsiteY169" fmla="*/ 448485 h 5144400"/>
              <a:gd name="connsiteX170" fmla="*/ 7906753 w 9144000"/>
              <a:gd name="connsiteY170" fmla="*/ 409987 h 5144400"/>
              <a:gd name="connsiteX171" fmla="*/ 7708917 w 9144000"/>
              <a:gd name="connsiteY171" fmla="*/ 409987 h 5144400"/>
              <a:gd name="connsiteX172" fmla="*/ 7708917 w 9144000"/>
              <a:gd name="connsiteY172" fmla="*/ 609432 h 5144400"/>
              <a:gd name="connsiteX173" fmla="*/ 7749049 w 9144000"/>
              <a:gd name="connsiteY173" fmla="*/ 609432 h 5144400"/>
              <a:gd name="connsiteX174" fmla="*/ 7749049 w 9144000"/>
              <a:gd name="connsiteY174" fmla="*/ 567717 h 5144400"/>
              <a:gd name="connsiteX175" fmla="*/ 7768086 w 9144000"/>
              <a:gd name="connsiteY175" fmla="*/ 567717 h 5144400"/>
              <a:gd name="connsiteX176" fmla="*/ 7768086 w 9144000"/>
              <a:gd name="connsiteY176" fmla="*/ 609432 h 5144400"/>
              <a:gd name="connsiteX177" fmla="*/ 7808170 w 9144000"/>
              <a:gd name="connsiteY177" fmla="*/ 609432 h 5144400"/>
              <a:gd name="connsiteX178" fmla="*/ 7808170 w 9144000"/>
              <a:gd name="connsiteY178" fmla="*/ 409987 h 5144400"/>
              <a:gd name="connsiteX179" fmla="*/ 7768086 w 9144000"/>
              <a:gd name="connsiteY179" fmla="*/ 409987 h 5144400"/>
              <a:gd name="connsiteX180" fmla="*/ 7768086 w 9144000"/>
              <a:gd name="connsiteY180" fmla="*/ 529975 h 5144400"/>
              <a:gd name="connsiteX181" fmla="*/ 7749049 w 9144000"/>
              <a:gd name="connsiteY181" fmla="*/ 529975 h 5144400"/>
              <a:gd name="connsiteX182" fmla="*/ 7749049 w 9144000"/>
              <a:gd name="connsiteY182" fmla="*/ 409987 h 5144400"/>
              <a:gd name="connsiteX183" fmla="*/ 7405131 w 9144000"/>
              <a:gd name="connsiteY183" fmla="*/ 409987 h 5144400"/>
              <a:gd name="connsiteX184" fmla="*/ 7405131 w 9144000"/>
              <a:gd name="connsiteY184" fmla="*/ 448249 h 5144400"/>
              <a:gd name="connsiteX185" fmla="*/ 7429095 w 9144000"/>
              <a:gd name="connsiteY185" fmla="*/ 448249 h 5144400"/>
              <a:gd name="connsiteX186" fmla="*/ 7429095 w 9144000"/>
              <a:gd name="connsiteY186" fmla="*/ 609432 h 5144400"/>
              <a:gd name="connsiteX187" fmla="*/ 7469418 w 9144000"/>
              <a:gd name="connsiteY187" fmla="*/ 609432 h 5144400"/>
              <a:gd name="connsiteX188" fmla="*/ 7469418 w 9144000"/>
              <a:gd name="connsiteY188" fmla="*/ 448249 h 5144400"/>
              <a:gd name="connsiteX189" fmla="*/ 7493383 w 9144000"/>
              <a:gd name="connsiteY189" fmla="*/ 448249 h 5144400"/>
              <a:gd name="connsiteX190" fmla="*/ 7493383 w 9144000"/>
              <a:gd name="connsiteY190" fmla="*/ 409987 h 5144400"/>
              <a:gd name="connsiteX191" fmla="*/ 7601245 w 9144000"/>
              <a:gd name="connsiteY191" fmla="*/ 409940 h 5144400"/>
              <a:gd name="connsiteX192" fmla="*/ 7601245 w 9144000"/>
              <a:gd name="connsiteY192" fmla="*/ 609432 h 5144400"/>
              <a:gd name="connsiteX193" fmla="*/ 7640898 w 9144000"/>
              <a:gd name="connsiteY193" fmla="*/ 609432 h 5144400"/>
              <a:gd name="connsiteX194" fmla="*/ 7640898 w 9144000"/>
              <a:gd name="connsiteY194" fmla="*/ 530449 h 5144400"/>
              <a:gd name="connsiteX195" fmla="*/ 7657305 w 9144000"/>
              <a:gd name="connsiteY195" fmla="*/ 530449 h 5144400"/>
              <a:gd name="connsiteX196" fmla="*/ 7683135 w 9144000"/>
              <a:gd name="connsiteY196" fmla="*/ 523071 h 5144400"/>
              <a:gd name="connsiteX197" fmla="*/ 7695810 w 9144000"/>
              <a:gd name="connsiteY197" fmla="*/ 502261 h 5144400"/>
              <a:gd name="connsiteX198" fmla="*/ 7699350 w 9144000"/>
              <a:gd name="connsiteY198" fmla="*/ 470715 h 5144400"/>
              <a:gd name="connsiteX199" fmla="*/ 7695093 w 9144000"/>
              <a:gd name="connsiteY199" fmla="*/ 438317 h 5144400"/>
              <a:gd name="connsiteX200" fmla="*/ 7681078 w 9144000"/>
              <a:gd name="connsiteY200" fmla="*/ 417365 h 5144400"/>
              <a:gd name="connsiteX201" fmla="*/ 7681078 w 9144000"/>
              <a:gd name="connsiteY201" fmla="*/ 417318 h 5144400"/>
              <a:gd name="connsiteX202" fmla="*/ 7654531 w 9144000"/>
              <a:gd name="connsiteY202" fmla="*/ 409940 h 5144400"/>
              <a:gd name="connsiteX203" fmla="*/ 7504623 w 9144000"/>
              <a:gd name="connsiteY203" fmla="*/ 409940 h 5144400"/>
              <a:gd name="connsiteX204" fmla="*/ 7504623 w 9144000"/>
              <a:gd name="connsiteY204" fmla="*/ 609432 h 5144400"/>
              <a:gd name="connsiteX205" fmla="*/ 7587948 w 9144000"/>
              <a:gd name="connsiteY205" fmla="*/ 609432 h 5144400"/>
              <a:gd name="connsiteX206" fmla="*/ 7587948 w 9144000"/>
              <a:gd name="connsiteY206" fmla="*/ 570555 h 5144400"/>
              <a:gd name="connsiteX207" fmla="*/ 7545664 w 9144000"/>
              <a:gd name="connsiteY207" fmla="*/ 570555 h 5144400"/>
              <a:gd name="connsiteX208" fmla="*/ 7545664 w 9144000"/>
              <a:gd name="connsiteY208" fmla="*/ 524868 h 5144400"/>
              <a:gd name="connsiteX209" fmla="*/ 7583691 w 9144000"/>
              <a:gd name="connsiteY209" fmla="*/ 524868 h 5144400"/>
              <a:gd name="connsiteX210" fmla="*/ 7583691 w 9144000"/>
              <a:gd name="connsiteY210" fmla="*/ 487363 h 5144400"/>
              <a:gd name="connsiteX211" fmla="*/ 7545664 w 9144000"/>
              <a:gd name="connsiteY211" fmla="*/ 487363 h 5144400"/>
              <a:gd name="connsiteX212" fmla="*/ 7545664 w 9144000"/>
              <a:gd name="connsiteY212" fmla="*/ 448486 h 5144400"/>
              <a:gd name="connsiteX213" fmla="*/ 7585317 w 9144000"/>
              <a:gd name="connsiteY213" fmla="*/ 448486 h 5144400"/>
              <a:gd name="connsiteX214" fmla="*/ 7585317 w 9144000"/>
              <a:gd name="connsiteY214" fmla="*/ 409940 h 5144400"/>
              <a:gd name="connsiteX215" fmla="*/ 8196094 w 9144000"/>
              <a:gd name="connsiteY215" fmla="*/ 408143 h 5144400"/>
              <a:gd name="connsiteX216" fmla="*/ 8159024 w 9144000"/>
              <a:gd name="connsiteY216" fmla="*/ 421386 h 5144400"/>
              <a:gd name="connsiteX217" fmla="*/ 8146348 w 9144000"/>
              <a:gd name="connsiteY217" fmla="*/ 460263 h 5144400"/>
              <a:gd name="connsiteX218" fmla="*/ 8146348 w 9144000"/>
              <a:gd name="connsiteY218" fmla="*/ 554995 h 5144400"/>
              <a:gd name="connsiteX219" fmla="*/ 8159119 w 9144000"/>
              <a:gd name="connsiteY219" fmla="*/ 596757 h 5144400"/>
              <a:gd name="connsiteX220" fmla="*/ 8196094 w 9144000"/>
              <a:gd name="connsiteY220" fmla="*/ 611229 h 5144400"/>
              <a:gd name="connsiteX221" fmla="*/ 8233069 w 9144000"/>
              <a:gd name="connsiteY221" fmla="*/ 596757 h 5144400"/>
              <a:gd name="connsiteX222" fmla="*/ 8245840 w 9144000"/>
              <a:gd name="connsiteY222" fmla="*/ 554995 h 5144400"/>
              <a:gd name="connsiteX223" fmla="*/ 8245840 w 9144000"/>
              <a:gd name="connsiteY223" fmla="*/ 460263 h 5144400"/>
              <a:gd name="connsiteX224" fmla="*/ 8233165 w 9144000"/>
              <a:gd name="connsiteY224" fmla="*/ 421386 h 5144400"/>
              <a:gd name="connsiteX225" fmla="*/ 8196094 w 9144000"/>
              <a:gd name="connsiteY225" fmla="*/ 408143 h 5144400"/>
              <a:gd name="connsiteX226" fmla="*/ 7345962 w 9144000"/>
              <a:gd name="connsiteY226" fmla="*/ 408143 h 5144400"/>
              <a:gd name="connsiteX227" fmla="*/ 7311331 w 9144000"/>
              <a:gd name="connsiteY227" fmla="*/ 421528 h 5144400"/>
              <a:gd name="connsiteX228" fmla="*/ 7299325 w 9144000"/>
              <a:gd name="connsiteY228" fmla="*/ 460404 h 5144400"/>
              <a:gd name="connsiteX229" fmla="*/ 7319606 w 9144000"/>
              <a:gd name="connsiteY229" fmla="*/ 503680 h 5144400"/>
              <a:gd name="connsiteX230" fmla="*/ 7337687 w 9144000"/>
              <a:gd name="connsiteY230" fmla="*/ 520706 h 5144400"/>
              <a:gd name="connsiteX231" fmla="*/ 7350267 w 9144000"/>
              <a:gd name="connsiteY231" fmla="*/ 533807 h 5144400"/>
              <a:gd name="connsiteX232" fmla="*/ 7356629 w 9144000"/>
              <a:gd name="connsiteY232" fmla="*/ 545583 h 5144400"/>
              <a:gd name="connsiteX233" fmla="*/ 7358446 w 9144000"/>
              <a:gd name="connsiteY233" fmla="*/ 560954 h 5144400"/>
              <a:gd name="connsiteX234" fmla="*/ 7356342 w 9144000"/>
              <a:gd name="connsiteY234" fmla="*/ 571407 h 5144400"/>
              <a:gd name="connsiteX235" fmla="*/ 7348736 w 9144000"/>
              <a:gd name="connsiteY235" fmla="*/ 574575 h 5144400"/>
              <a:gd name="connsiteX236" fmla="*/ 7341322 w 9144000"/>
              <a:gd name="connsiteY236" fmla="*/ 570650 h 5144400"/>
              <a:gd name="connsiteX237" fmla="*/ 7339218 w 9144000"/>
              <a:gd name="connsiteY237" fmla="*/ 559819 h 5144400"/>
              <a:gd name="connsiteX238" fmla="*/ 7339218 w 9144000"/>
              <a:gd name="connsiteY238" fmla="*/ 534895 h 5144400"/>
              <a:gd name="connsiteX239" fmla="*/ 7299325 w 9144000"/>
              <a:gd name="connsiteY239" fmla="*/ 534895 h 5144400"/>
              <a:gd name="connsiteX240" fmla="*/ 7299325 w 9144000"/>
              <a:gd name="connsiteY240" fmla="*/ 554380 h 5144400"/>
              <a:gd name="connsiteX241" fmla="*/ 7311522 w 9144000"/>
              <a:gd name="connsiteY241" fmla="*/ 597656 h 5144400"/>
              <a:gd name="connsiteX242" fmla="*/ 7351367 w 9144000"/>
              <a:gd name="connsiteY242" fmla="*/ 611277 h 5144400"/>
              <a:gd name="connsiteX243" fmla="*/ 7387864 w 9144000"/>
              <a:gd name="connsiteY243" fmla="*/ 595338 h 5144400"/>
              <a:gd name="connsiteX244" fmla="*/ 7398339 w 9144000"/>
              <a:gd name="connsiteY244" fmla="*/ 551306 h 5144400"/>
              <a:gd name="connsiteX245" fmla="*/ 7394799 w 9144000"/>
              <a:gd name="connsiteY245" fmla="*/ 527658 h 5144400"/>
              <a:gd name="connsiteX246" fmla="*/ 7385424 w 9144000"/>
              <a:gd name="connsiteY246" fmla="*/ 510679 h 5144400"/>
              <a:gd name="connsiteX247" fmla="*/ 7372605 w 9144000"/>
              <a:gd name="connsiteY247" fmla="*/ 496775 h 5144400"/>
              <a:gd name="connsiteX248" fmla="*/ 7349310 w 9144000"/>
              <a:gd name="connsiteY248" fmla="*/ 474688 h 5144400"/>
              <a:gd name="connsiteX249" fmla="*/ 7340270 w 9144000"/>
              <a:gd name="connsiteY249" fmla="*/ 463479 h 5144400"/>
              <a:gd name="connsiteX250" fmla="*/ 7337974 w 9144000"/>
              <a:gd name="connsiteY250" fmla="*/ 454398 h 5144400"/>
              <a:gd name="connsiteX251" fmla="*/ 7340222 w 9144000"/>
              <a:gd name="connsiteY251" fmla="*/ 447540 h 5144400"/>
              <a:gd name="connsiteX252" fmla="*/ 7347253 w 9144000"/>
              <a:gd name="connsiteY252" fmla="*/ 444892 h 5144400"/>
              <a:gd name="connsiteX253" fmla="*/ 7353615 w 9144000"/>
              <a:gd name="connsiteY253" fmla="*/ 447162 h 5144400"/>
              <a:gd name="connsiteX254" fmla="*/ 7355959 w 9144000"/>
              <a:gd name="connsiteY254" fmla="*/ 453499 h 5144400"/>
              <a:gd name="connsiteX255" fmla="*/ 7355959 w 9144000"/>
              <a:gd name="connsiteY255" fmla="*/ 467215 h 5144400"/>
              <a:gd name="connsiteX256" fmla="*/ 7397000 w 9144000"/>
              <a:gd name="connsiteY256" fmla="*/ 467215 h 5144400"/>
              <a:gd name="connsiteX257" fmla="*/ 7385376 w 9144000"/>
              <a:gd name="connsiteY257" fmla="*/ 422805 h 5144400"/>
              <a:gd name="connsiteX258" fmla="*/ 7345962 w 9144000"/>
              <a:gd name="connsiteY258" fmla="*/ 408143 h 5144400"/>
              <a:gd name="connsiteX259" fmla="*/ 8082156 w 9144000"/>
              <a:gd name="connsiteY259" fmla="*/ 408095 h 5144400"/>
              <a:gd name="connsiteX260" fmla="*/ 8047477 w 9144000"/>
              <a:gd name="connsiteY260" fmla="*/ 421480 h 5144400"/>
              <a:gd name="connsiteX261" fmla="*/ 8035519 w 9144000"/>
              <a:gd name="connsiteY261" fmla="*/ 460356 h 5144400"/>
              <a:gd name="connsiteX262" fmla="*/ 8055800 w 9144000"/>
              <a:gd name="connsiteY262" fmla="*/ 503632 h 5144400"/>
              <a:gd name="connsiteX263" fmla="*/ 8073929 w 9144000"/>
              <a:gd name="connsiteY263" fmla="*/ 520658 h 5144400"/>
              <a:gd name="connsiteX264" fmla="*/ 8086509 w 9144000"/>
              <a:gd name="connsiteY264" fmla="*/ 533759 h 5144400"/>
              <a:gd name="connsiteX265" fmla="*/ 8092870 w 9144000"/>
              <a:gd name="connsiteY265" fmla="*/ 545535 h 5144400"/>
              <a:gd name="connsiteX266" fmla="*/ 8094688 w 9144000"/>
              <a:gd name="connsiteY266" fmla="*/ 560906 h 5144400"/>
              <a:gd name="connsiteX267" fmla="*/ 8092584 w 9144000"/>
              <a:gd name="connsiteY267" fmla="*/ 571311 h 5144400"/>
              <a:gd name="connsiteX268" fmla="*/ 8084978 w 9144000"/>
              <a:gd name="connsiteY268" fmla="*/ 574480 h 5144400"/>
              <a:gd name="connsiteX269" fmla="*/ 8077564 w 9144000"/>
              <a:gd name="connsiteY269" fmla="*/ 570555 h 5144400"/>
              <a:gd name="connsiteX270" fmla="*/ 8075459 w 9144000"/>
              <a:gd name="connsiteY270" fmla="*/ 559724 h 5144400"/>
              <a:gd name="connsiteX271" fmla="*/ 8075459 w 9144000"/>
              <a:gd name="connsiteY271" fmla="*/ 534799 h 5144400"/>
              <a:gd name="connsiteX272" fmla="*/ 8035567 w 9144000"/>
              <a:gd name="connsiteY272" fmla="*/ 534799 h 5144400"/>
              <a:gd name="connsiteX273" fmla="*/ 8035567 w 9144000"/>
              <a:gd name="connsiteY273" fmla="*/ 554285 h 5144400"/>
              <a:gd name="connsiteX274" fmla="*/ 8047764 w 9144000"/>
              <a:gd name="connsiteY274" fmla="*/ 597560 h 5144400"/>
              <a:gd name="connsiteX275" fmla="*/ 8087609 w 9144000"/>
              <a:gd name="connsiteY275" fmla="*/ 611181 h 5144400"/>
              <a:gd name="connsiteX276" fmla="*/ 8087513 w 9144000"/>
              <a:gd name="connsiteY276" fmla="*/ 611229 h 5144400"/>
              <a:gd name="connsiteX277" fmla="*/ 8124010 w 9144000"/>
              <a:gd name="connsiteY277" fmla="*/ 595290 h 5144400"/>
              <a:gd name="connsiteX278" fmla="*/ 8134485 w 9144000"/>
              <a:gd name="connsiteY278" fmla="*/ 551258 h 5144400"/>
              <a:gd name="connsiteX279" fmla="*/ 8130945 w 9144000"/>
              <a:gd name="connsiteY279" fmla="*/ 527610 h 5144400"/>
              <a:gd name="connsiteX280" fmla="*/ 8121570 w 9144000"/>
              <a:gd name="connsiteY280" fmla="*/ 510631 h 5144400"/>
              <a:gd name="connsiteX281" fmla="*/ 8108703 w 9144000"/>
              <a:gd name="connsiteY281" fmla="*/ 496727 h 5144400"/>
              <a:gd name="connsiteX282" fmla="*/ 8085456 w 9144000"/>
              <a:gd name="connsiteY282" fmla="*/ 474640 h 5144400"/>
              <a:gd name="connsiteX283" fmla="*/ 8076416 w 9144000"/>
              <a:gd name="connsiteY283" fmla="*/ 463431 h 5144400"/>
              <a:gd name="connsiteX284" fmla="*/ 8074120 w 9144000"/>
              <a:gd name="connsiteY284" fmla="*/ 454350 h 5144400"/>
              <a:gd name="connsiteX285" fmla="*/ 8076368 w 9144000"/>
              <a:gd name="connsiteY285" fmla="*/ 447492 h 5144400"/>
              <a:gd name="connsiteX286" fmla="*/ 8083400 w 9144000"/>
              <a:gd name="connsiteY286" fmla="*/ 444844 h 5144400"/>
              <a:gd name="connsiteX287" fmla="*/ 8089761 w 9144000"/>
              <a:gd name="connsiteY287" fmla="*/ 447114 h 5144400"/>
              <a:gd name="connsiteX288" fmla="*/ 8092105 w 9144000"/>
              <a:gd name="connsiteY288" fmla="*/ 453451 h 5144400"/>
              <a:gd name="connsiteX289" fmla="*/ 8092105 w 9144000"/>
              <a:gd name="connsiteY289" fmla="*/ 467167 h 5144400"/>
              <a:gd name="connsiteX290" fmla="*/ 8133146 w 9144000"/>
              <a:gd name="connsiteY290" fmla="*/ 467167 h 5144400"/>
              <a:gd name="connsiteX291" fmla="*/ 8121522 w 9144000"/>
              <a:gd name="connsiteY291" fmla="*/ 422709 h 5144400"/>
              <a:gd name="connsiteX292" fmla="*/ 8082156 w 9144000"/>
              <a:gd name="connsiteY292" fmla="*/ 408095 h 5144400"/>
              <a:gd name="connsiteX293" fmla="*/ 0 w 9144000"/>
              <a:gd name="connsiteY293" fmla="*/ 0 h 5144400"/>
              <a:gd name="connsiteX294" fmla="*/ 9144000 w 9144000"/>
              <a:gd name="connsiteY294" fmla="*/ 0 h 5144400"/>
              <a:gd name="connsiteX295" fmla="*/ 9144000 w 9144000"/>
              <a:gd name="connsiteY295" fmla="*/ 5144400 h 5144400"/>
              <a:gd name="connsiteX296" fmla="*/ 0 w 9144000"/>
              <a:gd name="connsiteY296" fmla="*/ 514440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9144000" h="5144400">
                <a:moveTo>
                  <a:pt x="1935257" y="3497508"/>
                </a:moveTo>
                <a:lnTo>
                  <a:pt x="1935257" y="3515508"/>
                </a:lnTo>
                <a:lnTo>
                  <a:pt x="4833257" y="3515508"/>
                </a:lnTo>
                <a:lnTo>
                  <a:pt x="4833257" y="3497508"/>
                </a:lnTo>
                <a:close/>
                <a:moveTo>
                  <a:pt x="7981038" y="665051"/>
                </a:moveTo>
                <a:lnTo>
                  <a:pt x="7990461" y="665051"/>
                </a:lnTo>
                <a:cubicBezTo>
                  <a:pt x="7993809" y="665051"/>
                  <a:pt x="7996105" y="666233"/>
                  <a:pt x="7997348" y="668692"/>
                </a:cubicBezTo>
                <a:cubicBezTo>
                  <a:pt x="7998592" y="671105"/>
                  <a:pt x="7999166" y="681462"/>
                  <a:pt x="7999166" y="689266"/>
                </a:cubicBezTo>
                <a:cubicBezTo>
                  <a:pt x="7999166" y="701279"/>
                  <a:pt x="7996392" y="707286"/>
                  <a:pt x="7990795" y="707286"/>
                </a:cubicBezTo>
                <a:lnTo>
                  <a:pt x="7981038" y="707286"/>
                </a:lnTo>
                <a:close/>
                <a:moveTo>
                  <a:pt x="8484334" y="663017"/>
                </a:moveTo>
                <a:lnTo>
                  <a:pt x="8488830" y="663017"/>
                </a:lnTo>
                <a:cubicBezTo>
                  <a:pt x="8494331" y="663017"/>
                  <a:pt x="8497966" y="663963"/>
                  <a:pt x="8499784" y="665902"/>
                </a:cubicBezTo>
                <a:cubicBezTo>
                  <a:pt x="8501554" y="667841"/>
                  <a:pt x="8502463" y="672098"/>
                  <a:pt x="8502463" y="678766"/>
                </a:cubicBezTo>
                <a:lnTo>
                  <a:pt x="8502463" y="781681"/>
                </a:lnTo>
                <a:lnTo>
                  <a:pt x="8502415" y="781681"/>
                </a:lnTo>
                <a:cubicBezTo>
                  <a:pt x="8502415" y="788775"/>
                  <a:pt x="8498684" y="792323"/>
                  <a:pt x="8491318" y="792323"/>
                </a:cubicBezTo>
                <a:lnTo>
                  <a:pt x="8484334" y="792323"/>
                </a:lnTo>
                <a:close/>
                <a:moveTo>
                  <a:pt x="8380250" y="663017"/>
                </a:moveTo>
                <a:cubicBezTo>
                  <a:pt x="8386229" y="663017"/>
                  <a:pt x="8389195" y="667936"/>
                  <a:pt x="8389195" y="677773"/>
                </a:cubicBezTo>
                <a:lnTo>
                  <a:pt x="8389195" y="775107"/>
                </a:lnTo>
                <a:cubicBezTo>
                  <a:pt x="8389195" y="786837"/>
                  <a:pt x="8386134" y="792654"/>
                  <a:pt x="8380011" y="792654"/>
                </a:cubicBezTo>
                <a:cubicBezTo>
                  <a:pt x="8376519" y="792654"/>
                  <a:pt x="8373984" y="791330"/>
                  <a:pt x="8372453" y="788634"/>
                </a:cubicBezTo>
                <a:cubicBezTo>
                  <a:pt x="8370923" y="785938"/>
                  <a:pt x="8370157" y="781539"/>
                  <a:pt x="8370157" y="775344"/>
                </a:cubicBezTo>
                <a:lnTo>
                  <a:pt x="8370157" y="678104"/>
                </a:lnTo>
                <a:cubicBezTo>
                  <a:pt x="8370157" y="668078"/>
                  <a:pt x="8373506" y="663017"/>
                  <a:pt x="8380250" y="663017"/>
                </a:cubicBezTo>
                <a:close/>
                <a:moveTo>
                  <a:pt x="8266073" y="663017"/>
                </a:moveTo>
                <a:cubicBezTo>
                  <a:pt x="8272052" y="663017"/>
                  <a:pt x="8275018" y="667936"/>
                  <a:pt x="8275018" y="677773"/>
                </a:cubicBezTo>
                <a:lnTo>
                  <a:pt x="8275018" y="775107"/>
                </a:lnTo>
                <a:cubicBezTo>
                  <a:pt x="8275018" y="786837"/>
                  <a:pt x="8271957" y="792654"/>
                  <a:pt x="8265834" y="792654"/>
                </a:cubicBezTo>
                <a:cubicBezTo>
                  <a:pt x="8262294" y="792654"/>
                  <a:pt x="8259807" y="791330"/>
                  <a:pt x="8258276" y="788634"/>
                </a:cubicBezTo>
                <a:cubicBezTo>
                  <a:pt x="8256746" y="785938"/>
                  <a:pt x="8255981" y="781539"/>
                  <a:pt x="8255981" y="775344"/>
                </a:cubicBezTo>
                <a:lnTo>
                  <a:pt x="8255981" y="678104"/>
                </a:lnTo>
                <a:cubicBezTo>
                  <a:pt x="8255981" y="668078"/>
                  <a:pt x="8259329" y="663017"/>
                  <a:pt x="8266073" y="663017"/>
                </a:cubicBezTo>
                <a:close/>
                <a:moveTo>
                  <a:pt x="7872888" y="662118"/>
                </a:moveTo>
                <a:lnTo>
                  <a:pt x="7874658" y="662118"/>
                </a:lnTo>
                <a:lnTo>
                  <a:pt x="7883507" y="763567"/>
                </a:lnTo>
                <a:lnTo>
                  <a:pt x="7865187" y="763567"/>
                </a:lnTo>
                <a:close/>
                <a:moveTo>
                  <a:pt x="8443724" y="628113"/>
                </a:moveTo>
                <a:lnTo>
                  <a:pt x="8443724" y="827605"/>
                </a:lnTo>
                <a:lnTo>
                  <a:pt x="8497823" y="827605"/>
                </a:lnTo>
                <a:cubicBezTo>
                  <a:pt x="8514564" y="827605"/>
                  <a:pt x="8526283" y="822450"/>
                  <a:pt x="8532980" y="812187"/>
                </a:cubicBezTo>
                <a:cubicBezTo>
                  <a:pt x="8539677" y="801924"/>
                  <a:pt x="8543025" y="787309"/>
                  <a:pt x="8543025" y="768438"/>
                </a:cubicBezTo>
                <a:lnTo>
                  <a:pt x="8543025" y="675030"/>
                </a:lnTo>
                <a:cubicBezTo>
                  <a:pt x="8543025" y="659706"/>
                  <a:pt x="8539342" y="648024"/>
                  <a:pt x="8532023" y="640079"/>
                </a:cubicBezTo>
                <a:lnTo>
                  <a:pt x="8531976" y="640079"/>
                </a:lnTo>
                <a:cubicBezTo>
                  <a:pt x="8524657" y="632133"/>
                  <a:pt x="8513703" y="628113"/>
                  <a:pt x="8499210" y="628113"/>
                </a:cubicBezTo>
                <a:close/>
                <a:moveTo>
                  <a:pt x="8045995" y="628113"/>
                </a:moveTo>
                <a:lnTo>
                  <a:pt x="8067663" y="827605"/>
                </a:lnTo>
                <a:lnTo>
                  <a:pt x="8116835" y="827605"/>
                </a:lnTo>
                <a:lnTo>
                  <a:pt x="8126498" y="731595"/>
                </a:lnTo>
                <a:lnTo>
                  <a:pt x="8136590" y="827605"/>
                </a:lnTo>
                <a:lnTo>
                  <a:pt x="8184949" y="827605"/>
                </a:lnTo>
                <a:lnTo>
                  <a:pt x="8206952" y="628113"/>
                </a:lnTo>
                <a:lnTo>
                  <a:pt x="8167060" y="628113"/>
                </a:lnTo>
                <a:lnTo>
                  <a:pt x="8156297" y="754061"/>
                </a:lnTo>
                <a:lnTo>
                  <a:pt x="8145535" y="628113"/>
                </a:lnTo>
                <a:lnTo>
                  <a:pt x="8107938" y="628113"/>
                </a:lnTo>
                <a:lnTo>
                  <a:pt x="8096554" y="754061"/>
                </a:lnTo>
                <a:lnTo>
                  <a:pt x="8085457" y="628113"/>
                </a:lnTo>
                <a:close/>
                <a:moveTo>
                  <a:pt x="7939997" y="628113"/>
                </a:moveTo>
                <a:lnTo>
                  <a:pt x="7939997" y="827605"/>
                </a:lnTo>
                <a:lnTo>
                  <a:pt x="7980798" y="827605"/>
                </a:lnTo>
                <a:lnTo>
                  <a:pt x="7980798" y="741858"/>
                </a:lnTo>
                <a:cubicBezTo>
                  <a:pt x="7986156" y="741858"/>
                  <a:pt x="7990030" y="742568"/>
                  <a:pt x="7992422" y="743939"/>
                </a:cubicBezTo>
                <a:cubicBezTo>
                  <a:pt x="7994718" y="745264"/>
                  <a:pt x="7995914" y="748669"/>
                  <a:pt x="7996009" y="754108"/>
                </a:cubicBezTo>
                <a:lnTo>
                  <a:pt x="7996009" y="814646"/>
                </a:lnTo>
                <a:cubicBezTo>
                  <a:pt x="7996009" y="821078"/>
                  <a:pt x="7997444" y="825098"/>
                  <a:pt x="7999118" y="827274"/>
                </a:cubicBezTo>
                <a:lnTo>
                  <a:pt x="8038198" y="827274"/>
                </a:lnTo>
                <a:lnTo>
                  <a:pt x="8038198" y="826092"/>
                </a:lnTo>
                <a:cubicBezTo>
                  <a:pt x="8037002" y="823490"/>
                  <a:pt x="8035806" y="819896"/>
                  <a:pt x="8035806" y="813227"/>
                </a:cubicBezTo>
                <a:lnTo>
                  <a:pt x="8035806" y="760020"/>
                </a:lnTo>
                <a:lnTo>
                  <a:pt x="8035806" y="757324"/>
                </a:lnTo>
                <a:cubicBezTo>
                  <a:pt x="8035806" y="749473"/>
                  <a:pt x="8034515" y="743088"/>
                  <a:pt x="8031979" y="738122"/>
                </a:cubicBezTo>
                <a:cubicBezTo>
                  <a:pt x="8029397" y="733156"/>
                  <a:pt x="8024948" y="730082"/>
                  <a:pt x="8018634" y="728758"/>
                </a:cubicBezTo>
                <a:cubicBezTo>
                  <a:pt x="8026383" y="726251"/>
                  <a:pt x="8031597" y="721758"/>
                  <a:pt x="8034419" y="715278"/>
                </a:cubicBezTo>
                <a:lnTo>
                  <a:pt x="8034419" y="715326"/>
                </a:lnTo>
                <a:cubicBezTo>
                  <a:pt x="8037193" y="708846"/>
                  <a:pt x="8038580" y="700144"/>
                  <a:pt x="8038580" y="689266"/>
                </a:cubicBezTo>
                <a:cubicBezTo>
                  <a:pt x="8038580" y="678388"/>
                  <a:pt x="8037672" y="662922"/>
                  <a:pt x="8035902" y="654551"/>
                </a:cubicBezTo>
                <a:cubicBezTo>
                  <a:pt x="8034084" y="646227"/>
                  <a:pt x="8030544" y="639700"/>
                  <a:pt x="8025283" y="635065"/>
                </a:cubicBezTo>
                <a:cubicBezTo>
                  <a:pt x="8020021" y="630430"/>
                  <a:pt x="8012224" y="628113"/>
                  <a:pt x="8001893" y="628113"/>
                </a:cubicBezTo>
                <a:close/>
                <a:moveTo>
                  <a:pt x="7840027" y="628113"/>
                </a:moveTo>
                <a:lnTo>
                  <a:pt x="7820559" y="827605"/>
                </a:lnTo>
                <a:lnTo>
                  <a:pt x="7859734" y="827605"/>
                </a:lnTo>
                <a:lnTo>
                  <a:pt x="7862269" y="795397"/>
                </a:lnTo>
                <a:lnTo>
                  <a:pt x="7886568" y="795397"/>
                </a:lnTo>
                <a:lnTo>
                  <a:pt x="7889438" y="827605"/>
                </a:lnTo>
                <a:lnTo>
                  <a:pt x="7927609" y="827605"/>
                </a:lnTo>
                <a:lnTo>
                  <a:pt x="7908476" y="628113"/>
                </a:lnTo>
                <a:close/>
                <a:moveTo>
                  <a:pt x="7708917" y="628113"/>
                </a:moveTo>
                <a:lnTo>
                  <a:pt x="7708917" y="827605"/>
                </a:lnTo>
                <a:lnTo>
                  <a:pt x="7749049" y="827605"/>
                </a:lnTo>
                <a:lnTo>
                  <a:pt x="7749049" y="707711"/>
                </a:lnTo>
                <a:lnTo>
                  <a:pt x="7768086" y="707711"/>
                </a:lnTo>
                <a:lnTo>
                  <a:pt x="7768086" y="827605"/>
                </a:lnTo>
                <a:lnTo>
                  <a:pt x="7808170" y="827605"/>
                </a:lnTo>
                <a:lnTo>
                  <a:pt x="7808170" y="628113"/>
                </a:lnTo>
                <a:lnTo>
                  <a:pt x="7768086" y="628113"/>
                </a:lnTo>
                <a:lnTo>
                  <a:pt x="7768086" y="669969"/>
                </a:lnTo>
                <a:lnTo>
                  <a:pt x="7749049" y="669969"/>
                </a:lnTo>
                <a:lnTo>
                  <a:pt x="7749049" y="628113"/>
                </a:lnTo>
                <a:close/>
                <a:moveTo>
                  <a:pt x="8379676" y="626316"/>
                </a:moveTo>
                <a:cubicBezTo>
                  <a:pt x="8363413" y="626316"/>
                  <a:pt x="8351024" y="630714"/>
                  <a:pt x="8342606" y="639606"/>
                </a:cubicBezTo>
                <a:cubicBezTo>
                  <a:pt x="8334139" y="648450"/>
                  <a:pt x="8329930" y="661409"/>
                  <a:pt x="8329930" y="678483"/>
                </a:cubicBezTo>
                <a:lnTo>
                  <a:pt x="8329930" y="773216"/>
                </a:lnTo>
                <a:cubicBezTo>
                  <a:pt x="8329930" y="791424"/>
                  <a:pt x="8334187" y="805376"/>
                  <a:pt x="8342701" y="814977"/>
                </a:cubicBezTo>
                <a:cubicBezTo>
                  <a:pt x="8351216" y="824626"/>
                  <a:pt x="8363556" y="829450"/>
                  <a:pt x="8379676" y="829450"/>
                </a:cubicBezTo>
                <a:cubicBezTo>
                  <a:pt x="8395796" y="829450"/>
                  <a:pt x="8408137" y="824626"/>
                  <a:pt x="8416651" y="814977"/>
                </a:cubicBezTo>
                <a:cubicBezTo>
                  <a:pt x="8425165" y="805329"/>
                  <a:pt x="8429422" y="791424"/>
                  <a:pt x="8429422" y="773216"/>
                </a:cubicBezTo>
                <a:lnTo>
                  <a:pt x="8429422" y="678483"/>
                </a:lnTo>
                <a:cubicBezTo>
                  <a:pt x="8429422" y="661409"/>
                  <a:pt x="8425213" y="648450"/>
                  <a:pt x="8416747" y="639606"/>
                </a:cubicBezTo>
                <a:cubicBezTo>
                  <a:pt x="8408280" y="630762"/>
                  <a:pt x="8395939" y="626316"/>
                  <a:pt x="8379676" y="626316"/>
                </a:cubicBezTo>
                <a:close/>
                <a:moveTo>
                  <a:pt x="8265547" y="626316"/>
                </a:moveTo>
                <a:cubicBezTo>
                  <a:pt x="8249284" y="626316"/>
                  <a:pt x="8236895" y="630714"/>
                  <a:pt x="8228477" y="639606"/>
                </a:cubicBezTo>
                <a:cubicBezTo>
                  <a:pt x="8220010" y="648450"/>
                  <a:pt x="8215801" y="661409"/>
                  <a:pt x="8215801" y="678483"/>
                </a:cubicBezTo>
                <a:lnTo>
                  <a:pt x="8215801" y="773216"/>
                </a:lnTo>
                <a:cubicBezTo>
                  <a:pt x="8215801" y="791424"/>
                  <a:pt x="8220058" y="805376"/>
                  <a:pt x="8228572" y="814977"/>
                </a:cubicBezTo>
                <a:cubicBezTo>
                  <a:pt x="8237087" y="824626"/>
                  <a:pt x="8249427" y="829450"/>
                  <a:pt x="8265547" y="829450"/>
                </a:cubicBezTo>
                <a:cubicBezTo>
                  <a:pt x="8281667" y="829450"/>
                  <a:pt x="8294008" y="824626"/>
                  <a:pt x="8302522" y="814977"/>
                </a:cubicBezTo>
                <a:cubicBezTo>
                  <a:pt x="8311036" y="805329"/>
                  <a:pt x="8315293" y="791424"/>
                  <a:pt x="8315293" y="773216"/>
                </a:cubicBezTo>
                <a:lnTo>
                  <a:pt x="8315293" y="678483"/>
                </a:lnTo>
                <a:cubicBezTo>
                  <a:pt x="8315293" y="661409"/>
                  <a:pt x="8311084" y="648450"/>
                  <a:pt x="8302618" y="639606"/>
                </a:cubicBezTo>
                <a:cubicBezTo>
                  <a:pt x="8294151" y="630762"/>
                  <a:pt x="8281810" y="626316"/>
                  <a:pt x="8265547" y="626316"/>
                </a:cubicBezTo>
                <a:close/>
                <a:moveTo>
                  <a:pt x="7640898" y="446357"/>
                </a:moveTo>
                <a:lnTo>
                  <a:pt x="7645347" y="446357"/>
                </a:lnTo>
                <a:cubicBezTo>
                  <a:pt x="7651469" y="446357"/>
                  <a:pt x="7655344" y="448391"/>
                  <a:pt x="7656970" y="452506"/>
                </a:cubicBezTo>
                <a:cubicBezTo>
                  <a:pt x="7658597" y="456621"/>
                  <a:pt x="7659458" y="462485"/>
                  <a:pt x="7659458" y="470005"/>
                </a:cubicBezTo>
                <a:cubicBezTo>
                  <a:pt x="7659458" y="478093"/>
                  <a:pt x="7658597" y="484194"/>
                  <a:pt x="7656922" y="488356"/>
                </a:cubicBezTo>
                <a:lnTo>
                  <a:pt x="7656970" y="488403"/>
                </a:lnTo>
                <a:cubicBezTo>
                  <a:pt x="7655296" y="492565"/>
                  <a:pt x="7650704" y="494646"/>
                  <a:pt x="7643194" y="494646"/>
                </a:cubicBezTo>
                <a:lnTo>
                  <a:pt x="7640898" y="494646"/>
                </a:lnTo>
                <a:close/>
                <a:moveTo>
                  <a:pt x="8196668" y="444844"/>
                </a:moveTo>
                <a:cubicBezTo>
                  <a:pt x="8202647" y="444844"/>
                  <a:pt x="8205613" y="449763"/>
                  <a:pt x="8205613" y="459600"/>
                </a:cubicBezTo>
                <a:lnTo>
                  <a:pt x="8205613" y="556934"/>
                </a:lnTo>
                <a:cubicBezTo>
                  <a:pt x="8205613" y="568664"/>
                  <a:pt x="8202552" y="574481"/>
                  <a:pt x="8196429" y="574481"/>
                </a:cubicBezTo>
                <a:cubicBezTo>
                  <a:pt x="8192889" y="574481"/>
                  <a:pt x="8190402" y="573157"/>
                  <a:pt x="8188871" y="570461"/>
                </a:cubicBezTo>
                <a:cubicBezTo>
                  <a:pt x="8187341" y="567765"/>
                  <a:pt x="8186575" y="563366"/>
                  <a:pt x="8186575" y="557171"/>
                </a:cubicBezTo>
                <a:lnTo>
                  <a:pt x="8186575" y="459931"/>
                </a:lnTo>
                <a:cubicBezTo>
                  <a:pt x="8186575" y="449858"/>
                  <a:pt x="8189924" y="444844"/>
                  <a:pt x="8196668" y="444844"/>
                </a:cubicBezTo>
                <a:close/>
                <a:moveTo>
                  <a:pt x="8260907" y="409987"/>
                </a:moveTo>
                <a:lnTo>
                  <a:pt x="8260907" y="609432"/>
                </a:lnTo>
                <a:lnTo>
                  <a:pt x="8300321" y="609432"/>
                </a:lnTo>
                <a:lnTo>
                  <a:pt x="8300321" y="509686"/>
                </a:lnTo>
                <a:lnTo>
                  <a:pt x="8320507" y="609432"/>
                </a:lnTo>
                <a:lnTo>
                  <a:pt x="8359921" y="609432"/>
                </a:lnTo>
                <a:lnTo>
                  <a:pt x="8359921" y="409987"/>
                </a:lnTo>
                <a:lnTo>
                  <a:pt x="8320985" y="409987"/>
                </a:lnTo>
                <a:lnTo>
                  <a:pt x="8320985" y="505524"/>
                </a:lnTo>
                <a:lnTo>
                  <a:pt x="8302378" y="409987"/>
                </a:lnTo>
                <a:close/>
                <a:moveTo>
                  <a:pt x="7922682" y="409987"/>
                </a:moveTo>
                <a:lnTo>
                  <a:pt x="7922682" y="609432"/>
                </a:lnTo>
                <a:lnTo>
                  <a:pt x="7962144" y="609432"/>
                </a:lnTo>
                <a:lnTo>
                  <a:pt x="7962144" y="509686"/>
                </a:lnTo>
                <a:lnTo>
                  <a:pt x="7982282" y="609432"/>
                </a:lnTo>
                <a:lnTo>
                  <a:pt x="8021744" y="609432"/>
                </a:lnTo>
                <a:lnTo>
                  <a:pt x="8021744" y="409987"/>
                </a:lnTo>
                <a:lnTo>
                  <a:pt x="7982760" y="409987"/>
                </a:lnTo>
                <a:lnTo>
                  <a:pt x="7982760" y="505524"/>
                </a:lnTo>
                <a:lnTo>
                  <a:pt x="7964201" y="409987"/>
                </a:lnTo>
                <a:close/>
                <a:moveTo>
                  <a:pt x="7826059" y="409987"/>
                </a:moveTo>
                <a:lnTo>
                  <a:pt x="7826059" y="609432"/>
                </a:lnTo>
                <a:lnTo>
                  <a:pt x="7909384" y="609432"/>
                </a:lnTo>
                <a:lnTo>
                  <a:pt x="7909384" y="570555"/>
                </a:lnTo>
                <a:lnTo>
                  <a:pt x="7867100" y="570555"/>
                </a:lnTo>
                <a:lnTo>
                  <a:pt x="7867100" y="524868"/>
                </a:lnTo>
                <a:lnTo>
                  <a:pt x="7905174" y="524868"/>
                </a:lnTo>
                <a:lnTo>
                  <a:pt x="7905174" y="487362"/>
                </a:lnTo>
                <a:lnTo>
                  <a:pt x="7867100" y="487362"/>
                </a:lnTo>
                <a:lnTo>
                  <a:pt x="7867100" y="448485"/>
                </a:lnTo>
                <a:lnTo>
                  <a:pt x="7906753" y="448485"/>
                </a:lnTo>
                <a:lnTo>
                  <a:pt x="7906753" y="409987"/>
                </a:lnTo>
                <a:close/>
                <a:moveTo>
                  <a:pt x="7708917" y="409987"/>
                </a:moveTo>
                <a:lnTo>
                  <a:pt x="7708917" y="609432"/>
                </a:lnTo>
                <a:lnTo>
                  <a:pt x="7749049" y="609432"/>
                </a:lnTo>
                <a:lnTo>
                  <a:pt x="7749049" y="567717"/>
                </a:lnTo>
                <a:lnTo>
                  <a:pt x="7768086" y="567717"/>
                </a:lnTo>
                <a:lnTo>
                  <a:pt x="7768086" y="609432"/>
                </a:lnTo>
                <a:lnTo>
                  <a:pt x="7808170" y="609432"/>
                </a:lnTo>
                <a:lnTo>
                  <a:pt x="7808170" y="409987"/>
                </a:lnTo>
                <a:lnTo>
                  <a:pt x="7768086" y="409987"/>
                </a:lnTo>
                <a:lnTo>
                  <a:pt x="7768086" y="529975"/>
                </a:lnTo>
                <a:lnTo>
                  <a:pt x="7749049" y="529975"/>
                </a:lnTo>
                <a:lnTo>
                  <a:pt x="7749049" y="409987"/>
                </a:lnTo>
                <a:close/>
                <a:moveTo>
                  <a:pt x="7405131" y="409987"/>
                </a:moveTo>
                <a:lnTo>
                  <a:pt x="7405131" y="448249"/>
                </a:lnTo>
                <a:lnTo>
                  <a:pt x="7429095" y="448249"/>
                </a:lnTo>
                <a:lnTo>
                  <a:pt x="7429095" y="609432"/>
                </a:lnTo>
                <a:lnTo>
                  <a:pt x="7469418" y="609432"/>
                </a:lnTo>
                <a:lnTo>
                  <a:pt x="7469418" y="448249"/>
                </a:lnTo>
                <a:lnTo>
                  <a:pt x="7493383" y="448249"/>
                </a:lnTo>
                <a:lnTo>
                  <a:pt x="7493383" y="409987"/>
                </a:lnTo>
                <a:close/>
                <a:moveTo>
                  <a:pt x="7601245" y="409940"/>
                </a:moveTo>
                <a:lnTo>
                  <a:pt x="7601245" y="609432"/>
                </a:lnTo>
                <a:lnTo>
                  <a:pt x="7640898" y="609432"/>
                </a:lnTo>
                <a:lnTo>
                  <a:pt x="7640898" y="530449"/>
                </a:lnTo>
                <a:lnTo>
                  <a:pt x="7657305" y="530449"/>
                </a:lnTo>
                <a:cubicBezTo>
                  <a:pt x="7668450" y="530449"/>
                  <a:pt x="7677108" y="527989"/>
                  <a:pt x="7683135" y="523071"/>
                </a:cubicBezTo>
                <a:cubicBezTo>
                  <a:pt x="7689210" y="518152"/>
                  <a:pt x="7693419" y="511247"/>
                  <a:pt x="7695810" y="502261"/>
                </a:cubicBezTo>
                <a:cubicBezTo>
                  <a:pt x="7698202" y="493322"/>
                  <a:pt x="7699350" y="482775"/>
                  <a:pt x="7699350" y="470715"/>
                </a:cubicBezTo>
                <a:cubicBezTo>
                  <a:pt x="7699350" y="458654"/>
                  <a:pt x="7697915" y="447351"/>
                  <a:pt x="7695093" y="438317"/>
                </a:cubicBezTo>
                <a:cubicBezTo>
                  <a:pt x="7692271" y="429237"/>
                  <a:pt x="7687583" y="422284"/>
                  <a:pt x="7681078" y="417365"/>
                </a:cubicBezTo>
                <a:lnTo>
                  <a:pt x="7681078" y="417318"/>
                </a:lnTo>
                <a:cubicBezTo>
                  <a:pt x="7674525" y="412399"/>
                  <a:pt x="7665676" y="409940"/>
                  <a:pt x="7654531" y="409940"/>
                </a:cubicBezTo>
                <a:close/>
                <a:moveTo>
                  <a:pt x="7504623" y="409940"/>
                </a:moveTo>
                <a:lnTo>
                  <a:pt x="7504623" y="609432"/>
                </a:lnTo>
                <a:lnTo>
                  <a:pt x="7587948" y="609432"/>
                </a:lnTo>
                <a:lnTo>
                  <a:pt x="7587948" y="570555"/>
                </a:lnTo>
                <a:lnTo>
                  <a:pt x="7545664" y="570555"/>
                </a:lnTo>
                <a:lnTo>
                  <a:pt x="7545664" y="524868"/>
                </a:lnTo>
                <a:lnTo>
                  <a:pt x="7583691" y="524868"/>
                </a:lnTo>
                <a:lnTo>
                  <a:pt x="7583691" y="487363"/>
                </a:lnTo>
                <a:lnTo>
                  <a:pt x="7545664" y="487363"/>
                </a:lnTo>
                <a:lnTo>
                  <a:pt x="7545664" y="448486"/>
                </a:lnTo>
                <a:lnTo>
                  <a:pt x="7585317" y="448486"/>
                </a:lnTo>
                <a:lnTo>
                  <a:pt x="7585317" y="409940"/>
                </a:lnTo>
                <a:close/>
                <a:moveTo>
                  <a:pt x="8196094" y="408143"/>
                </a:moveTo>
                <a:cubicBezTo>
                  <a:pt x="8179831" y="408143"/>
                  <a:pt x="8167442" y="412541"/>
                  <a:pt x="8159024" y="421386"/>
                </a:cubicBezTo>
                <a:cubicBezTo>
                  <a:pt x="8150557" y="430230"/>
                  <a:pt x="8146348" y="443189"/>
                  <a:pt x="8146348" y="460263"/>
                </a:cubicBezTo>
                <a:lnTo>
                  <a:pt x="8146348" y="554995"/>
                </a:lnTo>
                <a:cubicBezTo>
                  <a:pt x="8146348" y="573204"/>
                  <a:pt x="8150605" y="587156"/>
                  <a:pt x="8159119" y="596757"/>
                </a:cubicBezTo>
                <a:cubicBezTo>
                  <a:pt x="8167634" y="606405"/>
                  <a:pt x="8179974" y="611229"/>
                  <a:pt x="8196094" y="611229"/>
                </a:cubicBezTo>
                <a:cubicBezTo>
                  <a:pt x="8212214" y="611229"/>
                  <a:pt x="8224555" y="606405"/>
                  <a:pt x="8233069" y="596757"/>
                </a:cubicBezTo>
                <a:cubicBezTo>
                  <a:pt x="8241583" y="587109"/>
                  <a:pt x="8245840" y="573204"/>
                  <a:pt x="8245840" y="554995"/>
                </a:cubicBezTo>
                <a:lnTo>
                  <a:pt x="8245840" y="460263"/>
                </a:lnTo>
                <a:cubicBezTo>
                  <a:pt x="8245840" y="443189"/>
                  <a:pt x="8241631" y="430230"/>
                  <a:pt x="8233165" y="421386"/>
                </a:cubicBezTo>
                <a:cubicBezTo>
                  <a:pt x="8224746" y="412541"/>
                  <a:pt x="8212357" y="408143"/>
                  <a:pt x="8196094" y="408143"/>
                </a:cubicBezTo>
                <a:close/>
                <a:moveTo>
                  <a:pt x="7345962" y="408143"/>
                </a:moveTo>
                <a:cubicBezTo>
                  <a:pt x="7330847" y="408143"/>
                  <a:pt x="7319271" y="412589"/>
                  <a:pt x="7311331" y="421528"/>
                </a:cubicBezTo>
                <a:cubicBezTo>
                  <a:pt x="7303295" y="430419"/>
                  <a:pt x="7299325" y="443378"/>
                  <a:pt x="7299325" y="460404"/>
                </a:cubicBezTo>
                <a:cubicBezTo>
                  <a:pt x="7299325" y="477431"/>
                  <a:pt x="7306069" y="491099"/>
                  <a:pt x="7319606" y="503680"/>
                </a:cubicBezTo>
                <a:lnTo>
                  <a:pt x="7337687" y="520706"/>
                </a:lnTo>
                <a:cubicBezTo>
                  <a:pt x="7343044" y="525672"/>
                  <a:pt x="7347206" y="530071"/>
                  <a:pt x="7350267" y="533807"/>
                </a:cubicBezTo>
                <a:cubicBezTo>
                  <a:pt x="7353280" y="537543"/>
                  <a:pt x="7355385" y="541469"/>
                  <a:pt x="7356629" y="545583"/>
                </a:cubicBezTo>
                <a:cubicBezTo>
                  <a:pt x="7357872" y="549698"/>
                  <a:pt x="7358446" y="554806"/>
                  <a:pt x="7358446" y="560954"/>
                </a:cubicBezTo>
                <a:cubicBezTo>
                  <a:pt x="7358446" y="565779"/>
                  <a:pt x="7357729" y="569278"/>
                  <a:pt x="7356342" y="571407"/>
                </a:cubicBezTo>
                <a:cubicBezTo>
                  <a:pt x="7354907" y="573535"/>
                  <a:pt x="7352372" y="574575"/>
                  <a:pt x="7348736" y="574575"/>
                </a:cubicBezTo>
                <a:cubicBezTo>
                  <a:pt x="7345101" y="574575"/>
                  <a:pt x="7342757" y="573299"/>
                  <a:pt x="7341322" y="570650"/>
                </a:cubicBezTo>
                <a:cubicBezTo>
                  <a:pt x="7339887" y="568049"/>
                  <a:pt x="7339218" y="564454"/>
                  <a:pt x="7339218" y="559819"/>
                </a:cubicBezTo>
                <a:lnTo>
                  <a:pt x="7339218" y="534895"/>
                </a:lnTo>
                <a:lnTo>
                  <a:pt x="7299325" y="534895"/>
                </a:lnTo>
                <a:lnTo>
                  <a:pt x="7299325" y="554380"/>
                </a:lnTo>
                <a:cubicBezTo>
                  <a:pt x="7299325" y="574197"/>
                  <a:pt x="7303391" y="588622"/>
                  <a:pt x="7311522" y="597656"/>
                </a:cubicBezTo>
                <a:cubicBezTo>
                  <a:pt x="7319654" y="606736"/>
                  <a:pt x="7332951" y="611277"/>
                  <a:pt x="7351367" y="611277"/>
                </a:cubicBezTo>
                <a:cubicBezTo>
                  <a:pt x="7368730" y="611277"/>
                  <a:pt x="7380880" y="605980"/>
                  <a:pt x="7387864" y="595338"/>
                </a:cubicBezTo>
                <a:cubicBezTo>
                  <a:pt x="7394847" y="584697"/>
                  <a:pt x="7398339" y="570035"/>
                  <a:pt x="7398339" y="551306"/>
                </a:cubicBezTo>
                <a:cubicBezTo>
                  <a:pt x="7398339" y="542036"/>
                  <a:pt x="7397143" y="534138"/>
                  <a:pt x="7394799" y="527658"/>
                </a:cubicBezTo>
                <a:cubicBezTo>
                  <a:pt x="7392408" y="521226"/>
                  <a:pt x="7389299" y="515551"/>
                  <a:pt x="7385424" y="510679"/>
                </a:cubicBezTo>
                <a:cubicBezTo>
                  <a:pt x="7381502" y="505808"/>
                  <a:pt x="7377245" y="501173"/>
                  <a:pt x="7372605" y="496775"/>
                </a:cubicBezTo>
                <a:lnTo>
                  <a:pt x="7349310" y="474688"/>
                </a:lnTo>
                <a:cubicBezTo>
                  <a:pt x="7344814" y="470478"/>
                  <a:pt x="7341801" y="466742"/>
                  <a:pt x="7340270" y="463479"/>
                </a:cubicBezTo>
                <a:cubicBezTo>
                  <a:pt x="7338739" y="460215"/>
                  <a:pt x="7337974" y="457188"/>
                  <a:pt x="7337974" y="454398"/>
                </a:cubicBezTo>
                <a:cubicBezTo>
                  <a:pt x="7337974" y="451607"/>
                  <a:pt x="7338739" y="449337"/>
                  <a:pt x="7340222" y="447540"/>
                </a:cubicBezTo>
                <a:cubicBezTo>
                  <a:pt x="7341705" y="445743"/>
                  <a:pt x="7344049" y="444892"/>
                  <a:pt x="7347253" y="444892"/>
                </a:cubicBezTo>
                <a:cubicBezTo>
                  <a:pt x="7349932" y="444892"/>
                  <a:pt x="7352037" y="445648"/>
                  <a:pt x="7353615" y="447162"/>
                </a:cubicBezTo>
                <a:cubicBezTo>
                  <a:pt x="7355194" y="448675"/>
                  <a:pt x="7355959" y="450803"/>
                  <a:pt x="7355959" y="453499"/>
                </a:cubicBezTo>
                <a:lnTo>
                  <a:pt x="7355959" y="467215"/>
                </a:lnTo>
                <a:lnTo>
                  <a:pt x="7397000" y="467215"/>
                </a:lnTo>
                <a:cubicBezTo>
                  <a:pt x="7397000" y="447351"/>
                  <a:pt x="7393125" y="432547"/>
                  <a:pt x="7385376" y="422805"/>
                </a:cubicBezTo>
                <a:cubicBezTo>
                  <a:pt x="7377579" y="413014"/>
                  <a:pt x="7364473" y="408143"/>
                  <a:pt x="7345962" y="408143"/>
                </a:cubicBezTo>
                <a:close/>
                <a:moveTo>
                  <a:pt x="8082156" y="408095"/>
                </a:moveTo>
                <a:cubicBezTo>
                  <a:pt x="8067041" y="408095"/>
                  <a:pt x="8055465" y="412541"/>
                  <a:pt x="8047477" y="421480"/>
                </a:cubicBezTo>
                <a:cubicBezTo>
                  <a:pt x="8039489" y="430418"/>
                  <a:pt x="8035519" y="443377"/>
                  <a:pt x="8035519" y="460356"/>
                </a:cubicBezTo>
                <a:cubicBezTo>
                  <a:pt x="8035519" y="477335"/>
                  <a:pt x="8042263" y="491051"/>
                  <a:pt x="8055800" y="503632"/>
                </a:cubicBezTo>
                <a:lnTo>
                  <a:pt x="8073929" y="520658"/>
                </a:lnTo>
                <a:cubicBezTo>
                  <a:pt x="8079286" y="525624"/>
                  <a:pt x="8083447" y="530023"/>
                  <a:pt x="8086509" y="533759"/>
                </a:cubicBezTo>
                <a:cubicBezTo>
                  <a:pt x="8089522" y="537495"/>
                  <a:pt x="8091627" y="541421"/>
                  <a:pt x="8092870" y="545535"/>
                </a:cubicBezTo>
                <a:cubicBezTo>
                  <a:pt x="8094066" y="549650"/>
                  <a:pt x="8094688" y="554758"/>
                  <a:pt x="8094688" y="560906"/>
                </a:cubicBezTo>
                <a:cubicBezTo>
                  <a:pt x="8094688" y="565731"/>
                  <a:pt x="8093971" y="569230"/>
                  <a:pt x="8092584" y="571311"/>
                </a:cubicBezTo>
                <a:cubicBezTo>
                  <a:pt x="8091149" y="573440"/>
                  <a:pt x="8088613" y="574480"/>
                  <a:pt x="8084978" y="574480"/>
                </a:cubicBezTo>
                <a:cubicBezTo>
                  <a:pt x="8081343" y="574480"/>
                  <a:pt x="8078999" y="573156"/>
                  <a:pt x="8077564" y="570555"/>
                </a:cubicBezTo>
                <a:cubicBezTo>
                  <a:pt x="8076177" y="567953"/>
                  <a:pt x="8075459" y="564359"/>
                  <a:pt x="8075459" y="559724"/>
                </a:cubicBezTo>
                <a:lnTo>
                  <a:pt x="8075459" y="534799"/>
                </a:lnTo>
                <a:lnTo>
                  <a:pt x="8035567" y="534799"/>
                </a:lnTo>
                <a:lnTo>
                  <a:pt x="8035567" y="554285"/>
                </a:lnTo>
                <a:cubicBezTo>
                  <a:pt x="8035567" y="574102"/>
                  <a:pt x="8039633" y="588527"/>
                  <a:pt x="8047764" y="597560"/>
                </a:cubicBezTo>
                <a:cubicBezTo>
                  <a:pt x="8055896" y="606641"/>
                  <a:pt x="8069193" y="611181"/>
                  <a:pt x="8087609" y="611181"/>
                </a:cubicBezTo>
                <a:lnTo>
                  <a:pt x="8087513" y="611229"/>
                </a:lnTo>
                <a:cubicBezTo>
                  <a:pt x="8104877" y="611229"/>
                  <a:pt x="8117026" y="605932"/>
                  <a:pt x="8124010" y="595290"/>
                </a:cubicBezTo>
                <a:cubicBezTo>
                  <a:pt x="8130993" y="584696"/>
                  <a:pt x="8134485" y="569987"/>
                  <a:pt x="8134485" y="551258"/>
                </a:cubicBezTo>
                <a:cubicBezTo>
                  <a:pt x="8134485" y="541988"/>
                  <a:pt x="8133289" y="534090"/>
                  <a:pt x="8130945" y="527610"/>
                </a:cubicBezTo>
                <a:cubicBezTo>
                  <a:pt x="8128554" y="521178"/>
                  <a:pt x="8125445" y="515503"/>
                  <a:pt x="8121570" y="510631"/>
                </a:cubicBezTo>
                <a:cubicBezTo>
                  <a:pt x="8117648" y="505760"/>
                  <a:pt x="8113391" y="501125"/>
                  <a:pt x="8108703" y="496727"/>
                </a:cubicBezTo>
                <a:lnTo>
                  <a:pt x="8085456" y="474640"/>
                </a:lnTo>
                <a:cubicBezTo>
                  <a:pt x="8080960" y="470383"/>
                  <a:pt x="8077947" y="466647"/>
                  <a:pt x="8076416" y="463431"/>
                </a:cubicBezTo>
                <a:cubicBezTo>
                  <a:pt x="8074885" y="460167"/>
                  <a:pt x="8074120" y="457140"/>
                  <a:pt x="8074120" y="454350"/>
                </a:cubicBezTo>
                <a:cubicBezTo>
                  <a:pt x="8074120" y="451559"/>
                  <a:pt x="8074838" y="449289"/>
                  <a:pt x="8076368" y="447492"/>
                </a:cubicBezTo>
                <a:cubicBezTo>
                  <a:pt x="8077851" y="445695"/>
                  <a:pt x="8080195" y="444844"/>
                  <a:pt x="8083400" y="444844"/>
                </a:cubicBezTo>
                <a:cubicBezTo>
                  <a:pt x="8086078" y="444844"/>
                  <a:pt x="8088183" y="445600"/>
                  <a:pt x="8089761" y="447114"/>
                </a:cubicBezTo>
                <a:cubicBezTo>
                  <a:pt x="8091340" y="448627"/>
                  <a:pt x="8092105" y="450755"/>
                  <a:pt x="8092105" y="453451"/>
                </a:cubicBezTo>
                <a:lnTo>
                  <a:pt x="8092105" y="467167"/>
                </a:lnTo>
                <a:lnTo>
                  <a:pt x="8133146" y="467167"/>
                </a:lnTo>
                <a:cubicBezTo>
                  <a:pt x="8133146" y="447303"/>
                  <a:pt x="8129271" y="432499"/>
                  <a:pt x="8121522" y="422709"/>
                </a:cubicBezTo>
                <a:cubicBezTo>
                  <a:pt x="8113773" y="412966"/>
                  <a:pt x="8100619" y="408095"/>
                  <a:pt x="8082156" y="408095"/>
                </a:cubicBezTo>
                <a:close/>
                <a:moveTo>
                  <a:pt x="0" y="0"/>
                </a:moveTo>
                <a:lnTo>
                  <a:pt x="9144000" y="0"/>
                </a:lnTo>
                <a:lnTo>
                  <a:pt x="9144000" y="5144400"/>
                </a:lnTo>
                <a:lnTo>
                  <a:pt x="0" y="5144400"/>
                </a:lnTo>
                <a:close/>
              </a:path>
            </a:pathLst>
          </a:custGeom>
        </p:spPr>
        <p:txBody>
          <a:bodyPr wrap="square" lIns="288000" tIns="251999">
            <a:noAutofit/>
          </a:bodyPr>
          <a:lstStyle>
            <a:lvl1pPr marL="0" indent="0">
              <a:buNone/>
              <a:defRPr b="0">
                <a:solidFill>
                  <a:schemeClr val="bg1"/>
                </a:solidFill>
                <a:latin typeface="+mj-lt"/>
              </a:defRPr>
            </a:lvl1pPr>
          </a:lstStyle>
          <a:p>
            <a:r>
              <a:rPr lang="en-US"/>
              <a:t>DROP IMAGE HERE</a:t>
            </a:r>
          </a:p>
        </p:txBody>
      </p:sp>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8" y="2083229"/>
            <a:ext cx="8087781" cy="2214033"/>
          </a:xfrm>
        </p:spPr>
        <p:txBody>
          <a:bodyPr lIns="0" tIns="0" rIns="0" bIns="0">
            <a:noAutofit/>
          </a:bodyPr>
          <a:lstStyle>
            <a:lvl1pPr marL="0" indent="0">
              <a:lnSpc>
                <a:spcPts val="9041"/>
              </a:lnSpc>
              <a:buNone/>
              <a:defRPr sz="9200" cap="all" spc="-55" baseline="0">
                <a:solidFill>
                  <a:schemeClr val="tx1"/>
                </a:solidFill>
                <a:latin typeface="+mj-lt"/>
              </a:defRPr>
            </a:lvl1pPr>
          </a:lstStyle>
          <a:p>
            <a:pPr lvl="0"/>
            <a:r>
              <a:rPr lang="en-GB"/>
              <a:t>TITLE ANTON 69PT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9"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51" y="4821576"/>
            <a:ext cx="4104000" cy="309033"/>
          </a:xfrm>
        </p:spPr>
        <p:txBody>
          <a:bodyPr lIns="0" tIns="0" rIns="0" bIns="0">
            <a:noAutofit/>
          </a:bodyPr>
          <a:lstStyle>
            <a:lvl1pPr marL="0" indent="0">
              <a:buNone/>
              <a:defRPr sz="2401" b="1" i="0" cap="all" spc="0" baseline="0">
                <a:solidFill>
                  <a:schemeClr val="accent1"/>
                </a:solidFill>
                <a:latin typeface="Antonio Light" pitchFamily="2" charset="77"/>
              </a:defRPr>
            </a:lvl1pPr>
            <a:lvl2pPr marL="457209" indent="0">
              <a:buNone/>
              <a:defRPr>
                <a:solidFill>
                  <a:schemeClr val="accent3"/>
                </a:solidFill>
                <a:latin typeface="+mj-lt"/>
              </a:defRPr>
            </a:lvl2pPr>
            <a:lvl3pPr marL="914413" indent="0">
              <a:buNone/>
              <a:defRPr>
                <a:solidFill>
                  <a:schemeClr val="accent3"/>
                </a:solidFill>
                <a:latin typeface="+mj-lt"/>
              </a:defRPr>
            </a:lvl3pPr>
            <a:lvl4pPr marL="1371619" indent="0">
              <a:buNone/>
              <a:defRPr>
                <a:solidFill>
                  <a:schemeClr val="accent3"/>
                </a:solidFill>
                <a:latin typeface="+mj-lt"/>
              </a:defRPr>
            </a:lvl4pPr>
            <a:lvl5pPr marL="1828826"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51" y="5211659"/>
            <a:ext cx="4104000" cy="1219200"/>
          </a:xfrm>
        </p:spPr>
        <p:txBody>
          <a:bodyPr lIns="0" tIns="0" rIns="0" bIns="0">
            <a:noAutofit/>
          </a:bodyPr>
          <a:lstStyle>
            <a:lvl1pPr marL="0" indent="0">
              <a:buNone/>
              <a:defRPr sz="2133" i="1" spc="27" baseline="0"/>
            </a:lvl1pPr>
            <a:lvl2pPr marL="457209" indent="0">
              <a:buNone/>
              <a:defRPr i="1"/>
            </a:lvl2pPr>
            <a:lvl3pPr marL="914413" indent="0">
              <a:buNone/>
              <a:defRPr i="1"/>
            </a:lvl3pPr>
            <a:lvl4pPr marL="1371619" indent="0">
              <a:buNone/>
              <a:defRPr i="1"/>
            </a:lvl4pPr>
            <a:lvl5pPr marL="1828826" indent="0">
              <a:buNone/>
              <a:defRPr i="1"/>
            </a:lvl5pPr>
          </a:lstStyle>
          <a:p>
            <a:pPr lvl="0"/>
            <a:r>
              <a:rPr lang="en-GB"/>
              <a:t>Job Title Lora Italic 16pt</a:t>
            </a:r>
            <a:endParaRPr lang="en-US"/>
          </a:p>
        </p:txBody>
      </p:sp>
      <p:sp>
        <p:nvSpPr>
          <p:cNvPr id="53" name="Rectangle 52">
            <a:extLst>
              <a:ext uri="{FF2B5EF4-FFF2-40B4-BE49-F238E27FC236}">
                <a16:creationId xmlns:a16="http://schemas.microsoft.com/office/drawing/2014/main" id="{84604858-22FA-A116-D381-C90F7EAD8A61}"/>
              </a:ext>
            </a:extLst>
          </p:cNvPr>
          <p:cNvSpPr/>
          <p:nvPr userDrawn="1"/>
        </p:nvSpPr>
        <p:spPr>
          <a:xfrm>
            <a:off x="2580348" y="4663344"/>
            <a:ext cx="3864000" cy="2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Tree>
    <p:extLst>
      <p:ext uri="{BB962C8B-B14F-4D97-AF65-F5344CB8AC3E}">
        <p14:creationId xmlns:p14="http://schemas.microsoft.com/office/powerpoint/2010/main" val="4059930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BD20FB-C707-17B3-0357-10650C850A37}"/>
              </a:ext>
            </a:extLst>
          </p:cNvPr>
          <p:cNvPicPr>
            <a:picLocks noChangeAspect="1"/>
          </p:cNvPicPr>
          <p:nvPr userDrawn="1"/>
        </p:nvPicPr>
        <p:blipFill rotWithShape="1">
          <a:blip r:embed="rId2">
            <a:alphaModFix amt="19000"/>
          </a:blip>
          <a:srcRect b="7112"/>
          <a:stretch/>
        </p:blipFill>
        <p:spPr>
          <a:xfrm>
            <a:off x="5" y="4"/>
            <a:ext cx="12192000" cy="6370233"/>
          </a:xfrm>
          <a:prstGeom prst="rect">
            <a:avLst/>
          </a:prstGeom>
          <a:solidFill>
            <a:schemeClr val="bg1"/>
          </a:solidFill>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3"/>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5"/>
            <a:ext cx="9240125"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2"/>
            <a:ext cx="11212800" cy="237012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868"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8"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06" indent="0">
              <a:buNone/>
              <a:defRPr/>
            </a:lvl2pPr>
            <a:lvl3pPr marL="914413" indent="0">
              <a:buNone/>
              <a:defRPr/>
            </a:lvl3pPr>
            <a:lvl4pPr marL="1371619" indent="0">
              <a:buNone/>
              <a:defRPr/>
            </a:lvl4pPr>
            <a:lvl5pPr marL="1828825"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4"/>
            <a:ext cx="11212800" cy="1186652"/>
          </a:xfrm>
        </p:spPr>
        <p:txBody>
          <a:bodyPr lIns="0" tIns="0" rIns="0" bIns="0">
            <a:noAutofit/>
          </a:bodyPr>
          <a:lstStyle>
            <a:lvl1pPr marL="0" indent="0">
              <a:buNone/>
              <a:defRPr sz="4800">
                <a:solidFill>
                  <a:schemeClr val="accent1"/>
                </a:solidFill>
              </a:defRPr>
            </a:lvl1pPr>
            <a:lvl2pPr marL="457206" indent="0">
              <a:buNone/>
              <a:defRPr/>
            </a:lvl2pPr>
            <a:lvl3pPr marL="914413" indent="0">
              <a:buNone/>
              <a:defRPr/>
            </a:lvl3pPr>
            <a:lvl4pPr marL="1371619" indent="0">
              <a:buNone/>
              <a:defRPr/>
            </a:lvl4pPr>
            <a:lvl5pPr marL="1828825" indent="0">
              <a:buNone/>
              <a:defRPr/>
            </a:lvl5pPr>
          </a:lstStyle>
          <a:p>
            <a:pPr lvl="0"/>
            <a:r>
              <a:rPr lang="en-GB"/>
              <a:t>Copy</a:t>
            </a:r>
            <a:endParaRPr lang="en-US"/>
          </a:p>
        </p:txBody>
      </p:sp>
      <p:pic>
        <p:nvPicPr>
          <p:cNvPr id="21" name="Graphic 20">
            <a:extLst>
              <a:ext uri="{FF2B5EF4-FFF2-40B4-BE49-F238E27FC236}">
                <a16:creationId xmlns:a16="http://schemas.microsoft.com/office/drawing/2014/main" id="{ADD4C15E-13BE-4992-B20B-06643D06826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6" y="490275"/>
            <a:ext cx="185124" cy="191293"/>
          </a:xfrm>
          <a:prstGeom prst="rect">
            <a:avLst/>
          </a:prstGeom>
        </p:spPr>
      </p:pic>
    </p:spTree>
    <p:extLst>
      <p:ext uri="{BB962C8B-B14F-4D97-AF65-F5344CB8AC3E}">
        <p14:creationId xmlns:p14="http://schemas.microsoft.com/office/powerpoint/2010/main" val="14654874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ivi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12C52-EC78-E577-AA5A-52B39760E9CE}"/>
              </a:ext>
            </a:extLst>
          </p:cNvPr>
          <p:cNvPicPr>
            <a:picLocks noChangeAspect="1"/>
          </p:cNvPicPr>
          <p:nvPr userDrawn="1"/>
        </p:nvPicPr>
        <p:blipFill>
          <a:blip r:embed="rId2">
            <a:alphaModFix amt="17000"/>
          </a:blip>
          <a:srcRect/>
          <a:stretch/>
        </p:blipFill>
        <p:spPr>
          <a:xfrm>
            <a:off x="5429" y="3"/>
            <a:ext cx="12181148"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3"/>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5"/>
            <a:ext cx="9240125"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2"/>
            <a:ext cx="11212800" cy="237012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868"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8"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06" indent="0">
              <a:buNone/>
              <a:defRPr/>
            </a:lvl2pPr>
            <a:lvl3pPr marL="914413" indent="0">
              <a:buNone/>
              <a:defRPr/>
            </a:lvl3pPr>
            <a:lvl4pPr marL="1371619" indent="0">
              <a:buNone/>
              <a:defRPr/>
            </a:lvl4pPr>
            <a:lvl5pPr marL="1828825"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4"/>
            <a:ext cx="11212800" cy="1186652"/>
          </a:xfrm>
        </p:spPr>
        <p:txBody>
          <a:bodyPr lIns="0" tIns="0" rIns="0" bIns="0">
            <a:noAutofit/>
          </a:bodyPr>
          <a:lstStyle>
            <a:lvl1pPr marL="0" indent="0">
              <a:buNone/>
              <a:defRPr sz="4800">
                <a:solidFill>
                  <a:schemeClr val="accent1"/>
                </a:solidFill>
              </a:defRPr>
            </a:lvl1pPr>
            <a:lvl2pPr marL="457206" indent="0">
              <a:buNone/>
              <a:defRPr/>
            </a:lvl2pPr>
            <a:lvl3pPr marL="914413" indent="0">
              <a:buNone/>
              <a:defRPr/>
            </a:lvl3pPr>
            <a:lvl4pPr marL="1371619" indent="0">
              <a:buNone/>
              <a:defRPr/>
            </a:lvl4pPr>
            <a:lvl5pPr marL="1828825" indent="0">
              <a:buNone/>
              <a:defRPr/>
            </a:lvl5pPr>
          </a:lstStyle>
          <a:p>
            <a:pPr lvl="0"/>
            <a:r>
              <a:rPr lang="en-GB"/>
              <a:t>Copy</a:t>
            </a:r>
            <a:endParaRPr lang="en-US"/>
          </a:p>
        </p:txBody>
      </p:sp>
      <p:pic>
        <p:nvPicPr>
          <p:cNvPr id="11" name="Graphic 10">
            <a:extLst>
              <a:ext uri="{FF2B5EF4-FFF2-40B4-BE49-F238E27FC236}">
                <a16:creationId xmlns:a16="http://schemas.microsoft.com/office/drawing/2014/main" id="{C00F1F53-CC88-916F-7E9D-100A7575A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6" y="490275"/>
            <a:ext cx="185124" cy="191293"/>
          </a:xfrm>
          <a:prstGeom prst="rect">
            <a:avLst/>
          </a:prstGeom>
        </p:spPr>
      </p:pic>
    </p:spTree>
    <p:extLst>
      <p:ext uri="{BB962C8B-B14F-4D97-AF65-F5344CB8AC3E}">
        <p14:creationId xmlns:p14="http://schemas.microsoft.com/office/powerpoint/2010/main" val="876534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89D7-31C4-4A45-9BA9-A2C3A5F6EEAE}"/>
              </a:ext>
            </a:extLst>
          </p:cNvPr>
          <p:cNvSpPr>
            <a:spLocks noGrp="1"/>
          </p:cNvSpPr>
          <p:nvPr>
            <p:ph type="title" hasCustomPrompt="1"/>
          </p:nvPr>
        </p:nvSpPr>
        <p:spPr>
          <a:xfrm>
            <a:off x="838200" y="2461536"/>
            <a:ext cx="10515600" cy="1934929"/>
          </a:xfrm>
        </p:spPr>
        <p:txBody>
          <a:bodyPr anchor="t">
            <a:normAutofit/>
          </a:bodyPr>
          <a:lstStyle>
            <a:lvl1pPr algn="l">
              <a:defRPr sz="4400"/>
            </a:lvl1pPr>
          </a:lstStyle>
          <a:p>
            <a:r>
              <a:rPr lang="en-US" dirty="0"/>
              <a:t>Click to add quote</a:t>
            </a:r>
            <a:endParaRPr lang="en-GB" dirty="0"/>
          </a:p>
        </p:txBody>
      </p:sp>
      <p:cxnSp>
        <p:nvCxnSpPr>
          <p:cNvPr id="7" name="Straight Connector 6">
            <a:extLst>
              <a:ext uri="{FF2B5EF4-FFF2-40B4-BE49-F238E27FC236}">
                <a16:creationId xmlns:a16="http://schemas.microsoft.com/office/drawing/2014/main" id="{8D15E431-9928-0B49-8402-1A3A865C1F64}"/>
              </a:ext>
            </a:extLst>
          </p:cNvPr>
          <p:cNvCxnSpPr>
            <a:cxnSpLocks/>
          </p:cNvCxnSpPr>
          <p:nvPr userDrawn="1"/>
        </p:nvCxnSpPr>
        <p:spPr>
          <a:xfrm>
            <a:off x="838200" y="4570618"/>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6">
            <a:extLst>
              <a:ext uri="{FF2B5EF4-FFF2-40B4-BE49-F238E27FC236}">
                <a16:creationId xmlns:a16="http://schemas.microsoft.com/office/drawing/2014/main" id="{4DDBB92A-D42E-9542-B37C-CBC6E84B266F}"/>
              </a:ext>
            </a:extLst>
          </p:cNvPr>
          <p:cNvCxnSpPr>
            <a:cxnSpLocks/>
          </p:cNvCxnSpPr>
          <p:nvPr userDrawn="1"/>
        </p:nvCxnSpPr>
        <p:spPr>
          <a:xfrm>
            <a:off x="838200" y="2297318"/>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022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6F14C-A495-9383-8E8B-0B0C04A7FB2D}"/>
              </a:ext>
            </a:extLst>
          </p:cNvPr>
          <p:cNvPicPr>
            <a:picLocks noChangeAspect="1"/>
          </p:cNvPicPr>
          <p:nvPr userDrawn="1"/>
        </p:nvPicPr>
        <p:blipFill rotWithShape="1">
          <a:blip r:embed="rId2">
            <a:alphaModFix amt="16000"/>
          </a:blip>
          <a:srcRect t="44" b="44"/>
          <a:stretch/>
        </p:blipFill>
        <p:spPr>
          <a:xfrm>
            <a:off x="-2" y="3"/>
            <a:ext cx="12192003"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3"/>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5"/>
            <a:ext cx="9240125"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2"/>
            <a:ext cx="11212800" cy="237012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868"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8"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06" indent="0">
              <a:buNone/>
              <a:defRPr/>
            </a:lvl2pPr>
            <a:lvl3pPr marL="914413" indent="0">
              <a:buNone/>
              <a:defRPr/>
            </a:lvl3pPr>
            <a:lvl4pPr marL="1371619" indent="0">
              <a:buNone/>
              <a:defRPr/>
            </a:lvl4pPr>
            <a:lvl5pPr marL="1828825"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4"/>
            <a:ext cx="11212800" cy="1186652"/>
          </a:xfrm>
        </p:spPr>
        <p:txBody>
          <a:bodyPr lIns="0" tIns="0" rIns="0" bIns="0">
            <a:noAutofit/>
          </a:bodyPr>
          <a:lstStyle>
            <a:lvl1pPr marL="0" indent="0">
              <a:buNone/>
              <a:defRPr sz="4800">
                <a:solidFill>
                  <a:schemeClr val="accent1"/>
                </a:solidFill>
              </a:defRPr>
            </a:lvl1pPr>
            <a:lvl2pPr marL="457206" indent="0">
              <a:buNone/>
              <a:defRPr/>
            </a:lvl2pPr>
            <a:lvl3pPr marL="914413" indent="0">
              <a:buNone/>
              <a:defRPr/>
            </a:lvl3pPr>
            <a:lvl4pPr marL="1371619" indent="0">
              <a:buNone/>
              <a:defRPr/>
            </a:lvl4pPr>
            <a:lvl5pPr marL="1828825" indent="0">
              <a:buNone/>
              <a:defRPr/>
            </a:lvl5pPr>
          </a:lstStyle>
          <a:p>
            <a:pPr lvl="0"/>
            <a:r>
              <a:rPr lang="en-GB"/>
              <a:t>Copy</a:t>
            </a:r>
            <a:endParaRPr lang="en-US"/>
          </a:p>
        </p:txBody>
      </p:sp>
      <p:pic>
        <p:nvPicPr>
          <p:cNvPr id="9" name="Graphic 8">
            <a:extLst>
              <a:ext uri="{FF2B5EF4-FFF2-40B4-BE49-F238E27FC236}">
                <a16:creationId xmlns:a16="http://schemas.microsoft.com/office/drawing/2014/main" id="{787A9D7E-ADC6-93EB-7CE2-AF13E93871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6" y="490275"/>
            <a:ext cx="185124" cy="191293"/>
          </a:xfrm>
          <a:prstGeom prst="rect">
            <a:avLst/>
          </a:prstGeom>
        </p:spPr>
      </p:pic>
    </p:spTree>
    <p:extLst>
      <p:ext uri="{BB962C8B-B14F-4D97-AF65-F5344CB8AC3E}">
        <p14:creationId xmlns:p14="http://schemas.microsoft.com/office/powerpoint/2010/main" val="12071709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Divid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9A38D-7440-5A07-4CC6-BF02AA9770CE}"/>
              </a:ext>
            </a:extLst>
          </p:cNvPr>
          <p:cNvPicPr>
            <a:picLocks noChangeAspect="1"/>
          </p:cNvPicPr>
          <p:nvPr userDrawn="1"/>
        </p:nvPicPr>
        <p:blipFill>
          <a:blip r:embed="rId2">
            <a:alphaModFix amt="20000"/>
          </a:blip>
          <a:srcRect l="3194" r="3194"/>
          <a:stretch/>
        </p:blipFill>
        <p:spPr>
          <a:xfrm>
            <a:off x="-2" y="0"/>
            <a:ext cx="12192003" cy="6858000"/>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3"/>
            <a:ext cx="9240125" cy="558993"/>
          </a:xfrm>
        </p:spPr>
        <p:txBody>
          <a:bodyPr lIns="0" tIns="0" rIns="0" bIns="0" anchor="t">
            <a:noAutofit/>
          </a:bodyPr>
          <a:lstStyle>
            <a:lvl1pPr>
              <a:defRPr sz="3067" cap="all" spc="-40" baseline="0"/>
            </a:lvl1pPr>
          </a:lstStyle>
          <a:p>
            <a:r>
              <a:rPr lang="en-GB"/>
              <a:t>SLIDE TITLE ANTON REGULAR</a:t>
            </a:r>
            <a:endParaRPr lang="en-US"/>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5"/>
            <a:ext cx="9240125"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3489602"/>
            <a:ext cx="11212800" cy="237012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868"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868"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14008"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801" y="616831"/>
            <a:ext cx="1868172" cy="1219200"/>
          </a:xfrm>
        </p:spPr>
        <p:txBody>
          <a:bodyPr>
            <a:noAutofit/>
          </a:bodyPr>
          <a:lstStyle>
            <a:lvl1pPr marL="0" indent="0">
              <a:buNone/>
              <a:defRPr sz="8801" i="1"/>
            </a:lvl1pPr>
            <a:lvl2pPr marL="457206" indent="0">
              <a:buNone/>
              <a:defRPr/>
            </a:lvl2pPr>
            <a:lvl3pPr marL="914413" indent="0">
              <a:buNone/>
              <a:defRPr/>
            </a:lvl3pPr>
            <a:lvl4pPr marL="1371619" indent="0">
              <a:buNone/>
              <a:defRPr/>
            </a:lvl4pPr>
            <a:lvl5pPr marL="1828825"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40" y="2182954"/>
            <a:ext cx="11212800" cy="1186652"/>
          </a:xfrm>
        </p:spPr>
        <p:txBody>
          <a:bodyPr lIns="0" tIns="0" rIns="0" bIns="0">
            <a:noAutofit/>
          </a:bodyPr>
          <a:lstStyle>
            <a:lvl1pPr marL="0" indent="0">
              <a:buNone/>
              <a:defRPr sz="4800">
                <a:solidFill>
                  <a:schemeClr val="accent1"/>
                </a:solidFill>
              </a:defRPr>
            </a:lvl1pPr>
            <a:lvl2pPr marL="457206" indent="0">
              <a:buNone/>
              <a:defRPr/>
            </a:lvl2pPr>
            <a:lvl3pPr marL="914413" indent="0">
              <a:buNone/>
              <a:defRPr/>
            </a:lvl3pPr>
            <a:lvl4pPr marL="1371619" indent="0">
              <a:buNone/>
              <a:defRPr/>
            </a:lvl4pPr>
            <a:lvl5pPr marL="1828825" indent="0">
              <a:buNone/>
              <a:defRPr/>
            </a:lvl5pPr>
          </a:lstStyle>
          <a:p>
            <a:pPr lvl="0"/>
            <a:r>
              <a:rPr lang="en-GB"/>
              <a:t>Copy</a:t>
            </a:r>
            <a:endParaRPr lang="en-US"/>
          </a:p>
        </p:txBody>
      </p:sp>
      <p:pic>
        <p:nvPicPr>
          <p:cNvPr id="9" name="Graphic 8">
            <a:extLst>
              <a:ext uri="{FF2B5EF4-FFF2-40B4-BE49-F238E27FC236}">
                <a16:creationId xmlns:a16="http://schemas.microsoft.com/office/drawing/2014/main" id="{C9DCAC9E-720D-52A3-EB6B-09890560CD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8646" y="490275"/>
            <a:ext cx="185124" cy="191293"/>
          </a:xfrm>
          <a:prstGeom prst="rect">
            <a:avLst/>
          </a:prstGeom>
        </p:spPr>
      </p:pic>
    </p:spTree>
    <p:extLst>
      <p:ext uri="{BB962C8B-B14F-4D97-AF65-F5344CB8AC3E}">
        <p14:creationId xmlns:p14="http://schemas.microsoft.com/office/powerpoint/2010/main" val="2188707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593408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1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11212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64436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2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2" y="2149800"/>
            <a:ext cx="5486397"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6206842" y="2149800"/>
            <a:ext cx="5486397"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4824269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3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0" y="2149800"/>
            <a:ext cx="3576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4308005" y="2149800"/>
            <a:ext cx="3576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8117237" y="2149800"/>
            <a:ext cx="3576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4" name="Rectangle 3">
            <a:extLst>
              <a:ext uri="{FF2B5EF4-FFF2-40B4-BE49-F238E27FC236}">
                <a16:creationId xmlns:a16="http://schemas.microsoft.com/office/drawing/2014/main" id="{D291DC6D-91BE-344E-9977-0E2B24DC03CD}"/>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5" name="Rectangle 4">
            <a:extLst>
              <a:ext uri="{FF2B5EF4-FFF2-40B4-BE49-F238E27FC236}">
                <a16:creationId xmlns:a16="http://schemas.microsoft.com/office/drawing/2014/main" id="{E09C689D-EE94-98CE-9146-B144F4EDFFD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E649CAC8-AE7B-CEB4-74A2-6914F7B8882E}"/>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910CA5DF-87BD-DC39-AF30-4BE02BEC1A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5588016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4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4" y="2149800"/>
            <a:ext cx="262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3343241" y="2149800"/>
            <a:ext cx="262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6207841" y="2149800"/>
            <a:ext cx="262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6">
            <a:extLst>
              <a:ext uri="{FF2B5EF4-FFF2-40B4-BE49-F238E27FC236}">
                <a16:creationId xmlns:a16="http://schemas.microsoft.com/office/drawing/2014/main" id="{10C92417-AE9A-3416-540B-9DF9F060CE1D}"/>
              </a:ext>
            </a:extLst>
          </p:cNvPr>
          <p:cNvSpPr>
            <a:spLocks noGrp="1"/>
          </p:cNvSpPr>
          <p:nvPr>
            <p:ph type="body" sz="quarter" idx="42"/>
          </p:nvPr>
        </p:nvSpPr>
        <p:spPr>
          <a:xfrm>
            <a:off x="9072441" y="2149800"/>
            <a:ext cx="262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Rectangle 4">
            <a:extLst>
              <a:ext uri="{FF2B5EF4-FFF2-40B4-BE49-F238E27FC236}">
                <a16:creationId xmlns:a16="http://schemas.microsoft.com/office/drawing/2014/main" id="{13719CF0-2327-9339-C71A-94B9572A81F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0D6044EC-F982-6D98-3341-EE65CD08EA0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2AAD27A8-6949-5D5E-1DF6-3AF7286B16DF}"/>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A0560B8B-1C80-B295-EC5A-71DD2EABE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6063533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5 Column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7" y="2149799"/>
            <a:ext cx="2049597" cy="3710400"/>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2769896" y="2149799"/>
            <a:ext cx="2049597" cy="3710400"/>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5061144" y="2149799"/>
            <a:ext cx="2049597" cy="3710400"/>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6">
            <a:extLst>
              <a:ext uri="{FF2B5EF4-FFF2-40B4-BE49-F238E27FC236}">
                <a16:creationId xmlns:a16="http://schemas.microsoft.com/office/drawing/2014/main" id="{10C92417-AE9A-3416-540B-9DF9F060CE1D}"/>
              </a:ext>
            </a:extLst>
          </p:cNvPr>
          <p:cNvSpPr>
            <a:spLocks noGrp="1"/>
          </p:cNvSpPr>
          <p:nvPr>
            <p:ph type="body" sz="quarter" idx="42"/>
          </p:nvPr>
        </p:nvSpPr>
        <p:spPr>
          <a:xfrm>
            <a:off x="7352396" y="2149799"/>
            <a:ext cx="2049597" cy="3710400"/>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4" name="Text Placeholder 6">
            <a:extLst>
              <a:ext uri="{FF2B5EF4-FFF2-40B4-BE49-F238E27FC236}">
                <a16:creationId xmlns:a16="http://schemas.microsoft.com/office/drawing/2014/main" id="{500F1C3F-9BA5-C2F2-32E8-D5FA20435531}"/>
              </a:ext>
            </a:extLst>
          </p:cNvPr>
          <p:cNvSpPr>
            <a:spLocks noGrp="1"/>
          </p:cNvSpPr>
          <p:nvPr>
            <p:ph type="body" sz="quarter" idx="43"/>
          </p:nvPr>
        </p:nvSpPr>
        <p:spPr>
          <a:xfrm>
            <a:off x="9643646" y="2149799"/>
            <a:ext cx="2049597" cy="3710400"/>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Rectangle 5">
            <a:extLst>
              <a:ext uri="{FF2B5EF4-FFF2-40B4-BE49-F238E27FC236}">
                <a16:creationId xmlns:a16="http://schemas.microsoft.com/office/drawing/2014/main" id="{30D24565-7F64-D43D-56E1-97E136ED6CEA}"/>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3" name="Rectangle 12">
            <a:extLst>
              <a:ext uri="{FF2B5EF4-FFF2-40B4-BE49-F238E27FC236}">
                <a16:creationId xmlns:a16="http://schemas.microsoft.com/office/drawing/2014/main" id="{6B702354-9DE1-37D7-01A6-B745379DA9C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0BD665CC-FB63-DC3A-E1C3-3E5EACB589E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37D6C0E4-02AB-5428-2D02-144804D5B7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0513589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Index 2 Columns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20"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20" y="2943783"/>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20" y="3864027"/>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20" y="47842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3" y="2982387"/>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3" y="2062443"/>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3" y="3902931"/>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2" y="4824792"/>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604707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6047077" y="2943783"/>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6047077" y="3864027"/>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6047077"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7013237" y="4822873"/>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7013237" y="2982687"/>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7013237" y="2062443"/>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7013237" y="3902931"/>
            <a:ext cx="4680000"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7" y="231094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3" y="3231477"/>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7" y="415202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3" y="5071375"/>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7013237" y="2310941"/>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7013237" y="3231185"/>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7013237" y="4151429"/>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7013237" y="5071967"/>
            <a:ext cx="4680000"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4" name="Rectangle 3">
            <a:extLst>
              <a:ext uri="{FF2B5EF4-FFF2-40B4-BE49-F238E27FC236}">
                <a16:creationId xmlns:a16="http://schemas.microsoft.com/office/drawing/2014/main" id="{39A0DCF3-26A5-6F90-F8AF-BB5BD10A9965}"/>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3DB0FCE9-5AE5-0C19-69D0-37F176702CFE}"/>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5" name="Rectangle 14">
            <a:extLst>
              <a:ext uri="{FF2B5EF4-FFF2-40B4-BE49-F238E27FC236}">
                <a16:creationId xmlns:a16="http://schemas.microsoft.com/office/drawing/2014/main" id="{156DC5BF-65BA-893F-7D85-1CAA0C206443}"/>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7" name="Graphic 16">
            <a:extLst>
              <a:ext uri="{FF2B5EF4-FFF2-40B4-BE49-F238E27FC236}">
                <a16:creationId xmlns:a16="http://schemas.microsoft.com/office/drawing/2014/main" id="{4500EB54-0C2E-AB38-D291-315B2B6B89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5865605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Index 3 Columns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20"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20" y="2943783"/>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20" y="3864027"/>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20" y="47842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4" y="2982387"/>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4" y="2062443"/>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4" y="3902931"/>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4" y="4824792"/>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87" name="Text Placeholder 10">
            <a:extLst>
              <a:ext uri="{FF2B5EF4-FFF2-40B4-BE49-F238E27FC236}">
                <a16:creationId xmlns:a16="http://schemas.microsoft.com/office/drawing/2014/main" id="{B4C827B5-A2C0-4241-9C56-220A67D551D0}"/>
              </a:ext>
            </a:extLst>
          </p:cNvPr>
          <p:cNvSpPr>
            <a:spLocks noGrp="1"/>
          </p:cNvSpPr>
          <p:nvPr>
            <p:ph type="body" sz="quarter" idx="26" hasCustomPrompt="1"/>
          </p:nvPr>
        </p:nvSpPr>
        <p:spPr>
          <a:xfrm>
            <a:off x="414198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88" name="Text Placeholder 10">
            <a:extLst>
              <a:ext uri="{FF2B5EF4-FFF2-40B4-BE49-F238E27FC236}">
                <a16:creationId xmlns:a16="http://schemas.microsoft.com/office/drawing/2014/main" id="{0A3B3932-7A97-DB10-2156-4F98048EB3DB}"/>
              </a:ext>
            </a:extLst>
          </p:cNvPr>
          <p:cNvSpPr>
            <a:spLocks noGrp="1"/>
          </p:cNvSpPr>
          <p:nvPr>
            <p:ph type="body" sz="quarter" idx="27" hasCustomPrompt="1"/>
          </p:nvPr>
        </p:nvSpPr>
        <p:spPr>
          <a:xfrm>
            <a:off x="4141987" y="2943783"/>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89" name="Text Placeholder 10">
            <a:extLst>
              <a:ext uri="{FF2B5EF4-FFF2-40B4-BE49-F238E27FC236}">
                <a16:creationId xmlns:a16="http://schemas.microsoft.com/office/drawing/2014/main" id="{474C5035-3FC3-4ECE-9AFC-7C9373810CC3}"/>
              </a:ext>
            </a:extLst>
          </p:cNvPr>
          <p:cNvSpPr>
            <a:spLocks noGrp="1"/>
          </p:cNvSpPr>
          <p:nvPr>
            <p:ph type="body" sz="quarter" idx="28" hasCustomPrompt="1"/>
          </p:nvPr>
        </p:nvSpPr>
        <p:spPr>
          <a:xfrm>
            <a:off x="4141987" y="3864027"/>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0" name="Text Placeholder 10">
            <a:extLst>
              <a:ext uri="{FF2B5EF4-FFF2-40B4-BE49-F238E27FC236}">
                <a16:creationId xmlns:a16="http://schemas.microsoft.com/office/drawing/2014/main" id="{86F316F8-FA34-0147-D602-25F049E241D5}"/>
              </a:ext>
            </a:extLst>
          </p:cNvPr>
          <p:cNvSpPr>
            <a:spLocks noGrp="1"/>
          </p:cNvSpPr>
          <p:nvPr>
            <p:ph type="body" sz="quarter" idx="29" hasCustomPrompt="1"/>
          </p:nvPr>
        </p:nvSpPr>
        <p:spPr>
          <a:xfrm>
            <a:off x="4141987"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7938274"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7938274" y="2943783"/>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7938274" y="3864027"/>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7938274" y="478397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09" indent="0">
              <a:buNone/>
              <a:defRPr/>
            </a:lvl2pPr>
            <a:lvl3pPr marL="914413" indent="0">
              <a:buNone/>
              <a:defRPr/>
            </a:lvl3pPr>
            <a:lvl4pPr marL="1371619" indent="0">
              <a:buNone/>
              <a:defRPr/>
            </a:lvl4pPr>
            <a:lvl5pPr marL="1828826" indent="0">
              <a:buNone/>
              <a:defRPr/>
            </a:lvl5pPr>
          </a:lstStyle>
          <a:p>
            <a:pPr lvl="0"/>
            <a:r>
              <a:rPr lang="en-GB"/>
              <a:t>XX</a:t>
            </a:r>
          </a:p>
        </p:txBody>
      </p:sp>
      <p:sp>
        <p:nvSpPr>
          <p:cNvPr id="107" name="Text Placeholder 15">
            <a:extLst>
              <a:ext uri="{FF2B5EF4-FFF2-40B4-BE49-F238E27FC236}">
                <a16:creationId xmlns:a16="http://schemas.microsoft.com/office/drawing/2014/main" id="{E9B7F2DB-346A-E160-68DC-0DCFD85AB470}"/>
              </a:ext>
            </a:extLst>
          </p:cNvPr>
          <p:cNvSpPr>
            <a:spLocks noGrp="1"/>
          </p:cNvSpPr>
          <p:nvPr>
            <p:ph type="body" sz="quarter" idx="34" hasCustomPrompt="1"/>
          </p:nvPr>
        </p:nvSpPr>
        <p:spPr>
          <a:xfrm>
            <a:off x="5107473" y="2062443"/>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08" name="Text Placeholder 15">
            <a:extLst>
              <a:ext uri="{FF2B5EF4-FFF2-40B4-BE49-F238E27FC236}">
                <a16:creationId xmlns:a16="http://schemas.microsoft.com/office/drawing/2014/main" id="{0597C0F3-74FF-24D5-AEA8-06461EECACF0}"/>
              </a:ext>
            </a:extLst>
          </p:cNvPr>
          <p:cNvSpPr>
            <a:spLocks noGrp="1"/>
          </p:cNvSpPr>
          <p:nvPr>
            <p:ph type="body" sz="quarter" idx="35" hasCustomPrompt="1"/>
          </p:nvPr>
        </p:nvSpPr>
        <p:spPr>
          <a:xfrm>
            <a:off x="5107473" y="2984601"/>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09" name="Text Placeholder 15">
            <a:extLst>
              <a:ext uri="{FF2B5EF4-FFF2-40B4-BE49-F238E27FC236}">
                <a16:creationId xmlns:a16="http://schemas.microsoft.com/office/drawing/2014/main" id="{77603EE4-0E47-535D-AA4F-3E512DA43739}"/>
              </a:ext>
            </a:extLst>
          </p:cNvPr>
          <p:cNvSpPr>
            <a:spLocks noGrp="1"/>
          </p:cNvSpPr>
          <p:nvPr>
            <p:ph type="body" sz="quarter" idx="36" hasCustomPrompt="1"/>
          </p:nvPr>
        </p:nvSpPr>
        <p:spPr>
          <a:xfrm>
            <a:off x="5107473" y="3904845"/>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0" name="Text Placeholder 15">
            <a:extLst>
              <a:ext uri="{FF2B5EF4-FFF2-40B4-BE49-F238E27FC236}">
                <a16:creationId xmlns:a16="http://schemas.microsoft.com/office/drawing/2014/main" id="{C0B70CC5-2F08-B20D-0670-18DB96E86AA1}"/>
              </a:ext>
            </a:extLst>
          </p:cNvPr>
          <p:cNvSpPr>
            <a:spLocks noGrp="1"/>
          </p:cNvSpPr>
          <p:nvPr>
            <p:ph type="body" sz="quarter" idx="37" hasCustomPrompt="1"/>
          </p:nvPr>
        </p:nvSpPr>
        <p:spPr>
          <a:xfrm>
            <a:off x="5107473" y="4824792"/>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8904442" y="4822873"/>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8904442" y="2982687"/>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8904442" y="2062443"/>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8904442" y="3902931"/>
            <a:ext cx="2787365" cy="175683"/>
          </a:xfrm>
        </p:spPr>
        <p:txBody>
          <a:bodyPr lIns="0" tIns="0" rIns="0" bIns="0">
            <a:noAutofit/>
          </a:bodyPr>
          <a:lstStyle>
            <a:lvl1pPr marL="0" indent="0">
              <a:buNone/>
              <a:defRPr sz="1401" b="1">
                <a:latin typeface="DM Sans 18pt 18pt" pitchFamily="2" charset="77"/>
              </a:defRPr>
            </a:lvl1pPr>
            <a:lvl2pPr marL="457209" indent="0">
              <a:buNone/>
              <a:defRPr>
                <a:latin typeface="DM Sans 18pt 18pt" pitchFamily="2" charset="77"/>
              </a:defRPr>
            </a:lvl2pPr>
            <a:lvl3pPr marL="914413" indent="0">
              <a:buNone/>
              <a:defRPr>
                <a:latin typeface="DM Sans 18pt 18pt" pitchFamily="2" charset="77"/>
              </a:defRPr>
            </a:lvl3pPr>
            <a:lvl4pPr marL="1371619" indent="0">
              <a:buNone/>
              <a:defRPr>
                <a:latin typeface="DM Sans 18pt 18pt" pitchFamily="2" charset="77"/>
              </a:defRPr>
            </a:lvl4pPr>
            <a:lvl5pPr marL="1828826" indent="0">
              <a:buNone/>
              <a:defRPr>
                <a:latin typeface="DM Sans 18pt 18pt" pitchFamily="2" charset="77"/>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6"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4" y="323147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6" y="415202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4" y="507137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3" name="Text Placeholder 176">
            <a:extLst>
              <a:ext uri="{FF2B5EF4-FFF2-40B4-BE49-F238E27FC236}">
                <a16:creationId xmlns:a16="http://schemas.microsoft.com/office/drawing/2014/main" id="{799801B4-64EB-E403-88AD-23ED3C169823}"/>
              </a:ext>
            </a:extLst>
          </p:cNvPr>
          <p:cNvSpPr>
            <a:spLocks noGrp="1"/>
          </p:cNvSpPr>
          <p:nvPr>
            <p:ph type="body" sz="quarter" idx="54" hasCustomPrompt="1"/>
          </p:nvPr>
        </p:nvSpPr>
        <p:spPr>
          <a:xfrm>
            <a:off x="5107474"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4" name="Text Placeholder 176">
            <a:extLst>
              <a:ext uri="{FF2B5EF4-FFF2-40B4-BE49-F238E27FC236}">
                <a16:creationId xmlns:a16="http://schemas.microsoft.com/office/drawing/2014/main" id="{7F2BCCAC-CDC4-88D3-62ED-1F024735F371}"/>
              </a:ext>
            </a:extLst>
          </p:cNvPr>
          <p:cNvSpPr>
            <a:spLocks noGrp="1"/>
          </p:cNvSpPr>
          <p:nvPr>
            <p:ph type="body" sz="quarter" idx="55" hasCustomPrompt="1"/>
          </p:nvPr>
        </p:nvSpPr>
        <p:spPr>
          <a:xfrm>
            <a:off x="5107474" y="323118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5" name="Text Placeholder 176">
            <a:extLst>
              <a:ext uri="{FF2B5EF4-FFF2-40B4-BE49-F238E27FC236}">
                <a16:creationId xmlns:a16="http://schemas.microsoft.com/office/drawing/2014/main" id="{4483B4AB-77C8-37D5-8938-7FDB7F4024A3}"/>
              </a:ext>
            </a:extLst>
          </p:cNvPr>
          <p:cNvSpPr>
            <a:spLocks noGrp="1"/>
          </p:cNvSpPr>
          <p:nvPr>
            <p:ph type="body" sz="quarter" idx="56" hasCustomPrompt="1"/>
          </p:nvPr>
        </p:nvSpPr>
        <p:spPr>
          <a:xfrm>
            <a:off x="5107474" y="415202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6" name="Text Placeholder 176">
            <a:extLst>
              <a:ext uri="{FF2B5EF4-FFF2-40B4-BE49-F238E27FC236}">
                <a16:creationId xmlns:a16="http://schemas.microsoft.com/office/drawing/2014/main" id="{7AB80E06-7171-2656-74E9-3EE517646E5D}"/>
              </a:ext>
            </a:extLst>
          </p:cNvPr>
          <p:cNvSpPr>
            <a:spLocks noGrp="1"/>
          </p:cNvSpPr>
          <p:nvPr>
            <p:ph type="body" sz="quarter" idx="57" hasCustomPrompt="1"/>
          </p:nvPr>
        </p:nvSpPr>
        <p:spPr>
          <a:xfrm>
            <a:off x="5107474" y="507196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8904439" y="2310941"/>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8904439" y="3231185"/>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8904439" y="4151429"/>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8904439" y="5071967"/>
            <a:ext cx="2788797" cy="360000"/>
          </a:xfrm>
        </p:spPr>
        <p:txBody>
          <a:bodyPr lIns="0" tIns="0" rIns="0" bIns="0">
            <a:noAutofit/>
          </a:bodyPr>
          <a:lstStyle>
            <a:lvl1pPr marL="0" indent="0">
              <a:buNone/>
              <a:defRPr lang="en-US" sz="1733" kern="1200" spc="67" baseline="0" dirty="0">
                <a:solidFill>
                  <a:schemeClr val="tx1"/>
                </a:solidFill>
                <a:latin typeface="DM Sans 18pt 18pt" pitchFamily="2" charset="77"/>
                <a:ea typeface="+mn-ea"/>
                <a:cs typeface="+mn-cs"/>
              </a:defRPr>
            </a:lvl1pPr>
          </a:lstStyle>
          <a:p>
            <a:pPr lvl="0"/>
            <a:r>
              <a:rPr lang="en-GB"/>
              <a:t>Title</a:t>
            </a:r>
            <a:endParaRPr lang="en-US"/>
          </a:p>
        </p:txBody>
      </p:sp>
      <p:sp>
        <p:nvSpPr>
          <p:cNvPr id="10" name="Rectangle 9">
            <a:extLst>
              <a:ext uri="{FF2B5EF4-FFF2-40B4-BE49-F238E27FC236}">
                <a16:creationId xmlns:a16="http://schemas.microsoft.com/office/drawing/2014/main" id="{B8EECF4E-2261-F59D-1084-F45618B8590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5" name="Rectangle 14">
            <a:extLst>
              <a:ext uri="{FF2B5EF4-FFF2-40B4-BE49-F238E27FC236}">
                <a16:creationId xmlns:a16="http://schemas.microsoft.com/office/drawing/2014/main" id="{45BDB3C2-3CD1-6627-E2AE-8D0972F485A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7" name="Rectangle 16">
            <a:extLst>
              <a:ext uri="{FF2B5EF4-FFF2-40B4-BE49-F238E27FC236}">
                <a16:creationId xmlns:a16="http://schemas.microsoft.com/office/drawing/2014/main" id="{0FD5DA0A-6D60-0E0C-2385-0FF409302BCE}"/>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98072F43-8039-DF6C-C954-513BDE0C58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11968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D4C-1D43-6C4C-B7AB-6ECB2ED73102}"/>
              </a:ext>
            </a:extLst>
          </p:cNvPr>
          <p:cNvSpPr>
            <a:spLocks noGrp="1"/>
          </p:cNvSpPr>
          <p:nvPr>
            <p:ph type="title"/>
          </p:nvPr>
        </p:nvSpPr>
        <p:spPr>
          <a:xfrm>
            <a:off x="831850" y="2002632"/>
            <a:ext cx="10515600" cy="2852737"/>
          </a:xfrm>
        </p:spPr>
        <p:txBody>
          <a:bodyPr anchor="ctr"/>
          <a:lstStyle>
            <a:lvl1pPr>
              <a:defRPr sz="6000">
                <a:solidFill>
                  <a:schemeClr val="bg2"/>
                </a:solidFill>
              </a:defRPr>
            </a:lvl1pPr>
          </a:lstStyle>
          <a:p>
            <a:endParaRPr lang="en-GB" dirty="0"/>
          </a:p>
        </p:txBody>
      </p:sp>
      <p:cxnSp>
        <p:nvCxnSpPr>
          <p:cNvPr id="4" name="Straight Connector 6">
            <a:extLst>
              <a:ext uri="{FF2B5EF4-FFF2-40B4-BE49-F238E27FC236}">
                <a16:creationId xmlns:a16="http://schemas.microsoft.com/office/drawing/2014/main" id="{EBCF3CE8-7757-BB47-A23E-D74DE326A9E6}"/>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5142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2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5" y="2149806"/>
            <a:ext cx="55440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43" y="2149806"/>
            <a:ext cx="55440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43"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5" y="3855798"/>
            <a:ext cx="5544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6149243" y="3855798"/>
            <a:ext cx="5544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5" y="4115802"/>
            <a:ext cx="5544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6149243" y="4115802"/>
            <a:ext cx="5544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5" y="4960961"/>
            <a:ext cx="5544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6149243" y="4960961"/>
            <a:ext cx="5544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E64F727C-3701-63CB-3763-95C56F5A08B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2078FE74-040D-4E0C-38CE-5A74C952DCA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E441FEED-2C47-04B1-BA18-C42DD5AC836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E8D3B264-3CF1-C151-FB47-DB9335D2C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0046045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3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4" y="2149806"/>
            <a:ext cx="3657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43" y="2149806"/>
            <a:ext cx="3657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41" y="2149806"/>
            <a:ext cx="3657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4"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43"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41"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4" y="3855798"/>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4257143" y="3855798"/>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8035641" y="3855798"/>
            <a:ext cx="3657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4" y="4115802"/>
            <a:ext cx="3657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4257143" y="4115802"/>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8035641" y="4115802"/>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4"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4257143"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8035641" y="4960961"/>
            <a:ext cx="3657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C7211C79-89CA-5ABD-5310-FED06058EFB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E02489D7-6AFD-AFEF-1B60-21600EE394A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3B77927D-0586-4928-F635-3CF4569BAA7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66116EF9-8A2B-E8AE-94F1-8F1251EB26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8849972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4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5" y="2149806"/>
            <a:ext cx="27120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45" y="2149806"/>
            <a:ext cx="27120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43" y="2149806"/>
            <a:ext cx="27120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43" y="2149806"/>
            <a:ext cx="27120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5" y="3855798"/>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3312845" y="3855798"/>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6147043" y="3855798"/>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8981243" y="3855798"/>
            <a:ext cx="27120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5" y="4115802"/>
            <a:ext cx="2712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3312845" y="4115802"/>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6147043" y="4115802"/>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8981243" y="4115802"/>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5"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3312845"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6147043"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8981243" y="4960961"/>
            <a:ext cx="27120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3F4056BD-6EC2-B01E-63AA-EE2D19EAC90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269C33B-EE8A-012B-3CB4-BF020F5675E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CA45DBAD-A6EE-BFC3-64D1-6996144E0AF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C60EDADB-8B84-CE7A-0375-1D2D53F326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8126727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5 Column Imag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9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8"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7"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3" y="3855798"/>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2745893" y="3855798"/>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5013137" y="3855798"/>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7280388" y="3855798"/>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6" name="Text Placeholder 31">
            <a:extLst>
              <a:ext uri="{FF2B5EF4-FFF2-40B4-BE49-F238E27FC236}">
                <a16:creationId xmlns:a16="http://schemas.microsoft.com/office/drawing/2014/main" id="{D4D8A374-1199-8D45-FF9F-15CF9C78ABE5}"/>
              </a:ext>
            </a:extLst>
          </p:cNvPr>
          <p:cNvSpPr>
            <a:spLocks noGrp="1"/>
          </p:cNvSpPr>
          <p:nvPr>
            <p:ph type="body" sz="quarter" idx="23" hasCustomPrompt="1"/>
          </p:nvPr>
        </p:nvSpPr>
        <p:spPr>
          <a:xfrm>
            <a:off x="9547637" y="3855798"/>
            <a:ext cx="2145600" cy="196799"/>
          </a:xfrm>
        </p:spPr>
        <p:txBody>
          <a:bodyPr lIns="0" tIns="0" rIns="0" bIns="0">
            <a:noAutofit/>
          </a:bodyPr>
          <a:lstStyle>
            <a:lvl1pPr marL="0" indent="0">
              <a:buNone/>
              <a:defRPr sz="1401" b="0" i="0" cap="all" spc="55"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3" y="4115802"/>
            <a:ext cx="2145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2745893" y="4115802"/>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5013137" y="4115802"/>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7280388" y="4115802"/>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1" name="Text Placeholder 31">
            <a:extLst>
              <a:ext uri="{FF2B5EF4-FFF2-40B4-BE49-F238E27FC236}">
                <a16:creationId xmlns:a16="http://schemas.microsoft.com/office/drawing/2014/main" id="{EC3F3182-ADAA-C15C-F2B9-D13E0CB3EBCC}"/>
              </a:ext>
            </a:extLst>
          </p:cNvPr>
          <p:cNvSpPr>
            <a:spLocks noGrp="1"/>
          </p:cNvSpPr>
          <p:nvPr>
            <p:ph type="body" sz="quarter" idx="28" hasCustomPrompt="1"/>
          </p:nvPr>
        </p:nvSpPr>
        <p:spPr>
          <a:xfrm>
            <a:off x="9547637" y="4115802"/>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3"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2745893"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5013137"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7280388"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46" name="Text Placeholder 31">
            <a:extLst>
              <a:ext uri="{FF2B5EF4-FFF2-40B4-BE49-F238E27FC236}">
                <a16:creationId xmlns:a16="http://schemas.microsoft.com/office/drawing/2014/main" id="{DE9C803A-1626-2BBB-AF2A-110CDE926432}"/>
              </a:ext>
            </a:extLst>
          </p:cNvPr>
          <p:cNvSpPr>
            <a:spLocks noGrp="1"/>
          </p:cNvSpPr>
          <p:nvPr>
            <p:ph type="body" sz="quarter" idx="33" hasCustomPrompt="1"/>
          </p:nvPr>
        </p:nvSpPr>
        <p:spPr>
          <a:xfrm>
            <a:off x="9547637" y="4960961"/>
            <a:ext cx="2145600" cy="929752"/>
          </a:xfrm>
        </p:spPr>
        <p:txBody>
          <a:bodyPr lIns="0" tIns="0" rIns="0" bIns="0">
            <a:noAutofit/>
          </a:bodyPr>
          <a:lstStyle>
            <a:lvl1pPr marL="0" indent="0">
              <a:lnSpc>
                <a:spcPct val="100000"/>
              </a:lnSpc>
              <a:buNone/>
              <a:defRPr sz="1200" b="0" i="0" cap="none" spc="0" baseline="0">
                <a:latin typeface="DM Sans 18pt 18pt Medium" pitchFamily="2" charset="77"/>
              </a:defRPr>
            </a:lvl1pPr>
          </a:lstStyle>
          <a:p>
            <a:pPr lvl="0"/>
            <a:r>
              <a:rPr lang="en-GB"/>
              <a:t>Body copy</a:t>
            </a:r>
          </a:p>
        </p:txBody>
      </p:sp>
      <p:sp>
        <p:nvSpPr>
          <p:cNvPr id="3" name="Rectangle 2">
            <a:extLst>
              <a:ext uri="{FF2B5EF4-FFF2-40B4-BE49-F238E27FC236}">
                <a16:creationId xmlns:a16="http://schemas.microsoft.com/office/drawing/2014/main" id="{C75D71CF-5FE1-4312-3DC3-1F702C22010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F190B799-5202-1A0F-CA2D-3AE3922EAF2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1491DFD4-D23B-4DDE-228D-90B8E276148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A07C87AE-628A-9643-6A90-289DFB438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7264174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2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37" y="2149806"/>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43" y="3735743"/>
            <a:ext cx="55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5" y="3855797"/>
            <a:ext cx="5544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5" y="4081784"/>
            <a:ext cx="5544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5" y="4334074"/>
            <a:ext cx="5544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5" y="4707693"/>
            <a:ext cx="5544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6149243" y="3855797"/>
            <a:ext cx="5544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6149243" y="4081784"/>
            <a:ext cx="5544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6149243" y="4334074"/>
            <a:ext cx="5544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6149243" y="4707693"/>
            <a:ext cx="5544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163CE1A8-8388-AF34-B881-1298DCACB65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F3050A55-A4EB-A2C9-B061-F881EA890832}"/>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9CE5A81F-B768-164E-AB73-FC57604D04D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EAEC0EE5-D716-8622-B0ED-1345B06717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41075155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3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41"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40" y="2149806"/>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4"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43"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41" y="3735743"/>
            <a:ext cx="3657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4"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4"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4"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4" y="4707693"/>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4257143"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4257143"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4257143"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4257143" y="4707693"/>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8035641" y="3855797"/>
            <a:ext cx="3657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8035641" y="4081784"/>
            <a:ext cx="3657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8035641" y="4334074"/>
            <a:ext cx="3657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8035641" y="4707693"/>
            <a:ext cx="3657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8F41A755-3F1A-A8B7-B935-7201B4BF8530}"/>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AFB3650D-0577-E080-7D1C-A240BE8FAA75}"/>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5D93EE57-6143-9F71-5ED2-9D679107093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7" name="Graphic 16">
            <a:extLst>
              <a:ext uri="{FF2B5EF4-FFF2-40B4-BE49-F238E27FC236}">
                <a16:creationId xmlns:a16="http://schemas.microsoft.com/office/drawing/2014/main" id="{DC7C5A4B-B573-C670-4AB0-BE9E03173F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0431399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4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40"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37"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40" y="2149806"/>
            <a:ext cx="2145600" cy="1444300"/>
          </a:xfrm>
        </p:spPr>
        <p:txBody>
          <a:bodyPr anchor="ctr">
            <a:noAutofit/>
          </a:bodyPr>
          <a:lstStyle>
            <a:lvl1pPr marL="0" indent="0" algn="ctr">
              <a:buNone/>
              <a:defRPr sz="1600">
                <a:latin typeface="+mj-lt"/>
              </a:defRPr>
            </a:lvl1pPr>
          </a:lstStyle>
          <a:p>
            <a:r>
              <a:rPr lang="en-US"/>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45"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43" y="3735743"/>
            <a:ext cx="271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5"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5"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5"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5" y="4707693"/>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3312845"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3312845"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3312845"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3312845" y="4707693"/>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6147043"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6147043"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6147043"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6147043" y="4707693"/>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8981243" y="3855797"/>
            <a:ext cx="27120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8981243" y="4081784"/>
            <a:ext cx="27120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8981243" y="4334074"/>
            <a:ext cx="27120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8981243" y="4707693"/>
            <a:ext cx="27120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7B27F2C8-8B28-2240-47F1-BBE5EA83ED9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22FE81FD-DE00-CC8C-4E9A-CCC73893A32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FFAD55C8-37ED-F381-B9B8-70D6E791FD5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7922D2C7-1D83-418D-C298-857CEBC92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9357099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5 Column Team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93"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8"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7" y="2149806"/>
            <a:ext cx="2145600" cy="1444300"/>
          </a:xfrm>
        </p:spPr>
        <p:txBody>
          <a:bodyPr anchor="ctr">
            <a:noAutofit/>
          </a:bodyPr>
          <a:lstStyle>
            <a:lvl1pPr marL="0" indent="0" algn="ctr">
              <a:buNone/>
              <a:defRPr sz="1600">
                <a:latin typeface="+mj-lt"/>
              </a:defRPr>
            </a:lvl1pPr>
          </a:lstStyle>
          <a:p>
            <a:r>
              <a:rPr lang="en-US"/>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3"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3"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3"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3" y="4707693"/>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2745893"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2745893"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2745893"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2745893" y="4707693"/>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5013137"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501313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5013137"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5013137" y="4707693"/>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7280388"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7280388"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7280388"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7280388" y="4707693"/>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2" name="Text Placeholder 31">
            <a:extLst>
              <a:ext uri="{FF2B5EF4-FFF2-40B4-BE49-F238E27FC236}">
                <a16:creationId xmlns:a16="http://schemas.microsoft.com/office/drawing/2014/main" id="{737C190A-A12F-02E3-8A31-6C26F76888ED}"/>
              </a:ext>
            </a:extLst>
          </p:cNvPr>
          <p:cNvSpPr>
            <a:spLocks noGrp="1"/>
          </p:cNvSpPr>
          <p:nvPr>
            <p:ph type="body" sz="quarter" idx="46" hasCustomPrompt="1"/>
          </p:nvPr>
        </p:nvSpPr>
        <p:spPr>
          <a:xfrm>
            <a:off x="9547637" y="3855797"/>
            <a:ext cx="2145600" cy="165872"/>
          </a:xfrm>
        </p:spPr>
        <p:txBody>
          <a:bodyPr lIns="0" tIns="0" rIns="0" bIns="0">
            <a:noAutofit/>
          </a:bodyPr>
          <a:lstStyle>
            <a:lvl1pPr marL="0" indent="0">
              <a:buNone/>
              <a:defRPr sz="1335" b="0" i="0" cap="all" spc="0" baseline="0">
                <a:solidFill>
                  <a:schemeClr val="accent1"/>
                </a:solidFill>
                <a:latin typeface="Antonio Light" pitchFamily="2" charset="77"/>
              </a:defRPr>
            </a:lvl1pPr>
          </a:lstStyle>
          <a:p>
            <a:pPr lvl="0"/>
            <a:r>
              <a:rPr lang="en-GB"/>
              <a:t>NAME</a:t>
            </a:r>
            <a:endParaRPr lang="en-US"/>
          </a:p>
        </p:txBody>
      </p:sp>
      <p:sp>
        <p:nvSpPr>
          <p:cNvPr id="73" name="Text Placeholder 31">
            <a:extLst>
              <a:ext uri="{FF2B5EF4-FFF2-40B4-BE49-F238E27FC236}">
                <a16:creationId xmlns:a16="http://schemas.microsoft.com/office/drawing/2014/main" id="{A7109673-E536-BD5A-39B7-91233C62CB1F}"/>
              </a:ext>
            </a:extLst>
          </p:cNvPr>
          <p:cNvSpPr>
            <a:spLocks noGrp="1"/>
          </p:cNvSpPr>
          <p:nvPr>
            <p:ph type="body" sz="quarter" idx="47" hasCustomPrompt="1"/>
          </p:nvPr>
        </p:nvSpPr>
        <p:spPr>
          <a:xfrm>
            <a:off x="954763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4" name="Text Placeholder 31">
            <a:extLst>
              <a:ext uri="{FF2B5EF4-FFF2-40B4-BE49-F238E27FC236}">
                <a16:creationId xmlns:a16="http://schemas.microsoft.com/office/drawing/2014/main" id="{5D171A45-19A3-89B1-DD63-41AC3A9EBD66}"/>
              </a:ext>
            </a:extLst>
          </p:cNvPr>
          <p:cNvSpPr>
            <a:spLocks noGrp="1"/>
          </p:cNvSpPr>
          <p:nvPr>
            <p:ph type="body" sz="quarter" idx="48" hasCustomPrompt="1"/>
          </p:nvPr>
        </p:nvSpPr>
        <p:spPr>
          <a:xfrm>
            <a:off x="9547637" y="4334074"/>
            <a:ext cx="21456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75" name="Text Placeholder 31">
            <a:extLst>
              <a:ext uri="{FF2B5EF4-FFF2-40B4-BE49-F238E27FC236}">
                <a16:creationId xmlns:a16="http://schemas.microsoft.com/office/drawing/2014/main" id="{105976AD-EB84-2F11-6CEC-8271730E5955}"/>
              </a:ext>
            </a:extLst>
          </p:cNvPr>
          <p:cNvSpPr>
            <a:spLocks noGrp="1"/>
          </p:cNvSpPr>
          <p:nvPr>
            <p:ph type="body" sz="quarter" idx="49" hasCustomPrompt="1"/>
          </p:nvPr>
        </p:nvSpPr>
        <p:spPr>
          <a:xfrm>
            <a:off x="9547637" y="4707693"/>
            <a:ext cx="2145600" cy="318364"/>
          </a:xfrm>
        </p:spPr>
        <p:txBody>
          <a:bodyPr lIns="0" tIns="0" rIns="0" bIns="0">
            <a:noAutofit/>
          </a:bodyPr>
          <a:lstStyle>
            <a:lvl1pPr marL="0" indent="0">
              <a:lnSpc>
                <a:spcPct val="100000"/>
              </a:lnSpc>
              <a:spcBef>
                <a:spcPts val="268"/>
              </a:spcBef>
              <a:buNone/>
              <a:defRPr sz="933" b="0" i="0" cap="none" spc="0" baseline="0">
                <a:solidFill>
                  <a:schemeClr val="accent1"/>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65A30E1B-C066-D962-4F29-3A4E1B10318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E0128B5D-A161-A539-FF67-75EF21CE5CE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971787D4-E5BB-4958-AF7D-200A78C365D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5" name="Graphic 24">
            <a:extLst>
              <a:ext uri="{FF2B5EF4-FFF2-40B4-BE49-F238E27FC236}">
                <a16:creationId xmlns:a16="http://schemas.microsoft.com/office/drawing/2014/main" id="{412D964A-0A5D-9772-363E-328B5F4686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42904495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eam Member Focus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5"/>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9" y="1871647"/>
            <a:ext cx="1708380" cy="1149988"/>
          </a:xfrm>
        </p:spPr>
        <p:txBody>
          <a:bodyPr anchor="ctr">
            <a:noAutofit/>
          </a:bodyPr>
          <a:lstStyle>
            <a:lvl1pPr marL="0" indent="0" algn="ctr">
              <a:buNone/>
              <a:defRPr sz="1600">
                <a:latin typeface="+mj-lt"/>
              </a:defRPr>
            </a:lvl1pPr>
          </a:lstStyle>
          <a:p>
            <a:r>
              <a:rPr lang="en-US"/>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1"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1" y="3429000"/>
            <a:ext cx="1708800" cy="196800"/>
          </a:xfrm>
        </p:spPr>
        <p:txBody>
          <a:bodyPr lIns="0" tIns="0" rIns="0" bIns="0">
            <a:noAutofit/>
          </a:bodyPr>
          <a:lstStyle>
            <a:lvl1pPr marL="0" indent="0">
              <a:buNone/>
              <a:defRPr sz="1067" b="0" i="1" cap="none" spc="-15" baseline="0">
                <a:solidFill>
                  <a:schemeClr val="accent5"/>
                </a:solidFill>
                <a:latin typeface="+mn-lt"/>
              </a:defRPr>
            </a:lvl1pPr>
          </a:lstStyle>
          <a:p>
            <a:pPr lvl="0"/>
            <a:r>
              <a:rPr lang="en-GB"/>
              <a:t>Position</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1" y="3706247"/>
            <a:ext cx="1708800" cy="318364"/>
          </a:xfrm>
        </p:spPr>
        <p:txBody>
          <a:bodyPr lIns="0" tIns="0" rIns="0" bIns="0">
            <a:noAutofit/>
          </a:bodyPr>
          <a:lstStyle>
            <a:lvl1pPr marL="0" indent="0">
              <a:lnSpc>
                <a:spcPct val="100000"/>
              </a:lnSpc>
              <a:spcBef>
                <a:spcPts val="268"/>
              </a:spcBef>
              <a:buNone/>
              <a:defRPr sz="933" b="0" i="0" cap="none" spc="0" baseline="0">
                <a:latin typeface="DM Sans 18pt 18pt Medium" pitchFamily="2" charset="77"/>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1" y="4068458"/>
            <a:ext cx="1708800" cy="318364"/>
          </a:xfrm>
        </p:spPr>
        <p:txBody>
          <a:bodyPr lIns="0" tIns="0" rIns="0" bIns="0">
            <a:noAutofit/>
          </a:bodyPr>
          <a:lstStyle>
            <a:lvl1pPr marL="0" indent="0">
              <a:lnSpc>
                <a:spcPct val="100000"/>
              </a:lnSpc>
              <a:spcBef>
                <a:spcPts val="268"/>
              </a:spcBef>
              <a:buNone/>
              <a:defRPr sz="933" b="0" i="0" cap="none" spc="0" baseline="0">
                <a:solidFill>
                  <a:schemeClr val="accent5"/>
                </a:solidFill>
                <a:latin typeface="DM Sans 18pt 18pt Medium" pitchFamily="2" charset="77"/>
              </a:defRPr>
            </a:lvl1pPr>
          </a:lstStyle>
          <a:p>
            <a:pPr lvl="0"/>
            <a:r>
              <a:rPr lang="en-GB"/>
              <a:t>+ email</a:t>
            </a:r>
          </a:p>
          <a:p>
            <a:pPr lvl="0"/>
            <a:r>
              <a:rPr lang="en-GB"/>
              <a:t>+ </a:t>
            </a:r>
            <a:r>
              <a:rPr lang="en-GB" err="1"/>
              <a:t>linkedin</a:t>
            </a:r>
            <a:endParaRPr lang="en-US"/>
          </a:p>
        </p:txBody>
      </p:sp>
      <p:sp>
        <p:nvSpPr>
          <p:cNvPr id="7" name="Text Placeholder 6">
            <a:extLst>
              <a:ext uri="{FF2B5EF4-FFF2-40B4-BE49-F238E27FC236}">
                <a16:creationId xmlns:a16="http://schemas.microsoft.com/office/drawing/2014/main" id="{320D95C4-3D97-57BA-3D35-A5945EC338C2}"/>
              </a:ext>
            </a:extLst>
          </p:cNvPr>
          <p:cNvSpPr>
            <a:spLocks noGrp="1"/>
          </p:cNvSpPr>
          <p:nvPr>
            <p:ph type="body" sz="quarter" idx="39"/>
          </p:nvPr>
        </p:nvSpPr>
        <p:spPr>
          <a:xfrm>
            <a:off x="2391108" y="3163852"/>
            <a:ext cx="3583256" cy="1698735"/>
          </a:xfrm>
        </p:spPr>
        <p:txBody>
          <a:bodyPr lIns="0" tIns="0" rIns="0" bIns="0">
            <a:noAutofit/>
          </a:bodyPr>
          <a:lstStyle>
            <a:lvl1pPr marL="177602" indent="-177602">
              <a:lnSpc>
                <a:spcPct val="100000"/>
              </a:lnSpc>
              <a:spcBef>
                <a:spcPts val="801"/>
              </a:spcBef>
              <a:buClr>
                <a:schemeClr val="accent5"/>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5"/>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3" name="Text Placeholder 31">
            <a:extLst>
              <a:ext uri="{FF2B5EF4-FFF2-40B4-BE49-F238E27FC236}">
                <a16:creationId xmlns:a16="http://schemas.microsoft.com/office/drawing/2014/main" id="{3D1C2771-8228-294D-9B45-338D92DA4F23}"/>
              </a:ext>
            </a:extLst>
          </p:cNvPr>
          <p:cNvSpPr>
            <a:spLocks noGrp="1"/>
          </p:cNvSpPr>
          <p:nvPr>
            <p:ph type="body" sz="quarter" idx="40" hasCustomPrompt="1"/>
          </p:nvPr>
        </p:nvSpPr>
        <p:spPr>
          <a:xfrm>
            <a:off x="6178024"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Services</a:t>
            </a:r>
            <a:endParaRPr lang="en-US"/>
          </a:p>
        </p:txBody>
      </p:sp>
      <p:sp>
        <p:nvSpPr>
          <p:cNvPr id="26" name="Text Placeholder 31">
            <a:extLst>
              <a:ext uri="{FF2B5EF4-FFF2-40B4-BE49-F238E27FC236}">
                <a16:creationId xmlns:a16="http://schemas.microsoft.com/office/drawing/2014/main" id="{2AA49031-2B26-925C-2141-12313A880CBD}"/>
              </a:ext>
            </a:extLst>
          </p:cNvPr>
          <p:cNvSpPr>
            <a:spLocks noGrp="1"/>
          </p:cNvSpPr>
          <p:nvPr>
            <p:ph type="body" sz="quarter" idx="41" hasCustomPrompt="1"/>
          </p:nvPr>
        </p:nvSpPr>
        <p:spPr>
          <a:xfrm>
            <a:off x="8090484" y="323854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err="1"/>
              <a:t>qoute</a:t>
            </a:r>
            <a:endParaRPr lang="en-US"/>
          </a:p>
        </p:txBody>
      </p:sp>
      <p:sp>
        <p:nvSpPr>
          <p:cNvPr id="28" name="Text Placeholder 31">
            <a:extLst>
              <a:ext uri="{FF2B5EF4-FFF2-40B4-BE49-F238E27FC236}">
                <a16:creationId xmlns:a16="http://schemas.microsoft.com/office/drawing/2014/main" id="{911FC6D4-2CA4-7240-5F94-3AF5AA2C2D18}"/>
              </a:ext>
            </a:extLst>
          </p:cNvPr>
          <p:cNvSpPr>
            <a:spLocks noGrp="1"/>
          </p:cNvSpPr>
          <p:nvPr>
            <p:ph type="body" sz="quarter" idx="42" hasCustomPrompt="1"/>
          </p:nvPr>
        </p:nvSpPr>
        <p:spPr>
          <a:xfrm>
            <a:off x="8090484" y="4267815"/>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err="1"/>
              <a:t>qoute</a:t>
            </a:r>
            <a:endParaRPr lang="en-US"/>
          </a:p>
        </p:txBody>
      </p:sp>
      <p:sp>
        <p:nvSpPr>
          <p:cNvPr id="31" name="Text Placeholder 31">
            <a:extLst>
              <a:ext uri="{FF2B5EF4-FFF2-40B4-BE49-F238E27FC236}">
                <a16:creationId xmlns:a16="http://schemas.microsoft.com/office/drawing/2014/main" id="{5EF784BB-6C6B-94E3-A118-8CF18B6AB3CC}"/>
              </a:ext>
            </a:extLst>
          </p:cNvPr>
          <p:cNvSpPr>
            <a:spLocks noGrp="1"/>
          </p:cNvSpPr>
          <p:nvPr>
            <p:ph type="body" sz="quarter" idx="43" hasCustomPrompt="1"/>
          </p:nvPr>
        </p:nvSpPr>
        <p:spPr>
          <a:xfrm>
            <a:off x="6178024" y="4013453"/>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Awards</a:t>
            </a:r>
            <a:endParaRPr lang="en-US"/>
          </a:p>
        </p:txBody>
      </p:sp>
      <p:sp>
        <p:nvSpPr>
          <p:cNvPr id="33" name="Text Placeholder 31">
            <a:extLst>
              <a:ext uri="{FF2B5EF4-FFF2-40B4-BE49-F238E27FC236}">
                <a16:creationId xmlns:a16="http://schemas.microsoft.com/office/drawing/2014/main" id="{366AC992-B81F-5C83-ECB0-F46711906FBF}"/>
              </a:ext>
            </a:extLst>
          </p:cNvPr>
          <p:cNvSpPr>
            <a:spLocks noGrp="1"/>
          </p:cNvSpPr>
          <p:nvPr>
            <p:ph type="body" sz="quarter" idx="44" hasCustomPrompt="1"/>
          </p:nvPr>
        </p:nvSpPr>
        <p:spPr>
          <a:xfrm>
            <a:off x="6178024" y="5056981"/>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office</a:t>
            </a:r>
            <a:endParaRPr lang="en-US"/>
          </a:p>
        </p:txBody>
      </p:sp>
      <p:sp>
        <p:nvSpPr>
          <p:cNvPr id="34" name="Text Placeholder 31">
            <a:extLst>
              <a:ext uri="{FF2B5EF4-FFF2-40B4-BE49-F238E27FC236}">
                <a16:creationId xmlns:a16="http://schemas.microsoft.com/office/drawing/2014/main" id="{5EBC6BFC-84C5-4B52-AA46-45174C7B695C}"/>
              </a:ext>
            </a:extLst>
          </p:cNvPr>
          <p:cNvSpPr>
            <a:spLocks noGrp="1"/>
          </p:cNvSpPr>
          <p:nvPr>
            <p:ph type="body" sz="quarter" idx="45" hasCustomPrompt="1"/>
          </p:nvPr>
        </p:nvSpPr>
        <p:spPr>
          <a:xfrm>
            <a:off x="6178024" y="3496353"/>
            <a:ext cx="1708800" cy="318364"/>
          </a:xfrm>
        </p:spPr>
        <p:txBody>
          <a:bodyPr lIns="0" tIns="0" rIns="0" bIns="0">
            <a:noAutofit/>
          </a:bodyPr>
          <a:lstStyle>
            <a:lvl1pPr marL="118536" indent="-118536">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5" name="Text Placeholder 31">
            <a:extLst>
              <a:ext uri="{FF2B5EF4-FFF2-40B4-BE49-F238E27FC236}">
                <a16:creationId xmlns:a16="http://schemas.microsoft.com/office/drawing/2014/main" id="{56BDE002-24E7-61A6-580E-F44EB7099B8E}"/>
              </a:ext>
            </a:extLst>
          </p:cNvPr>
          <p:cNvSpPr>
            <a:spLocks noGrp="1"/>
          </p:cNvSpPr>
          <p:nvPr>
            <p:ph type="body" sz="quarter" idx="46" hasCustomPrompt="1"/>
          </p:nvPr>
        </p:nvSpPr>
        <p:spPr>
          <a:xfrm>
            <a:off x="6178024" y="4267817"/>
            <a:ext cx="1708800" cy="318364"/>
          </a:xfrm>
        </p:spPr>
        <p:txBody>
          <a:bodyPr lIns="0" tIns="0" rIns="0" bIns="0">
            <a:noAutofit/>
          </a:bodyPr>
          <a:lstStyle>
            <a:lvl1pPr marL="118536" indent="-118536">
              <a:lnSpc>
                <a:spcPct val="100000"/>
              </a:lnSpc>
              <a:spcBef>
                <a:spcPts val="268"/>
              </a:spcBef>
              <a:buClrTx/>
              <a:buFont typeface="DM Sans 18pt 18pt" panose="020B0604020202020204" charset="0"/>
              <a:buChar char="+"/>
              <a:tabLst/>
              <a:defRPr sz="933" b="0" i="0" cap="none" spc="0" baseline="0">
                <a:latin typeface="DM Sans 18pt 18pt Medium" pitchFamily="2" charset="77"/>
              </a:defRPr>
            </a:lvl1pPr>
          </a:lstStyle>
          <a:p>
            <a:pPr lvl="0"/>
            <a:r>
              <a:rPr lang="en-GB"/>
              <a:t>Copy</a:t>
            </a:r>
          </a:p>
        </p:txBody>
      </p:sp>
      <p:sp>
        <p:nvSpPr>
          <p:cNvPr id="36" name="Text Placeholder 31">
            <a:extLst>
              <a:ext uri="{FF2B5EF4-FFF2-40B4-BE49-F238E27FC236}">
                <a16:creationId xmlns:a16="http://schemas.microsoft.com/office/drawing/2014/main" id="{4DC460CB-7A48-FF57-B619-05190849C987}"/>
              </a:ext>
            </a:extLst>
          </p:cNvPr>
          <p:cNvSpPr>
            <a:spLocks noGrp="1"/>
          </p:cNvSpPr>
          <p:nvPr>
            <p:ph type="body" sz="quarter" idx="47" hasCustomPrompt="1"/>
          </p:nvPr>
        </p:nvSpPr>
        <p:spPr>
          <a:xfrm>
            <a:off x="6178024" y="5309370"/>
            <a:ext cx="1708800" cy="128873"/>
          </a:xfrm>
        </p:spPr>
        <p:txBody>
          <a:bodyPr lIns="0" tIns="0" rIns="0" bIns="0">
            <a:noAutofit/>
          </a:bodyPr>
          <a:lstStyle>
            <a:lvl1pPr marL="0" indent="0">
              <a:lnSpc>
                <a:spcPct val="100000"/>
              </a:lnSpc>
              <a:spcBef>
                <a:spcPts val="268"/>
              </a:spcBef>
              <a:buClrTx/>
              <a:buFont typeface="DM Sans 18pt 18pt" panose="020B0604020202020204" charset="0"/>
              <a:buNone/>
              <a:tabLst/>
              <a:defRPr sz="933" b="0" i="0" cap="none" spc="0" baseline="0">
                <a:latin typeface="DM Sans 18pt 18pt Medium" pitchFamily="2" charset="77"/>
              </a:defRPr>
            </a:lvl1pPr>
          </a:lstStyle>
          <a:p>
            <a:pPr lvl="0"/>
            <a:r>
              <a:rPr lang="en-GB"/>
              <a:t>Copy</a:t>
            </a:r>
          </a:p>
        </p:txBody>
      </p:sp>
      <p:sp>
        <p:nvSpPr>
          <p:cNvPr id="37" name="Text Placeholder 31">
            <a:extLst>
              <a:ext uri="{FF2B5EF4-FFF2-40B4-BE49-F238E27FC236}">
                <a16:creationId xmlns:a16="http://schemas.microsoft.com/office/drawing/2014/main" id="{326704A3-94E9-F3CC-5E60-8867F1511255}"/>
              </a:ext>
            </a:extLst>
          </p:cNvPr>
          <p:cNvSpPr>
            <a:spLocks noGrp="1"/>
          </p:cNvSpPr>
          <p:nvPr>
            <p:ph type="body" sz="quarter" idx="48" hasCustomPrompt="1"/>
          </p:nvPr>
        </p:nvSpPr>
        <p:spPr>
          <a:xfrm>
            <a:off x="8090484" y="3496354"/>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38" name="Text Placeholder 31">
            <a:extLst>
              <a:ext uri="{FF2B5EF4-FFF2-40B4-BE49-F238E27FC236}">
                <a16:creationId xmlns:a16="http://schemas.microsoft.com/office/drawing/2014/main" id="{4B8F60DC-F7AE-8770-0E5C-BCCC3D3C132C}"/>
              </a:ext>
            </a:extLst>
          </p:cNvPr>
          <p:cNvSpPr>
            <a:spLocks noGrp="1"/>
          </p:cNvSpPr>
          <p:nvPr>
            <p:ph type="body" sz="quarter" idx="49" hasCustomPrompt="1"/>
          </p:nvPr>
        </p:nvSpPr>
        <p:spPr>
          <a:xfrm>
            <a:off x="8090484" y="4530381"/>
            <a:ext cx="1708800" cy="622079"/>
          </a:xfrm>
        </p:spPr>
        <p:txBody>
          <a:bodyPr lIns="0" tIns="0" rIns="0" bIns="0">
            <a:noAutofit/>
          </a:bodyPr>
          <a:lstStyle>
            <a:lvl1pPr marL="59268" indent="-59268">
              <a:lnSpc>
                <a:spcPct val="100000"/>
              </a:lnSpc>
              <a:spcBef>
                <a:spcPts val="268"/>
              </a:spcBef>
              <a:buClrTx/>
              <a:buFont typeface="DM Sans 18pt Regular" pitchFamily="2" charset="77"/>
              <a:buChar char="“"/>
              <a:tabLst/>
              <a:defRPr sz="933" b="0" i="0" cap="none" spc="0" baseline="0">
                <a:latin typeface="DM Sans 18pt 18pt Medium" pitchFamily="2" charset="77"/>
              </a:defRPr>
            </a:lvl1pPr>
          </a:lstStyle>
          <a:p>
            <a:pPr lvl="0"/>
            <a:r>
              <a:rPr lang="en-GB" err="1"/>
              <a:t>Qoute</a:t>
            </a:r>
            <a:endParaRPr lang="en-GB"/>
          </a:p>
        </p:txBody>
      </p:sp>
      <p:sp>
        <p:nvSpPr>
          <p:cNvPr id="15" name="Rectangle 14">
            <a:extLst>
              <a:ext uri="{FF2B5EF4-FFF2-40B4-BE49-F238E27FC236}">
                <a16:creationId xmlns:a16="http://schemas.microsoft.com/office/drawing/2014/main" id="{28248DF7-EAC7-EABF-7650-3043BFEC06A8}"/>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6" name="Rectangle 15">
            <a:extLst>
              <a:ext uri="{FF2B5EF4-FFF2-40B4-BE49-F238E27FC236}">
                <a16:creationId xmlns:a16="http://schemas.microsoft.com/office/drawing/2014/main" id="{8771C81A-3A1A-5649-8B43-156E6B56459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7" name="Rectangle 16">
            <a:extLst>
              <a:ext uri="{FF2B5EF4-FFF2-40B4-BE49-F238E27FC236}">
                <a16:creationId xmlns:a16="http://schemas.microsoft.com/office/drawing/2014/main" id="{3449B406-2C9E-5166-C29D-457FEA47D209}"/>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8" name="Graphic 17">
            <a:extLst>
              <a:ext uri="{FF2B5EF4-FFF2-40B4-BE49-F238E27FC236}">
                <a16:creationId xmlns:a16="http://schemas.microsoft.com/office/drawing/2014/main" id="{A5AA5581-7555-4007-9A68-FC42AE8FFD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1930962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Stats Dark Blu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solidFill>
                  <a:schemeClr val="accent2"/>
                </a:solidFill>
              </a:defRPr>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766899" y="2280702"/>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14A96F76-A4D2-F516-1AD8-6A8A9DCEEDFF}"/>
              </a:ext>
            </a:extLst>
          </p:cNvPr>
          <p:cNvSpPr>
            <a:spLocks noGrp="1"/>
          </p:cNvSpPr>
          <p:nvPr>
            <p:ph type="body" sz="quarter" idx="20" hasCustomPrompt="1"/>
          </p:nvPr>
        </p:nvSpPr>
        <p:spPr>
          <a:xfrm>
            <a:off x="768004" y="3229365"/>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13" name="Text Placeholder 31">
            <a:extLst>
              <a:ext uri="{FF2B5EF4-FFF2-40B4-BE49-F238E27FC236}">
                <a16:creationId xmlns:a16="http://schemas.microsoft.com/office/drawing/2014/main" id="{0088590B-899C-B8F0-0F82-D923FFD1E646}"/>
              </a:ext>
            </a:extLst>
          </p:cNvPr>
          <p:cNvSpPr>
            <a:spLocks noGrp="1"/>
          </p:cNvSpPr>
          <p:nvPr>
            <p:ph type="body" sz="quarter" idx="21" hasCustomPrompt="1"/>
          </p:nvPr>
        </p:nvSpPr>
        <p:spPr>
          <a:xfrm>
            <a:off x="3642611" y="2280702"/>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47" name="Text Placeholder 31">
            <a:extLst>
              <a:ext uri="{FF2B5EF4-FFF2-40B4-BE49-F238E27FC236}">
                <a16:creationId xmlns:a16="http://schemas.microsoft.com/office/drawing/2014/main" id="{22DEC289-5321-B971-8650-1D59509D401B}"/>
              </a:ext>
            </a:extLst>
          </p:cNvPr>
          <p:cNvSpPr>
            <a:spLocks noGrp="1"/>
          </p:cNvSpPr>
          <p:nvPr>
            <p:ph type="body" sz="quarter" idx="22" hasCustomPrompt="1"/>
          </p:nvPr>
        </p:nvSpPr>
        <p:spPr>
          <a:xfrm>
            <a:off x="6518320" y="2280702"/>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49" name="Text Placeholder 31">
            <a:extLst>
              <a:ext uri="{FF2B5EF4-FFF2-40B4-BE49-F238E27FC236}">
                <a16:creationId xmlns:a16="http://schemas.microsoft.com/office/drawing/2014/main" id="{DA1E567F-B19D-E33A-AFC8-EE0BDA913DF0}"/>
              </a:ext>
            </a:extLst>
          </p:cNvPr>
          <p:cNvSpPr>
            <a:spLocks noGrp="1"/>
          </p:cNvSpPr>
          <p:nvPr>
            <p:ph type="body" sz="quarter" idx="23" hasCustomPrompt="1"/>
          </p:nvPr>
        </p:nvSpPr>
        <p:spPr>
          <a:xfrm>
            <a:off x="9394037" y="2280702"/>
            <a:ext cx="2299200" cy="851972"/>
          </a:xfrm>
        </p:spPr>
        <p:txBody>
          <a:bodyPr wrap="square" lIns="0" tIns="0" rIns="0" bIns="0">
            <a:noAutofit/>
          </a:bodyPr>
          <a:lstStyle>
            <a:lvl1pPr marL="0" indent="0">
              <a:buNone/>
              <a:defRPr sz="7201" b="0" i="0" cap="none" spc="-121" baseline="0">
                <a:solidFill>
                  <a:schemeClr val="accent2"/>
                </a:solidFill>
                <a:latin typeface="+mj-lt"/>
              </a:defRPr>
            </a:lvl1pPr>
          </a:lstStyle>
          <a:p>
            <a:pPr lvl="0"/>
            <a:r>
              <a:rPr lang="en-GB"/>
              <a:t>XX</a:t>
            </a:r>
            <a:endParaRPr lang="en-US"/>
          </a:p>
        </p:txBody>
      </p:sp>
      <p:sp>
        <p:nvSpPr>
          <p:cNvPr id="51" name="Text Placeholder 11">
            <a:extLst>
              <a:ext uri="{FF2B5EF4-FFF2-40B4-BE49-F238E27FC236}">
                <a16:creationId xmlns:a16="http://schemas.microsoft.com/office/drawing/2014/main" id="{43B28B6C-C2E4-338D-94D6-8BF05FED39D5}"/>
              </a:ext>
            </a:extLst>
          </p:cNvPr>
          <p:cNvSpPr>
            <a:spLocks noGrp="1"/>
          </p:cNvSpPr>
          <p:nvPr>
            <p:ph type="body" sz="quarter" idx="24" hasCustomPrompt="1"/>
          </p:nvPr>
        </p:nvSpPr>
        <p:spPr>
          <a:xfrm>
            <a:off x="3642611" y="3229365"/>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52" name="Text Placeholder 11">
            <a:extLst>
              <a:ext uri="{FF2B5EF4-FFF2-40B4-BE49-F238E27FC236}">
                <a16:creationId xmlns:a16="http://schemas.microsoft.com/office/drawing/2014/main" id="{16A7C1C3-095E-9E45-6AC0-2C950089C88B}"/>
              </a:ext>
            </a:extLst>
          </p:cNvPr>
          <p:cNvSpPr>
            <a:spLocks noGrp="1"/>
          </p:cNvSpPr>
          <p:nvPr>
            <p:ph type="body" sz="quarter" idx="25" hasCustomPrompt="1"/>
          </p:nvPr>
        </p:nvSpPr>
        <p:spPr>
          <a:xfrm>
            <a:off x="6518320" y="3229365"/>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53" name="Text Placeholder 11">
            <a:extLst>
              <a:ext uri="{FF2B5EF4-FFF2-40B4-BE49-F238E27FC236}">
                <a16:creationId xmlns:a16="http://schemas.microsoft.com/office/drawing/2014/main" id="{415AD26D-BB87-D35C-265F-42E1F20DB71D}"/>
              </a:ext>
            </a:extLst>
          </p:cNvPr>
          <p:cNvSpPr>
            <a:spLocks noGrp="1"/>
          </p:cNvSpPr>
          <p:nvPr>
            <p:ph type="body" sz="quarter" idx="26" hasCustomPrompt="1"/>
          </p:nvPr>
        </p:nvSpPr>
        <p:spPr>
          <a:xfrm>
            <a:off x="9394037" y="3229365"/>
            <a:ext cx="2299200" cy="768351"/>
          </a:xfrm>
        </p:spPr>
        <p:txBody>
          <a:bodyPr lIns="0" tIns="0" rIns="0" bIns="0">
            <a:noAutofit/>
          </a:bodyPr>
          <a:lstStyle>
            <a:lvl1pPr marL="0" indent="0">
              <a:lnSpc>
                <a:spcPct val="110000"/>
              </a:lnSpc>
              <a:buNone/>
              <a:defRPr sz="1401" b="1" i="0" cap="all" baseline="0">
                <a:solidFill>
                  <a:schemeClr val="accent2"/>
                </a:solidFill>
                <a:latin typeface="Antonio" pitchFamily="2" charset="77"/>
              </a:defRPr>
            </a:lvl1pPr>
          </a:lstStyle>
          <a:p>
            <a:pPr lvl="0"/>
            <a:r>
              <a:rPr lang="en-GB"/>
              <a:t>copy</a:t>
            </a:r>
            <a:endParaRPr lang="en-US"/>
          </a:p>
        </p:txBody>
      </p:sp>
      <p:sp>
        <p:nvSpPr>
          <p:cNvPr id="3" name="Rectangle 2">
            <a:extLst>
              <a:ext uri="{FF2B5EF4-FFF2-40B4-BE49-F238E27FC236}">
                <a16:creationId xmlns:a16="http://schemas.microsoft.com/office/drawing/2014/main" id="{06FF2680-95E0-F29B-0DAC-E46B8CD2F1AE}"/>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04C02D40-EA57-0926-89EB-60975636F6F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5" name="Rectangle 4">
            <a:extLst>
              <a:ext uri="{FF2B5EF4-FFF2-40B4-BE49-F238E27FC236}">
                <a16:creationId xmlns:a16="http://schemas.microsoft.com/office/drawing/2014/main" id="{99176FC0-CEEE-99EE-5BA6-C1263E3C339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6" name="Graphic 5">
            <a:extLst>
              <a:ext uri="{FF2B5EF4-FFF2-40B4-BE49-F238E27FC236}">
                <a16:creationId xmlns:a16="http://schemas.microsoft.com/office/drawing/2014/main" id="{92FEEDA2-75D3-C74E-CEF0-04352C004E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892654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losing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D4C-1D43-6C4C-B7AB-6ECB2ED73102}"/>
              </a:ext>
            </a:extLst>
          </p:cNvPr>
          <p:cNvSpPr>
            <a:spLocks noGrp="1"/>
          </p:cNvSpPr>
          <p:nvPr>
            <p:ph type="title" hasCustomPrompt="1"/>
          </p:nvPr>
        </p:nvSpPr>
        <p:spPr>
          <a:xfrm>
            <a:off x="831850" y="2002632"/>
            <a:ext cx="10515600" cy="2852737"/>
          </a:xfrm>
        </p:spPr>
        <p:txBody>
          <a:bodyPr anchor="ctr"/>
          <a:lstStyle>
            <a:lvl1pPr>
              <a:defRPr sz="6000">
                <a:solidFill>
                  <a:schemeClr val="bg2"/>
                </a:solidFill>
              </a:defRPr>
            </a:lvl1pPr>
          </a:lstStyle>
          <a:p>
            <a:r>
              <a:rPr lang="en-GB" dirty="0"/>
              <a:t>Click to add a closing note</a:t>
            </a:r>
          </a:p>
        </p:txBody>
      </p:sp>
      <p:sp>
        <p:nvSpPr>
          <p:cNvPr id="3" name="Text Placeholder 2">
            <a:extLst>
              <a:ext uri="{FF2B5EF4-FFF2-40B4-BE49-F238E27FC236}">
                <a16:creationId xmlns:a16="http://schemas.microsoft.com/office/drawing/2014/main" id="{4A167F49-097F-5241-9829-B2B4A7EEB63C}"/>
              </a:ext>
            </a:extLst>
          </p:cNvPr>
          <p:cNvSpPr>
            <a:spLocks noGrp="1"/>
          </p:cNvSpPr>
          <p:nvPr>
            <p:ph type="body" idx="1" hasCustomPrompt="1"/>
          </p:nvPr>
        </p:nvSpPr>
        <p:spPr>
          <a:xfrm>
            <a:off x="831850" y="4589463"/>
            <a:ext cx="10515600" cy="1500187"/>
          </a:xfrm>
        </p:spPr>
        <p:txBody>
          <a:bodyPr anchor="b">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personal contact details</a:t>
            </a:r>
          </a:p>
        </p:txBody>
      </p:sp>
      <p:cxnSp>
        <p:nvCxnSpPr>
          <p:cNvPr id="5" name="Straight Connector 6">
            <a:extLst>
              <a:ext uri="{FF2B5EF4-FFF2-40B4-BE49-F238E27FC236}">
                <a16:creationId xmlns:a16="http://schemas.microsoft.com/office/drawing/2014/main" id="{C660A818-F1FE-FB4E-ADB6-6891D53BB30A}"/>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2200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Pull out Right hand sid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4" name="Text Placeholder 3">
            <a:extLst>
              <a:ext uri="{FF2B5EF4-FFF2-40B4-BE49-F238E27FC236}">
                <a16:creationId xmlns:a16="http://schemas.microsoft.com/office/drawing/2014/main" id="{D068AC29-5AB3-2385-A5B2-AF86A4DFBC08}"/>
              </a:ext>
            </a:extLst>
          </p:cNvPr>
          <p:cNvSpPr>
            <a:spLocks noGrp="1"/>
          </p:cNvSpPr>
          <p:nvPr>
            <p:ph type="body" sz="quarter" idx="34" hasCustomPrompt="1"/>
          </p:nvPr>
        </p:nvSpPr>
        <p:spPr>
          <a:xfrm>
            <a:off x="478640" y="2149799"/>
            <a:ext cx="11212800" cy="1219200"/>
          </a:xfrm>
        </p:spPr>
        <p:txBody>
          <a:bodyPr lIns="0" tIns="0" rIns="0" bIns="0">
            <a:noAutofit/>
          </a:bodyPr>
          <a:lstStyle>
            <a:lvl1pPr marL="0" indent="0">
              <a:lnSpc>
                <a:spcPct val="100000"/>
              </a:lnSpc>
              <a:buNone/>
              <a:defRPr sz="2000" b="1"/>
            </a:lvl1pPr>
          </a:lstStyle>
          <a:p>
            <a:pPr lvl="0"/>
            <a:r>
              <a:rPr lang="en-GB"/>
              <a:t>Copy</a:t>
            </a:r>
            <a:endParaRPr lang="en-US"/>
          </a:p>
        </p:txBody>
      </p:sp>
      <p:sp>
        <p:nvSpPr>
          <p:cNvPr id="13" name="Text Placeholder 31">
            <a:extLst>
              <a:ext uri="{FF2B5EF4-FFF2-40B4-BE49-F238E27FC236}">
                <a16:creationId xmlns:a16="http://schemas.microsoft.com/office/drawing/2014/main" id="{C833E769-C07B-5B47-CB07-AE2536368E9E}"/>
              </a:ext>
            </a:extLst>
          </p:cNvPr>
          <p:cNvSpPr>
            <a:spLocks noGrp="1"/>
          </p:cNvSpPr>
          <p:nvPr>
            <p:ph type="body" sz="quarter" idx="19" hasCustomPrompt="1"/>
          </p:nvPr>
        </p:nvSpPr>
        <p:spPr>
          <a:xfrm>
            <a:off x="6164013" y="3497190"/>
            <a:ext cx="2697692" cy="851972"/>
          </a:xfrm>
        </p:spPr>
        <p:txBody>
          <a:bodyPr wrap="square" lIns="0" tIns="36000" rIns="0" bIns="0">
            <a:noAutofit/>
          </a:bodyPr>
          <a:lstStyle>
            <a:lvl1pPr marL="0" indent="0">
              <a:buNone/>
              <a:defRPr sz="6801" b="0" i="0" cap="none" spc="-121" baseline="0">
                <a:solidFill>
                  <a:schemeClr val="accent1"/>
                </a:solidFill>
                <a:latin typeface="+mj-lt"/>
              </a:defRPr>
            </a:lvl1pPr>
          </a:lstStyle>
          <a:p>
            <a:pPr lvl="0"/>
            <a:r>
              <a:rPr lang="en-GB"/>
              <a:t>XX</a:t>
            </a:r>
            <a:endParaRPr lang="en-US"/>
          </a:p>
        </p:txBody>
      </p:sp>
      <p:sp>
        <p:nvSpPr>
          <p:cNvPr id="31" name="Text Placeholder 11">
            <a:extLst>
              <a:ext uri="{FF2B5EF4-FFF2-40B4-BE49-F238E27FC236}">
                <a16:creationId xmlns:a16="http://schemas.microsoft.com/office/drawing/2014/main" id="{09E8F192-6A20-A910-7B13-4A84D4095070}"/>
              </a:ext>
            </a:extLst>
          </p:cNvPr>
          <p:cNvSpPr>
            <a:spLocks noGrp="1"/>
          </p:cNvSpPr>
          <p:nvPr>
            <p:ph type="body" sz="quarter" idx="20" hasCustomPrompt="1"/>
          </p:nvPr>
        </p:nvSpPr>
        <p:spPr>
          <a:xfrm>
            <a:off x="6164013" y="4421306"/>
            <a:ext cx="2697692" cy="635516"/>
          </a:xfrm>
        </p:spPr>
        <p:txBody>
          <a:bodyPr lIns="0" tIns="0" rIns="0" bIns="0">
            <a:noAutofit/>
          </a:bodyPr>
          <a:lstStyle>
            <a:lvl1pPr marL="0" indent="0">
              <a:lnSpc>
                <a:spcPct val="110000"/>
              </a:lnSpc>
              <a:buNone/>
              <a:defRPr sz="1401" b="1" i="0" cap="all" baseline="0">
                <a:solidFill>
                  <a:schemeClr val="tx1"/>
                </a:solidFill>
                <a:latin typeface="Antonio" pitchFamily="2" charset="77"/>
              </a:defRPr>
            </a:lvl1pPr>
          </a:lstStyle>
          <a:p>
            <a:pPr lvl="0"/>
            <a:r>
              <a:rPr lang="en-GB"/>
              <a:t>copy</a:t>
            </a:r>
            <a:endParaRPr lang="en-US"/>
          </a:p>
        </p:txBody>
      </p:sp>
      <p:sp>
        <p:nvSpPr>
          <p:cNvPr id="47" name="Text Placeholder 31">
            <a:extLst>
              <a:ext uri="{FF2B5EF4-FFF2-40B4-BE49-F238E27FC236}">
                <a16:creationId xmlns:a16="http://schemas.microsoft.com/office/drawing/2014/main" id="{423535E0-1661-2904-206B-030C0CC484D7}"/>
              </a:ext>
            </a:extLst>
          </p:cNvPr>
          <p:cNvSpPr>
            <a:spLocks noGrp="1"/>
          </p:cNvSpPr>
          <p:nvPr>
            <p:ph type="body" sz="quarter" idx="36" hasCustomPrompt="1"/>
          </p:nvPr>
        </p:nvSpPr>
        <p:spPr>
          <a:xfrm>
            <a:off x="8993754" y="3497190"/>
            <a:ext cx="2697692" cy="851972"/>
          </a:xfrm>
        </p:spPr>
        <p:txBody>
          <a:bodyPr wrap="square" lIns="0" tIns="36000" rIns="0" bIns="0">
            <a:noAutofit/>
          </a:bodyPr>
          <a:lstStyle>
            <a:lvl1pPr marL="0" indent="0">
              <a:buNone/>
              <a:defRPr sz="6801" b="0" i="0" cap="none" spc="-121" baseline="0">
                <a:solidFill>
                  <a:schemeClr val="accent1"/>
                </a:solidFill>
                <a:latin typeface="+mj-lt"/>
              </a:defRPr>
            </a:lvl1pPr>
          </a:lstStyle>
          <a:p>
            <a:pPr lvl="0"/>
            <a:r>
              <a:rPr lang="en-GB"/>
              <a:t>XX</a:t>
            </a:r>
            <a:endParaRPr lang="en-US"/>
          </a:p>
        </p:txBody>
      </p:sp>
      <p:sp>
        <p:nvSpPr>
          <p:cNvPr id="48" name="Text Placeholder 11">
            <a:extLst>
              <a:ext uri="{FF2B5EF4-FFF2-40B4-BE49-F238E27FC236}">
                <a16:creationId xmlns:a16="http://schemas.microsoft.com/office/drawing/2014/main" id="{FBC33B88-AAE4-FB9A-E173-5EFCCC3BF3A2}"/>
              </a:ext>
            </a:extLst>
          </p:cNvPr>
          <p:cNvSpPr>
            <a:spLocks noGrp="1"/>
          </p:cNvSpPr>
          <p:nvPr>
            <p:ph type="body" sz="quarter" idx="37" hasCustomPrompt="1"/>
          </p:nvPr>
        </p:nvSpPr>
        <p:spPr>
          <a:xfrm>
            <a:off x="8993754" y="4421306"/>
            <a:ext cx="2697692" cy="635516"/>
          </a:xfrm>
        </p:spPr>
        <p:txBody>
          <a:bodyPr lIns="0" tIns="0" rIns="0" bIns="0">
            <a:noAutofit/>
          </a:bodyPr>
          <a:lstStyle>
            <a:lvl1pPr marL="0" indent="0">
              <a:lnSpc>
                <a:spcPct val="110000"/>
              </a:lnSpc>
              <a:buNone/>
              <a:defRPr sz="1401" b="1" i="0" cap="all" baseline="0">
                <a:solidFill>
                  <a:schemeClr val="tx1"/>
                </a:solidFill>
                <a:latin typeface="Antonio" pitchFamily="2" charset="77"/>
              </a:defRPr>
            </a:lvl1pPr>
          </a:lstStyle>
          <a:p>
            <a:pPr lvl="0"/>
            <a:r>
              <a:rPr lang="en-GB"/>
              <a:t>copy</a:t>
            </a:r>
            <a:endParaRPr lang="en-US"/>
          </a:p>
        </p:txBody>
      </p:sp>
      <p:sp>
        <p:nvSpPr>
          <p:cNvPr id="51" name="Text Placeholder 6">
            <a:extLst>
              <a:ext uri="{FF2B5EF4-FFF2-40B4-BE49-F238E27FC236}">
                <a16:creationId xmlns:a16="http://schemas.microsoft.com/office/drawing/2014/main" id="{0F866731-16D5-1704-B6D3-DC09EF5E9437}"/>
              </a:ext>
            </a:extLst>
          </p:cNvPr>
          <p:cNvSpPr>
            <a:spLocks noGrp="1"/>
          </p:cNvSpPr>
          <p:nvPr>
            <p:ph type="body" sz="quarter" idx="39"/>
          </p:nvPr>
        </p:nvSpPr>
        <p:spPr>
          <a:xfrm>
            <a:off x="478641" y="3489007"/>
            <a:ext cx="5126400" cy="1698735"/>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Rectangle 2">
            <a:extLst>
              <a:ext uri="{FF2B5EF4-FFF2-40B4-BE49-F238E27FC236}">
                <a16:creationId xmlns:a16="http://schemas.microsoft.com/office/drawing/2014/main" id="{B06E8707-23C0-868D-23EA-C8F22AEE315C}"/>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5" name="Rectangle 4">
            <a:extLst>
              <a:ext uri="{FF2B5EF4-FFF2-40B4-BE49-F238E27FC236}">
                <a16:creationId xmlns:a16="http://schemas.microsoft.com/office/drawing/2014/main" id="{697C1270-6C2E-537D-055F-69DF8421122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60C9E15A-FFE7-83D6-DB36-D5FC41793F5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30B6A4D0-F68B-FA61-DD30-C9F8AE96C5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6841103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2 Column Pull 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5"/>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4" y="2149800"/>
            <a:ext cx="5424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7" y="2149800"/>
            <a:ext cx="3480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10209404" y="2149653"/>
            <a:ext cx="1483833" cy="558993"/>
          </a:xfrm>
        </p:spPr>
        <p:txBody>
          <a:bodyPr wrap="square" lIns="0" tIns="36000" rIns="0" bIns="0">
            <a:noAutofit/>
          </a:bodyPr>
          <a:lstStyle>
            <a:lvl1pPr marL="0" indent="0">
              <a:buNone/>
              <a:defRPr sz="4800" b="0" i="0" cap="none" spc="-121" baseline="0">
                <a:solidFill>
                  <a:schemeClr val="accent5"/>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209404" y="2780788"/>
            <a:ext cx="1483833" cy="446824"/>
          </a:xfrm>
        </p:spPr>
        <p:txBody>
          <a:bodyPr lIns="0" tIns="0" rIns="0" bIns="0">
            <a:noAutofit/>
          </a:bodyPr>
          <a:lstStyle>
            <a:lvl1pPr marL="0" indent="0">
              <a:lnSpc>
                <a:spcPct val="110000"/>
              </a:lnSpc>
              <a:buNone/>
              <a:defRPr sz="933" b="1" i="0" cap="all" spc="-15" baseline="0">
                <a:solidFill>
                  <a:schemeClr val="tx1"/>
                </a:solidFill>
                <a:latin typeface="Antonio" pitchFamily="2" charset="77"/>
              </a:defRPr>
            </a:lvl1pPr>
          </a:lstStyle>
          <a:p>
            <a:pPr lvl="0"/>
            <a:r>
              <a:rPr lang="en-GB"/>
              <a:t>copy</a:t>
            </a:r>
            <a:endParaRPr lang="en-US"/>
          </a:p>
        </p:txBody>
      </p:sp>
      <p:sp>
        <p:nvSpPr>
          <p:cNvPr id="4" name="Rectangle 3">
            <a:extLst>
              <a:ext uri="{FF2B5EF4-FFF2-40B4-BE49-F238E27FC236}">
                <a16:creationId xmlns:a16="http://schemas.microsoft.com/office/drawing/2014/main" id="{045CC26E-B0F4-42D7-798C-F13F6989F8A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5DE6EED2-0651-48C8-E9B5-DCF3CE3DF34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625EC2CE-06F2-DFC1-EB08-2C9B17F255B7}"/>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36069587-D1CE-5CA8-F8C1-CF3135379B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2028910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ext and Image Green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7" y="2149800"/>
            <a:ext cx="3480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008549" y="2149801"/>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10008548" y="2484526"/>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44"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10008549" y="3151116"/>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10008548" y="3485839"/>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10008549" y="4148343"/>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10008548" y="4483067"/>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6997F2AF-D617-196C-E0C7-56D57380FE5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2ED90E4C-D6B7-49F7-4FFC-445AA6BACF4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11519A32-77BE-2CDC-66EC-9471BD72E014}"/>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2BED62AE-E6C1-B307-52AE-10E5B65E72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5879085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ext and Image Light Blue 1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78645" y="2149800"/>
            <a:ext cx="3480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296940" y="2149801"/>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4296941" y="2484526"/>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6269239"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4296940" y="3151116"/>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4296941" y="3485839"/>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4296940" y="414834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4296941" y="4483067"/>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5DAA4245-C63A-D9C8-8AB1-B4BBAA28068A}"/>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535D8442-B1E3-9235-0DEA-2E295AEBFF58}"/>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6D09C622-313F-10C9-1F54-4EE017CED43D}"/>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0E72D77A-3857-4846-6BCE-55254BFE6C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1382411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ext and Image Light Blue 2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8213240" y="2149800"/>
            <a:ext cx="34800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6203275" y="2149801"/>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6203276" y="2484526"/>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tabLst/>
              <a:defRPr sz="801" b="0" i="0" spc="-15" baseline="0">
                <a:latin typeface="DM Sans 18pt 18pt Medium" pitchFamily="2" charset="77"/>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44" y="2149799"/>
            <a:ext cx="5424000" cy="3710400"/>
          </a:xfrm>
        </p:spPr>
        <p:txBody>
          <a:bodyPr anchor="ctr"/>
          <a:lstStyle>
            <a:lvl1pPr marL="0" indent="0" algn="ctr">
              <a:buNone/>
              <a:defRPr>
                <a:latin typeface="+mj-lt"/>
              </a:defRPr>
            </a:lvl1pPr>
          </a:lstStyle>
          <a:p>
            <a:r>
              <a:rPr lang="en-US"/>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6203275" y="3151116"/>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6203276" y="3485839"/>
            <a:ext cx="1684688" cy="448733"/>
          </a:xfrm>
        </p:spPr>
        <p:txBody>
          <a:bodyPr lIns="0" tIns="0" rIns="0" bIns="0">
            <a:noAutofit/>
          </a:bodyPr>
          <a:lstStyle>
            <a:lvl1pPr marL="96002" indent="-96002">
              <a:lnSpc>
                <a:spcPct val="100000"/>
              </a:lnSpc>
              <a:spcBef>
                <a:spcPts val="400"/>
              </a:spcBef>
              <a:buFont typeface="DM Sans 18pt 18pt" panose="020B0604020202020204" charset="0"/>
              <a:buChar char="+"/>
              <a:defRPr sz="801" b="0" i="0" spc="-15" baseline="0">
                <a:latin typeface="DM Sans 18pt 18pt Medium" pitchFamily="2" charset="77"/>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6203275" y="414834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6203276" y="4483067"/>
            <a:ext cx="1684688" cy="173563"/>
          </a:xfrm>
        </p:spPr>
        <p:txBody>
          <a:bodyPr lIns="0" tIns="0" rIns="0" bIns="0">
            <a:noAutofit/>
          </a:bodyPr>
          <a:lstStyle>
            <a:lvl1pPr marL="0" indent="0">
              <a:lnSpc>
                <a:spcPct val="100000"/>
              </a:lnSpc>
              <a:buNone/>
              <a:defRPr sz="801" b="0" i="0" spc="-15" baseline="0">
                <a:latin typeface="DM Sans 18pt 18pt Medium" pitchFamily="2" charset="77"/>
              </a:defRPr>
            </a:lvl1pPr>
          </a:lstStyle>
          <a:p>
            <a:pPr lvl="0"/>
            <a:r>
              <a:rPr lang="en-US"/>
              <a:t>Copy</a:t>
            </a:r>
          </a:p>
        </p:txBody>
      </p:sp>
      <p:sp>
        <p:nvSpPr>
          <p:cNvPr id="3" name="Rectangle 2">
            <a:extLst>
              <a:ext uri="{FF2B5EF4-FFF2-40B4-BE49-F238E27FC236}">
                <a16:creationId xmlns:a16="http://schemas.microsoft.com/office/drawing/2014/main" id="{724E1400-5D72-E15B-B327-6A8A28973C4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8289469D-BA0B-7D12-3374-26493698DE0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05ACC094-C8B4-71C8-39D2-D623330581A7}"/>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1" name="Graphic 20">
            <a:extLst>
              <a:ext uri="{FF2B5EF4-FFF2-40B4-BE49-F238E27FC236}">
                <a16:creationId xmlns:a16="http://schemas.microsoft.com/office/drawing/2014/main" id="{7652C9A9-7671-507C-1189-71FAC492F8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6521890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2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3" y="2149804"/>
            <a:ext cx="54864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6206837" y="2149804"/>
            <a:ext cx="54864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3" y="2591459"/>
            <a:ext cx="54864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6206837" y="2591459"/>
            <a:ext cx="54864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6399D453-B54B-5544-CC9E-5871C309B76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47E0890A-161D-1E49-E7F0-278D4B8A9C8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CDE715CE-D060-C9BD-0421-0FA317F020AF}"/>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E0772306-1A90-517D-A1A3-5272459EA1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7726934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3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0" y="2149804"/>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4297937" y="2149804"/>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8117237" y="2149804"/>
            <a:ext cx="35760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0"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4297937"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8117237" y="2591459"/>
            <a:ext cx="35760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2579A904-409E-2DC8-E635-26B90FCE088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Rectangle 6">
            <a:extLst>
              <a:ext uri="{FF2B5EF4-FFF2-40B4-BE49-F238E27FC236}">
                <a16:creationId xmlns:a16="http://schemas.microsoft.com/office/drawing/2014/main" id="{E82FC4F8-F028-1A3F-E0FD-FC7E9499C90F}"/>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1DB57844-A7D4-DC83-FC11-37FB7D0E4FC6}"/>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8F44F4A3-A2D6-B3B5-DCC8-21E7F2BC2A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2580154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Chart Layout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44" y="2149804"/>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3343244" y="2149804"/>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6207841" y="2149804"/>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22" name="Text Placeholder 11">
            <a:extLst>
              <a:ext uri="{FF2B5EF4-FFF2-40B4-BE49-F238E27FC236}">
                <a16:creationId xmlns:a16="http://schemas.microsoft.com/office/drawing/2014/main" id="{1C0719E0-4C3A-6C3B-372E-C58BABD22565}"/>
              </a:ext>
            </a:extLst>
          </p:cNvPr>
          <p:cNvSpPr>
            <a:spLocks noGrp="1"/>
          </p:cNvSpPr>
          <p:nvPr>
            <p:ph type="body" sz="quarter" idx="45" hasCustomPrompt="1"/>
          </p:nvPr>
        </p:nvSpPr>
        <p:spPr>
          <a:xfrm>
            <a:off x="9072439" y="2149804"/>
            <a:ext cx="2620800" cy="334113"/>
          </a:xfrm>
        </p:spPr>
        <p:txBody>
          <a:bodyPr lIns="0" tIns="57600" rIns="0" bIns="0">
            <a:noAutofit/>
          </a:bodyPr>
          <a:lstStyle>
            <a:lvl1pPr marL="0" indent="0">
              <a:lnSpc>
                <a:spcPct val="110000"/>
              </a:lnSpc>
              <a:buNone/>
              <a:defRPr sz="1467" b="1" i="0" cap="all" spc="-15"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44"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3343244"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6207841"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35" name="Chart Placeholder 31">
            <a:extLst>
              <a:ext uri="{FF2B5EF4-FFF2-40B4-BE49-F238E27FC236}">
                <a16:creationId xmlns:a16="http://schemas.microsoft.com/office/drawing/2014/main" id="{AB13F030-DFBC-035E-A23F-1ED7BA26C347}"/>
              </a:ext>
            </a:extLst>
          </p:cNvPr>
          <p:cNvSpPr>
            <a:spLocks noGrp="1"/>
          </p:cNvSpPr>
          <p:nvPr>
            <p:ph type="chart" sz="quarter" idx="49" hasCustomPrompt="1"/>
          </p:nvPr>
        </p:nvSpPr>
        <p:spPr>
          <a:xfrm>
            <a:off x="9072439" y="2591459"/>
            <a:ext cx="2620800" cy="3202351"/>
          </a:xfrm>
        </p:spPr>
        <p:txBody>
          <a:bodyPr anchor="ctr">
            <a:normAutofit/>
          </a:bodyPr>
          <a:lstStyle>
            <a:lvl1pPr marL="0" indent="0" algn="ctr">
              <a:buNone/>
              <a:defRPr sz="2401">
                <a:latin typeface="+mj-lt"/>
              </a:defRPr>
            </a:lvl1pPr>
          </a:lstStyle>
          <a:p>
            <a:r>
              <a:rPr lang="en-US"/>
              <a:t>CHART GOES HERE</a:t>
            </a:r>
          </a:p>
        </p:txBody>
      </p:sp>
      <p:sp>
        <p:nvSpPr>
          <p:cNvPr id="5" name="Rectangle 4">
            <a:extLst>
              <a:ext uri="{FF2B5EF4-FFF2-40B4-BE49-F238E27FC236}">
                <a16:creationId xmlns:a16="http://schemas.microsoft.com/office/drawing/2014/main" id="{C7014A8C-3330-77F5-5FA1-916B4CD895B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7" name="Rectangle 6">
            <a:extLst>
              <a:ext uri="{FF2B5EF4-FFF2-40B4-BE49-F238E27FC236}">
                <a16:creationId xmlns:a16="http://schemas.microsoft.com/office/drawing/2014/main" id="{4226A34B-9873-9F8C-E0D3-6F70ED158F49}"/>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4A99FA76-722D-8EF8-9725-DB6569520E8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AA852B11-D0AF-954A-BDA4-D4D25F6C59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0281927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2 Column 1 Ch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8123774" y="0"/>
            <a:ext cx="4068233"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7" y="1269813"/>
            <a:ext cx="7401595"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7" y="913215"/>
            <a:ext cx="7401595"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1" y="2149800"/>
            <a:ext cx="358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299441" y="2149800"/>
            <a:ext cx="3580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8362033" y="2149804"/>
            <a:ext cx="3331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8362033" y="2591459"/>
            <a:ext cx="3331200" cy="3202351"/>
          </a:xfrm>
        </p:spPr>
        <p:txBody>
          <a:bodyPr anchor="ctr">
            <a:normAutofit/>
          </a:bodyPr>
          <a:lstStyle>
            <a:lvl1pPr marL="0" indent="0" algn="ctr">
              <a:buNone/>
              <a:defRPr sz="2401">
                <a:solidFill>
                  <a:schemeClr val="bg1"/>
                </a:solidFill>
                <a:latin typeface="+mj-lt"/>
              </a:defRPr>
            </a:lvl1pPr>
          </a:lstStyle>
          <a:p>
            <a:r>
              <a:rPr lang="en-US"/>
              <a:t>CHART GOES HERE</a:t>
            </a:r>
          </a:p>
        </p:txBody>
      </p:sp>
      <p:sp>
        <p:nvSpPr>
          <p:cNvPr id="12" name="Rectangle 11">
            <a:extLst>
              <a:ext uri="{FF2B5EF4-FFF2-40B4-BE49-F238E27FC236}">
                <a16:creationId xmlns:a16="http://schemas.microsoft.com/office/drawing/2014/main" id="{9B22F323-A568-E85E-8107-70969FDD80C7}"/>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4" name="Rectangle 13">
            <a:extLst>
              <a:ext uri="{FF2B5EF4-FFF2-40B4-BE49-F238E27FC236}">
                <a16:creationId xmlns:a16="http://schemas.microsoft.com/office/drawing/2014/main" id="{EE02B5C4-9A3A-1861-6464-32E6016E20DD}"/>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5" name="Rectangle 14">
            <a:extLst>
              <a:ext uri="{FF2B5EF4-FFF2-40B4-BE49-F238E27FC236}">
                <a16:creationId xmlns:a16="http://schemas.microsoft.com/office/drawing/2014/main" id="{5586BC63-04E3-0BEC-BEAD-14A1ADA599E2}"/>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6" name="Graphic 15">
            <a:extLst>
              <a:ext uri="{FF2B5EF4-FFF2-40B4-BE49-F238E27FC236}">
                <a16:creationId xmlns:a16="http://schemas.microsoft.com/office/drawing/2014/main" id="{17C6C69C-A887-2AFF-EA56-EDF6958B92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12641393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1 Column 1 Ch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3"/>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5"/>
            <a:ext cx="53759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46" y="2149800"/>
            <a:ext cx="5375997"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6606084" y="2149804"/>
            <a:ext cx="5087161"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6606084" y="2591459"/>
            <a:ext cx="5087161" cy="3202351"/>
          </a:xfrm>
        </p:spPr>
        <p:txBody>
          <a:bodyPr anchor="ctr">
            <a:normAutofit/>
          </a:bodyPr>
          <a:lstStyle>
            <a:lvl1pPr marL="0" indent="0" algn="ctr">
              <a:buNone/>
              <a:defRPr sz="2401">
                <a:solidFill>
                  <a:schemeClr val="bg1"/>
                </a:solidFill>
                <a:latin typeface="+mj-lt"/>
              </a:defRPr>
            </a:lvl1pPr>
          </a:lstStyle>
          <a:p>
            <a:r>
              <a:rPr lang="en-US"/>
              <a:t>CHART GOES HERE</a:t>
            </a:r>
          </a:p>
        </p:txBody>
      </p:sp>
      <p:sp>
        <p:nvSpPr>
          <p:cNvPr id="5" name="Rectangle 4">
            <a:extLst>
              <a:ext uri="{FF2B5EF4-FFF2-40B4-BE49-F238E27FC236}">
                <a16:creationId xmlns:a16="http://schemas.microsoft.com/office/drawing/2014/main" id="{EC72006D-3A14-5554-928F-3B40D030F4DB}"/>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3A145BED-9105-95BB-6788-61B4377F1054}"/>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4" name="Rectangle 13">
            <a:extLst>
              <a:ext uri="{FF2B5EF4-FFF2-40B4-BE49-F238E27FC236}">
                <a16:creationId xmlns:a16="http://schemas.microsoft.com/office/drawing/2014/main" id="{3807087C-CA95-8B8E-108C-68F786ED3BF1}"/>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5" name="Graphic 14">
            <a:extLst>
              <a:ext uri="{FF2B5EF4-FFF2-40B4-BE49-F238E27FC236}">
                <a16:creationId xmlns:a16="http://schemas.microsoft.com/office/drawing/2014/main" id="{5D5F8444-F56B-4C9C-162C-C742EF14F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458239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85931B-F688-69E9-7E86-92FE339BD9EF}"/>
              </a:ext>
            </a:extLst>
          </p:cNvPr>
          <p:cNvSpPr/>
          <p:nvPr userDrawn="1"/>
        </p:nvSpPr>
        <p:spPr>
          <a:xfrm>
            <a:off x="-3" y="4"/>
            <a:ext cx="12192000" cy="817033"/>
          </a:xfrm>
          <a:prstGeom prst="rect">
            <a:avLst/>
          </a:prstGeom>
          <a:solidFill>
            <a:schemeClr val="bg1">
              <a:alpha val="87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Graphic 8">
            <a:extLst>
              <a:ext uri="{FF2B5EF4-FFF2-40B4-BE49-F238E27FC236}">
                <a16:creationId xmlns:a16="http://schemas.microsoft.com/office/drawing/2014/main" id="{F1834A55-D696-3B67-1F9F-2ABBCB5729F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2435" y="544194"/>
            <a:ext cx="1658204" cy="561239"/>
          </a:xfrm>
          <a:prstGeom prst="rect">
            <a:avLst/>
          </a:prstGeom>
        </p:spPr>
      </p:pic>
      <p:pic>
        <p:nvPicPr>
          <p:cNvPr id="14" name="Graphic 13">
            <a:extLst>
              <a:ext uri="{FF2B5EF4-FFF2-40B4-BE49-F238E27FC236}">
                <a16:creationId xmlns:a16="http://schemas.microsoft.com/office/drawing/2014/main" id="{563EC991-EAAA-0F46-537F-ED5D24728F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3167" y="1099965"/>
            <a:ext cx="841023" cy="841023"/>
          </a:xfrm>
          <a:prstGeom prst="rect">
            <a:avLst/>
          </a:prstGeom>
        </p:spPr>
      </p:pic>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1" y="2083228"/>
            <a:ext cx="8087783" cy="2214033"/>
          </a:xfrm>
        </p:spPr>
        <p:txBody>
          <a:bodyPr lIns="0" tIns="0" rIns="0" bIns="0">
            <a:noAutofit/>
          </a:bodyPr>
          <a:lstStyle>
            <a:lvl1pPr marL="0" indent="0">
              <a:lnSpc>
                <a:spcPts val="9040"/>
              </a:lnSpc>
              <a:buNone/>
              <a:defRPr sz="9200" cap="all" spc="-53" baseline="0">
                <a:solidFill>
                  <a:schemeClr val="bg1"/>
                </a:solidFill>
                <a:latin typeface="+mj-lt"/>
              </a:defRPr>
            </a:lvl1pPr>
          </a:lstStyle>
          <a:p>
            <a:pPr lvl="0"/>
            <a:r>
              <a:rPr lang="en-GB" dirty="0"/>
              <a:t>TITLE ANTON 69PT</a:t>
            </a:r>
            <a:endParaRPr lang="en-US" dirty="0"/>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3" y="4350360"/>
            <a:ext cx="4104216" cy="234949"/>
          </a:xfrm>
        </p:spPr>
        <p:txBody>
          <a:bodyPr wrap="square" lIns="0" tIns="0" rIns="0" bIns="0" anchor="ctr">
            <a:noAutofit/>
          </a:bodyPr>
          <a:lstStyle>
            <a:lvl1pPr marL="0" indent="0">
              <a:lnSpc>
                <a:spcPct val="200000"/>
              </a:lnSpc>
              <a:spcBef>
                <a:spcPts val="0"/>
              </a:spcBef>
              <a:buNone/>
              <a:defRPr sz="2133" spc="-27" baseline="30000">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dirty="0"/>
              <a:t>DMY DM Sans 16pt</a:t>
            </a:r>
            <a:endParaRPr lang="en-US" dirty="0"/>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49" y="4821574"/>
            <a:ext cx="4104000" cy="309033"/>
          </a:xfrm>
        </p:spPr>
        <p:txBody>
          <a:bodyPr lIns="0" tIns="0" rIns="0" bIns="0">
            <a:noAutofit/>
          </a:bodyPr>
          <a:lstStyle>
            <a:lvl1pPr marL="0" indent="0">
              <a:buNone/>
              <a:defRPr sz="2400" b="1" i="0" cap="all" spc="0" baseline="0">
                <a:solidFill>
                  <a:schemeClr val="accent5"/>
                </a:solidFill>
                <a:latin typeface="Antonio Light" pitchFamily="2" charset="77"/>
              </a:defRPr>
            </a:lvl1pPr>
            <a:lvl2pPr marL="457213" indent="0">
              <a:buNone/>
              <a:defRPr>
                <a:solidFill>
                  <a:schemeClr val="accent3"/>
                </a:solidFill>
                <a:latin typeface="+mj-lt"/>
              </a:defRPr>
            </a:lvl2pPr>
            <a:lvl3pPr marL="914424" indent="0">
              <a:buNone/>
              <a:defRPr>
                <a:solidFill>
                  <a:schemeClr val="accent3"/>
                </a:solidFill>
                <a:latin typeface="+mj-lt"/>
              </a:defRPr>
            </a:lvl3pPr>
            <a:lvl4pPr marL="1371636" indent="0">
              <a:buNone/>
              <a:defRPr>
                <a:solidFill>
                  <a:schemeClr val="accent3"/>
                </a:solidFill>
                <a:latin typeface="+mj-lt"/>
              </a:defRPr>
            </a:lvl4pPr>
            <a:lvl5pPr marL="1828849"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49" y="5211659"/>
            <a:ext cx="4104000" cy="1219200"/>
          </a:xfrm>
        </p:spPr>
        <p:txBody>
          <a:bodyPr lIns="0" tIns="0" rIns="0" bIns="0">
            <a:noAutofit/>
          </a:bodyPr>
          <a:lstStyle>
            <a:lvl1pPr marL="0" indent="0">
              <a:buNone/>
              <a:defRPr sz="2133" i="1" spc="27" baseline="0">
                <a:solidFill>
                  <a:schemeClr val="bg1"/>
                </a:solidFill>
              </a:defRPr>
            </a:lvl1pPr>
            <a:lvl2pPr marL="457213" indent="0">
              <a:buNone/>
              <a:defRPr i="1"/>
            </a:lvl2pPr>
            <a:lvl3pPr marL="914424" indent="0">
              <a:buNone/>
              <a:defRPr i="1"/>
            </a:lvl3pPr>
            <a:lvl4pPr marL="1371636" indent="0">
              <a:buNone/>
              <a:defRPr i="1"/>
            </a:lvl4pPr>
            <a:lvl5pPr marL="1828849" indent="0">
              <a:buNone/>
              <a:defRPr i="1"/>
            </a:lvl5pPr>
          </a:lstStyle>
          <a:p>
            <a:pPr lvl="0"/>
            <a:r>
              <a:rPr lang="en-GB" dirty="0"/>
              <a:t>Job Title Lora Italic 16pt</a:t>
            </a:r>
            <a:endParaRPr lang="en-US" dirty="0"/>
          </a:p>
        </p:txBody>
      </p:sp>
      <p:sp>
        <p:nvSpPr>
          <p:cNvPr id="33" name="Rectangle 32">
            <a:extLst>
              <a:ext uri="{FF2B5EF4-FFF2-40B4-BE49-F238E27FC236}">
                <a16:creationId xmlns:a16="http://schemas.microsoft.com/office/drawing/2014/main" id="{87F43C03-56AB-6345-D877-BDDE860680C4}"/>
              </a:ext>
            </a:extLst>
          </p:cNvPr>
          <p:cNvSpPr/>
          <p:nvPr userDrawn="1"/>
        </p:nvSpPr>
        <p:spPr>
          <a:xfrm>
            <a:off x="2580343" y="4663344"/>
            <a:ext cx="3864000" cy="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Tree>
    <p:extLst>
      <p:ext uri="{BB962C8B-B14F-4D97-AF65-F5344CB8AC3E}">
        <p14:creationId xmlns:p14="http://schemas.microsoft.com/office/powerpoint/2010/main" val="3594320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Icons + Smartart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3"/>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5"/>
            <a:ext cx="53759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3"/>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71" y="504188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9" y="543216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9" name="SmartArt Placeholder 37">
            <a:extLst>
              <a:ext uri="{FF2B5EF4-FFF2-40B4-BE49-F238E27FC236}">
                <a16:creationId xmlns:a16="http://schemas.microsoft.com/office/drawing/2014/main" id="{C92EE8AD-BD6D-BA6F-6FDF-B424AFF7C813}"/>
              </a:ext>
            </a:extLst>
          </p:cNvPr>
          <p:cNvSpPr>
            <a:spLocks noGrp="1"/>
          </p:cNvSpPr>
          <p:nvPr>
            <p:ph type="dgm" sz="quarter" idx="54" hasCustomPrompt="1"/>
          </p:nvPr>
        </p:nvSpPr>
        <p:spPr>
          <a:xfrm>
            <a:off x="6606084" y="2149803"/>
            <a:ext cx="5087161" cy="3644008"/>
          </a:xfrm>
        </p:spPr>
        <p:txBody>
          <a:bodyPr bIns="864000" anchor="ctr"/>
          <a:lstStyle>
            <a:lvl1pPr marL="0" indent="0" algn="ctr">
              <a:buNone/>
              <a:defRPr>
                <a:solidFill>
                  <a:schemeClr val="bg1"/>
                </a:solidFill>
                <a:latin typeface="+mj-lt"/>
              </a:defRPr>
            </a:lvl1pPr>
          </a:lstStyle>
          <a:p>
            <a:r>
              <a:rPr lang="en-US"/>
              <a:t>SMARTART GOES HERE</a:t>
            </a:r>
          </a:p>
        </p:txBody>
      </p:sp>
      <p:sp>
        <p:nvSpPr>
          <p:cNvPr id="3" name="Rectangle 2">
            <a:extLst>
              <a:ext uri="{FF2B5EF4-FFF2-40B4-BE49-F238E27FC236}">
                <a16:creationId xmlns:a16="http://schemas.microsoft.com/office/drawing/2014/main" id="{80EB4EFB-4EB2-1F98-7981-EDE5DDA26A9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3AB2CBF4-5FE8-4748-2C7C-3E9E63BAF536}"/>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FF9ABEE5-A796-D668-9D4B-C750AE97ED9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0956DDA7-E8D0-D7E4-A1F8-CECFC76B95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
        <p:nvSpPr>
          <p:cNvPr id="2" name="Picture Placeholder 40">
            <a:extLst>
              <a:ext uri="{FF2B5EF4-FFF2-40B4-BE49-F238E27FC236}">
                <a16:creationId xmlns:a16="http://schemas.microsoft.com/office/drawing/2014/main" id="{0692DC32-35AF-E3B6-20E5-C4CBC2D3A9F2}"/>
              </a:ext>
            </a:extLst>
          </p:cNvPr>
          <p:cNvSpPr>
            <a:spLocks noGrp="1" noChangeAspect="1"/>
          </p:cNvSpPr>
          <p:nvPr>
            <p:ph type="pic" sz="quarter" idx="58" hasCustomPrompt="1"/>
          </p:nvPr>
        </p:nvSpPr>
        <p:spPr>
          <a:xfrm>
            <a:off x="478643" y="2149799"/>
            <a:ext cx="594939" cy="595200"/>
          </a:xfrm>
          <a:prstGeom prst="ellipse">
            <a:avLst/>
          </a:prstGeom>
          <a:solidFill>
            <a:schemeClr val="tx1"/>
          </a:solidFill>
        </p:spPr>
        <p:txBody>
          <a:bodyPr anchor="ctr">
            <a:noAutofit/>
          </a:bodyPr>
          <a:lstStyle>
            <a:lvl1pPr marL="0" indent="0" algn="ctr">
              <a:buNone/>
              <a:defRPr sz="1768">
                <a:solidFill>
                  <a:schemeClr val="bg1"/>
                </a:solidFill>
                <a:latin typeface="+mj-lt"/>
              </a:defRPr>
            </a:lvl1pPr>
          </a:lstStyle>
          <a:p>
            <a:r>
              <a:rPr lang="en-US"/>
              <a:t> </a:t>
            </a:r>
          </a:p>
        </p:txBody>
      </p:sp>
      <p:sp>
        <p:nvSpPr>
          <p:cNvPr id="12" name="Picture Placeholder 40">
            <a:extLst>
              <a:ext uri="{FF2B5EF4-FFF2-40B4-BE49-F238E27FC236}">
                <a16:creationId xmlns:a16="http://schemas.microsoft.com/office/drawing/2014/main" id="{D2AB5D9B-54D6-3EB8-AB5A-88A62455B35F}"/>
              </a:ext>
            </a:extLst>
          </p:cNvPr>
          <p:cNvSpPr>
            <a:spLocks noGrp="1" noChangeAspect="1"/>
          </p:cNvSpPr>
          <p:nvPr>
            <p:ph type="pic" sz="quarter" idx="59" hasCustomPrompt="1"/>
          </p:nvPr>
        </p:nvSpPr>
        <p:spPr>
          <a:xfrm>
            <a:off x="478643" y="3595837"/>
            <a:ext cx="594939" cy="595200"/>
          </a:xfrm>
          <a:prstGeom prst="ellipse">
            <a:avLst/>
          </a:prstGeom>
          <a:solidFill>
            <a:schemeClr val="accent4"/>
          </a:solidFill>
        </p:spPr>
        <p:txBody>
          <a:bodyPr anchor="ctr">
            <a:noAutofit/>
          </a:bodyPr>
          <a:lstStyle>
            <a:lvl1pPr marL="0" indent="0" algn="ctr">
              <a:buNone/>
              <a:defRPr sz="1768">
                <a:solidFill>
                  <a:schemeClr val="bg1"/>
                </a:solidFill>
                <a:latin typeface="+mj-lt"/>
              </a:defRPr>
            </a:lvl1pPr>
          </a:lstStyle>
          <a:p>
            <a:r>
              <a:rPr lang="en-US"/>
              <a:t> </a:t>
            </a:r>
          </a:p>
        </p:txBody>
      </p:sp>
      <p:sp>
        <p:nvSpPr>
          <p:cNvPr id="14" name="Picture Placeholder 40">
            <a:extLst>
              <a:ext uri="{FF2B5EF4-FFF2-40B4-BE49-F238E27FC236}">
                <a16:creationId xmlns:a16="http://schemas.microsoft.com/office/drawing/2014/main" id="{7D8067A5-5DA1-25A3-5533-D8BFA64E7A17}"/>
              </a:ext>
            </a:extLst>
          </p:cNvPr>
          <p:cNvSpPr>
            <a:spLocks noGrp="1" noChangeAspect="1"/>
          </p:cNvSpPr>
          <p:nvPr>
            <p:ph type="pic" sz="quarter" idx="60" hasCustomPrompt="1"/>
          </p:nvPr>
        </p:nvSpPr>
        <p:spPr>
          <a:xfrm>
            <a:off x="478643" y="5041877"/>
            <a:ext cx="594939" cy="595200"/>
          </a:xfrm>
          <a:prstGeom prst="ellipse">
            <a:avLst/>
          </a:prstGeom>
          <a:solidFill>
            <a:schemeClr val="accent3"/>
          </a:solidFill>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29042061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Icons + Image Dark">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3"/>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5"/>
            <a:ext cx="53759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3"/>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71" y="504188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9" y="543216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69" name="Picture Placeholder 68">
            <a:extLst>
              <a:ext uri="{FF2B5EF4-FFF2-40B4-BE49-F238E27FC236}">
                <a16:creationId xmlns:a16="http://schemas.microsoft.com/office/drawing/2014/main" id="{1C1F2B09-AFB5-8B30-836A-608904A9D4E9}"/>
              </a:ext>
            </a:extLst>
          </p:cNvPr>
          <p:cNvSpPr>
            <a:spLocks noGrp="1"/>
          </p:cNvSpPr>
          <p:nvPr>
            <p:ph type="pic" sz="quarter" idx="58" hasCustomPrompt="1"/>
          </p:nvPr>
        </p:nvSpPr>
        <p:spPr>
          <a:xfrm>
            <a:off x="6096000" y="4"/>
            <a:ext cx="6096000" cy="6406797"/>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txBody>
          <a:bodyPr wrap="square" anchor="ctr">
            <a:noAutofit/>
          </a:bodyPr>
          <a:lstStyle>
            <a:lvl1pPr marL="0" indent="0" algn="ctr">
              <a:buNone/>
              <a:defRPr>
                <a:latin typeface="+mj-lt"/>
              </a:defRPr>
            </a:lvl1pPr>
          </a:lstStyle>
          <a:p>
            <a:r>
              <a:rPr lang="en-US"/>
              <a:t>IMAGE GOES HERE</a:t>
            </a:r>
          </a:p>
        </p:txBody>
      </p:sp>
      <p:sp>
        <p:nvSpPr>
          <p:cNvPr id="16" name="Rectangle 15">
            <a:extLst>
              <a:ext uri="{FF2B5EF4-FFF2-40B4-BE49-F238E27FC236}">
                <a16:creationId xmlns:a16="http://schemas.microsoft.com/office/drawing/2014/main" id="{BCE30CC5-B289-6477-0EBB-57806CDD0AB1}"/>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8" name="Rectangle 17">
            <a:extLst>
              <a:ext uri="{FF2B5EF4-FFF2-40B4-BE49-F238E27FC236}">
                <a16:creationId xmlns:a16="http://schemas.microsoft.com/office/drawing/2014/main" id="{FC7F934D-BA7B-0860-943C-7B2838F447A1}"/>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9" name="Rectangle 18">
            <a:extLst>
              <a:ext uri="{FF2B5EF4-FFF2-40B4-BE49-F238E27FC236}">
                <a16:creationId xmlns:a16="http://schemas.microsoft.com/office/drawing/2014/main" id="{5A79804E-949B-2211-CFDC-E4D2532C173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20" name="Graphic 19">
            <a:extLst>
              <a:ext uri="{FF2B5EF4-FFF2-40B4-BE49-F238E27FC236}">
                <a16:creationId xmlns:a16="http://schemas.microsoft.com/office/drawing/2014/main" id="{97127B72-085E-A02E-7CF5-0EE9A7785F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
        <p:nvSpPr>
          <p:cNvPr id="2" name="Picture Placeholder 40">
            <a:extLst>
              <a:ext uri="{FF2B5EF4-FFF2-40B4-BE49-F238E27FC236}">
                <a16:creationId xmlns:a16="http://schemas.microsoft.com/office/drawing/2014/main" id="{BE4E4704-AFE9-9D89-92AB-0308CB2895E5}"/>
              </a:ext>
            </a:extLst>
          </p:cNvPr>
          <p:cNvSpPr>
            <a:spLocks noGrp="1" noChangeAspect="1"/>
          </p:cNvSpPr>
          <p:nvPr>
            <p:ph type="pic" sz="quarter" idx="59" hasCustomPrompt="1"/>
          </p:nvPr>
        </p:nvSpPr>
        <p:spPr>
          <a:xfrm>
            <a:off x="478643" y="2149799"/>
            <a:ext cx="594939" cy="595200"/>
          </a:xfrm>
          <a:prstGeom prst="rect">
            <a:avLst/>
          </a:prstGeom>
          <a:solidFill>
            <a:schemeClr val="accent4"/>
          </a:solidFill>
        </p:spPr>
        <p:txBody>
          <a:bodyPr anchor="ctr">
            <a:noAutofit/>
          </a:bodyPr>
          <a:lstStyle>
            <a:lvl1pPr marL="0" indent="0" algn="ctr">
              <a:buNone/>
              <a:defRPr sz="1768">
                <a:solidFill>
                  <a:schemeClr val="bg1"/>
                </a:solidFill>
                <a:latin typeface="+mj-lt"/>
              </a:defRPr>
            </a:lvl1pPr>
          </a:lstStyle>
          <a:p>
            <a:r>
              <a:rPr lang="en-US"/>
              <a:t> </a:t>
            </a:r>
          </a:p>
        </p:txBody>
      </p:sp>
      <p:sp>
        <p:nvSpPr>
          <p:cNvPr id="3" name="Picture Placeholder 40">
            <a:extLst>
              <a:ext uri="{FF2B5EF4-FFF2-40B4-BE49-F238E27FC236}">
                <a16:creationId xmlns:a16="http://schemas.microsoft.com/office/drawing/2014/main" id="{44B5A42F-CE2F-ADBF-0EA3-22618F8E9915}"/>
              </a:ext>
            </a:extLst>
          </p:cNvPr>
          <p:cNvSpPr>
            <a:spLocks noGrp="1" noChangeAspect="1"/>
          </p:cNvSpPr>
          <p:nvPr>
            <p:ph type="pic" sz="quarter" idx="60" hasCustomPrompt="1"/>
          </p:nvPr>
        </p:nvSpPr>
        <p:spPr>
          <a:xfrm>
            <a:off x="478643" y="3595837"/>
            <a:ext cx="594939" cy="595200"/>
          </a:xfrm>
          <a:prstGeom prst="rect">
            <a:avLst/>
          </a:prstGeom>
          <a:solidFill>
            <a:schemeClr val="accent3"/>
          </a:solidFill>
        </p:spPr>
        <p:txBody>
          <a:bodyPr anchor="ctr">
            <a:noAutofit/>
          </a:bodyPr>
          <a:lstStyle>
            <a:lvl1pPr marL="0" indent="0" algn="ctr">
              <a:buNone/>
              <a:defRPr sz="1768">
                <a:solidFill>
                  <a:schemeClr val="bg1"/>
                </a:solidFill>
                <a:latin typeface="+mj-lt"/>
              </a:defRPr>
            </a:lvl1pPr>
          </a:lstStyle>
          <a:p>
            <a:r>
              <a:rPr lang="en-US"/>
              <a:t> </a:t>
            </a:r>
          </a:p>
        </p:txBody>
      </p:sp>
      <p:sp>
        <p:nvSpPr>
          <p:cNvPr id="4" name="Picture Placeholder 40">
            <a:extLst>
              <a:ext uri="{FF2B5EF4-FFF2-40B4-BE49-F238E27FC236}">
                <a16:creationId xmlns:a16="http://schemas.microsoft.com/office/drawing/2014/main" id="{037BB3C9-12AF-DE30-8541-43DBEAAD33D0}"/>
              </a:ext>
            </a:extLst>
          </p:cNvPr>
          <p:cNvSpPr>
            <a:spLocks noGrp="1" noChangeAspect="1"/>
          </p:cNvSpPr>
          <p:nvPr>
            <p:ph type="pic" sz="quarter" idx="61" hasCustomPrompt="1"/>
          </p:nvPr>
        </p:nvSpPr>
        <p:spPr>
          <a:xfrm>
            <a:off x="478643" y="5041877"/>
            <a:ext cx="594939" cy="595200"/>
          </a:xfrm>
          <a:prstGeom prst="rect">
            <a:avLst/>
          </a:prstGeom>
          <a:solidFill>
            <a:schemeClr val="tx1"/>
          </a:solidFill>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16035410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Icons Dark Blue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3"/>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5"/>
            <a:ext cx="53759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3"/>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5" y="2157745"/>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8" y="2544726"/>
            <a:ext cx="4003667" cy="814511"/>
          </a:xfrm>
        </p:spPr>
        <p:txBody>
          <a:bodyPr lIns="0" tIns="0" rIns="0" bIns="0">
            <a:noAutofit/>
          </a:bodyPr>
          <a:lstStyle>
            <a:lvl1pPr marL="177602" indent="-177602">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5" y="3603785"/>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7" y="3994073"/>
            <a:ext cx="4003667" cy="814511"/>
          </a:xfrm>
        </p:spPr>
        <p:txBody>
          <a:bodyPr lIns="0" tIns="0" rIns="0" bIns="0">
            <a:noAutofit/>
          </a:bodyPr>
          <a:lstStyle>
            <a:lvl1pPr marL="177602" indent="-177602">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0" name="Rectangle 29">
            <a:extLst>
              <a:ext uri="{FF2B5EF4-FFF2-40B4-BE49-F238E27FC236}">
                <a16:creationId xmlns:a16="http://schemas.microsoft.com/office/drawing/2014/main" id="{C6C168F3-86E1-44BF-E171-94DEE0670EC9}"/>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33" name="Rectangle 32">
            <a:extLst>
              <a:ext uri="{FF2B5EF4-FFF2-40B4-BE49-F238E27FC236}">
                <a16:creationId xmlns:a16="http://schemas.microsoft.com/office/drawing/2014/main" id="{32C598B2-2A54-E1FA-5C1C-2047A4B542B8}"/>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34" name="Rectangle 33">
            <a:extLst>
              <a:ext uri="{FF2B5EF4-FFF2-40B4-BE49-F238E27FC236}">
                <a16:creationId xmlns:a16="http://schemas.microsoft.com/office/drawing/2014/main" id="{D8F55C0F-CE65-B1EB-442D-D4FA6F1E62B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35" name="Graphic 34">
            <a:extLst>
              <a:ext uri="{FF2B5EF4-FFF2-40B4-BE49-F238E27FC236}">
                <a16:creationId xmlns:a16="http://schemas.microsoft.com/office/drawing/2014/main" id="{4C7E9FFF-C744-74CE-193C-0817F47B71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
        <p:nvSpPr>
          <p:cNvPr id="23" name="Picture Placeholder 40">
            <a:extLst>
              <a:ext uri="{FF2B5EF4-FFF2-40B4-BE49-F238E27FC236}">
                <a16:creationId xmlns:a16="http://schemas.microsoft.com/office/drawing/2014/main" id="{9A9B33AE-AF7F-682E-772C-07F5314BE266}"/>
              </a:ext>
            </a:extLst>
          </p:cNvPr>
          <p:cNvSpPr>
            <a:spLocks noGrp="1" noChangeAspect="1"/>
          </p:cNvSpPr>
          <p:nvPr>
            <p:ph type="pic" sz="quarter" idx="63" hasCustomPrompt="1"/>
          </p:nvPr>
        </p:nvSpPr>
        <p:spPr>
          <a:xfrm>
            <a:off x="478643" y="2149799"/>
            <a:ext cx="594939" cy="595200"/>
          </a:xfrm>
          <a:prstGeom prst="rect">
            <a:avLst/>
          </a:prstGeom>
          <a:no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4" name="Picture Placeholder 40">
            <a:extLst>
              <a:ext uri="{FF2B5EF4-FFF2-40B4-BE49-F238E27FC236}">
                <a16:creationId xmlns:a16="http://schemas.microsoft.com/office/drawing/2014/main" id="{8C798E87-865C-A4B3-C12C-934CC5A307DB}"/>
              </a:ext>
            </a:extLst>
          </p:cNvPr>
          <p:cNvSpPr>
            <a:spLocks noGrp="1" noChangeAspect="1"/>
          </p:cNvSpPr>
          <p:nvPr>
            <p:ph type="pic" sz="quarter" idx="64" hasCustomPrompt="1"/>
          </p:nvPr>
        </p:nvSpPr>
        <p:spPr>
          <a:xfrm>
            <a:off x="6363008" y="2157743"/>
            <a:ext cx="594939" cy="595200"/>
          </a:xfrm>
          <a:prstGeom prst="rect">
            <a:avLst/>
          </a:prstGeom>
          <a:noFill/>
          <a:ln w="19050">
            <a:solidFill>
              <a:schemeClr val="bg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5" name="Picture Placeholder 40">
            <a:extLst>
              <a:ext uri="{FF2B5EF4-FFF2-40B4-BE49-F238E27FC236}">
                <a16:creationId xmlns:a16="http://schemas.microsoft.com/office/drawing/2014/main" id="{9F0B310F-607E-2EFD-0062-D5D8840A775B}"/>
              </a:ext>
            </a:extLst>
          </p:cNvPr>
          <p:cNvSpPr>
            <a:spLocks noGrp="1" noChangeAspect="1"/>
          </p:cNvSpPr>
          <p:nvPr>
            <p:ph type="pic" sz="quarter" idx="65" hasCustomPrompt="1"/>
          </p:nvPr>
        </p:nvSpPr>
        <p:spPr>
          <a:xfrm>
            <a:off x="6363008" y="3603783"/>
            <a:ext cx="594939" cy="595200"/>
          </a:xfrm>
          <a:prstGeom prst="rect">
            <a:avLst/>
          </a:prstGeom>
          <a:noFill/>
          <a:ln w="19050">
            <a:solidFill>
              <a:schemeClr val="bg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26" name="Picture Placeholder 40">
            <a:extLst>
              <a:ext uri="{FF2B5EF4-FFF2-40B4-BE49-F238E27FC236}">
                <a16:creationId xmlns:a16="http://schemas.microsoft.com/office/drawing/2014/main" id="{7A28328F-C522-C127-6643-F5B72FA9C33E}"/>
              </a:ext>
            </a:extLst>
          </p:cNvPr>
          <p:cNvSpPr>
            <a:spLocks noGrp="1" noChangeAspect="1"/>
          </p:cNvSpPr>
          <p:nvPr>
            <p:ph type="pic" sz="quarter" idx="66" hasCustomPrompt="1"/>
          </p:nvPr>
        </p:nvSpPr>
        <p:spPr>
          <a:xfrm>
            <a:off x="478643" y="3595837"/>
            <a:ext cx="594939" cy="595200"/>
          </a:xfrm>
          <a:prstGeom prst="rect">
            <a:avLst/>
          </a:prstGeom>
          <a:no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39537840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Icons Grey Dar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3"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6" y="1269813"/>
            <a:ext cx="53759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6" y="913215"/>
            <a:ext cx="53759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71" y="214980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4" y="2536783"/>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71" y="3595841"/>
            <a:ext cx="4003200" cy="334113"/>
          </a:xfrm>
        </p:spPr>
        <p:txBody>
          <a:bodyPr lIns="0" tIns="57600" rIns="0" bIns="0">
            <a:noAutofit/>
          </a:bodyPr>
          <a:lstStyle>
            <a:lvl1pPr marL="0" indent="0">
              <a:lnSpc>
                <a:spcPct val="110000"/>
              </a:lnSpc>
              <a:buNone/>
              <a:defRPr sz="1467" b="1" i="0" cap="all" spc="-15"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9" y="3986129"/>
            <a:ext cx="4003667" cy="814511"/>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5" y="2157745"/>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8" y="2544726"/>
            <a:ext cx="4003667" cy="814511"/>
          </a:xfrm>
        </p:spPr>
        <p:txBody>
          <a:bodyPr lIns="0" tIns="0" rIns="0" bIns="0">
            <a:noAutofit/>
          </a:bodyPr>
          <a:lstStyle>
            <a:lvl1pPr marL="177602" indent="-177602">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5" y="3603785"/>
            <a:ext cx="4003200" cy="334113"/>
          </a:xfrm>
        </p:spPr>
        <p:txBody>
          <a:bodyPr lIns="0" tIns="57600" rIns="0" bIns="0">
            <a:noAutofit/>
          </a:bodyPr>
          <a:lstStyle>
            <a:lvl1pPr marL="0" indent="0">
              <a:lnSpc>
                <a:spcPct val="110000"/>
              </a:lnSpc>
              <a:buNone/>
              <a:defRPr sz="1467" b="1" i="0" cap="all" spc="-15" baseline="0">
                <a:solidFill>
                  <a:schemeClr val="bg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7" y="3994073"/>
            <a:ext cx="4003667" cy="814511"/>
          </a:xfrm>
        </p:spPr>
        <p:txBody>
          <a:bodyPr lIns="0" tIns="0" rIns="0" bIns="0">
            <a:noAutofit/>
          </a:bodyPr>
          <a:lstStyle>
            <a:lvl1pPr marL="177602" indent="-177602">
              <a:lnSpc>
                <a:spcPct val="100000"/>
              </a:lnSpc>
              <a:spcBef>
                <a:spcPts val="801"/>
              </a:spcBef>
              <a:buClr>
                <a:schemeClr val="accent4"/>
              </a:buClr>
              <a:buFont typeface="DM Sans 18pt 18pt" panose="020B0604020202020204" charset="0"/>
              <a:buChar char="+"/>
              <a:defRPr sz="1335" b="0" i="0">
                <a:solidFill>
                  <a:schemeClr val="bg1"/>
                </a:solidFill>
                <a:latin typeface="Lora"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solidFill>
                  <a:schemeClr val="bg1"/>
                </a:solidFill>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0" name="Rectangle 29">
            <a:extLst>
              <a:ext uri="{FF2B5EF4-FFF2-40B4-BE49-F238E27FC236}">
                <a16:creationId xmlns:a16="http://schemas.microsoft.com/office/drawing/2014/main" id="{74E0A3F7-66A5-8E08-9377-EF43E9447D2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33" name="Rectangle 32">
            <a:extLst>
              <a:ext uri="{FF2B5EF4-FFF2-40B4-BE49-F238E27FC236}">
                <a16:creationId xmlns:a16="http://schemas.microsoft.com/office/drawing/2014/main" id="{C22219F2-9FA4-C44F-FC32-0E94EDCB4807}"/>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34" name="Rectangle 33">
            <a:extLst>
              <a:ext uri="{FF2B5EF4-FFF2-40B4-BE49-F238E27FC236}">
                <a16:creationId xmlns:a16="http://schemas.microsoft.com/office/drawing/2014/main" id="{DE0FC0D7-0FC5-1CF2-77CF-BF79DB485AF0}"/>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35" name="Graphic 34">
            <a:extLst>
              <a:ext uri="{FF2B5EF4-FFF2-40B4-BE49-F238E27FC236}">
                <a16:creationId xmlns:a16="http://schemas.microsoft.com/office/drawing/2014/main" id="{C7207FB9-0F50-F27B-29EB-594479D0E8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
        <p:nvSpPr>
          <p:cNvPr id="2" name="Picture Placeholder 40">
            <a:extLst>
              <a:ext uri="{FF2B5EF4-FFF2-40B4-BE49-F238E27FC236}">
                <a16:creationId xmlns:a16="http://schemas.microsoft.com/office/drawing/2014/main" id="{D71D9A63-0CC9-4B4A-BA2B-A73AAB9F8CA7}"/>
              </a:ext>
            </a:extLst>
          </p:cNvPr>
          <p:cNvSpPr>
            <a:spLocks noGrp="1" noChangeAspect="1"/>
          </p:cNvSpPr>
          <p:nvPr>
            <p:ph type="pic" sz="quarter" idx="63" hasCustomPrompt="1"/>
          </p:nvPr>
        </p:nvSpPr>
        <p:spPr>
          <a:xfrm>
            <a:off x="478643" y="2149799"/>
            <a:ext cx="594939" cy="595200"/>
          </a:xfrm>
          <a:prstGeom prst="rect">
            <a:avLst/>
          </a:prstGeom>
          <a:solidFill>
            <a:schemeClr val="accent1"/>
          </a:solid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6" name="Picture Placeholder 40">
            <a:extLst>
              <a:ext uri="{FF2B5EF4-FFF2-40B4-BE49-F238E27FC236}">
                <a16:creationId xmlns:a16="http://schemas.microsoft.com/office/drawing/2014/main" id="{CDA392F0-739C-0418-C74B-ACB8ACB4DEC0}"/>
              </a:ext>
            </a:extLst>
          </p:cNvPr>
          <p:cNvSpPr>
            <a:spLocks noGrp="1" noChangeAspect="1"/>
          </p:cNvSpPr>
          <p:nvPr>
            <p:ph type="pic" sz="quarter" idx="64" hasCustomPrompt="1"/>
          </p:nvPr>
        </p:nvSpPr>
        <p:spPr>
          <a:xfrm>
            <a:off x="6363008" y="2157743"/>
            <a:ext cx="594939" cy="595200"/>
          </a:xfrm>
          <a:prstGeom prst="rect">
            <a:avLst/>
          </a:prstGeom>
          <a:solidFill>
            <a:schemeClr val="accent3"/>
          </a:solidFill>
          <a:ln w="19050">
            <a:solidFill>
              <a:schemeClr val="accent3"/>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12" name="Picture Placeholder 40">
            <a:extLst>
              <a:ext uri="{FF2B5EF4-FFF2-40B4-BE49-F238E27FC236}">
                <a16:creationId xmlns:a16="http://schemas.microsoft.com/office/drawing/2014/main" id="{036EF904-9B2B-0C28-9EFB-A77AEF62F046}"/>
              </a:ext>
            </a:extLst>
          </p:cNvPr>
          <p:cNvSpPr>
            <a:spLocks noGrp="1" noChangeAspect="1"/>
          </p:cNvSpPr>
          <p:nvPr>
            <p:ph type="pic" sz="quarter" idx="65" hasCustomPrompt="1"/>
          </p:nvPr>
        </p:nvSpPr>
        <p:spPr>
          <a:xfrm>
            <a:off x="6363008" y="3603783"/>
            <a:ext cx="594939" cy="595200"/>
          </a:xfrm>
          <a:prstGeom prst="rect">
            <a:avLst/>
          </a:prstGeom>
          <a:solidFill>
            <a:schemeClr val="accent3"/>
          </a:solidFill>
          <a:ln w="19050">
            <a:solidFill>
              <a:schemeClr val="accent3"/>
            </a:solidFill>
          </a:ln>
        </p:spPr>
        <p:txBody>
          <a:bodyPr anchor="ctr">
            <a:noAutofit/>
          </a:bodyPr>
          <a:lstStyle>
            <a:lvl1pPr marL="0" indent="0" algn="ctr">
              <a:buNone/>
              <a:defRPr sz="1768">
                <a:solidFill>
                  <a:schemeClr val="bg1"/>
                </a:solidFill>
                <a:latin typeface="+mj-lt"/>
              </a:defRPr>
            </a:lvl1pPr>
          </a:lstStyle>
          <a:p>
            <a:r>
              <a:rPr lang="en-US"/>
              <a:t> </a:t>
            </a:r>
          </a:p>
        </p:txBody>
      </p:sp>
      <p:sp>
        <p:nvSpPr>
          <p:cNvPr id="16" name="Picture Placeholder 40">
            <a:extLst>
              <a:ext uri="{FF2B5EF4-FFF2-40B4-BE49-F238E27FC236}">
                <a16:creationId xmlns:a16="http://schemas.microsoft.com/office/drawing/2014/main" id="{28FD696C-C66F-6CA7-C988-FA61DB950A58}"/>
              </a:ext>
            </a:extLst>
          </p:cNvPr>
          <p:cNvSpPr>
            <a:spLocks noGrp="1" noChangeAspect="1"/>
          </p:cNvSpPr>
          <p:nvPr>
            <p:ph type="pic" sz="quarter" idx="66" hasCustomPrompt="1"/>
          </p:nvPr>
        </p:nvSpPr>
        <p:spPr>
          <a:xfrm>
            <a:off x="478643" y="3595837"/>
            <a:ext cx="594939" cy="595200"/>
          </a:xfrm>
          <a:prstGeom prst="rect">
            <a:avLst/>
          </a:prstGeom>
          <a:solidFill>
            <a:schemeClr val="accent1"/>
          </a:solidFill>
          <a:ln w="19050">
            <a:solidFill>
              <a:schemeClr val="accent1"/>
            </a:solidFill>
          </a:ln>
        </p:spPr>
        <p:txBody>
          <a:bodyPr anchor="ctr">
            <a:noAutofit/>
          </a:bodyPr>
          <a:lstStyle>
            <a:lvl1pPr marL="0" indent="0" algn="ctr">
              <a:buNone/>
              <a:defRPr sz="1768">
                <a:solidFill>
                  <a:schemeClr val="bg1"/>
                </a:solidFill>
                <a:latin typeface="+mj-lt"/>
              </a:defRPr>
            </a:lvl1pPr>
          </a:lstStyle>
          <a:p>
            <a:r>
              <a:rPr lang="en-US"/>
              <a:t> </a:t>
            </a:r>
          </a:p>
        </p:txBody>
      </p:sp>
    </p:spTree>
    <p:extLst>
      <p:ext uri="{BB962C8B-B14F-4D97-AF65-F5344CB8AC3E}">
        <p14:creationId xmlns:p14="http://schemas.microsoft.com/office/powerpoint/2010/main" val="38082534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2 Icons 2 Columns Dark">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41" name="Picture Placeholder 40">
            <a:extLst>
              <a:ext uri="{FF2B5EF4-FFF2-40B4-BE49-F238E27FC236}">
                <a16:creationId xmlns:a16="http://schemas.microsoft.com/office/drawing/2014/main" id="{C89AEBE6-971B-73FC-DA08-5491CCC5D82F}"/>
              </a:ext>
            </a:extLst>
          </p:cNvPr>
          <p:cNvSpPr>
            <a:spLocks noGrp="1"/>
          </p:cNvSpPr>
          <p:nvPr>
            <p:ph type="pic" sz="quarter" idx="55" hasCustomPrompt="1"/>
          </p:nvPr>
        </p:nvSpPr>
        <p:spPr>
          <a:xfrm>
            <a:off x="717452" y="214980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33" name="Title 1">
            <a:extLst>
              <a:ext uri="{FF2B5EF4-FFF2-40B4-BE49-F238E27FC236}">
                <a16:creationId xmlns:a16="http://schemas.microsoft.com/office/drawing/2014/main" id="{CE73A836-DC84-58F6-0438-3924C3A2CDC7}"/>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solidFill>
                  <a:schemeClr val="accent1"/>
                </a:solidFill>
              </a:defRPr>
            </a:lvl1pPr>
          </a:lstStyle>
          <a:p>
            <a:r>
              <a:rPr lang="en-GB"/>
              <a:t>SLIDE TITLE ANTON REGULAR</a:t>
            </a:r>
            <a:endParaRPr lang="en-US"/>
          </a:p>
        </p:txBody>
      </p:sp>
      <p:sp>
        <p:nvSpPr>
          <p:cNvPr id="34" name="Text Placeholder 8">
            <a:extLst>
              <a:ext uri="{FF2B5EF4-FFF2-40B4-BE49-F238E27FC236}">
                <a16:creationId xmlns:a16="http://schemas.microsoft.com/office/drawing/2014/main" id="{BA3FE513-E57E-20C0-8CFE-11E85EF0530B}"/>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35" name="Text Placeholder 6">
            <a:extLst>
              <a:ext uri="{FF2B5EF4-FFF2-40B4-BE49-F238E27FC236}">
                <a16:creationId xmlns:a16="http://schemas.microsoft.com/office/drawing/2014/main" id="{3DCB0956-FC13-83C6-9A23-C90DC656AB80}"/>
              </a:ext>
            </a:extLst>
          </p:cNvPr>
          <p:cNvSpPr>
            <a:spLocks noGrp="1"/>
          </p:cNvSpPr>
          <p:nvPr>
            <p:ph type="body" sz="quarter" idx="39"/>
          </p:nvPr>
        </p:nvSpPr>
        <p:spPr>
          <a:xfrm>
            <a:off x="4239067" y="2149800"/>
            <a:ext cx="3604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6" name="Text Placeholder 6">
            <a:extLst>
              <a:ext uri="{FF2B5EF4-FFF2-40B4-BE49-F238E27FC236}">
                <a16:creationId xmlns:a16="http://schemas.microsoft.com/office/drawing/2014/main" id="{5C950EFB-72B7-D8C1-A49A-45F3AC16A476}"/>
              </a:ext>
            </a:extLst>
          </p:cNvPr>
          <p:cNvSpPr>
            <a:spLocks noGrp="1"/>
          </p:cNvSpPr>
          <p:nvPr>
            <p:ph type="body" sz="quarter" idx="57"/>
          </p:nvPr>
        </p:nvSpPr>
        <p:spPr>
          <a:xfrm>
            <a:off x="8088437" y="2149800"/>
            <a:ext cx="3604800" cy="3709923"/>
          </a:xfrm>
        </p:spPr>
        <p:txBody>
          <a:bodyPr lIns="0" tIns="0" rIns="0" bIns="0">
            <a:noAutofit/>
          </a:bodyPr>
          <a:lstStyle>
            <a:lvl1pPr marL="177602" indent="-177602">
              <a:lnSpc>
                <a:spcPct val="100000"/>
              </a:lnSpc>
              <a:spcBef>
                <a:spcPts val="801"/>
              </a:spcBef>
              <a:buClr>
                <a:schemeClr val="accent1"/>
              </a:buClr>
              <a:buFont typeface="DM Sans 18pt 18pt" panose="020B0604020202020204" charset="0"/>
              <a:buChar char="+"/>
              <a:defRPr sz="1335" b="0" i="0">
                <a:latin typeface="Lora" pitchFamily="2" charset="77"/>
              </a:defRPr>
            </a:lvl1pPr>
            <a:lvl2pPr marL="416991" indent="-169337">
              <a:lnSpc>
                <a:spcPct val="100000"/>
              </a:lnSpc>
              <a:spcBef>
                <a:spcPts val="801"/>
              </a:spcBef>
              <a:buClr>
                <a:schemeClr val="accent1"/>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
        <p:nvSpPr>
          <p:cNvPr id="38" name="Picture Placeholder 40">
            <a:extLst>
              <a:ext uri="{FF2B5EF4-FFF2-40B4-BE49-F238E27FC236}">
                <a16:creationId xmlns:a16="http://schemas.microsoft.com/office/drawing/2014/main" id="{575B39CE-774C-2622-1B1E-46A7C903A8CE}"/>
              </a:ext>
            </a:extLst>
          </p:cNvPr>
          <p:cNvSpPr>
            <a:spLocks noGrp="1"/>
          </p:cNvSpPr>
          <p:nvPr>
            <p:ph type="pic" sz="quarter" idx="58" hasCustomPrompt="1"/>
          </p:nvPr>
        </p:nvSpPr>
        <p:spPr>
          <a:xfrm>
            <a:off x="2474246" y="214980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54" name="Freeform 53">
            <a:extLst>
              <a:ext uri="{FF2B5EF4-FFF2-40B4-BE49-F238E27FC236}">
                <a16:creationId xmlns:a16="http://schemas.microsoft.com/office/drawing/2014/main" id="{DF6F32D6-379D-5C9C-07C3-0C1FCDF4CC0A}"/>
              </a:ext>
            </a:extLst>
          </p:cNvPr>
          <p:cNvSpPr/>
          <p:nvPr userDrawn="1"/>
        </p:nvSpPr>
        <p:spPr>
          <a:xfrm>
            <a:off x="4786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545524 h 1317600"/>
              <a:gd name="connsiteX3" fmla="*/ 1174725 w 1317600"/>
              <a:gd name="connsiteY3" fmla="*/ 545524 h 1317600"/>
              <a:gd name="connsiteX4" fmla="*/ 1174725 w 1317600"/>
              <a:gd name="connsiteY4" fmla="*/ 772076 h 1317600"/>
              <a:gd name="connsiteX5" fmla="*/ 1317600 w 1317600"/>
              <a:gd name="connsiteY5" fmla="*/ 772076 h 1317600"/>
              <a:gd name="connsiteX6" fmla="*/ 1317600 w 1317600"/>
              <a:gd name="connsiteY6" fmla="*/ 1317600 h 1317600"/>
              <a:gd name="connsiteX7" fmla="*/ 0 w 1317600"/>
              <a:gd name="connsiteY7" fmla="*/ 1317600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8" fmla="*/ 1266165 w 1317600"/>
              <a:gd name="connsiteY8" fmla="*/ 636964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0" fmla="*/ 1174725 w 1317600"/>
              <a:gd name="connsiteY0" fmla="*/ 772076 h 1317600"/>
              <a:gd name="connsiteX1" fmla="*/ 1317600 w 1317600"/>
              <a:gd name="connsiteY1" fmla="*/ 772076 h 1317600"/>
              <a:gd name="connsiteX2" fmla="*/ 1317600 w 1317600"/>
              <a:gd name="connsiteY2" fmla="*/ 1317600 h 1317600"/>
              <a:gd name="connsiteX3" fmla="*/ 0 w 1317600"/>
              <a:gd name="connsiteY3" fmla="*/ 1317600 h 1317600"/>
              <a:gd name="connsiteX4" fmla="*/ 0 w 1317600"/>
              <a:gd name="connsiteY4" fmla="*/ 0 h 1317600"/>
              <a:gd name="connsiteX5" fmla="*/ 1317600 w 1317600"/>
              <a:gd name="connsiteY5" fmla="*/ 0 h 1317600"/>
              <a:gd name="connsiteX6" fmla="*/ 1317600 w 1317600"/>
              <a:gd name="connsiteY6" fmla="*/ 545524 h 1317600"/>
              <a:gd name="connsiteX0" fmla="*/ 1317600 w 1317600"/>
              <a:gd name="connsiteY0" fmla="*/ 772076 h 1317600"/>
              <a:gd name="connsiteX1" fmla="*/ 1317600 w 1317600"/>
              <a:gd name="connsiteY1" fmla="*/ 1317600 h 1317600"/>
              <a:gd name="connsiteX2" fmla="*/ 0 w 1317600"/>
              <a:gd name="connsiteY2" fmla="*/ 1317600 h 1317600"/>
              <a:gd name="connsiteX3" fmla="*/ 0 w 1317600"/>
              <a:gd name="connsiteY3" fmla="*/ 0 h 1317600"/>
              <a:gd name="connsiteX4" fmla="*/ 1317600 w 1317600"/>
              <a:gd name="connsiteY4" fmla="*/ 0 h 1317600"/>
              <a:gd name="connsiteX5" fmla="*/ 1317600 w 1317600"/>
              <a:gd name="connsiteY5" fmla="*/ 545524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1317600" y="772076"/>
                </a:moveTo>
                <a:lnTo>
                  <a:pt x="1317600" y="1317600"/>
                </a:lnTo>
                <a:lnTo>
                  <a:pt x="0" y="1317600"/>
                </a:lnTo>
                <a:lnTo>
                  <a:pt x="0" y="0"/>
                </a:lnTo>
                <a:lnTo>
                  <a:pt x="1317600" y="0"/>
                </a:lnTo>
                <a:lnTo>
                  <a:pt x="1317600" y="545524"/>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1"/>
          </a:p>
        </p:txBody>
      </p:sp>
      <p:sp>
        <p:nvSpPr>
          <p:cNvPr id="53" name="Freeform 52">
            <a:extLst>
              <a:ext uri="{FF2B5EF4-FFF2-40B4-BE49-F238E27FC236}">
                <a16:creationId xmlns:a16="http://schemas.microsoft.com/office/drawing/2014/main" id="{FA7CCA94-C068-ED55-5990-DBDC5C39D00E}"/>
              </a:ext>
            </a:extLst>
          </p:cNvPr>
          <p:cNvSpPr/>
          <p:nvPr userDrawn="1"/>
        </p:nvSpPr>
        <p:spPr>
          <a:xfrm>
            <a:off x="22354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1317600 h 1317600"/>
              <a:gd name="connsiteX3" fmla="*/ 0 w 1317600"/>
              <a:gd name="connsiteY3" fmla="*/ 1317600 h 1317600"/>
              <a:gd name="connsiteX4" fmla="*/ 0 w 1317600"/>
              <a:gd name="connsiteY4" fmla="*/ 772076 h 1317600"/>
              <a:gd name="connsiteX5" fmla="*/ 142875 w 1317600"/>
              <a:gd name="connsiteY5" fmla="*/ 772076 h 1317600"/>
              <a:gd name="connsiteX6" fmla="*/ 142875 w 1317600"/>
              <a:gd name="connsiteY6" fmla="*/ 545524 h 1317600"/>
              <a:gd name="connsiteX7" fmla="*/ 0 w 1317600"/>
              <a:gd name="connsiteY7" fmla="*/ 545524 h 1317600"/>
              <a:gd name="connsiteX0" fmla="*/ 142875 w 1317600"/>
              <a:gd name="connsiteY0" fmla="*/ 545524 h 1317600"/>
              <a:gd name="connsiteX1" fmla="*/ 0 w 1317600"/>
              <a:gd name="connsiteY1" fmla="*/ 545524 h 1317600"/>
              <a:gd name="connsiteX2" fmla="*/ 0 w 1317600"/>
              <a:gd name="connsiteY2" fmla="*/ 0 h 1317600"/>
              <a:gd name="connsiteX3" fmla="*/ 1317600 w 1317600"/>
              <a:gd name="connsiteY3" fmla="*/ 0 h 1317600"/>
              <a:gd name="connsiteX4" fmla="*/ 1317600 w 1317600"/>
              <a:gd name="connsiteY4" fmla="*/ 1317600 h 1317600"/>
              <a:gd name="connsiteX5" fmla="*/ 0 w 1317600"/>
              <a:gd name="connsiteY5" fmla="*/ 1317600 h 1317600"/>
              <a:gd name="connsiteX6" fmla="*/ 0 w 1317600"/>
              <a:gd name="connsiteY6" fmla="*/ 772076 h 1317600"/>
              <a:gd name="connsiteX7" fmla="*/ 142875 w 1317600"/>
              <a:gd name="connsiteY7" fmla="*/ 772076 h 1317600"/>
              <a:gd name="connsiteX8" fmla="*/ 234315 w 1317600"/>
              <a:gd name="connsiteY8"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7" fmla="*/ 234315 w 1317600"/>
              <a:gd name="connsiteY7"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0" y="545524"/>
                </a:moveTo>
                <a:lnTo>
                  <a:pt x="0" y="0"/>
                </a:lnTo>
                <a:lnTo>
                  <a:pt x="1317600" y="0"/>
                </a:lnTo>
                <a:lnTo>
                  <a:pt x="1317600" y="1317600"/>
                </a:lnTo>
                <a:lnTo>
                  <a:pt x="0" y="1317600"/>
                </a:lnTo>
                <a:lnTo>
                  <a:pt x="0" y="772076"/>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1"/>
          </a:p>
        </p:txBody>
      </p:sp>
      <p:pic>
        <p:nvPicPr>
          <p:cNvPr id="42" name="Graphic 41">
            <a:extLst>
              <a:ext uri="{FF2B5EF4-FFF2-40B4-BE49-F238E27FC236}">
                <a16:creationId xmlns:a16="http://schemas.microsoft.com/office/drawing/2014/main" id="{DF63DFD7-AF69-6417-C43A-A92BC4FA75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2881" y="2932552"/>
            <a:ext cx="185124" cy="191293"/>
          </a:xfrm>
          <a:prstGeom prst="rect">
            <a:avLst/>
          </a:prstGeom>
        </p:spPr>
      </p:pic>
      <p:sp>
        <p:nvSpPr>
          <p:cNvPr id="49" name="Text Placeholder 6">
            <a:extLst>
              <a:ext uri="{FF2B5EF4-FFF2-40B4-BE49-F238E27FC236}">
                <a16:creationId xmlns:a16="http://schemas.microsoft.com/office/drawing/2014/main" id="{AFC4A2E5-4E35-869D-E91A-1C27886A19BB}"/>
              </a:ext>
            </a:extLst>
          </p:cNvPr>
          <p:cNvSpPr>
            <a:spLocks noGrp="1"/>
          </p:cNvSpPr>
          <p:nvPr>
            <p:ph type="body" sz="quarter" idx="59" hasCustomPrompt="1"/>
          </p:nvPr>
        </p:nvSpPr>
        <p:spPr>
          <a:xfrm>
            <a:off x="478640" y="3560249"/>
            <a:ext cx="1756800" cy="346353"/>
          </a:xfrm>
        </p:spPr>
        <p:txBody>
          <a:bodyPr lIns="0" tIns="0" rIns="0" bIns="0">
            <a:noAutofit/>
          </a:bodyPr>
          <a:lstStyle>
            <a:lvl1pPr marL="0" indent="0" algn="ctr">
              <a:lnSpc>
                <a:spcPct val="100000"/>
              </a:lnSpc>
              <a:spcBef>
                <a:spcPts val="801"/>
              </a:spcBef>
              <a:buClr>
                <a:schemeClr val="accent4"/>
              </a:buClr>
              <a:buFont typeface="DM Sans 18pt 18pt" panose="020B0604020202020204" charset="0"/>
              <a:buNone/>
              <a:defRPr sz="1335" b="1" i="0">
                <a:solidFill>
                  <a:schemeClr val="accent1"/>
                </a:solidFill>
                <a:latin typeface="DM Sans 18pt 18pt SemiBold"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Title</a:t>
            </a:r>
          </a:p>
        </p:txBody>
      </p:sp>
      <p:sp>
        <p:nvSpPr>
          <p:cNvPr id="50" name="Text Placeholder 6">
            <a:extLst>
              <a:ext uri="{FF2B5EF4-FFF2-40B4-BE49-F238E27FC236}">
                <a16:creationId xmlns:a16="http://schemas.microsoft.com/office/drawing/2014/main" id="{817D83D9-BC40-A33C-AA44-146EA98E8DC8}"/>
              </a:ext>
            </a:extLst>
          </p:cNvPr>
          <p:cNvSpPr>
            <a:spLocks noGrp="1"/>
          </p:cNvSpPr>
          <p:nvPr>
            <p:ph type="body" sz="quarter" idx="60" hasCustomPrompt="1"/>
          </p:nvPr>
        </p:nvSpPr>
        <p:spPr>
          <a:xfrm>
            <a:off x="2235440" y="3560249"/>
            <a:ext cx="1756800" cy="346353"/>
          </a:xfrm>
        </p:spPr>
        <p:txBody>
          <a:bodyPr lIns="0" tIns="0" rIns="0" bIns="0">
            <a:noAutofit/>
          </a:bodyPr>
          <a:lstStyle>
            <a:lvl1pPr marL="0" indent="0" algn="ctr">
              <a:lnSpc>
                <a:spcPct val="100000"/>
              </a:lnSpc>
              <a:spcBef>
                <a:spcPts val="801"/>
              </a:spcBef>
              <a:buClr>
                <a:schemeClr val="accent4"/>
              </a:buClr>
              <a:buFont typeface="DM Sans 18pt 18pt" panose="020B0604020202020204" charset="0"/>
              <a:buNone/>
              <a:defRPr sz="1335" b="1" i="0">
                <a:solidFill>
                  <a:schemeClr val="accent1"/>
                </a:solidFill>
                <a:latin typeface="DM Sans 18pt 18pt SemiBold" pitchFamily="2" charset="77"/>
              </a:defRPr>
            </a:lvl1pPr>
            <a:lvl2pPr marL="416991" indent="-169337">
              <a:lnSpc>
                <a:spcPct val="100000"/>
              </a:lnSpc>
              <a:spcBef>
                <a:spcPts val="801"/>
              </a:spcBef>
              <a:buClr>
                <a:schemeClr val="accent4"/>
              </a:buClr>
              <a:buFont typeface="DM Sans 18pt 18pt" panose="020B0604020202020204" charset="0"/>
              <a:buChar char="–"/>
              <a:tabLst/>
              <a:defRPr sz="1335"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Title</a:t>
            </a:r>
          </a:p>
        </p:txBody>
      </p:sp>
      <p:sp>
        <p:nvSpPr>
          <p:cNvPr id="8" name="Rectangle 7">
            <a:extLst>
              <a:ext uri="{FF2B5EF4-FFF2-40B4-BE49-F238E27FC236}">
                <a16:creationId xmlns:a16="http://schemas.microsoft.com/office/drawing/2014/main" id="{B6B555E3-D846-F39E-AF35-7D8C4B564163}"/>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BD987889-462E-601F-3BD7-14F2DD57D06B}"/>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2" name="Rectangle 11">
            <a:extLst>
              <a:ext uri="{FF2B5EF4-FFF2-40B4-BE49-F238E27FC236}">
                <a16:creationId xmlns:a16="http://schemas.microsoft.com/office/drawing/2014/main" id="{D1EEFE65-A98A-54C8-AA5F-CA022A456693}"/>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B39D1994-DB78-DE94-F7BE-AEFF3820A5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6535807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able Dar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5" name="Table Placeholder 4">
            <a:extLst>
              <a:ext uri="{FF2B5EF4-FFF2-40B4-BE49-F238E27FC236}">
                <a16:creationId xmlns:a16="http://schemas.microsoft.com/office/drawing/2014/main" id="{56C68EA3-1DBC-2F10-BCCB-7C79AC3BF0FD}"/>
              </a:ext>
            </a:extLst>
          </p:cNvPr>
          <p:cNvSpPr>
            <a:spLocks noGrp="1"/>
          </p:cNvSpPr>
          <p:nvPr>
            <p:ph type="tbl" sz="quarter" idx="14" hasCustomPrompt="1"/>
          </p:nvPr>
        </p:nvSpPr>
        <p:spPr>
          <a:xfrm>
            <a:off x="478640" y="2149799"/>
            <a:ext cx="11212800" cy="3710400"/>
          </a:xfrm>
        </p:spPr>
        <p:txBody>
          <a:bodyPr bIns="1044000" anchor="ctr"/>
          <a:lstStyle>
            <a:lvl1pPr marL="0" indent="0" algn="ctr">
              <a:buNone/>
              <a:defRPr b="1">
                <a:latin typeface="+mj-lt"/>
              </a:defRPr>
            </a:lvl1pPr>
          </a:lstStyle>
          <a:p>
            <a:r>
              <a:rPr lang="en-US"/>
              <a:t>TABLE GOES HERE</a:t>
            </a:r>
          </a:p>
        </p:txBody>
      </p:sp>
      <p:sp>
        <p:nvSpPr>
          <p:cNvPr id="3" name="Rectangle 2">
            <a:extLst>
              <a:ext uri="{FF2B5EF4-FFF2-40B4-BE49-F238E27FC236}">
                <a16:creationId xmlns:a16="http://schemas.microsoft.com/office/drawing/2014/main" id="{E64FF898-5398-5CFC-4323-5A48EDD8CD9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8F9F08B-7264-41F5-19D9-B5B3603D227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8BABE9BF-D4FC-B1A2-2BB8-CB0C9142E42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4A4314C1-B3D6-3B2E-05E0-3A5C45149B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23032967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No Footer Large Icon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0506B83-0DA8-987F-2CC8-8DF73B8EDF8E}"/>
              </a:ext>
            </a:extLst>
          </p:cNvPr>
          <p:cNvSpPr>
            <a:spLocks noGrp="1"/>
          </p:cNvSpPr>
          <p:nvPr>
            <p:ph type="body" sz="quarter" idx="15" hasCustomPrompt="1"/>
          </p:nvPr>
        </p:nvSpPr>
        <p:spPr>
          <a:xfrm>
            <a:off x="478645" y="3843287"/>
            <a:ext cx="2241600" cy="1096109"/>
          </a:xfrm>
        </p:spPr>
        <p:txBody>
          <a:bodyPr>
            <a:noAutofit/>
          </a:bodyPr>
          <a:lstStyle>
            <a:lvl1pPr marL="0" indent="0" algn="ctr">
              <a:lnSpc>
                <a:spcPct val="100000"/>
              </a:lnSpc>
              <a:spcBef>
                <a:spcPts val="0"/>
              </a:spcBef>
              <a:buNone/>
              <a:defRPr sz="2133"/>
            </a:lvl1pPr>
            <a:lvl2pPr marL="457206" indent="0" algn="ctr">
              <a:buNone/>
              <a:defRPr sz="2133"/>
            </a:lvl2pPr>
            <a:lvl3pPr marL="914413" indent="0" algn="ctr">
              <a:buNone/>
              <a:defRPr sz="2133"/>
            </a:lvl3pPr>
            <a:lvl4pPr marL="1371619" indent="0" algn="ctr">
              <a:buNone/>
              <a:defRPr sz="2133"/>
            </a:lvl4pPr>
            <a:lvl5pPr marL="1828825" indent="0" algn="ctr">
              <a:buNone/>
              <a:defRPr sz="2133"/>
            </a:lvl5pPr>
          </a:lstStyle>
          <a:p>
            <a:pPr lvl="0"/>
            <a:r>
              <a:rPr lang="en-GB"/>
              <a:t>Copy</a:t>
            </a:r>
          </a:p>
        </p:txBody>
      </p:sp>
      <p:sp>
        <p:nvSpPr>
          <p:cNvPr id="13" name="Text Placeholder 11">
            <a:extLst>
              <a:ext uri="{FF2B5EF4-FFF2-40B4-BE49-F238E27FC236}">
                <a16:creationId xmlns:a16="http://schemas.microsoft.com/office/drawing/2014/main" id="{79ADF7D0-D610-A333-F3B5-F3F4BF9A8901}"/>
              </a:ext>
            </a:extLst>
          </p:cNvPr>
          <p:cNvSpPr>
            <a:spLocks noGrp="1"/>
          </p:cNvSpPr>
          <p:nvPr>
            <p:ph type="body" sz="quarter" idx="16" hasCustomPrompt="1"/>
          </p:nvPr>
        </p:nvSpPr>
        <p:spPr>
          <a:xfrm>
            <a:off x="2721445" y="3843287"/>
            <a:ext cx="2241600" cy="1096109"/>
          </a:xfrm>
        </p:spPr>
        <p:txBody>
          <a:bodyPr>
            <a:noAutofit/>
          </a:bodyPr>
          <a:lstStyle>
            <a:lvl1pPr marL="0" indent="0" algn="ctr">
              <a:lnSpc>
                <a:spcPct val="100000"/>
              </a:lnSpc>
              <a:spcBef>
                <a:spcPts val="0"/>
              </a:spcBef>
              <a:buNone/>
              <a:defRPr sz="2133"/>
            </a:lvl1pPr>
            <a:lvl2pPr marL="457206" indent="0" algn="ctr">
              <a:buNone/>
              <a:defRPr sz="2133"/>
            </a:lvl2pPr>
            <a:lvl3pPr marL="914413" indent="0" algn="ctr">
              <a:buNone/>
              <a:defRPr sz="2133"/>
            </a:lvl3pPr>
            <a:lvl4pPr marL="1371619" indent="0" algn="ctr">
              <a:buNone/>
              <a:defRPr sz="2133"/>
            </a:lvl4pPr>
            <a:lvl5pPr marL="1828825" indent="0" algn="ctr">
              <a:buNone/>
              <a:defRPr sz="2133"/>
            </a:lvl5pPr>
          </a:lstStyle>
          <a:p>
            <a:pPr lvl="0"/>
            <a:r>
              <a:rPr lang="en-GB"/>
              <a:t>Copy</a:t>
            </a:r>
          </a:p>
        </p:txBody>
      </p:sp>
      <p:sp>
        <p:nvSpPr>
          <p:cNvPr id="14" name="Text Placeholder 11">
            <a:extLst>
              <a:ext uri="{FF2B5EF4-FFF2-40B4-BE49-F238E27FC236}">
                <a16:creationId xmlns:a16="http://schemas.microsoft.com/office/drawing/2014/main" id="{67B1FF1C-257B-DFD1-C9F8-495A692A45EA}"/>
              </a:ext>
            </a:extLst>
          </p:cNvPr>
          <p:cNvSpPr>
            <a:spLocks noGrp="1"/>
          </p:cNvSpPr>
          <p:nvPr>
            <p:ph type="body" sz="quarter" idx="17" hasCustomPrompt="1"/>
          </p:nvPr>
        </p:nvSpPr>
        <p:spPr>
          <a:xfrm>
            <a:off x="4964244" y="3843287"/>
            <a:ext cx="2241600" cy="1096109"/>
          </a:xfrm>
        </p:spPr>
        <p:txBody>
          <a:bodyPr>
            <a:noAutofit/>
          </a:bodyPr>
          <a:lstStyle>
            <a:lvl1pPr marL="0" indent="0" algn="ctr">
              <a:lnSpc>
                <a:spcPct val="100000"/>
              </a:lnSpc>
              <a:spcBef>
                <a:spcPts val="0"/>
              </a:spcBef>
              <a:buNone/>
              <a:defRPr sz="2133"/>
            </a:lvl1pPr>
            <a:lvl2pPr marL="457206" indent="0" algn="ctr">
              <a:buNone/>
              <a:defRPr sz="2133"/>
            </a:lvl2pPr>
            <a:lvl3pPr marL="914413" indent="0" algn="ctr">
              <a:buNone/>
              <a:defRPr sz="2133"/>
            </a:lvl3pPr>
            <a:lvl4pPr marL="1371619" indent="0" algn="ctr">
              <a:buNone/>
              <a:defRPr sz="2133"/>
            </a:lvl4pPr>
            <a:lvl5pPr marL="1828825" indent="0" algn="ctr">
              <a:buNone/>
              <a:defRPr sz="2133"/>
            </a:lvl5pPr>
          </a:lstStyle>
          <a:p>
            <a:pPr lvl="0"/>
            <a:r>
              <a:rPr lang="en-GB"/>
              <a:t>Copy</a:t>
            </a:r>
          </a:p>
        </p:txBody>
      </p:sp>
      <p:sp>
        <p:nvSpPr>
          <p:cNvPr id="15" name="Text Placeholder 11">
            <a:extLst>
              <a:ext uri="{FF2B5EF4-FFF2-40B4-BE49-F238E27FC236}">
                <a16:creationId xmlns:a16="http://schemas.microsoft.com/office/drawing/2014/main" id="{1E416E96-5B96-B794-1B5E-4B71AB213600}"/>
              </a:ext>
            </a:extLst>
          </p:cNvPr>
          <p:cNvSpPr>
            <a:spLocks noGrp="1"/>
          </p:cNvSpPr>
          <p:nvPr>
            <p:ph type="body" sz="quarter" idx="18" hasCustomPrompt="1"/>
          </p:nvPr>
        </p:nvSpPr>
        <p:spPr>
          <a:xfrm>
            <a:off x="7207044" y="3843287"/>
            <a:ext cx="2241600" cy="1096109"/>
          </a:xfrm>
        </p:spPr>
        <p:txBody>
          <a:bodyPr>
            <a:noAutofit/>
          </a:bodyPr>
          <a:lstStyle>
            <a:lvl1pPr marL="0" indent="0" algn="ctr">
              <a:lnSpc>
                <a:spcPct val="100000"/>
              </a:lnSpc>
              <a:spcBef>
                <a:spcPts val="0"/>
              </a:spcBef>
              <a:buNone/>
              <a:defRPr sz="2133"/>
            </a:lvl1pPr>
            <a:lvl2pPr marL="457206" indent="0" algn="ctr">
              <a:buNone/>
              <a:defRPr sz="2133"/>
            </a:lvl2pPr>
            <a:lvl3pPr marL="914413" indent="0" algn="ctr">
              <a:buNone/>
              <a:defRPr sz="2133"/>
            </a:lvl3pPr>
            <a:lvl4pPr marL="1371619" indent="0" algn="ctr">
              <a:buNone/>
              <a:defRPr sz="2133"/>
            </a:lvl4pPr>
            <a:lvl5pPr marL="1828825" indent="0" algn="ctr">
              <a:buNone/>
              <a:defRPr sz="2133"/>
            </a:lvl5pPr>
          </a:lstStyle>
          <a:p>
            <a:pPr lvl="0"/>
            <a:r>
              <a:rPr lang="en-GB"/>
              <a:t>Copy</a:t>
            </a:r>
          </a:p>
        </p:txBody>
      </p:sp>
      <p:sp>
        <p:nvSpPr>
          <p:cNvPr id="16" name="Text Placeholder 11">
            <a:extLst>
              <a:ext uri="{FF2B5EF4-FFF2-40B4-BE49-F238E27FC236}">
                <a16:creationId xmlns:a16="http://schemas.microsoft.com/office/drawing/2014/main" id="{FA689B1B-005E-E0AD-943C-2E3A30FED7C7}"/>
              </a:ext>
            </a:extLst>
          </p:cNvPr>
          <p:cNvSpPr>
            <a:spLocks noGrp="1"/>
          </p:cNvSpPr>
          <p:nvPr>
            <p:ph type="body" sz="quarter" idx="19" hasCustomPrompt="1"/>
          </p:nvPr>
        </p:nvSpPr>
        <p:spPr>
          <a:xfrm>
            <a:off x="9449845" y="3843287"/>
            <a:ext cx="2241600" cy="1096109"/>
          </a:xfrm>
        </p:spPr>
        <p:txBody>
          <a:bodyPr>
            <a:noAutofit/>
          </a:bodyPr>
          <a:lstStyle>
            <a:lvl1pPr marL="0" indent="0" algn="ctr">
              <a:lnSpc>
                <a:spcPct val="100000"/>
              </a:lnSpc>
              <a:spcBef>
                <a:spcPts val="0"/>
              </a:spcBef>
              <a:buNone/>
              <a:defRPr sz="2133"/>
            </a:lvl1pPr>
            <a:lvl2pPr marL="457206" indent="0" algn="ctr">
              <a:buNone/>
              <a:defRPr sz="2133"/>
            </a:lvl2pPr>
            <a:lvl3pPr marL="914413" indent="0" algn="ctr">
              <a:buNone/>
              <a:defRPr sz="2133"/>
            </a:lvl3pPr>
            <a:lvl4pPr marL="1371619" indent="0" algn="ctr">
              <a:buNone/>
              <a:defRPr sz="2133"/>
            </a:lvl4pPr>
            <a:lvl5pPr marL="1828825" indent="0" algn="ctr">
              <a:buNone/>
              <a:defRPr sz="2133"/>
            </a:lvl5pPr>
          </a:lstStyle>
          <a:p>
            <a:pPr lvl="0"/>
            <a:r>
              <a:rPr lang="en-GB"/>
              <a:t>Copy</a:t>
            </a:r>
          </a:p>
        </p:txBody>
      </p:sp>
      <p:sp>
        <p:nvSpPr>
          <p:cNvPr id="121" name="Picture Placeholder 40">
            <a:extLst>
              <a:ext uri="{FF2B5EF4-FFF2-40B4-BE49-F238E27FC236}">
                <a16:creationId xmlns:a16="http://schemas.microsoft.com/office/drawing/2014/main" id="{F9C18334-344D-D74A-3BE8-0697B513FED0}"/>
              </a:ext>
            </a:extLst>
          </p:cNvPr>
          <p:cNvSpPr>
            <a:spLocks noGrp="1"/>
          </p:cNvSpPr>
          <p:nvPr>
            <p:ph type="pic" sz="quarter" idx="55" hasCustomPrompt="1"/>
          </p:nvPr>
        </p:nvSpPr>
        <p:spPr>
          <a:xfrm>
            <a:off x="959848" y="229614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2" name="Picture Placeholder 40">
            <a:extLst>
              <a:ext uri="{FF2B5EF4-FFF2-40B4-BE49-F238E27FC236}">
                <a16:creationId xmlns:a16="http://schemas.microsoft.com/office/drawing/2014/main" id="{F3ADB016-1B6C-53C9-959B-36734EA68898}"/>
              </a:ext>
            </a:extLst>
          </p:cNvPr>
          <p:cNvSpPr>
            <a:spLocks noGrp="1"/>
          </p:cNvSpPr>
          <p:nvPr>
            <p:ph type="pic" sz="quarter" idx="56" hasCustomPrompt="1"/>
          </p:nvPr>
        </p:nvSpPr>
        <p:spPr>
          <a:xfrm>
            <a:off x="3202648" y="229614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3" name="Picture Placeholder 40">
            <a:extLst>
              <a:ext uri="{FF2B5EF4-FFF2-40B4-BE49-F238E27FC236}">
                <a16:creationId xmlns:a16="http://schemas.microsoft.com/office/drawing/2014/main" id="{62C0E023-9091-81C3-35B2-F4A0057BA8A7}"/>
              </a:ext>
            </a:extLst>
          </p:cNvPr>
          <p:cNvSpPr>
            <a:spLocks noGrp="1"/>
          </p:cNvSpPr>
          <p:nvPr>
            <p:ph type="pic" sz="quarter" idx="57" hasCustomPrompt="1"/>
          </p:nvPr>
        </p:nvSpPr>
        <p:spPr>
          <a:xfrm>
            <a:off x="5445446" y="229614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4" name="Picture Placeholder 40">
            <a:extLst>
              <a:ext uri="{FF2B5EF4-FFF2-40B4-BE49-F238E27FC236}">
                <a16:creationId xmlns:a16="http://schemas.microsoft.com/office/drawing/2014/main" id="{921E792B-5193-406D-CAA4-8C98955D4E32}"/>
              </a:ext>
            </a:extLst>
          </p:cNvPr>
          <p:cNvSpPr>
            <a:spLocks noGrp="1"/>
          </p:cNvSpPr>
          <p:nvPr>
            <p:ph type="pic" sz="quarter" idx="58" hasCustomPrompt="1"/>
          </p:nvPr>
        </p:nvSpPr>
        <p:spPr>
          <a:xfrm>
            <a:off x="7688249" y="229614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
        <p:nvSpPr>
          <p:cNvPr id="125" name="Picture Placeholder 40">
            <a:extLst>
              <a:ext uri="{FF2B5EF4-FFF2-40B4-BE49-F238E27FC236}">
                <a16:creationId xmlns:a16="http://schemas.microsoft.com/office/drawing/2014/main" id="{68BCD6D8-0873-2E6D-92E0-7688C3B0DB6B}"/>
              </a:ext>
            </a:extLst>
          </p:cNvPr>
          <p:cNvSpPr>
            <a:spLocks noGrp="1"/>
          </p:cNvSpPr>
          <p:nvPr>
            <p:ph type="pic" sz="quarter" idx="59" hasCustomPrompt="1"/>
          </p:nvPr>
        </p:nvSpPr>
        <p:spPr>
          <a:xfrm>
            <a:off x="9931048" y="2296142"/>
            <a:ext cx="1279201" cy="1279201"/>
          </a:xfrm>
        </p:spPr>
        <p:txBody>
          <a:bodyPr anchor="ctr">
            <a:noAutofit/>
          </a:bodyPr>
          <a:lstStyle>
            <a:lvl1pPr marL="0" indent="0" algn="ctr">
              <a:buNone/>
              <a:defRPr sz="1467">
                <a:solidFill>
                  <a:schemeClr val="tx1"/>
                </a:solidFill>
                <a:latin typeface="+mj-lt"/>
              </a:defRPr>
            </a:lvl1pPr>
          </a:lstStyle>
          <a:p>
            <a:r>
              <a:rPr lang="en-US"/>
              <a:t>IMAGE GOES HERE</a:t>
            </a:r>
          </a:p>
        </p:txBody>
      </p:sp>
    </p:spTree>
    <p:extLst>
      <p:ext uri="{BB962C8B-B14F-4D97-AF65-F5344CB8AC3E}">
        <p14:creationId xmlns:p14="http://schemas.microsoft.com/office/powerpoint/2010/main" val="1430131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No Footer Picture BG Large Fo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621FF8-E153-F72B-12C6-51621D8089BF}"/>
              </a:ext>
            </a:extLst>
          </p:cNvPr>
          <p:cNvPicPr>
            <a:picLocks noChangeAspect="1"/>
          </p:cNvPicPr>
          <p:nvPr userDrawn="1"/>
        </p:nvPicPr>
        <p:blipFill>
          <a:blip r:embed="rId2">
            <a:alphaModFix amt="50000"/>
          </a:blip>
          <a:srcRect/>
          <a:stretch/>
        </p:blipFill>
        <p:spPr>
          <a:xfrm>
            <a:off x="5" y="0"/>
            <a:ext cx="12192000" cy="6858000"/>
          </a:xfrm>
          <a:prstGeom prst="rect">
            <a:avLst/>
          </a:prstGeom>
          <a:solidFill>
            <a:schemeClr val="bg1"/>
          </a:solidFill>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EB4919AA-60F6-0B1C-6DDA-14DC21FF9707}"/>
              </a:ext>
            </a:extLst>
          </p:cNvPr>
          <p:cNvSpPr>
            <a:spLocks noGrp="1"/>
          </p:cNvSpPr>
          <p:nvPr>
            <p:ph type="body" sz="quarter" idx="39"/>
          </p:nvPr>
        </p:nvSpPr>
        <p:spPr>
          <a:xfrm>
            <a:off x="478640" y="2149800"/>
            <a:ext cx="11212800" cy="3709923"/>
          </a:xfrm>
        </p:spPr>
        <p:txBody>
          <a:bodyPr lIns="0" tIns="0" rIns="0" bIns="0" anchor="ctr">
            <a:noAutofit/>
          </a:bodyPr>
          <a:lstStyle>
            <a:lvl1pPr marL="482583" indent="-482583">
              <a:lnSpc>
                <a:spcPct val="100000"/>
              </a:lnSpc>
              <a:spcBef>
                <a:spcPts val="801"/>
              </a:spcBef>
              <a:buClr>
                <a:schemeClr val="accent1"/>
              </a:buClr>
              <a:buFont typeface="DM Sans 18pt 18pt" panose="020B0604020202020204" charset="0"/>
              <a:buChar char="+"/>
              <a:tabLst/>
              <a:defRPr sz="4267" b="0" i="0">
                <a:latin typeface="Lora" pitchFamily="2" charset="77"/>
              </a:defRPr>
            </a:lvl1pPr>
            <a:lvl2pPr marL="1070993" indent="-531264">
              <a:lnSpc>
                <a:spcPct val="100000"/>
              </a:lnSpc>
              <a:spcBef>
                <a:spcPts val="801"/>
              </a:spcBef>
              <a:buClr>
                <a:schemeClr val="accent1"/>
              </a:buClr>
              <a:buFont typeface="DM Sans 18pt 18pt" panose="020B0604020202020204" charset="0"/>
              <a:buChar char="–"/>
              <a:tabLst/>
              <a:defRPr sz="4267"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1064051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No Footer Mid Size Fo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2149800"/>
            <a:ext cx="11212800" cy="3709923"/>
          </a:xfrm>
        </p:spPr>
        <p:txBody>
          <a:bodyPr lIns="0" tIns="0" rIns="0" bIns="0" anchor="t">
            <a:noAutofit/>
          </a:bodyPr>
          <a:lstStyle>
            <a:lvl1pPr marL="298441" indent="-298441">
              <a:lnSpc>
                <a:spcPct val="100000"/>
              </a:lnSpc>
              <a:spcBef>
                <a:spcPts val="801"/>
              </a:spcBef>
              <a:buClr>
                <a:schemeClr val="accent1"/>
              </a:buClr>
              <a:buFont typeface="DM Sans 18pt 18pt" panose="020B0604020202020204" charset="0"/>
              <a:buChar char="+"/>
              <a:tabLst/>
              <a:defRPr sz="2401" b="0" i="0">
                <a:latin typeface="Lora" pitchFamily="2" charset="77"/>
              </a:defRPr>
            </a:lvl1pPr>
            <a:lvl2pPr marL="713290" indent="-345006">
              <a:lnSpc>
                <a:spcPct val="100000"/>
              </a:lnSpc>
              <a:spcBef>
                <a:spcPts val="801"/>
              </a:spcBef>
              <a:buClr>
                <a:schemeClr val="accent1"/>
              </a:buClr>
              <a:buFont typeface="DM Sans 18pt 18pt" panose="020B0604020202020204" charset="0"/>
              <a:buChar char="–"/>
              <a:tabLst/>
              <a:defRPr sz="2401"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8995774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No Footer Deep Blue Qoute">
    <p:bg>
      <p:bgPr>
        <a:solidFill>
          <a:schemeClr val="accent4"/>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464150"/>
            <a:ext cx="11212800" cy="5929711"/>
          </a:xfrm>
        </p:spPr>
        <p:txBody>
          <a:bodyPr lIns="0" tIns="0" rIns="0" bIns="0" anchor="ctr">
            <a:noAutofit/>
          </a:bodyPr>
          <a:lstStyle>
            <a:lvl1pPr marL="539732" indent="-539732" algn="ctr">
              <a:lnSpc>
                <a:spcPct val="100000"/>
              </a:lnSpc>
              <a:spcBef>
                <a:spcPts val="801"/>
              </a:spcBef>
              <a:buClr>
                <a:schemeClr val="accent1"/>
              </a:buClr>
              <a:buFont typeface="DM Sans 18pt 18pt" panose="020B0604020202020204" charset="0"/>
              <a:buChar char="+"/>
              <a:tabLst/>
              <a:defRPr sz="4800" b="0" i="0">
                <a:latin typeface="Lora" pitchFamily="2" charset="77"/>
              </a:defRPr>
            </a:lvl1pPr>
            <a:lvl2pPr marL="954581" indent="-586295" algn="ctr">
              <a:lnSpc>
                <a:spcPct val="100000"/>
              </a:lnSpc>
              <a:spcBef>
                <a:spcPts val="801"/>
              </a:spcBef>
              <a:buClr>
                <a:schemeClr val="accent1"/>
              </a:buClr>
              <a:buFont typeface="DM Sans 18pt 18pt" panose="020B0604020202020204" charset="0"/>
              <a:buChar char="–"/>
              <a:tabLst/>
              <a:defRPr sz="4800"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110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462C-B968-914D-9CD7-E380092B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05462A-36FA-604C-B317-EBF91D5B37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9F674F-CD20-4444-B2FE-727CED158D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6">
            <a:extLst>
              <a:ext uri="{FF2B5EF4-FFF2-40B4-BE49-F238E27FC236}">
                <a16:creationId xmlns:a16="http://schemas.microsoft.com/office/drawing/2014/main" id="{72E93568-5956-3745-B86D-B3805DEC444F}"/>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986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Light Blue Light">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85931B-F688-69E9-7E86-92FE339BD9EF}"/>
              </a:ext>
            </a:extLst>
          </p:cNvPr>
          <p:cNvSpPr/>
          <p:nvPr userDrawn="1"/>
        </p:nvSpPr>
        <p:spPr>
          <a:xfrm>
            <a:off x="-3" y="4"/>
            <a:ext cx="12192000" cy="817033"/>
          </a:xfrm>
          <a:prstGeom prst="rect">
            <a:avLst/>
          </a:prstGeom>
          <a:solidFill>
            <a:schemeClr val="bg1">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pic>
        <p:nvPicPr>
          <p:cNvPr id="9" name="Graphic 8">
            <a:extLst>
              <a:ext uri="{FF2B5EF4-FFF2-40B4-BE49-F238E27FC236}">
                <a16:creationId xmlns:a16="http://schemas.microsoft.com/office/drawing/2014/main" id="{F1834A55-D696-3B67-1F9F-2ABBCB5729F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2435" y="544194"/>
            <a:ext cx="1658204" cy="561239"/>
          </a:xfrm>
          <a:prstGeom prst="rect">
            <a:avLst/>
          </a:prstGeom>
        </p:spPr>
      </p:pic>
      <p:pic>
        <p:nvPicPr>
          <p:cNvPr id="14" name="Graphic 13">
            <a:extLst>
              <a:ext uri="{FF2B5EF4-FFF2-40B4-BE49-F238E27FC236}">
                <a16:creationId xmlns:a16="http://schemas.microsoft.com/office/drawing/2014/main" id="{563EC991-EAAA-0F46-537F-ED5D24728F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3167" y="1099965"/>
            <a:ext cx="841023" cy="841023"/>
          </a:xfrm>
          <a:prstGeom prst="rect">
            <a:avLst/>
          </a:prstGeom>
        </p:spPr>
      </p:pic>
      <p:pic>
        <p:nvPicPr>
          <p:cNvPr id="16" name="Graphic 15">
            <a:extLst>
              <a:ext uri="{FF2B5EF4-FFF2-40B4-BE49-F238E27FC236}">
                <a16:creationId xmlns:a16="http://schemas.microsoft.com/office/drawing/2014/main" id="{0688D3DF-F998-5051-71B4-8CEB24A01D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945966" y="4384532"/>
            <a:ext cx="1664901" cy="1664901"/>
          </a:xfrm>
          <a:prstGeom prst="rect">
            <a:avLst/>
          </a:prstGeom>
        </p:spPr>
      </p:pic>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1" y="2083228"/>
            <a:ext cx="8087783" cy="2214033"/>
          </a:xfrm>
        </p:spPr>
        <p:txBody>
          <a:bodyPr lIns="0" tIns="0" rIns="0" bIns="0">
            <a:noAutofit/>
          </a:bodyPr>
          <a:lstStyle>
            <a:lvl1pPr marL="0" indent="0">
              <a:lnSpc>
                <a:spcPts val="9040"/>
              </a:lnSpc>
              <a:buNone/>
              <a:defRPr sz="8000" cap="all" spc="-53" baseline="0">
                <a:solidFill>
                  <a:schemeClr val="accent4"/>
                </a:solidFill>
                <a:latin typeface="+mj-lt"/>
              </a:defRPr>
            </a:lvl1pPr>
          </a:lstStyle>
          <a:p>
            <a:pPr lvl="0"/>
            <a:r>
              <a:rPr lang="en-GB"/>
              <a:t>TITLE ANTON 60PT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3"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49" y="4821574"/>
            <a:ext cx="4104000" cy="309033"/>
          </a:xfrm>
        </p:spPr>
        <p:txBody>
          <a:bodyPr lIns="0" tIns="0" rIns="0" bIns="0">
            <a:noAutofit/>
          </a:bodyPr>
          <a:lstStyle>
            <a:lvl1pPr marL="0" indent="0">
              <a:buNone/>
              <a:defRPr sz="2400" b="1" i="0" cap="all" spc="0" baseline="0">
                <a:solidFill>
                  <a:schemeClr val="accent4"/>
                </a:solidFill>
                <a:latin typeface="Antonio Light" pitchFamily="2" charset="77"/>
              </a:defRPr>
            </a:lvl1pPr>
            <a:lvl2pPr marL="457213" indent="0">
              <a:buNone/>
              <a:defRPr>
                <a:solidFill>
                  <a:schemeClr val="accent3"/>
                </a:solidFill>
                <a:latin typeface="+mj-lt"/>
              </a:defRPr>
            </a:lvl2pPr>
            <a:lvl3pPr marL="914424" indent="0">
              <a:buNone/>
              <a:defRPr>
                <a:solidFill>
                  <a:schemeClr val="accent3"/>
                </a:solidFill>
                <a:latin typeface="+mj-lt"/>
              </a:defRPr>
            </a:lvl3pPr>
            <a:lvl4pPr marL="1371636" indent="0">
              <a:buNone/>
              <a:defRPr>
                <a:solidFill>
                  <a:schemeClr val="accent3"/>
                </a:solidFill>
                <a:latin typeface="+mj-lt"/>
              </a:defRPr>
            </a:lvl4pPr>
            <a:lvl5pPr marL="1828849"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49" y="5211659"/>
            <a:ext cx="4104000" cy="1219200"/>
          </a:xfrm>
        </p:spPr>
        <p:txBody>
          <a:bodyPr lIns="0" tIns="0" rIns="0" bIns="0">
            <a:noAutofit/>
          </a:bodyPr>
          <a:lstStyle>
            <a:lvl1pPr marL="0" indent="0">
              <a:buNone/>
              <a:defRPr sz="2133" i="1" spc="27" baseline="0"/>
            </a:lvl1pPr>
            <a:lvl2pPr marL="457213" indent="0">
              <a:buNone/>
              <a:defRPr i="1"/>
            </a:lvl2pPr>
            <a:lvl3pPr marL="914424" indent="0">
              <a:buNone/>
              <a:defRPr i="1"/>
            </a:lvl3pPr>
            <a:lvl4pPr marL="1371636" indent="0">
              <a:buNone/>
              <a:defRPr i="1"/>
            </a:lvl4pPr>
            <a:lvl5pPr marL="1828849" indent="0">
              <a:buNone/>
              <a:defRPr i="1"/>
            </a:lvl5pPr>
          </a:lstStyle>
          <a:p>
            <a:pPr lvl="0"/>
            <a:r>
              <a:rPr lang="en-GB"/>
              <a:t>Job Title Lora Italic 16pt</a:t>
            </a:r>
            <a:endParaRPr lang="en-US"/>
          </a:p>
        </p:txBody>
      </p:sp>
      <p:sp>
        <p:nvSpPr>
          <p:cNvPr id="3" name="Rectangle 2">
            <a:extLst>
              <a:ext uri="{FF2B5EF4-FFF2-40B4-BE49-F238E27FC236}">
                <a16:creationId xmlns:a16="http://schemas.microsoft.com/office/drawing/2014/main" id="{C406660D-34C5-0D54-DEFD-3C072908F72D}"/>
              </a:ext>
            </a:extLst>
          </p:cNvPr>
          <p:cNvSpPr/>
          <p:nvPr userDrawn="1"/>
        </p:nvSpPr>
        <p:spPr>
          <a:xfrm>
            <a:off x="2580343" y="4663344"/>
            <a:ext cx="3864000" cy="2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Tree>
    <p:extLst>
      <p:ext uri="{BB962C8B-B14F-4D97-AF65-F5344CB8AC3E}">
        <p14:creationId xmlns:p14="http://schemas.microsoft.com/office/powerpoint/2010/main" val="5721174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No Footer Large Qou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title</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Strategy</a:t>
            </a:r>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40" y="2149800"/>
            <a:ext cx="11212800" cy="3709923"/>
          </a:xfrm>
        </p:spPr>
        <p:txBody>
          <a:bodyPr lIns="0" tIns="0" rIns="0" bIns="0" anchor="ctr">
            <a:noAutofit/>
          </a:bodyPr>
          <a:lstStyle>
            <a:lvl1pPr marL="596878" indent="-596878" algn="ctr">
              <a:lnSpc>
                <a:spcPct val="100000"/>
              </a:lnSpc>
              <a:spcBef>
                <a:spcPts val="801"/>
              </a:spcBef>
              <a:buClr>
                <a:schemeClr val="accent1"/>
              </a:buClr>
              <a:buFont typeface="DM Sans 18pt 18pt" panose="020B0604020202020204" charset="0"/>
              <a:buChar char="+"/>
              <a:tabLst/>
              <a:defRPr sz="4800" b="0" i="0">
                <a:latin typeface="Lora" pitchFamily="2" charset="77"/>
              </a:defRPr>
            </a:lvl1pPr>
            <a:lvl2pPr marL="1011728" indent="-643443" algn="ctr">
              <a:lnSpc>
                <a:spcPct val="100000"/>
              </a:lnSpc>
              <a:spcBef>
                <a:spcPts val="801"/>
              </a:spcBef>
              <a:buClr>
                <a:schemeClr val="accent1"/>
              </a:buClr>
              <a:buFont typeface="DM Sans 18pt 18pt" panose="020B0604020202020204" charset="0"/>
              <a:buChar char="–"/>
              <a:tabLst/>
              <a:defRPr sz="4800" b="0" i="0">
                <a:latin typeface="Lora" pitchFamily="2" charset="77"/>
              </a:defRPr>
            </a:lvl2pPr>
            <a:lvl3pPr>
              <a:defRPr sz="1335" b="0" i="0">
                <a:latin typeface="Lora" pitchFamily="2" charset="77"/>
              </a:defRPr>
            </a:lvl3pPr>
            <a:lvl4pPr>
              <a:defRPr sz="1335" b="0" i="0">
                <a:latin typeface="Lora" pitchFamily="2" charset="77"/>
              </a:defRPr>
            </a:lvl4pPr>
            <a:lvl5pPr>
              <a:defRPr sz="1335" b="0" i="0">
                <a:latin typeface="Lora" pitchFamily="2" charset="77"/>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763238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Large Qoute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1716957"/>
            <a:ext cx="11214597" cy="3611401"/>
          </a:xfrm>
        </p:spPr>
        <p:txBody>
          <a:bodyPr lIns="0" tIns="0" rIns="0" bIns="0">
            <a:noAutofit/>
          </a:bodyPr>
          <a:lstStyle>
            <a:lvl1pPr marL="177794" indent="-177794">
              <a:buFont typeface="Lora SemiBold" panose="020B0604020202020204" charset="0"/>
              <a:buChar char="“"/>
              <a:tabLst/>
              <a:defRPr sz="4267" b="1" spc="0" baseline="0">
                <a:solidFill>
                  <a:schemeClr val="accent2"/>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err="1"/>
              <a:t>Qoute</a:t>
            </a:r>
            <a:endParaRPr lang="en-GB"/>
          </a:p>
          <a:p>
            <a:pPr lvl="0"/>
            <a:endParaRPr lang="en-US"/>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660668"/>
            <a:ext cx="11212800" cy="334113"/>
          </a:xfrm>
        </p:spPr>
        <p:txBody>
          <a:bodyPr lIns="0" tIns="57600" rIns="0" bIns="0">
            <a:noAutofit/>
          </a:bodyPr>
          <a:lstStyle>
            <a:lvl1pPr marL="0" indent="0" algn="ctr">
              <a:lnSpc>
                <a:spcPct val="110000"/>
              </a:lnSpc>
              <a:buNone/>
              <a:defRPr sz="1467" b="1" i="0" cap="all" spc="-15" baseline="0">
                <a:solidFill>
                  <a:schemeClr val="accent2"/>
                </a:solidFill>
                <a:latin typeface="Antonio Ligh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42" y="6019378"/>
            <a:ext cx="11214597" cy="225559"/>
          </a:xfrm>
        </p:spPr>
        <p:txBody>
          <a:bodyPr lIns="0" tIns="0" rIns="0" bIns="0">
            <a:noAutofit/>
          </a:bodyPr>
          <a:lstStyle>
            <a:lvl1pPr marL="0" indent="0" algn="ctr">
              <a:buNone/>
              <a:defRPr sz="1600" i="1" spc="15" baseline="0">
                <a:solidFill>
                  <a:schemeClr val="accent2"/>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Job title</a:t>
            </a:r>
            <a:endParaRPr lang="en-US"/>
          </a:p>
        </p:txBody>
      </p:sp>
      <p:sp>
        <p:nvSpPr>
          <p:cNvPr id="5" name="Rectangle 4">
            <a:extLst>
              <a:ext uri="{FF2B5EF4-FFF2-40B4-BE49-F238E27FC236}">
                <a16:creationId xmlns:a16="http://schemas.microsoft.com/office/drawing/2014/main" id="{1E0565EC-26EC-51ED-DE4C-E10CE73194F4}"/>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6" name="Rectangle 5">
            <a:extLst>
              <a:ext uri="{FF2B5EF4-FFF2-40B4-BE49-F238E27FC236}">
                <a16:creationId xmlns:a16="http://schemas.microsoft.com/office/drawing/2014/main" id="{43281497-CA42-68D1-6575-CB3CF0F2ADEE}"/>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7" name="Rectangle 6">
            <a:extLst>
              <a:ext uri="{FF2B5EF4-FFF2-40B4-BE49-F238E27FC236}">
                <a16:creationId xmlns:a16="http://schemas.microsoft.com/office/drawing/2014/main" id="{93D0B049-DB4C-42B5-3281-8DFDF4FBB05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8" name="Graphic 7">
            <a:extLst>
              <a:ext uri="{FF2B5EF4-FFF2-40B4-BE49-F238E27FC236}">
                <a16:creationId xmlns:a16="http://schemas.microsoft.com/office/drawing/2014/main" id="{CC38BAF8-7316-98C9-9E5A-B7A46CA4C5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37568418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Large Qoute 2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339329"/>
            <a:ext cx="11212800" cy="334113"/>
          </a:xfrm>
        </p:spPr>
        <p:txBody>
          <a:bodyPr lIns="0" tIns="57600" rIns="0" bIns="0">
            <a:noAutofit/>
          </a:bodyPr>
          <a:lstStyle>
            <a:lvl1pPr marL="0" indent="0" algn="ctr">
              <a:lnSpc>
                <a:spcPct val="110000"/>
              </a:lnSpc>
              <a:buNone/>
              <a:defRPr sz="1467" b="1" i="0" cap="none" spc="-15" baseline="0">
                <a:solidFill>
                  <a:schemeClr val="accent2"/>
                </a:solidFill>
                <a:latin typeface="DM Sans 18pt 18p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42" y="5681755"/>
            <a:ext cx="11214597" cy="225559"/>
          </a:xfrm>
        </p:spPr>
        <p:txBody>
          <a:bodyPr lIns="0" tIns="0" rIns="0" bIns="0">
            <a:noAutofit/>
          </a:bodyPr>
          <a:lstStyle>
            <a:lvl1pPr marL="0" indent="0" algn="ctr">
              <a:buNone/>
              <a:defRPr sz="1600" b="0" i="0" spc="15" baseline="0">
                <a:solidFill>
                  <a:schemeClr val="accent2"/>
                </a:solidFill>
                <a:latin typeface="DM Sans 18pt 18pt" pitchFamily="2" charset="77"/>
              </a:defRPr>
            </a:lvl1pPr>
            <a:lvl2pPr marL="457209" indent="0">
              <a:buNone/>
              <a:defRPr/>
            </a:lvl2pPr>
            <a:lvl3pPr marL="914413" indent="0">
              <a:buNone/>
              <a:defRPr/>
            </a:lvl3pPr>
            <a:lvl4pPr marL="1371619" indent="0">
              <a:buNone/>
              <a:defRPr/>
            </a:lvl4pPr>
            <a:lvl5pPr marL="1828826" indent="0">
              <a:buNone/>
              <a:defRPr/>
            </a:lvl5pPr>
          </a:lstStyle>
          <a:p>
            <a:pPr lvl="0"/>
            <a:r>
              <a:rPr lang="en-GB"/>
              <a:t>Job title</a:t>
            </a:r>
            <a:endParaRPr lang="en-US"/>
          </a:p>
        </p:txBody>
      </p:sp>
      <p:sp>
        <p:nvSpPr>
          <p:cNvPr id="5" name="Text Placeholder 11">
            <a:extLst>
              <a:ext uri="{FF2B5EF4-FFF2-40B4-BE49-F238E27FC236}">
                <a16:creationId xmlns:a16="http://schemas.microsoft.com/office/drawing/2014/main" id="{4BCBA50D-337F-95F3-C269-5B9D6F400C65}"/>
              </a:ext>
            </a:extLst>
          </p:cNvPr>
          <p:cNvSpPr>
            <a:spLocks noGrp="1"/>
          </p:cNvSpPr>
          <p:nvPr>
            <p:ph type="body" sz="quarter" idx="44" hasCustomPrompt="1"/>
          </p:nvPr>
        </p:nvSpPr>
        <p:spPr>
          <a:xfrm>
            <a:off x="478640" y="1282079"/>
            <a:ext cx="11212800" cy="448555"/>
          </a:xfrm>
        </p:spPr>
        <p:txBody>
          <a:bodyPr lIns="0" tIns="0" rIns="0" bIns="0" anchor="ctr">
            <a:noAutofit/>
          </a:bodyPr>
          <a:lstStyle>
            <a:lvl1pPr marL="0" indent="0" algn="ctr">
              <a:lnSpc>
                <a:spcPct val="110000"/>
              </a:lnSpc>
              <a:buNone/>
              <a:defRPr sz="3733" b="1" i="0" cap="all" spc="-15" baseline="0">
                <a:solidFill>
                  <a:schemeClr val="accent2"/>
                </a:solidFill>
                <a:latin typeface="Antonio Light" pitchFamily="2" charset="77"/>
              </a:defRPr>
            </a:lvl1pPr>
          </a:lstStyle>
          <a:p>
            <a:pPr lvl="0"/>
            <a:r>
              <a:rPr lang="en-GB"/>
              <a:t>Line 1</a:t>
            </a:r>
            <a:endParaRPr lang="en-US"/>
          </a:p>
        </p:txBody>
      </p:sp>
      <p:sp>
        <p:nvSpPr>
          <p:cNvPr id="6" name="Text Placeholder 11">
            <a:extLst>
              <a:ext uri="{FF2B5EF4-FFF2-40B4-BE49-F238E27FC236}">
                <a16:creationId xmlns:a16="http://schemas.microsoft.com/office/drawing/2014/main" id="{944C4C84-8A3E-4376-C0E4-5E2443CB0327}"/>
              </a:ext>
            </a:extLst>
          </p:cNvPr>
          <p:cNvSpPr>
            <a:spLocks noGrp="1"/>
          </p:cNvSpPr>
          <p:nvPr>
            <p:ph type="body" sz="quarter" idx="45" hasCustomPrompt="1"/>
          </p:nvPr>
        </p:nvSpPr>
        <p:spPr>
          <a:xfrm>
            <a:off x="478640" y="2081564"/>
            <a:ext cx="11212800" cy="1842589"/>
          </a:xfrm>
        </p:spPr>
        <p:txBody>
          <a:bodyPr lIns="0" tIns="0" rIns="0" bIns="0" anchor="ctr">
            <a:noAutofit/>
          </a:bodyPr>
          <a:lstStyle>
            <a:lvl1pPr marL="0" indent="0" algn="ctr">
              <a:lnSpc>
                <a:spcPct val="110000"/>
              </a:lnSpc>
              <a:buNone/>
              <a:defRPr sz="15334" b="0" i="0" cap="all" spc="-15" baseline="0">
                <a:solidFill>
                  <a:schemeClr val="accent1"/>
                </a:solidFill>
                <a:latin typeface="+mj-lt"/>
              </a:defRPr>
            </a:lvl1pPr>
          </a:lstStyle>
          <a:p>
            <a:pPr lvl="0"/>
            <a:r>
              <a:rPr lang="en-GB"/>
              <a:t>Line 2</a:t>
            </a:r>
            <a:endParaRPr lang="en-US"/>
          </a:p>
        </p:txBody>
      </p:sp>
      <p:sp>
        <p:nvSpPr>
          <p:cNvPr id="7" name="Text Placeholder 11">
            <a:extLst>
              <a:ext uri="{FF2B5EF4-FFF2-40B4-BE49-F238E27FC236}">
                <a16:creationId xmlns:a16="http://schemas.microsoft.com/office/drawing/2014/main" id="{148334AB-8BF2-49E0-7E24-CBE8BC1D9AB2}"/>
              </a:ext>
            </a:extLst>
          </p:cNvPr>
          <p:cNvSpPr>
            <a:spLocks noGrp="1"/>
          </p:cNvSpPr>
          <p:nvPr>
            <p:ph type="body" sz="quarter" idx="46" hasCustomPrompt="1"/>
          </p:nvPr>
        </p:nvSpPr>
        <p:spPr>
          <a:xfrm>
            <a:off x="478640" y="4128332"/>
            <a:ext cx="11212800" cy="448555"/>
          </a:xfrm>
        </p:spPr>
        <p:txBody>
          <a:bodyPr lIns="0" tIns="0" rIns="0" bIns="0" anchor="ctr">
            <a:noAutofit/>
          </a:bodyPr>
          <a:lstStyle>
            <a:lvl1pPr marL="0" indent="0" algn="ctr">
              <a:lnSpc>
                <a:spcPct val="110000"/>
              </a:lnSpc>
              <a:buNone/>
              <a:defRPr sz="8801" b="0" i="1" cap="none" spc="-15" baseline="0">
                <a:solidFill>
                  <a:schemeClr val="accent2"/>
                </a:solidFill>
                <a:latin typeface="Lora" pitchFamily="2" charset="77"/>
              </a:defRPr>
            </a:lvl1pPr>
          </a:lstStyle>
          <a:p>
            <a:pPr lvl="0"/>
            <a:r>
              <a:rPr lang="en-GB"/>
              <a:t>Line 3</a:t>
            </a:r>
            <a:endParaRPr lang="en-US"/>
          </a:p>
        </p:txBody>
      </p:sp>
      <p:sp>
        <p:nvSpPr>
          <p:cNvPr id="8" name="Rectangle 7">
            <a:extLst>
              <a:ext uri="{FF2B5EF4-FFF2-40B4-BE49-F238E27FC236}">
                <a16:creationId xmlns:a16="http://schemas.microsoft.com/office/drawing/2014/main" id="{F78FE7D9-D784-7124-88E2-8307B8FC6C8E}"/>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0" name="Rectangle 9">
            <a:extLst>
              <a:ext uri="{FF2B5EF4-FFF2-40B4-BE49-F238E27FC236}">
                <a16:creationId xmlns:a16="http://schemas.microsoft.com/office/drawing/2014/main" id="{C7CC4012-4319-3A57-7623-F5E50DC50222}"/>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2" name="Rectangle 11">
            <a:extLst>
              <a:ext uri="{FF2B5EF4-FFF2-40B4-BE49-F238E27FC236}">
                <a16:creationId xmlns:a16="http://schemas.microsoft.com/office/drawing/2014/main" id="{8AED0BE2-D1AF-600A-ACD5-E1FB1436FCAB}"/>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3" name="Graphic 12">
            <a:extLst>
              <a:ext uri="{FF2B5EF4-FFF2-40B4-BE49-F238E27FC236}">
                <a16:creationId xmlns:a16="http://schemas.microsoft.com/office/drawing/2014/main" id="{FF958AAF-E3DD-7C06-5EEB-40B9E47F1A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9147135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Accept no Limits Dark">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339329"/>
            <a:ext cx="11212800" cy="334113"/>
          </a:xfrm>
        </p:spPr>
        <p:txBody>
          <a:bodyPr lIns="0" tIns="57600" rIns="0" bIns="0">
            <a:noAutofit/>
          </a:bodyPr>
          <a:lstStyle>
            <a:lvl1pPr marL="0" indent="0" algn="ctr">
              <a:lnSpc>
                <a:spcPct val="110000"/>
              </a:lnSpc>
              <a:buNone/>
              <a:defRPr sz="1467" b="1" i="0" cap="none" spc="-15" baseline="0">
                <a:solidFill>
                  <a:schemeClr val="accent2"/>
                </a:solidFill>
                <a:latin typeface="DM Sans 18pt 18pt" pitchFamily="2" charset="77"/>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42" y="5681755"/>
            <a:ext cx="11214597" cy="225559"/>
          </a:xfrm>
        </p:spPr>
        <p:txBody>
          <a:bodyPr lIns="0" tIns="0" rIns="0" bIns="0">
            <a:noAutofit/>
          </a:bodyPr>
          <a:lstStyle>
            <a:lvl1pPr marL="0" indent="0" algn="ctr">
              <a:buNone/>
              <a:defRPr sz="1600" b="0" i="0" spc="15" baseline="0">
                <a:solidFill>
                  <a:schemeClr val="accent2"/>
                </a:solidFill>
                <a:latin typeface="DM Sans 18pt 18pt" pitchFamily="2" charset="77"/>
              </a:defRPr>
            </a:lvl1pPr>
            <a:lvl2pPr marL="457209" indent="0">
              <a:buNone/>
              <a:defRPr/>
            </a:lvl2pPr>
            <a:lvl3pPr marL="914413" indent="0">
              <a:buNone/>
              <a:defRPr/>
            </a:lvl3pPr>
            <a:lvl4pPr marL="1371619" indent="0">
              <a:buNone/>
              <a:defRPr/>
            </a:lvl4pPr>
            <a:lvl5pPr marL="1828826" indent="0">
              <a:buNone/>
              <a:defRPr/>
            </a:lvl5pPr>
          </a:lstStyle>
          <a:p>
            <a:pPr lvl="0"/>
            <a:r>
              <a:rPr lang="en-GB"/>
              <a:t>Job title</a:t>
            </a:r>
            <a:endParaRPr lang="en-US"/>
          </a:p>
        </p:txBody>
      </p:sp>
      <p:sp>
        <p:nvSpPr>
          <p:cNvPr id="5" name="Text Placeholder 11">
            <a:extLst>
              <a:ext uri="{FF2B5EF4-FFF2-40B4-BE49-F238E27FC236}">
                <a16:creationId xmlns:a16="http://schemas.microsoft.com/office/drawing/2014/main" id="{4BCBA50D-337F-95F3-C269-5B9D6F400C65}"/>
              </a:ext>
            </a:extLst>
          </p:cNvPr>
          <p:cNvSpPr>
            <a:spLocks noGrp="1"/>
          </p:cNvSpPr>
          <p:nvPr>
            <p:ph type="body" sz="quarter" idx="44" hasCustomPrompt="1"/>
          </p:nvPr>
        </p:nvSpPr>
        <p:spPr>
          <a:xfrm>
            <a:off x="478640" y="1224204"/>
            <a:ext cx="11212800" cy="448555"/>
          </a:xfrm>
        </p:spPr>
        <p:txBody>
          <a:bodyPr lIns="0" tIns="0" rIns="0" bIns="0" anchor="ctr">
            <a:noAutofit/>
          </a:bodyPr>
          <a:lstStyle>
            <a:lvl1pPr marL="0" indent="0" algn="ctr">
              <a:lnSpc>
                <a:spcPct val="110000"/>
              </a:lnSpc>
              <a:buNone/>
              <a:defRPr sz="3733" b="0" i="0" cap="all" spc="-15" baseline="0">
                <a:solidFill>
                  <a:schemeClr val="accent2"/>
                </a:solidFill>
                <a:latin typeface="+mj-lt"/>
              </a:defRPr>
            </a:lvl1pPr>
          </a:lstStyle>
          <a:p>
            <a:pPr lvl="0"/>
            <a:r>
              <a:rPr lang="en-GB"/>
              <a:t>Line 1</a:t>
            </a:r>
            <a:endParaRPr lang="en-US"/>
          </a:p>
        </p:txBody>
      </p:sp>
      <p:sp>
        <p:nvSpPr>
          <p:cNvPr id="7" name="Text Placeholder 11">
            <a:extLst>
              <a:ext uri="{FF2B5EF4-FFF2-40B4-BE49-F238E27FC236}">
                <a16:creationId xmlns:a16="http://schemas.microsoft.com/office/drawing/2014/main" id="{148334AB-8BF2-49E0-7E24-CBE8BC1D9AB2}"/>
              </a:ext>
            </a:extLst>
          </p:cNvPr>
          <p:cNvSpPr>
            <a:spLocks noGrp="1"/>
          </p:cNvSpPr>
          <p:nvPr>
            <p:ph type="body" sz="quarter" idx="46" hasCustomPrompt="1"/>
          </p:nvPr>
        </p:nvSpPr>
        <p:spPr>
          <a:xfrm>
            <a:off x="478640" y="4128332"/>
            <a:ext cx="11212800" cy="448555"/>
          </a:xfrm>
        </p:spPr>
        <p:txBody>
          <a:bodyPr lIns="0" tIns="0" rIns="0" bIns="0" anchor="ctr">
            <a:noAutofit/>
          </a:bodyPr>
          <a:lstStyle>
            <a:lvl1pPr marL="0" indent="0" algn="ctr">
              <a:lnSpc>
                <a:spcPct val="110000"/>
              </a:lnSpc>
              <a:buNone/>
              <a:defRPr sz="9600" b="0" i="1" cap="none" spc="-15" baseline="0">
                <a:solidFill>
                  <a:schemeClr val="accent2"/>
                </a:solidFill>
                <a:latin typeface="Lora" pitchFamily="2" charset="77"/>
              </a:defRPr>
            </a:lvl1pPr>
          </a:lstStyle>
          <a:p>
            <a:pPr lvl="0"/>
            <a:r>
              <a:rPr lang="en-GB"/>
              <a:t>Line 4</a:t>
            </a:r>
            <a:endParaRPr lang="en-US"/>
          </a:p>
        </p:txBody>
      </p:sp>
      <p:sp>
        <p:nvSpPr>
          <p:cNvPr id="8" name="Text Placeholder 11">
            <a:extLst>
              <a:ext uri="{FF2B5EF4-FFF2-40B4-BE49-F238E27FC236}">
                <a16:creationId xmlns:a16="http://schemas.microsoft.com/office/drawing/2014/main" id="{A93B48D5-B95D-DA3F-EFFF-B65A3011DB12}"/>
              </a:ext>
            </a:extLst>
          </p:cNvPr>
          <p:cNvSpPr>
            <a:spLocks noGrp="1"/>
          </p:cNvSpPr>
          <p:nvPr>
            <p:ph type="body" sz="quarter" idx="47" hasCustomPrompt="1"/>
          </p:nvPr>
        </p:nvSpPr>
        <p:spPr>
          <a:xfrm>
            <a:off x="478640" y="1993847"/>
            <a:ext cx="11212800" cy="448555"/>
          </a:xfrm>
        </p:spPr>
        <p:txBody>
          <a:bodyPr lIns="0" tIns="0" rIns="0" bIns="0" anchor="ctr">
            <a:noAutofit/>
          </a:bodyPr>
          <a:lstStyle>
            <a:lvl1pPr marL="0" indent="0" algn="ctr">
              <a:lnSpc>
                <a:spcPct val="110000"/>
              </a:lnSpc>
              <a:buNone/>
              <a:defRPr sz="9600" b="0" i="1" cap="none" spc="-15" baseline="0">
                <a:solidFill>
                  <a:schemeClr val="accent2"/>
                </a:solidFill>
                <a:latin typeface="Lora" pitchFamily="2" charset="77"/>
              </a:defRPr>
            </a:lvl1pPr>
          </a:lstStyle>
          <a:p>
            <a:pPr lvl="0"/>
            <a:r>
              <a:rPr lang="en-GB"/>
              <a:t>Line 2</a:t>
            </a:r>
            <a:endParaRPr lang="en-US"/>
          </a:p>
        </p:txBody>
      </p:sp>
      <p:sp>
        <p:nvSpPr>
          <p:cNvPr id="6" name="Text Placeholder 11">
            <a:extLst>
              <a:ext uri="{FF2B5EF4-FFF2-40B4-BE49-F238E27FC236}">
                <a16:creationId xmlns:a16="http://schemas.microsoft.com/office/drawing/2014/main" id="{944C4C84-8A3E-4376-C0E4-5E2443CB0327}"/>
              </a:ext>
            </a:extLst>
          </p:cNvPr>
          <p:cNvSpPr>
            <a:spLocks noGrp="1"/>
          </p:cNvSpPr>
          <p:nvPr>
            <p:ph type="body" sz="quarter" idx="45" hasCustomPrompt="1"/>
          </p:nvPr>
        </p:nvSpPr>
        <p:spPr>
          <a:xfrm>
            <a:off x="478640" y="2526887"/>
            <a:ext cx="11212800" cy="1842589"/>
          </a:xfrm>
        </p:spPr>
        <p:txBody>
          <a:bodyPr lIns="0" tIns="0" rIns="0" bIns="0" anchor="ctr">
            <a:noAutofit/>
          </a:bodyPr>
          <a:lstStyle>
            <a:lvl1pPr marL="0" indent="0" algn="ctr">
              <a:lnSpc>
                <a:spcPct val="110000"/>
              </a:lnSpc>
              <a:buNone/>
              <a:defRPr sz="12800" b="0" i="0" cap="all" spc="-15" baseline="0">
                <a:solidFill>
                  <a:schemeClr val="accent5"/>
                </a:solidFill>
                <a:latin typeface="+mj-lt"/>
              </a:defRPr>
            </a:lvl1pPr>
          </a:lstStyle>
          <a:p>
            <a:pPr lvl="0"/>
            <a:r>
              <a:rPr lang="en-GB"/>
              <a:t>Line 3</a:t>
            </a:r>
            <a:endParaRPr lang="en-US"/>
          </a:p>
        </p:txBody>
      </p:sp>
      <p:sp>
        <p:nvSpPr>
          <p:cNvPr id="10" name="Rectangle 9">
            <a:extLst>
              <a:ext uri="{FF2B5EF4-FFF2-40B4-BE49-F238E27FC236}">
                <a16:creationId xmlns:a16="http://schemas.microsoft.com/office/drawing/2014/main" id="{E3AC6AF5-38AC-D906-06A7-262077CC1F82}"/>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12" name="Rectangle 11">
            <a:extLst>
              <a:ext uri="{FF2B5EF4-FFF2-40B4-BE49-F238E27FC236}">
                <a16:creationId xmlns:a16="http://schemas.microsoft.com/office/drawing/2014/main" id="{A9628A6F-B4DD-BB0B-785D-EBC98CF0485C}"/>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13" name="Rectangle 12">
            <a:extLst>
              <a:ext uri="{FF2B5EF4-FFF2-40B4-BE49-F238E27FC236}">
                <a16:creationId xmlns:a16="http://schemas.microsoft.com/office/drawing/2014/main" id="{127E0120-15DD-65BE-47D8-3B938C685498}"/>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14" name="Graphic 13">
            <a:extLst>
              <a:ext uri="{FF2B5EF4-FFF2-40B4-BE49-F238E27FC236}">
                <a16:creationId xmlns:a16="http://schemas.microsoft.com/office/drawing/2014/main" id="{589F01D3-15AC-5D06-5AED-9C1576437A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Tree>
    <p:extLst>
      <p:ext uri="{BB962C8B-B14F-4D97-AF65-F5344CB8AC3E}">
        <p14:creationId xmlns:p14="http://schemas.microsoft.com/office/powerpoint/2010/main" val="42273406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3"/>
            <a:ext cx="11214597"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6" y="490275"/>
            <a:ext cx="185124"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5"/>
            <a:ext cx="11214597" cy="225559"/>
          </a:xfrm>
        </p:spPr>
        <p:txBody>
          <a:bodyPr lIns="0" tIns="0" rIns="0" bIns="0">
            <a:noAutofit/>
          </a:bodyPr>
          <a:lstStyle>
            <a:lvl1pPr marL="0" indent="0">
              <a:buNone/>
              <a:defRPr sz="1600" i="1" spc="15" baseline="0">
                <a:solidFill>
                  <a:schemeClr val="accent1"/>
                </a:solidFill>
              </a:defRPr>
            </a:lvl1pPr>
            <a:lvl2pPr marL="457209" indent="0">
              <a:buNone/>
              <a:defRPr/>
            </a:lvl2pPr>
            <a:lvl3pPr marL="914413" indent="0">
              <a:buNone/>
              <a:defRPr/>
            </a:lvl3pPr>
            <a:lvl4pPr marL="1371619" indent="0">
              <a:buNone/>
              <a:defRPr/>
            </a:lvl4pPr>
            <a:lvl5pPr marL="1828826"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6"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1"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1" b="1" i="0" u="none" strike="noStrike" cap="none">
              <a:solidFill>
                <a:schemeClr val="tx1"/>
              </a:solidFill>
              <a:latin typeface="Antonio" pitchFamily="2" charset="77"/>
              <a:ea typeface="Lora" pitchFamily="2" charset="0"/>
              <a:cs typeface="Lora" pitchFamily="2" charset="0"/>
              <a:sym typeface="Lora" pitchFamily="2" charset="0"/>
            </a:endParaRPr>
          </a:p>
        </p:txBody>
      </p:sp>
      <p:sp>
        <p:nvSpPr>
          <p:cNvPr id="3" name="Rectangle 2">
            <a:extLst>
              <a:ext uri="{FF2B5EF4-FFF2-40B4-BE49-F238E27FC236}">
                <a16:creationId xmlns:a16="http://schemas.microsoft.com/office/drawing/2014/main" id="{E64FF898-5398-5CFC-4323-5A48EDD8CD96}"/>
              </a:ext>
            </a:extLst>
          </p:cNvPr>
          <p:cNvSpPr/>
          <p:nvPr userDrawn="1"/>
        </p:nvSpPr>
        <p:spPr>
          <a:xfrm>
            <a:off x="5" y="6406801"/>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
        <p:nvSpPr>
          <p:cNvPr id="4" name="Rectangle 3">
            <a:extLst>
              <a:ext uri="{FF2B5EF4-FFF2-40B4-BE49-F238E27FC236}">
                <a16:creationId xmlns:a16="http://schemas.microsoft.com/office/drawing/2014/main" id="{C8F9F08B-7264-41F5-19D9-B5B3603D227A}"/>
              </a:ext>
            </a:extLst>
          </p:cNvPr>
          <p:cNvSpPr/>
          <p:nvPr userDrawn="1"/>
        </p:nvSpPr>
        <p:spPr>
          <a:xfrm>
            <a:off x="359837"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a:solidFill>
                  <a:schemeClr val="tx2"/>
                </a:solidFill>
                <a:latin typeface="DM Sans 18pt 18pt" pitchFamily="2" charset="77"/>
              </a:rPr>
              <a:t>© Stephenson Harwood LLP.</a:t>
            </a:r>
          </a:p>
        </p:txBody>
      </p:sp>
      <p:sp>
        <p:nvSpPr>
          <p:cNvPr id="6" name="Rectangle 5">
            <a:extLst>
              <a:ext uri="{FF2B5EF4-FFF2-40B4-BE49-F238E27FC236}">
                <a16:creationId xmlns:a16="http://schemas.microsoft.com/office/drawing/2014/main" id="{8BABE9BF-D4FC-B1A2-2BB8-CB0C9142E425}"/>
              </a:ext>
            </a:extLst>
          </p:cNvPr>
          <p:cNvSpPr/>
          <p:nvPr userDrawn="1"/>
        </p:nvSpPr>
        <p:spPr>
          <a:xfrm>
            <a:off x="10854271" y="6341538"/>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7" name="Graphic 6">
            <a:extLst>
              <a:ext uri="{FF2B5EF4-FFF2-40B4-BE49-F238E27FC236}">
                <a16:creationId xmlns:a16="http://schemas.microsoft.com/office/drawing/2014/main" id="{4A4314C1-B3D6-3B2E-05E0-3A5C45149B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8" y="6197651"/>
            <a:ext cx="1279235" cy="432972"/>
          </a:xfrm>
          <a:prstGeom prst="rect">
            <a:avLst/>
          </a:prstGeom>
        </p:spPr>
      </p:pic>
      <p:sp>
        <p:nvSpPr>
          <p:cNvPr id="2" name="Picture Placeholder 4">
            <a:extLst>
              <a:ext uri="{FF2B5EF4-FFF2-40B4-BE49-F238E27FC236}">
                <a16:creationId xmlns:a16="http://schemas.microsoft.com/office/drawing/2014/main" id="{EAD75FE8-D144-956E-3E37-75719B8F5027}"/>
              </a:ext>
            </a:extLst>
          </p:cNvPr>
          <p:cNvSpPr>
            <a:spLocks noGrp="1"/>
          </p:cNvSpPr>
          <p:nvPr>
            <p:ph type="pic" sz="quarter" idx="10" hasCustomPrompt="1"/>
          </p:nvPr>
        </p:nvSpPr>
        <p:spPr>
          <a:xfrm>
            <a:off x="925624" y="1703356"/>
            <a:ext cx="350400" cy="350400"/>
          </a:xfrm>
        </p:spPr>
        <p:txBody>
          <a:bodyPr/>
          <a:lstStyle>
            <a:lvl1pPr marL="0" indent="0">
              <a:buNone/>
              <a:defRPr/>
            </a:lvl1pPr>
          </a:lstStyle>
          <a:p>
            <a:r>
              <a:rPr lang="en-US"/>
              <a:t> </a:t>
            </a:r>
          </a:p>
        </p:txBody>
      </p:sp>
      <p:sp>
        <p:nvSpPr>
          <p:cNvPr id="12" name="Picture Placeholder 4">
            <a:extLst>
              <a:ext uri="{FF2B5EF4-FFF2-40B4-BE49-F238E27FC236}">
                <a16:creationId xmlns:a16="http://schemas.microsoft.com/office/drawing/2014/main" id="{CC45F447-CFBB-7B11-43AE-0D535D093BD0}"/>
              </a:ext>
            </a:extLst>
          </p:cNvPr>
          <p:cNvSpPr>
            <a:spLocks noGrp="1"/>
          </p:cNvSpPr>
          <p:nvPr>
            <p:ph type="pic" sz="quarter" idx="11" hasCustomPrompt="1"/>
          </p:nvPr>
        </p:nvSpPr>
        <p:spPr>
          <a:xfrm>
            <a:off x="1689623" y="1703356"/>
            <a:ext cx="350400" cy="350400"/>
          </a:xfrm>
        </p:spPr>
        <p:txBody>
          <a:bodyPr/>
          <a:lstStyle>
            <a:lvl1pPr marL="0" indent="0">
              <a:buNone/>
              <a:defRPr/>
            </a:lvl1pPr>
          </a:lstStyle>
          <a:p>
            <a:r>
              <a:rPr lang="en-US"/>
              <a:t> </a:t>
            </a:r>
          </a:p>
        </p:txBody>
      </p:sp>
      <p:sp>
        <p:nvSpPr>
          <p:cNvPr id="13" name="Picture Placeholder 4">
            <a:extLst>
              <a:ext uri="{FF2B5EF4-FFF2-40B4-BE49-F238E27FC236}">
                <a16:creationId xmlns:a16="http://schemas.microsoft.com/office/drawing/2014/main" id="{4C3EC0C9-847B-70EF-DD22-C3A023989C99}"/>
              </a:ext>
            </a:extLst>
          </p:cNvPr>
          <p:cNvSpPr>
            <a:spLocks noGrp="1"/>
          </p:cNvSpPr>
          <p:nvPr>
            <p:ph type="pic" sz="quarter" idx="12" hasCustomPrompt="1"/>
          </p:nvPr>
        </p:nvSpPr>
        <p:spPr>
          <a:xfrm>
            <a:off x="2453621" y="1703356"/>
            <a:ext cx="350400" cy="350400"/>
          </a:xfrm>
        </p:spPr>
        <p:txBody>
          <a:bodyPr/>
          <a:lstStyle>
            <a:lvl1pPr marL="0" indent="0">
              <a:buNone/>
              <a:defRPr/>
            </a:lvl1pPr>
          </a:lstStyle>
          <a:p>
            <a:r>
              <a:rPr lang="en-US"/>
              <a:t> </a:t>
            </a:r>
          </a:p>
        </p:txBody>
      </p:sp>
      <p:sp>
        <p:nvSpPr>
          <p:cNvPr id="14" name="Picture Placeholder 4">
            <a:extLst>
              <a:ext uri="{FF2B5EF4-FFF2-40B4-BE49-F238E27FC236}">
                <a16:creationId xmlns:a16="http://schemas.microsoft.com/office/drawing/2014/main" id="{3ACB880C-B448-A148-CD82-42412750E2E9}"/>
              </a:ext>
            </a:extLst>
          </p:cNvPr>
          <p:cNvSpPr>
            <a:spLocks noGrp="1"/>
          </p:cNvSpPr>
          <p:nvPr>
            <p:ph type="pic" sz="quarter" idx="14" hasCustomPrompt="1"/>
          </p:nvPr>
        </p:nvSpPr>
        <p:spPr>
          <a:xfrm>
            <a:off x="3217620" y="1703356"/>
            <a:ext cx="350400" cy="350400"/>
          </a:xfrm>
        </p:spPr>
        <p:txBody>
          <a:bodyPr/>
          <a:lstStyle>
            <a:lvl1pPr marL="0" indent="0">
              <a:buNone/>
              <a:defRPr/>
            </a:lvl1pPr>
          </a:lstStyle>
          <a:p>
            <a:r>
              <a:rPr lang="en-US"/>
              <a:t> </a:t>
            </a:r>
          </a:p>
        </p:txBody>
      </p:sp>
      <p:sp>
        <p:nvSpPr>
          <p:cNvPr id="15" name="Picture Placeholder 4">
            <a:extLst>
              <a:ext uri="{FF2B5EF4-FFF2-40B4-BE49-F238E27FC236}">
                <a16:creationId xmlns:a16="http://schemas.microsoft.com/office/drawing/2014/main" id="{9C4EE38E-C5A0-57C7-30E2-47CB75D434BD}"/>
              </a:ext>
            </a:extLst>
          </p:cNvPr>
          <p:cNvSpPr>
            <a:spLocks noGrp="1"/>
          </p:cNvSpPr>
          <p:nvPr>
            <p:ph type="pic" sz="quarter" idx="15" hasCustomPrompt="1"/>
          </p:nvPr>
        </p:nvSpPr>
        <p:spPr>
          <a:xfrm>
            <a:off x="3981619" y="1703356"/>
            <a:ext cx="350400" cy="350400"/>
          </a:xfrm>
        </p:spPr>
        <p:txBody>
          <a:bodyPr/>
          <a:lstStyle>
            <a:lvl1pPr marL="0" indent="0">
              <a:buNone/>
              <a:defRPr/>
            </a:lvl1pPr>
          </a:lstStyle>
          <a:p>
            <a:r>
              <a:rPr lang="en-US"/>
              <a:t> </a:t>
            </a:r>
          </a:p>
        </p:txBody>
      </p:sp>
      <p:sp>
        <p:nvSpPr>
          <p:cNvPr id="16" name="Picture Placeholder 4">
            <a:extLst>
              <a:ext uri="{FF2B5EF4-FFF2-40B4-BE49-F238E27FC236}">
                <a16:creationId xmlns:a16="http://schemas.microsoft.com/office/drawing/2014/main" id="{2B0DE384-7E0E-858C-606C-64C4B95A4A55}"/>
              </a:ext>
            </a:extLst>
          </p:cNvPr>
          <p:cNvSpPr>
            <a:spLocks noGrp="1"/>
          </p:cNvSpPr>
          <p:nvPr>
            <p:ph type="pic" sz="quarter" idx="16" hasCustomPrompt="1"/>
          </p:nvPr>
        </p:nvSpPr>
        <p:spPr>
          <a:xfrm>
            <a:off x="4745617" y="1703356"/>
            <a:ext cx="350400" cy="350400"/>
          </a:xfrm>
        </p:spPr>
        <p:txBody>
          <a:bodyPr/>
          <a:lstStyle>
            <a:lvl1pPr marL="0" indent="0">
              <a:buNone/>
              <a:defRPr/>
            </a:lvl1pPr>
          </a:lstStyle>
          <a:p>
            <a:r>
              <a:rPr lang="en-US"/>
              <a:t> </a:t>
            </a:r>
          </a:p>
        </p:txBody>
      </p:sp>
      <p:sp>
        <p:nvSpPr>
          <p:cNvPr id="17" name="Picture Placeholder 4">
            <a:extLst>
              <a:ext uri="{FF2B5EF4-FFF2-40B4-BE49-F238E27FC236}">
                <a16:creationId xmlns:a16="http://schemas.microsoft.com/office/drawing/2014/main" id="{A423ACA3-2CCF-2CE8-13A4-63ED4D06B05D}"/>
              </a:ext>
            </a:extLst>
          </p:cNvPr>
          <p:cNvSpPr>
            <a:spLocks noGrp="1"/>
          </p:cNvSpPr>
          <p:nvPr>
            <p:ph type="pic" sz="quarter" idx="17" hasCustomPrompt="1"/>
          </p:nvPr>
        </p:nvSpPr>
        <p:spPr>
          <a:xfrm>
            <a:off x="5509616" y="1703356"/>
            <a:ext cx="350400" cy="350400"/>
          </a:xfrm>
        </p:spPr>
        <p:txBody>
          <a:bodyPr/>
          <a:lstStyle>
            <a:lvl1pPr marL="0" indent="0">
              <a:buNone/>
              <a:defRPr/>
            </a:lvl1pPr>
          </a:lstStyle>
          <a:p>
            <a:r>
              <a:rPr lang="en-US"/>
              <a:t> </a:t>
            </a:r>
          </a:p>
        </p:txBody>
      </p:sp>
      <p:sp>
        <p:nvSpPr>
          <p:cNvPr id="18" name="Picture Placeholder 4">
            <a:extLst>
              <a:ext uri="{FF2B5EF4-FFF2-40B4-BE49-F238E27FC236}">
                <a16:creationId xmlns:a16="http://schemas.microsoft.com/office/drawing/2014/main" id="{430DB38B-3039-ACDE-98B3-63D28A1FA378}"/>
              </a:ext>
            </a:extLst>
          </p:cNvPr>
          <p:cNvSpPr>
            <a:spLocks noGrp="1"/>
          </p:cNvSpPr>
          <p:nvPr>
            <p:ph type="pic" sz="quarter" idx="18" hasCustomPrompt="1"/>
          </p:nvPr>
        </p:nvSpPr>
        <p:spPr>
          <a:xfrm>
            <a:off x="6273616" y="1703356"/>
            <a:ext cx="350400" cy="350400"/>
          </a:xfrm>
        </p:spPr>
        <p:txBody>
          <a:bodyPr/>
          <a:lstStyle>
            <a:lvl1pPr marL="0" indent="0">
              <a:buNone/>
              <a:defRPr/>
            </a:lvl1pPr>
          </a:lstStyle>
          <a:p>
            <a:r>
              <a:rPr lang="en-US"/>
              <a:t> </a:t>
            </a:r>
          </a:p>
        </p:txBody>
      </p:sp>
      <p:sp>
        <p:nvSpPr>
          <p:cNvPr id="19" name="Picture Placeholder 4">
            <a:extLst>
              <a:ext uri="{FF2B5EF4-FFF2-40B4-BE49-F238E27FC236}">
                <a16:creationId xmlns:a16="http://schemas.microsoft.com/office/drawing/2014/main" id="{6FFDC82A-DB9F-5B32-FF51-3C25026A217E}"/>
              </a:ext>
            </a:extLst>
          </p:cNvPr>
          <p:cNvSpPr>
            <a:spLocks noGrp="1"/>
          </p:cNvSpPr>
          <p:nvPr>
            <p:ph type="pic" sz="quarter" idx="19" hasCustomPrompt="1"/>
          </p:nvPr>
        </p:nvSpPr>
        <p:spPr>
          <a:xfrm>
            <a:off x="7037615" y="1703356"/>
            <a:ext cx="350400" cy="350400"/>
          </a:xfrm>
        </p:spPr>
        <p:txBody>
          <a:bodyPr/>
          <a:lstStyle>
            <a:lvl1pPr marL="0" indent="0">
              <a:buNone/>
              <a:defRPr/>
            </a:lvl1pPr>
          </a:lstStyle>
          <a:p>
            <a:r>
              <a:rPr lang="en-US"/>
              <a:t> </a:t>
            </a:r>
          </a:p>
        </p:txBody>
      </p:sp>
      <p:sp>
        <p:nvSpPr>
          <p:cNvPr id="20" name="Picture Placeholder 4">
            <a:extLst>
              <a:ext uri="{FF2B5EF4-FFF2-40B4-BE49-F238E27FC236}">
                <a16:creationId xmlns:a16="http://schemas.microsoft.com/office/drawing/2014/main" id="{3697F33D-A46D-F8E0-A760-78AFC7B4F005}"/>
              </a:ext>
            </a:extLst>
          </p:cNvPr>
          <p:cNvSpPr>
            <a:spLocks noGrp="1"/>
          </p:cNvSpPr>
          <p:nvPr>
            <p:ph type="pic" sz="quarter" idx="20" hasCustomPrompt="1"/>
          </p:nvPr>
        </p:nvSpPr>
        <p:spPr>
          <a:xfrm>
            <a:off x="7801616" y="1703356"/>
            <a:ext cx="350400" cy="350400"/>
          </a:xfrm>
        </p:spPr>
        <p:txBody>
          <a:bodyPr/>
          <a:lstStyle>
            <a:lvl1pPr marL="0" indent="0">
              <a:buNone/>
              <a:defRPr/>
            </a:lvl1pPr>
          </a:lstStyle>
          <a:p>
            <a:r>
              <a:rPr lang="en-US"/>
              <a:t> </a:t>
            </a:r>
          </a:p>
        </p:txBody>
      </p:sp>
      <p:sp>
        <p:nvSpPr>
          <p:cNvPr id="21" name="Picture Placeholder 4">
            <a:extLst>
              <a:ext uri="{FF2B5EF4-FFF2-40B4-BE49-F238E27FC236}">
                <a16:creationId xmlns:a16="http://schemas.microsoft.com/office/drawing/2014/main" id="{0DB62A22-2170-29B9-94FC-9423E769FBCC}"/>
              </a:ext>
            </a:extLst>
          </p:cNvPr>
          <p:cNvSpPr>
            <a:spLocks noGrp="1"/>
          </p:cNvSpPr>
          <p:nvPr>
            <p:ph type="pic" sz="quarter" idx="21" hasCustomPrompt="1"/>
          </p:nvPr>
        </p:nvSpPr>
        <p:spPr>
          <a:xfrm>
            <a:off x="8565609" y="1703356"/>
            <a:ext cx="350400" cy="350400"/>
          </a:xfrm>
        </p:spPr>
        <p:txBody>
          <a:bodyPr/>
          <a:lstStyle>
            <a:lvl1pPr marL="0" indent="0">
              <a:buNone/>
              <a:defRPr/>
            </a:lvl1pPr>
          </a:lstStyle>
          <a:p>
            <a:r>
              <a:rPr lang="en-US"/>
              <a:t> </a:t>
            </a:r>
          </a:p>
        </p:txBody>
      </p:sp>
      <p:sp>
        <p:nvSpPr>
          <p:cNvPr id="22" name="Picture Placeholder 4">
            <a:extLst>
              <a:ext uri="{FF2B5EF4-FFF2-40B4-BE49-F238E27FC236}">
                <a16:creationId xmlns:a16="http://schemas.microsoft.com/office/drawing/2014/main" id="{85A49574-AEEA-C691-D231-59C6E1837097}"/>
              </a:ext>
            </a:extLst>
          </p:cNvPr>
          <p:cNvSpPr>
            <a:spLocks noGrp="1"/>
          </p:cNvSpPr>
          <p:nvPr>
            <p:ph type="pic" sz="quarter" idx="22" hasCustomPrompt="1"/>
          </p:nvPr>
        </p:nvSpPr>
        <p:spPr>
          <a:xfrm>
            <a:off x="9329608" y="1703356"/>
            <a:ext cx="350400" cy="350400"/>
          </a:xfrm>
        </p:spPr>
        <p:txBody>
          <a:bodyPr/>
          <a:lstStyle>
            <a:lvl1pPr marL="0" indent="0">
              <a:buNone/>
              <a:defRPr/>
            </a:lvl1pPr>
          </a:lstStyle>
          <a:p>
            <a:r>
              <a:rPr lang="en-US"/>
              <a:t> </a:t>
            </a:r>
          </a:p>
        </p:txBody>
      </p:sp>
      <p:sp>
        <p:nvSpPr>
          <p:cNvPr id="23" name="Picture Placeholder 4">
            <a:extLst>
              <a:ext uri="{FF2B5EF4-FFF2-40B4-BE49-F238E27FC236}">
                <a16:creationId xmlns:a16="http://schemas.microsoft.com/office/drawing/2014/main" id="{893DC4BC-7137-5514-C955-215C9DF6ECDE}"/>
              </a:ext>
            </a:extLst>
          </p:cNvPr>
          <p:cNvSpPr>
            <a:spLocks noGrp="1"/>
          </p:cNvSpPr>
          <p:nvPr>
            <p:ph type="pic" sz="quarter" idx="23" hasCustomPrompt="1"/>
          </p:nvPr>
        </p:nvSpPr>
        <p:spPr>
          <a:xfrm>
            <a:off x="10093607" y="1703356"/>
            <a:ext cx="350400" cy="350400"/>
          </a:xfrm>
        </p:spPr>
        <p:txBody>
          <a:bodyPr/>
          <a:lstStyle>
            <a:lvl1pPr marL="0" indent="0">
              <a:buNone/>
              <a:defRPr/>
            </a:lvl1pPr>
          </a:lstStyle>
          <a:p>
            <a:r>
              <a:rPr lang="en-US"/>
              <a:t> </a:t>
            </a:r>
          </a:p>
        </p:txBody>
      </p:sp>
      <p:sp>
        <p:nvSpPr>
          <p:cNvPr id="24" name="Picture Placeholder 4">
            <a:extLst>
              <a:ext uri="{FF2B5EF4-FFF2-40B4-BE49-F238E27FC236}">
                <a16:creationId xmlns:a16="http://schemas.microsoft.com/office/drawing/2014/main" id="{CEC80597-B1C4-F5B0-C497-09C577D65207}"/>
              </a:ext>
            </a:extLst>
          </p:cNvPr>
          <p:cNvSpPr>
            <a:spLocks noGrp="1"/>
          </p:cNvSpPr>
          <p:nvPr>
            <p:ph type="pic" sz="quarter" idx="24" hasCustomPrompt="1"/>
          </p:nvPr>
        </p:nvSpPr>
        <p:spPr>
          <a:xfrm>
            <a:off x="10857605" y="1703356"/>
            <a:ext cx="350400" cy="350400"/>
          </a:xfrm>
        </p:spPr>
        <p:txBody>
          <a:bodyPr/>
          <a:lstStyle>
            <a:lvl1pPr marL="0" indent="0">
              <a:buNone/>
              <a:defRPr/>
            </a:lvl1pPr>
          </a:lstStyle>
          <a:p>
            <a:r>
              <a:rPr lang="en-US"/>
              <a:t> </a:t>
            </a:r>
          </a:p>
        </p:txBody>
      </p:sp>
      <p:sp>
        <p:nvSpPr>
          <p:cNvPr id="25" name="Picture Placeholder 4">
            <a:extLst>
              <a:ext uri="{FF2B5EF4-FFF2-40B4-BE49-F238E27FC236}">
                <a16:creationId xmlns:a16="http://schemas.microsoft.com/office/drawing/2014/main" id="{6E5BC2ED-A6C6-6977-7280-801AA34047EF}"/>
              </a:ext>
            </a:extLst>
          </p:cNvPr>
          <p:cNvSpPr>
            <a:spLocks noGrp="1"/>
          </p:cNvSpPr>
          <p:nvPr>
            <p:ph type="pic" sz="quarter" idx="25" hasCustomPrompt="1"/>
          </p:nvPr>
        </p:nvSpPr>
        <p:spPr>
          <a:xfrm>
            <a:off x="925624" y="2143187"/>
            <a:ext cx="350400" cy="350400"/>
          </a:xfrm>
        </p:spPr>
        <p:txBody>
          <a:bodyPr/>
          <a:lstStyle>
            <a:lvl1pPr marL="0" indent="0">
              <a:buNone/>
              <a:defRPr/>
            </a:lvl1pPr>
          </a:lstStyle>
          <a:p>
            <a:r>
              <a:rPr lang="en-US"/>
              <a:t> </a:t>
            </a:r>
          </a:p>
        </p:txBody>
      </p:sp>
      <p:sp>
        <p:nvSpPr>
          <p:cNvPr id="26" name="Picture Placeholder 4">
            <a:extLst>
              <a:ext uri="{FF2B5EF4-FFF2-40B4-BE49-F238E27FC236}">
                <a16:creationId xmlns:a16="http://schemas.microsoft.com/office/drawing/2014/main" id="{57EFB2BF-7D53-D5C7-A440-F0E6F9FE766D}"/>
              </a:ext>
            </a:extLst>
          </p:cNvPr>
          <p:cNvSpPr>
            <a:spLocks noGrp="1"/>
          </p:cNvSpPr>
          <p:nvPr>
            <p:ph type="pic" sz="quarter" idx="26" hasCustomPrompt="1"/>
          </p:nvPr>
        </p:nvSpPr>
        <p:spPr>
          <a:xfrm>
            <a:off x="1689623" y="2143187"/>
            <a:ext cx="350400" cy="350400"/>
          </a:xfrm>
        </p:spPr>
        <p:txBody>
          <a:bodyPr/>
          <a:lstStyle>
            <a:lvl1pPr marL="0" indent="0">
              <a:buNone/>
              <a:defRPr/>
            </a:lvl1pPr>
          </a:lstStyle>
          <a:p>
            <a:r>
              <a:rPr lang="en-US"/>
              <a:t> </a:t>
            </a:r>
          </a:p>
        </p:txBody>
      </p:sp>
      <p:sp>
        <p:nvSpPr>
          <p:cNvPr id="27" name="Picture Placeholder 4">
            <a:extLst>
              <a:ext uri="{FF2B5EF4-FFF2-40B4-BE49-F238E27FC236}">
                <a16:creationId xmlns:a16="http://schemas.microsoft.com/office/drawing/2014/main" id="{15F613E1-BC6C-2B44-09C8-46DCC5BDADD8}"/>
              </a:ext>
            </a:extLst>
          </p:cNvPr>
          <p:cNvSpPr>
            <a:spLocks noGrp="1"/>
          </p:cNvSpPr>
          <p:nvPr>
            <p:ph type="pic" sz="quarter" idx="27" hasCustomPrompt="1"/>
          </p:nvPr>
        </p:nvSpPr>
        <p:spPr>
          <a:xfrm>
            <a:off x="2453621" y="2143187"/>
            <a:ext cx="350400" cy="350400"/>
          </a:xfrm>
        </p:spPr>
        <p:txBody>
          <a:bodyPr/>
          <a:lstStyle>
            <a:lvl1pPr marL="0" indent="0">
              <a:buNone/>
              <a:defRPr/>
            </a:lvl1pPr>
          </a:lstStyle>
          <a:p>
            <a:r>
              <a:rPr lang="en-US"/>
              <a:t> </a:t>
            </a:r>
          </a:p>
        </p:txBody>
      </p:sp>
      <p:sp>
        <p:nvSpPr>
          <p:cNvPr id="28" name="Picture Placeholder 4">
            <a:extLst>
              <a:ext uri="{FF2B5EF4-FFF2-40B4-BE49-F238E27FC236}">
                <a16:creationId xmlns:a16="http://schemas.microsoft.com/office/drawing/2014/main" id="{8439E4C1-DD5E-B370-6220-FEBDD2020896}"/>
              </a:ext>
            </a:extLst>
          </p:cNvPr>
          <p:cNvSpPr>
            <a:spLocks noGrp="1"/>
          </p:cNvSpPr>
          <p:nvPr>
            <p:ph type="pic" sz="quarter" idx="28" hasCustomPrompt="1"/>
          </p:nvPr>
        </p:nvSpPr>
        <p:spPr>
          <a:xfrm>
            <a:off x="3217620" y="2143187"/>
            <a:ext cx="350400" cy="350400"/>
          </a:xfrm>
        </p:spPr>
        <p:txBody>
          <a:bodyPr/>
          <a:lstStyle>
            <a:lvl1pPr marL="0" indent="0">
              <a:buNone/>
              <a:defRPr/>
            </a:lvl1pPr>
          </a:lstStyle>
          <a:p>
            <a:r>
              <a:rPr lang="en-US"/>
              <a:t> </a:t>
            </a:r>
          </a:p>
        </p:txBody>
      </p:sp>
      <p:sp>
        <p:nvSpPr>
          <p:cNvPr id="29" name="Picture Placeholder 4">
            <a:extLst>
              <a:ext uri="{FF2B5EF4-FFF2-40B4-BE49-F238E27FC236}">
                <a16:creationId xmlns:a16="http://schemas.microsoft.com/office/drawing/2014/main" id="{CF75EED8-2AC6-F839-BEE2-F3F1C0A2D158}"/>
              </a:ext>
            </a:extLst>
          </p:cNvPr>
          <p:cNvSpPr>
            <a:spLocks noGrp="1"/>
          </p:cNvSpPr>
          <p:nvPr>
            <p:ph type="pic" sz="quarter" idx="29" hasCustomPrompt="1"/>
          </p:nvPr>
        </p:nvSpPr>
        <p:spPr>
          <a:xfrm>
            <a:off x="3981619" y="2143187"/>
            <a:ext cx="350400" cy="350400"/>
          </a:xfrm>
        </p:spPr>
        <p:txBody>
          <a:bodyPr/>
          <a:lstStyle>
            <a:lvl1pPr marL="0" indent="0">
              <a:buNone/>
              <a:defRPr/>
            </a:lvl1pPr>
          </a:lstStyle>
          <a:p>
            <a:r>
              <a:rPr lang="en-US"/>
              <a:t> </a:t>
            </a:r>
          </a:p>
        </p:txBody>
      </p:sp>
      <p:sp>
        <p:nvSpPr>
          <p:cNvPr id="30" name="Picture Placeholder 4">
            <a:extLst>
              <a:ext uri="{FF2B5EF4-FFF2-40B4-BE49-F238E27FC236}">
                <a16:creationId xmlns:a16="http://schemas.microsoft.com/office/drawing/2014/main" id="{5C8D0B6C-0444-22D0-D2D6-4247B8DA5CD4}"/>
              </a:ext>
            </a:extLst>
          </p:cNvPr>
          <p:cNvSpPr>
            <a:spLocks noGrp="1"/>
          </p:cNvSpPr>
          <p:nvPr>
            <p:ph type="pic" sz="quarter" idx="30" hasCustomPrompt="1"/>
          </p:nvPr>
        </p:nvSpPr>
        <p:spPr>
          <a:xfrm>
            <a:off x="4745617" y="2143187"/>
            <a:ext cx="350400" cy="350400"/>
          </a:xfrm>
        </p:spPr>
        <p:txBody>
          <a:bodyPr/>
          <a:lstStyle>
            <a:lvl1pPr marL="0" indent="0">
              <a:buNone/>
              <a:defRPr/>
            </a:lvl1pPr>
          </a:lstStyle>
          <a:p>
            <a:r>
              <a:rPr lang="en-US"/>
              <a:t> </a:t>
            </a:r>
          </a:p>
        </p:txBody>
      </p:sp>
      <p:sp>
        <p:nvSpPr>
          <p:cNvPr id="31" name="Picture Placeholder 4">
            <a:extLst>
              <a:ext uri="{FF2B5EF4-FFF2-40B4-BE49-F238E27FC236}">
                <a16:creationId xmlns:a16="http://schemas.microsoft.com/office/drawing/2014/main" id="{79452864-FD61-2AFB-2A3C-2A7635EF9D7E}"/>
              </a:ext>
            </a:extLst>
          </p:cNvPr>
          <p:cNvSpPr>
            <a:spLocks noGrp="1"/>
          </p:cNvSpPr>
          <p:nvPr>
            <p:ph type="pic" sz="quarter" idx="31" hasCustomPrompt="1"/>
          </p:nvPr>
        </p:nvSpPr>
        <p:spPr>
          <a:xfrm>
            <a:off x="5509616" y="2143187"/>
            <a:ext cx="350400" cy="350400"/>
          </a:xfrm>
        </p:spPr>
        <p:txBody>
          <a:bodyPr/>
          <a:lstStyle>
            <a:lvl1pPr marL="0" indent="0">
              <a:buNone/>
              <a:defRPr/>
            </a:lvl1pPr>
          </a:lstStyle>
          <a:p>
            <a:r>
              <a:rPr lang="en-US"/>
              <a:t> </a:t>
            </a:r>
          </a:p>
        </p:txBody>
      </p:sp>
      <p:sp>
        <p:nvSpPr>
          <p:cNvPr id="32" name="Picture Placeholder 4">
            <a:extLst>
              <a:ext uri="{FF2B5EF4-FFF2-40B4-BE49-F238E27FC236}">
                <a16:creationId xmlns:a16="http://schemas.microsoft.com/office/drawing/2014/main" id="{E0881D58-4B85-E55D-B40B-7DB8193894BC}"/>
              </a:ext>
            </a:extLst>
          </p:cNvPr>
          <p:cNvSpPr>
            <a:spLocks noGrp="1"/>
          </p:cNvSpPr>
          <p:nvPr>
            <p:ph type="pic" sz="quarter" idx="32" hasCustomPrompt="1"/>
          </p:nvPr>
        </p:nvSpPr>
        <p:spPr>
          <a:xfrm>
            <a:off x="6273616" y="2143187"/>
            <a:ext cx="350400" cy="350400"/>
          </a:xfrm>
        </p:spPr>
        <p:txBody>
          <a:bodyPr/>
          <a:lstStyle>
            <a:lvl1pPr marL="0" indent="0">
              <a:buNone/>
              <a:defRPr/>
            </a:lvl1pPr>
          </a:lstStyle>
          <a:p>
            <a:r>
              <a:rPr lang="en-US"/>
              <a:t> </a:t>
            </a:r>
          </a:p>
        </p:txBody>
      </p:sp>
      <p:sp>
        <p:nvSpPr>
          <p:cNvPr id="33" name="Picture Placeholder 4">
            <a:extLst>
              <a:ext uri="{FF2B5EF4-FFF2-40B4-BE49-F238E27FC236}">
                <a16:creationId xmlns:a16="http://schemas.microsoft.com/office/drawing/2014/main" id="{E546FA55-BAA2-06C1-7001-7E6EE818B8CB}"/>
              </a:ext>
            </a:extLst>
          </p:cNvPr>
          <p:cNvSpPr>
            <a:spLocks noGrp="1"/>
          </p:cNvSpPr>
          <p:nvPr>
            <p:ph type="pic" sz="quarter" idx="33" hasCustomPrompt="1"/>
          </p:nvPr>
        </p:nvSpPr>
        <p:spPr>
          <a:xfrm>
            <a:off x="7037615" y="2143187"/>
            <a:ext cx="350400" cy="350400"/>
          </a:xfrm>
        </p:spPr>
        <p:txBody>
          <a:bodyPr/>
          <a:lstStyle>
            <a:lvl1pPr marL="0" indent="0">
              <a:buNone/>
              <a:defRPr/>
            </a:lvl1pPr>
          </a:lstStyle>
          <a:p>
            <a:r>
              <a:rPr lang="en-US"/>
              <a:t> </a:t>
            </a:r>
          </a:p>
        </p:txBody>
      </p:sp>
      <p:sp>
        <p:nvSpPr>
          <p:cNvPr id="34" name="Picture Placeholder 4">
            <a:extLst>
              <a:ext uri="{FF2B5EF4-FFF2-40B4-BE49-F238E27FC236}">
                <a16:creationId xmlns:a16="http://schemas.microsoft.com/office/drawing/2014/main" id="{3A8223EB-B739-032F-8DC7-820D1DAD05C2}"/>
              </a:ext>
            </a:extLst>
          </p:cNvPr>
          <p:cNvSpPr>
            <a:spLocks noGrp="1"/>
          </p:cNvSpPr>
          <p:nvPr>
            <p:ph type="pic" sz="quarter" idx="34" hasCustomPrompt="1"/>
          </p:nvPr>
        </p:nvSpPr>
        <p:spPr>
          <a:xfrm>
            <a:off x="7801616" y="2143187"/>
            <a:ext cx="350400" cy="350400"/>
          </a:xfrm>
        </p:spPr>
        <p:txBody>
          <a:bodyPr/>
          <a:lstStyle>
            <a:lvl1pPr marL="0" indent="0">
              <a:buNone/>
              <a:defRPr/>
            </a:lvl1pPr>
          </a:lstStyle>
          <a:p>
            <a:r>
              <a:rPr lang="en-US"/>
              <a:t> </a:t>
            </a:r>
          </a:p>
        </p:txBody>
      </p:sp>
      <p:sp>
        <p:nvSpPr>
          <p:cNvPr id="35" name="Picture Placeholder 4">
            <a:extLst>
              <a:ext uri="{FF2B5EF4-FFF2-40B4-BE49-F238E27FC236}">
                <a16:creationId xmlns:a16="http://schemas.microsoft.com/office/drawing/2014/main" id="{2FCFC60F-1818-0961-293D-9A95C1EE65AC}"/>
              </a:ext>
            </a:extLst>
          </p:cNvPr>
          <p:cNvSpPr>
            <a:spLocks noGrp="1"/>
          </p:cNvSpPr>
          <p:nvPr>
            <p:ph type="pic" sz="quarter" idx="35" hasCustomPrompt="1"/>
          </p:nvPr>
        </p:nvSpPr>
        <p:spPr>
          <a:xfrm>
            <a:off x="8565609" y="2143187"/>
            <a:ext cx="350400" cy="350400"/>
          </a:xfrm>
        </p:spPr>
        <p:txBody>
          <a:bodyPr/>
          <a:lstStyle>
            <a:lvl1pPr marL="0" indent="0">
              <a:buNone/>
              <a:defRPr/>
            </a:lvl1pPr>
          </a:lstStyle>
          <a:p>
            <a:r>
              <a:rPr lang="en-US"/>
              <a:t> </a:t>
            </a:r>
          </a:p>
        </p:txBody>
      </p:sp>
      <p:sp>
        <p:nvSpPr>
          <p:cNvPr id="36" name="Picture Placeholder 4">
            <a:extLst>
              <a:ext uri="{FF2B5EF4-FFF2-40B4-BE49-F238E27FC236}">
                <a16:creationId xmlns:a16="http://schemas.microsoft.com/office/drawing/2014/main" id="{B3F39EC7-A7B6-5F2A-FAA3-0FD28523E105}"/>
              </a:ext>
            </a:extLst>
          </p:cNvPr>
          <p:cNvSpPr>
            <a:spLocks noGrp="1"/>
          </p:cNvSpPr>
          <p:nvPr>
            <p:ph type="pic" sz="quarter" idx="36" hasCustomPrompt="1"/>
          </p:nvPr>
        </p:nvSpPr>
        <p:spPr>
          <a:xfrm>
            <a:off x="9329608" y="2143187"/>
            <a:ext cx="350400" cy="350400"/>
          </a:xfrm>
        </p:spPr>
        <p:txBody>
          <a:bodyPr/>
          <a:lstStyle>
            <a:lvl1pPr marL="0" indent="0">
              <a:buNone/>
              <a:defRPr/>
            </a:lvl1pPr>
          </a:lstStyle>
          <a:p>
            <a:r>
              <a:rPr lang="en-US"/>
              <a:t> </a:t>
            </a:r>
          </a:p>
        </p:txBody>
      </p:sp>
      <p:sp>
        <p:nvSpPr>
          <p:cNvPr id="37" name="Picture Placeholder 4">
            <a:extLst>
              <a:ext uri="{FF2B5EF4-FFF2-40B4-BE49-F238E27FC236}">
                <a16:creationId xmlns:a16="http://schemas.microsoft.com/office/drawing/2014/main" id="{68E4B551-3A12-9F65-7610-18360215FD42}"/>
              </a:ext>
            </a:extLst>
          </p:cNvPr>
          <p:cNvSpPr>
            <a:spLocks noGrp="1"/>
          </p:cNvSpPr>
          <p:nvPr>
            <p:ph type="pic" sz="quarter" idx="37" hasCustomPrompt="1"/>
          </p:nvPr>
        </p:nvSpPr>
        <p:spPr>
          <a:xfrm>
            <a:off x="10093607" y="2143187"/>
            <a:ext cx="350400" cy="350400"/>
          </a:xfrm>
        </p:spPr>
        <p:txBody>
          <a:bodyPr/>
          <a:lstStyle>
            <a:lvl1pPr marL="0" indent="0">
              <a:buNone/>
              <a:defRPr/>
            </a:lvl1pPr>
          </a:lstStyle>
          <a:p>
            <a:r>
              <a:rPr lang="en-US"/>
              <a:t> </a:t>
            </a:r>
          </a:p>
        </p:txBody>
      </p:sp>
      <p:sp>
        <p:nvSpPr>
          <p:cNvPr id="38" name="Picture Placeholder 4">
            <a:extLst>
              <a:ext uri="{FF2B5EF4-FFF2-40B4-BE49-F238E27FC236}">
                <a16:creationId xmlns:a16="http://schemas.microsoft.com/office/drawing/2014/main" id="{572A1BA4-81C7-34AB-654C-A369D4A46DD7}"/>
              </a:ext>
            </a:extLst>
          </p:cNvPr>
          <p:cNvSpPr>
            <a:spLocks noGrp="1"/>
          </p:cNvSpPr>
          <p:nvPr>
            <p:ph type="pic" sz="quarter" idx="38" hasCustomPrompt="1"/>
          </p:nvPr>
        </p:nvSpPr>
        <p:spPr>
          <a:xfrm>
            <a:off x="10857605" y="2143187"/>
            <a:ext cx="350400" cy="350400"/>
          </a:xfrm>
        </p:spPr>
        <p:txBody>
          <a:bodyPr/>
          <a:lstStyle>
            <a:lvl1pPr marL="0" indent="0">
              <a:buNone/>
              <a:defRPr/>
            </a:lvl1pPr>
          </a:lstStyle>
          <a:p>
            <a:r>
              <a:rPr lang="en-US"/>
              <a:t> </a:t>
            </a:r>
          </a:p>
        </p:txBody>
      </p:sp>
      <p:sp>
        <p:nvSpPr>
          <p:cNvPr id="39" name="Picture Placeholder 4">
            <a:extLst>
              <a:ext uri="{FF2B5EF4-FFF2-40B4-BE49-F238E27FC236}">
                <a16:creationId xmlns:a16="http://schemas.microsoft.com/office/drawing/2014/main" id="{D4BDAFE8-9776-0F4F-8A09-793EFDCC8EE5}"/>
              </a:ext>
            </a:extLst>
          </p:cNvPr>
          <p:cNvSpPr>
            <a:spLocks noGrp="1"/>
          </p:cNvSpPr>
          <p:nvPr>
            <p:ph type="pic" sz="quarter" idx="39" hasCustomPrompt="1"/>
          </p:nvPr>
        </p:nvSpPr>
        <p:spPr>
          <a:xfrm>
            <a:off x="925624" y="2583017"/>
            <a:ext cx="350400" cy="350400"/>
          </a:xfrm>
        </p:spPr>
        <p:txBody>
          <a:bodyPr/>
          <a:lstStyle>
            <a:lvl1pPr marL="0" indent="0">
              <a:buNone/>
              <a:defRPr/>
            </a:lvl1pPr>
          </a:lstStyle>
          <a:p>
            <a:r>
              <a:rPr lang="en-US"/>
              <a:t> </a:t>
            </a:r>
          </a:p>
        </p:txBody>
      </p:sp>
      <p:sp>
        <p:nvSpPr>
          <p:cNvPr id="40" name="Picture Placeholder 4">
            <a:extLst>
              <a:ext uri="{FF2B5EF4-FFF2-40B4-BE49-F238E27FC236}">
                <a16:creationId xmlns:a16="http://schemas.microsoft.com/office/drawing/2014/main" id="{C056AA93-3D44-594F-D209-F28D5C2D75F7}"/>
              </a:ext>
            </a:extLst>
          </p:cNvPr>
          <p:cNvSpPr>
            <a:spLocks noGrp="1"/>
          </p:cNvSpPr>
          <p:nvPr>
            <p:ph type="pic" sz="quarter" idx="40" hasCustomPrompt="1"/>
          </p:nvPr>
        </p:nvSpPr>
        <p:spPr>
          <a:xfrm>
            <a:off x="1689623" y="2583017"/>
            <a:ext cx="350400" cy="350400"/>
          </a:xfrm>
        </p:spPr>
        <p:txBody>
          <a:bodyPr/>
          <a:lstStyle>
            <a:lvl1pPr marL="0" indent="0">
              <a:buNone/>
              <a:defRPr/>
            </a:lvl1pPr>
          </a:lstStyle>
          <a:p>
            <a:r>
              <a:rPr lang="en-US"/>
              <a:t> </a:t>
            </a:r>
          </a:p>
        </p:txBody>
      </p:sp>
      <p:sp>
        <p:nvSpPr>
          <p:cNvPr id="41" name="Picture Placeholder 4">
            <a:extLst>
              <a:ext uri="{FF2B5EF4-FFF2-40B4-BE49-F238E27FC236}">
                <a16:creationId xmlns:a16="http://schemas.microsoft.com/office/drawing/2014/main" id="{CAE83E41-65A7-A5B3-6871-EDCDD2B86D3C}"/>
              </a:ext>
            </a:extLst>
          </p:cNvPr>
          <p:cNvSpPr>
            <a:spLocks noGrp="1"/>
          </p:cNvSpPr>
          <p:nvPr>
            <p:ph type="pic" sz="quarter" idx="41" hasCustomPrompt="1"/>
          </p:nvPr>
        </p:nvSpPr>
        <p:spPr>
          <a:xfrm>
            <a:off x="2453621" y="2583017"/>
            <a:ext cx="350400" cy="350400"/>
          </a:xfrm>
        </p:spPr>
        <p:txBody>
          <a:bodyPr/>
          <a:lstStyle>
            <a:lvl1pPr marL="0" indent="0">
              <a:buNone/>
              <a:defRPr/>
            </a:lvl1pPr>
          </a:lstStyle>
          <a:p>
            <a:r>
              <a:rPr lang="en-US"/>
              <a:t> </a:t>
            </a:r>
          </a:p>
        </p:txBody>
      </p:sp>
      <p:sp>
        <p:nvSpPr>
          <p:cNvPr id="42" name="Picture Placeholder 4">
            <a:extLst>
              <a:ext uri="{FF2B5EF4-FFF2-40B4-BE49-F238E27FC236}">
                <a16:creationId xmlns:a16="http://schemas.microsoft.com/office/drawing/2014/main" id="{64993AFB-5EA5-444D-4829-C6234EB3239A}"/>
              </a:ext>
            </a:extLst>
          </p:cNvPr>
          <p:cNvSpPr>
            <a:spLocks noGrp="1"/>
          </p:cNvSpPr>
          <p:nvPr>
            <p:ph type="pic" sz="quarter" idx="42" hasCustomPrompt="1"/>
          </p:nvPr>
        </p:nvSpPr>
        <p:spPr>
          <a:xfrm>
            <a:off x="3217620" y="2583017"/>
            <a:ext cx="350400" cy="350400"/>
          </a:xfrm>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D356ABFF-994B-1B09-E23B-E0A7AB3046D0}"/>
              </a:ext>
            </a:extLst>
          </p:cNvPr>
          <p:cNvSpPr>
            <a:spLocks noGrp="1"/>
          </p:cNvSpPr>
          <p:nvPr>
            <p:ph type="pic" sz="quarter" idx="43" hasCustomPrompt="1"/>
          </p:nvPr>
        </p:nvSpPr>
        <p:spPr>
          <a:xfrm>
            <a:off x="3981619" y="2583017"/>
            <a:ext cx="350400" cy="350400"/>
          </a:xfrm>
        </p:spPr>
        <p:txBody>
          <a:bodyPr/>
          <a:lstStyle>
            <a:lvl1pPr marL="0" indent="0">
              <a:buNone/>
              <a:defRPr/>
            </a:lvl1pPr>
          </a:lstStyle>
          <a:p>
            <a:r>
              <a:rPr lang="en-US"/>
              <a:t> </a:t>
            </a:r>
          </a:p>
        </p:txBody>
      </p:sp>
      <p:sp>
        <p:nvSpPr>
          <p:cNvPr id="44" name="Picture Placeholder 4">
            <a:extLst>
              <a:ext uri="{FF2B5EF4-FFF2-40B4-BE49-F238E27FC236}">
                <a16:creationId xmlns:a16="http://schemas.microsoft.com/office/drawing/2014/main" id="{A5ACBFD8-6A46-2D94-F434-568F94B5DB37}"/>
              </a:ext>
            </a:extLst>
          </p:cNvPr>
          <p:cNvSpPr>
            <a:spLocks noGrp="1"/>
          </p:cNvSpPr>
          <p:nvPr>
            <p:ph type="pic" sz="quarter" idx="44" hasCustomPrompt="1"/>
          </p:nvPr>
        </p:nvSpPr>
        <p:spPr>
          <a:xfrm>
            <a:off x="4745617" y="2583017"/>
            <a:ext cx="350400" cy="350400"/>
          </a:xfrm>
        </p:spPr>
        <p:txBody>
          <a:bodyPr/>
          <a:lstStyle>
            <a:lvl1pPr marL="0" indent="0">
              <a:buNone/>
              <a:defRPr/>
            </a:lvl1pPr>
          </a:lstStyle>
          <a:p>
            <a:r>
              <a:rPr lang="en-US"/>
              <a:t> </a:t>
            </a:r>
          </a:p>
        </p:txBody>
      </p:sp>
      <p:sp>
        <p:nvSpPr>
          <p:cNvPr id="45" name="Picture Placeholder 4">
            <a:extLst>
              <a:ext uri="{FF2B5EF4-FFF2-40B4-BE49-F238E27FC236}">
                <a16:creationId xmlns:a16="http://schemas.microsoft.com/office/drawing/2014/main" id="{42BB09C4-D01E-1BD6-3D0D-76A8863FBDA5}"/>
              </a:ext>
            </a:extLst>
          </p:cNvPr>
          <p:cNvSpPr>
            <a:spLocks noGrp="1"/>
          </p:cNvSpPr>
          <p:nvPr>
            <p:ph type="pic" sz="quarter" idx="45" hasCustomPrompt="1"/>
          </p:nvPr>
        </p:nvSpPr>
        <p:spPr>
          <a:xfrm>
            <a:off x="5509616" y="2583017"/>
            <a:ext cx="350400" cy="350400"/>
          </a:xfrm>
        </p:spPr>
        <p:txBody>
          <a:bodyPr/>
          <a:lstStyle>
            <a:lvl1pPr marL="0" indent="0">
              <a:buNone/>
              <a:defRPr/>
            </a:lvl1pPr>
          </a:lstStyle>
          <a:p>
            <a:r>
              <a:rPr lang="en-US"/>
              <a:t> </a:t>
            </a:r>
          </a:p>
        </p:txBody>
      </p:sp>
      <p:sp>
        <p:nvSpPr>
          <p:cNvPr id="46" name="Picture Placeholder 4">
            <a:extLst>
              <a:ext uri="{FF2B5EF4-FFF2-40B4-BE49-F238E27FC236}">
                <a16:creationId xmlns:a16="http://schemas.microsoft.com/office/drawing/2014/main" id="{29554070-F63D-277A-C085-6A23EA925F98}"/>
              </a:ext>
            </a:extLst>
          </p:cNvPr>
          <p:cNvSpPr>
            <a:spLocks noGrp="1"/>
          </p:cNvSpPr>
          <p:nvPr>
            <p:ph type="pic" sz="quarter" idx="46" hasCustomPrompt="1"/>
          </p:nvPr>
        </p:nvSpPr>
        <p:spPr>
          <a:xfrm>
            <a:off x="6273616" y="2583017"/>
            <a:ext cx="350400" cy="350400"/>
          </a:xfrm>
        </p:spPr>
        <p:txBody>
          <a:bodyPr/>
          <a:lstStyle>
            <a:lvl1pPr marL="0" indent="0">
              <a:buNone/>
              <a:defRPr/>
            </a:lvl1pPr>
          </a:lstStyle>
          <a:p>
            <a:r>
              <a:rPr lang="en-US"/>
              <a:t> </a:t>
            </a:r>
          </a:p>
        </p:txBody>
      </p:sp>
      <p:sp>
        <p:nvSpPr>
          <p:cNvPr id="47" name="Picture Placeholder 4">
            <a:extLst>
              <a:ext uri="{FF2B5EF4-FFF2-40B4-BE49-F238E27FC236}">
                <a16:creationId xmlns:a16="http://schemas.microsoft.com/office/drawing/2014/main" id="{D467575C-7F22-4F37-D434-0105300E59B3}"/>
              </a:ext>
            </a:extLst>
          </p:cNvPr>
          <p:cNvSpPr>
            <a:spLocks noGrp="1"/>
          </p:cNvSpPr>
          <p:nvPr>
            <p:ph type="pic" sz="quarter" idx="47" hasCustomPrompt="1"/>
          </p:nvPr>
        </p:nvSpPr>
        <p:spPr>
          <a:xfrm>
            <a:off x="7037615" y="2583017"/>
            <a:ext cx="350400" cy="350400"/>
          </a:xfrm>
        </p:spPr>
        <p:txBody>
          <a:bodyPr/>
          <a:lstStyle>
            <a:lvl1pPr marL="0" indent="0">
              <a:buNone/>
              <a:defRPr/>
            </a:lvl1pPr>
          </a:lstStyle>
          <a:p>
            <a:r>
              <a:rPr lang="en-US"/>
              <a:t> </a:t>
            </a:r>
          </a:p>
        </p:txBody>
      </p:sp>
      <p:sp>
        <p:nvSpPr>
          <p:cNvPr id="48" name="Picture Placeholder 4">
            <a:extLst>
              <a:ext uri="{FF2B5EF4-FFF2-40B4-BE49-F238E27FC236}">
                <a16:creationId xmlns:a16="http://schemas.microsoft.com/office/drawing/2014/main" id="{F4D1363D-CBAE-8D6C-B8B5-96C8AC5A6BB6}"/>
              </a:ext>
            </a:extLst>
          </p:cNvPr>
          <p:cNvSpPr>
            <a:spLocks noGrp="1"/>
          </p:cNvSpPr>
          <p:nvPr>
            <p:ph type="pic" sz="quarter" idx="48" hasCustomPrompt="1"/>
          </p:nvPr>
        </p:nvSpPr>
        <p:spPr>
          <a:xfrm>
            <a:off x="7801616" y="2583017"/>
            <a:ext cx="350400" cy="350400"/>
          </a:xfrm>
        </p:spPr>
        <p:txBody>
          <a:bodyPr/>
          <a:lstStyle>
            <a:lvl1pPr marL="0" indent="0">
              <a:buNone/>
              <a:defRPr/>
            </a:lvl1pPr>
          </a:lstStyle>
          <a:p>
            <a:r>
              <a:rPr lang="en-US"/>
              <a:t> </a:t>
            </a:r>
          </a:p>
        </p:txBody>
      </p:sp>
      <p:sp>
        <p:nvSpPr>
          <p:cNvPr id="49" name="Picture Placeholder 4">
            <a:extLst>
              <a:ext uri="{FF2B5EF4-FFF2-40B4-BE49-F238E27FC236}">
                <a16:creationId xmlns:a16="http://schemas.microsoft.com/office/drawing/2014/main" id="{4DBE8021-092E-7191-C33F-A2C298764377}"/>
              </a:ext>
            </a:extLst>
          </p:cNvPr>
          <p:cNvSpPr>
            <a:spLocks noGrp="1"/>
          </p:cNvSpPr>
          <p:nvPr>
            <p:ph type="pic" sz="quarter" idx="49" hasCustomPrompt="1"/>
          </p:nvPr>
        </p:nvSpPr>
        <p:spPr>
          <a:xfrm>
            <a:off x="8565609" y="2583017"/>
            <a:ext cx="350400" cy="350400"/>
          </a:xfrm>
        </p:spPr>
        <p:txBody>
          <a:bodyPr/>
          <a:lstStyle>
            <a:lvl1pPr marL="0" indent="0">
              <a:buNone/>
              <a:defRPr/>
            </a:lvl1pPr>
          </a:lstStyle>
          <a:p>
            <a:r>
              <a:rPr lang="en-US"/>
              <a:t> </a:t>
            </a:r>
          </a:p>
        </p:txBody>
      </p:sp>
      <p:sp>
        <p:nvSpPr>
          <p:cNvPr id="50" name="Picture Placeholder 4">
            <a:extLst>
              <a:ext uri="{FF2B5EF4-FFF2-40B4-BE49-F238E27FC236}">
                <a16:creationId xmlns:a16="http://schemas.microsoft.com/office/drawing/2014/main" id="{E556F825-6A54-671B-485A-123CAE3EC7A4}"/>
              </a:ext>
            </a:extLst>
          </p:cNvPr>
          <p:cNvSpPr>
            <a:spLocks noGrp="1"/>
          </p:cNvSpPr>
          <p:nvPr>
            <p:ph type="pic" sz="quarter" idx="50" hasCustomPrompt="1"/>
          </p:nvPr>
        </p:nvSpPr>
        <p:spPr>
          <a:xfrm>
            <a:off x="9329608" y="2583017"/>
            <a:ext cx="350400" cy="350400"/>
          </a:xfrm>
        </p:spPr>
        <p:txBody>
          <a:bodyPr/>
          <a:lstStyle>
            <a:lvl1pPr marL="0" indent="0">
              <a:buNone/>
              <a:defRPr/>
            </a:lvl1pPr>
          </a:lstStyle>
          <a:p>
            <a:r>
              <a:rPr lang="en-US"/>
              <a:t> </a:t>
            </a:r>
          </a:p>
        </p:txBody>
      </p:sp>
      <p:sp>
        <p:nvSpPr>
          <p:cNvPr id="51" name="Picture Placeholder 4">
            <a:extLst>
              <a:ext uri="{FF2B5EF4-FFF2-40B4-BE49-F238E27FC236}">
                <a16:creationId xmlns:a16="http://schemas.microsoft.com/office/drawing/2014/main" id="{6A046CAA-6AF3-CC24-A34D-B5ECAE7905DB}"/>
              </a:ext>
            </a:extLst>
          </p:cNvPr>
          <p:cNvSpPr>
            <a:spLocks noGrp="1"/>
          </p:cNvSpPr>
          <p:nvPr>
            <p:ph type="pic" sz="quarter" idx="51" hasCustomPrompt="1"/>
          </p:nvPr>
        </p:nvSpPr>
        <p:spPr>
          <a:xfrm>
            <a:off x="10093607" y="2583017"/>
            <a:ext cx="350400" cy="350400"/>
          </a:xfrm>
        </p:spPr>
        <p:txBody>
          <a:bodyPr/>
          <a:lstStyle>
            <a:lvl1pPr marL="0" indent="0">
              <a:buNone/>
              <a:defRPr/>
            </a:lvl1pPr>
          </a:lstStyle>
          <a:p>
            <a:r>
              <a:rPr lang="en-US"/>
              <a:t> </a:t>
            </a:r>
          </a:p>
        </p:txBody>
      </p:sp>
      <p:sp>
        <p:nvSpPr>
          <p:cNvPr id="52" name="Picture Placeholder 4">
            <a:extLst>
              <a:ext uri="{FF2B5EF4-FFF2-40B4-BE49-F238E27FC236}">
                <a16:creationId xmlns:a16="http://schemas.microsoft.com/office/drawing/2014/main" id="{0A134BE7-4226-8863-2E6D-B6C41143FC7F}"/>
              </a:ext>
            </a:extLst>
          </p:cNvPr>
          <p:cNvSpPr>
            <a:spLocks noGrp="1"/>
          </p:cNvSpPr>
          <p:nvPr>
            <p:ph type="pic" sz="quarter" idx="52" hasCustomPrompt="1"/>
          </p:nvPr>
        </p:nvSpPr>
        <p:spPr>
          <a:xfrm>
            <a:off x="10857605" y="2583017"/>
            <a:ext cx="350400" cy="350400"/>
          </a:xfrm>
        </p:spPr>
        <p:txBody>
          <a:bodyPr/>
          <a:lstStyle>
            <a:lvl1pPr marL="0" indent="0">
              <a:buNone/>
              <a:defRPr/>
            </a:lvl1pPr>
          </a:lstStyle>
          <a:p>
            <a:r>
              <a:rPr lang="en-US"/>
              <a:t> </a:t>
            </a:r>
          </a:p>
        </p:txBody>
      </p:sp>
      <p:sp>
        <p:nvSpPr>
          <p:cNvPr id="53" name="Picture Placeholder 4">
            <a:extLst>
              <a:ext uri="{FF2B5EF4-FFF2-40B4-BE49-F238E27FC236}">
                <a16:creationId xmlns:a16="http://schemas.microsoft.com/office/drawing/2014/main" id="{39E04CFB-ECBF-BA71-3D68-307868D37D61}"/>
              </a:ext>
            </a:extLst>
          </p:cNvPr>
          <p:cNvSpPr>
            <a:spLocks noGrp="1"/>
          </p:cNvSpPr>
          <p:nvPr>
            <p:ph type="pic" sz="quarter" idx="53" hasCustomPrompt="1"/>
          </p:nvPr>
        </p:nvSpPr>
        <p:spPr>
          <a:xfrm>
            <a:off x="925624" y="3022848"/>
            <a:ext cx="350400" cy="350400"/>
          </a:xfrm>
        </p:spPr>
        <p:txBody>
          <a:bodyPr/>
          <a:lstStyle>
            <a:lvl1pPr marL="0" indent="0">
              <a:buNone/>
              <a:defRPr/>
            </a:lvl1pPr>
          </a:lstStyle>
          <a:p>
            <a:r>
              <a:rPr lang="en-US"/>
              <a:t> </a:t>
            </a:r>
          </a:p>
        </p:txBody>
      </p:sp>
      <p:sp>
        <p:nvSpPr>
          <p:cNvPr id="54" name="Picture Placeholder 4">
            <a:extLst>
              <a:ext uri="{FF2B5EF4-FFF2-40B4-BE49-F238E27FC236}">
                <a16:creationId xmlns:a16="http://schemas.microsoft.com/office/drawing/2014/main" id="{60849354-B447-6EE9-D72E-D9749D991456}"/>
              </a:ext>
            </a:extLst>
          </p:cNvPr>
          <p:cNvSpPr>
            <a:spLocks noGrp="1"/>
          </p:cNvSpPr>
          <p:nvPr>
            <p:ph type="pic" sz="quarter" idx="54" hasCustomPrompt="1"/>
          </p:nvPr>
        </p:nvSpPr>
        <p:spPr>
          <a:xfrm>
            <a:off x="1689623" y="3022848"/>
            <a:ext cx="350400" cy="350400"/>
          </a:xfrm>
        </p:spPr>
        <p:txBody>
          <a:bodyPr/>
          <a:lstStyle>
            <a:lvl1pPr marL="0" indent="0">
              <a:buNone/>
              <a:defRPr/>
            </a:lvl1pPr>
          </a:lstStyle>
          <a:p>
            <a:r>
              <a:rPr lang="en-US"/>
              <a:t> </a:t>
            </a:r>
          </a:p>
        </p:txBody>
      </p:sp>
      <p:sp>
        <p:nvSpPr>
          <p:cNvPr id="55" name="Picture Placeholder 4">
            <a:extLst>
              <a:ext uri="{FF2B5EF4-FFF2-40B4-BE49-F238E27FC236}">
                <a16:creationId xmlns:a16="http://schemas.microsoft.com/office/drawing/2014/main" id="{480B54A6-0527-B182-CAF0-DA2C6487EF2C}"/>
              </a:ext>
            </a:extLst>
          </p:cNvPr>
          <p:cNvSpPr>
            <a:spLocks noGrp="1"/>
          </p:cNvSpPr>
          <p:nvPr>
            <p:ph type="pic" sz="quarter" idx="55" hasCustomPrompt="1"/>
          </p:nvPr>
        </p:nvSpPr>
        <p:spPr>
          <a:xfrm>
            <a:off x="2453621" y="3022848"/>
            <a:ext cx="350400" cy="350400"/>
          </a:xfrm>
        </p:spPr>
        <p:txBody>
          <a:bodyPr/>
          <a:lstStyle>
            <a:lvl1pPr marL="0" indent="0">
              <a:buNone/>
              <a:defRPr/>
            </a:lvl1pPr>
          </a:lstStyle>
          <a:p>
            <a:r>
              <a:rPr lang="en-US"/>
              <a:t> </a:t>
            </a:r>
          </a:p>
        </p:txBody>
      </p:sp>
      <p:sp>
        <p:nvSpPr>
          <p:cNvPr id="56" name="Picture Placeholder 4">
            <a:extLst>
              <a:ext uri="{FF2B5EF4-FFF2-40B4-BE49-F238E27FC236}">
                <a16:creationId xmlns:a16="http://schemas.microsoft.com/office/drawing/2014/main" id="{36D63D5E-D557-3A22-A4BE-C4664AA71780}"/>
              </a:ext>
            </a:extLst>
          </p:cNvPr>
          <p:cNvSpPr>
            <a:spLocks noGrp="1"/>
          </p:cNvSpPr>
          <p:nvPr>
            <p:ph type="pic" sz="quarter" idx="56" hasCustomPrompt="1"/>
          </p:nvPr>
        </p:nvSpPr>
        <p:spPr>
          <a:xfrm>
            <a:off x="3217620" y="3022848"/>
            <a:ext cx="350400" cy="350400"/>
          </a:xfrm>
        </p:spPr>
        <p:txBody>
          <a:bodyPr/>
          <a:lstStyle>
            <a:lvl1pPr marL="0" indent="0">
              <a:buNone/>
              <a:defRPr/>
            </a:lvl1pPr>
          </a:lstStyle>
          <a:p>
            <a:r>
              <a:rPr lang="en-US"/>
              <a:t> </a:t>
            </a:r>
          </a:p>
        </p:txBody>
      </p:sp>
      <p:sp>
        <p:nvSpPr>
          <p:cNvPr id="57" name="Picture Placeholder 4">
            <a:extLst>
              <a:ext uri="{FF2B5EF4-FFF2-40B4-BE49-F238E27FC236}">
                <a16:creationId xmlns:a16="http://schemas.microsoft.com/office/drawing/2014/main" id="{D66E0A8C-3B68-D88D-6182-6C04B88447B3}"/>
              </a:ext>
            </a:extLst>
          </p:cNvPr>
          <p:cNvSpPr>
            <a:spLocks noGrp="1"/>
          </p:cNvSpPr>
          <p:nvPr>
            <p:ph type="pic" sz="quarter" idx="57" hasCustomPrompt="1"/>
          </p:nvPr>
        </p:nvSpPr>
        <p:spPr>
          <a:xfrm>
            <a:off x="3981619" y="3022848"/>
            <a:ext cx="350400" cy="350400"/>
          </a:xfrm>
        </p:spPr>
        <p:txBody>
          <a:bodyPr/>
          <a:lstStyle>
            <a:lvl1pPr marL="0" indent="0">
              <a:buNone/>
              <a:defRPr/>
            </a:lvl1pPr>
          </a:lstStyle>
          <a:p>
            <a:r>
              <a:rPr lang="en-US"/>
              <a:t> </a:t>
            </a:r>
          </a:p>
        </p:txBody>
      </p:sp>
      <p:sp>
        <p:nvSpPr>
          <p:cNvPr id="58" name="Picture Placeholder 4">
            <a:extLst>
              <a:ext uri="{FF2B5EF4-FFF2-40B4-BE49-F238E27FC236}">
                <a16:creationId xmlns:a16="http://schemas.microsoft.com/office/drawing/2014/main" id="{614CA84B-F5B9-B175-7275-DA6D818EAFD7}"/>
              </a:ext>
            </a:extLst>
          </p:cNvPr>
          <p:cNvSpPr>
            <a:spLocks noGrp="1"/>
          </p:cNvSpPr>
          <p:nvPr>
            <p:ph type="pic" sz="quarter" idx="58" hasCustomPrompt="1"/>
          </p:nvPr>
        </p:nvSpPr>
        <p:spPr>
          <a:xfrm>
            <a:off x="4745617" y="3022848"/>
            <a:ext cx="350400" cy="350400"/>
          </a:xfrm>
        </p:spPr>
        <p:txBody>
          <a:bodyPr/>
          <a:lstStyle>
            <a:lvl1pPr marL="0" indent="0">
              <a:buNone/>
              <a:defRPr/>
            </a:lvl1pPr>
          </a:lstStyle>
          <a:p>
            <a:r>
              <a:rPr lang="en-US"/>
              <a:t> </a:t>
            </a:r>
          </a:p>
        </p:txBody>
      </p:sp>
      <p:sp>
        <p:nvSpPr>
          <p:cNvPr id="59" name="Picture Placeholder 4">
            <a:extLst>
              <a:ext uri="{FF2B5EF4-FFF2-40B4-BE49-F238E27FC236}">
                <a16:creationId xmlns:a16="http://schemas.microsoft.com/office/drawing/2014/main" id="{4B6EB7C0-F4CC-D273-CB59-E923A632EBCA}"/>
              </a:ext>
            </a:extLst>
          </p:cNvPr>
          <p:cNvSpPr>
            <a:spLocks noGrp="1"/>
          </p:cNvSpPr>
          <p:nvPr>
            <p:ph type="pic" sz="quarter" idx="59" hasCustomPrompt="1"/>
          </p:nvPr>
        </p:nvSpPr>
        <p:spPr>
          <a:xfrm>
            <a:off x="5509616" y="3022848"/>
            <a:ext cx="350400" cy="350400"/>
          </a:xfrm>
        </p:spPr>
        <p:txBody>
          <a:bodyPr/>
          <a:lstStyle>
            <a:lvl1pPr marL="0" indent="0">
              <a:buNone/>
              <a:defRPr/>
            </a:lvl1pPr>
          </a:lstStyle>
          <a:p>
            <a:r>
              <a:rPr lang="en-US"/>
              <a:t> </a:t>
            </a:r>
          </a:p>
        </p:txBody>
      </p:sp>
      <p:sp>
        <p:nvSpPr>
          <p:cNvPr id="60" name="Picture Placeholder 4">
            <a:extLst>
              <a:ext uri="{FF2B5EF4-FFF2-40B4-BE49-F238E27FC236}">
                <a16:creationId xmlns:a16="http://schemas.microsoft.com/office/drawing/2014/main" id="{858C2FA5-EC7B-CB96-A94F-1B492CD55C0C}"/>
              </a:ext>
            </a:extLst>
          </p:cNvPr>
          <p:cNvSpPr>
            <a:spLocks noGrp="1"/>
          </p:cNvSpPr>
          <p:nvPr>
            <p:ph type="pic" sz="quarter" idx="60" hasCustomPrompt="1"/>
          </p:nvPr>
        </p:nvSpPr>
        <p:spPr>
          <a:xfrm>
            <a:off x="6273616" y="3022848"/>
            <a:ext cx="350400" cy="350400"/>
          </a:xfrm>
        </p:spPr>
        <p:txBody>
          <a:bodyPr/>
          <a:lstStyle>
            <a:lvl1pPr marL="0" indent="0">
              <a:buNone/>
              <a:defRPr/>
            </a:lvl1pPr>
          </a:lstStyle>
          <a:p>
            <a:r>
              <a:rPr lang="en-US"/>
              <a:t> </a:t>
            </a:r>
          </a:p>
        </p:txBody>
      </p:sp>
      <p:sp>
        <p:nvSpPr>
          <p:cNvPr id="61" name="Picture Placeholder 4">
            <a:extLst>
              <a:ext uri="{FF2B5EF4-FFF2-40B4-BE49-F238E27FC236}">
                <a16:creationId xmlns:a16="http://schemas.microsoft.com/office/drawing/2014/main" id="{1D05A8E7-CE48-2EA8-1DC9-E4D42418AB8E}"/>
              </a:ext>
            </a:extLst>
          </p:cNvPr>
          <p:cNvSpPr>
            <a:spLocks noGrp="1"/>
          </p:cNvSpPr>
          <p:nvPr>
            <p:ph type="pic" sz="quarter" idx="61" hasCustomPrompt="1"/>
          </p:nvPr>
        </p:nvSpPr>
        <p:spPr>
          <a:xfrm>
            <a:off x="7037615" y="3022848"/>
            <a:ext cx="350400" cy="350400"/>
          </a:xfrm>
        </p:spPr>
        <p:txBody>
          <a:bodyPr/>
          <a:lstStyle>
            <a:lvl1pPr marL="0" indent="0">
              <a:buNone/>
              <a:defRPr/>
            </a:lvl1pPr>
          </a:lstStyle>
          <a:p>
            <a:r>
              <a:rPr lang="en-US"/>
              <a:t> </a:t>
            </a:r>
          </a:p>
        </p:txBody>
      </p:sp>
      <p:sp>
        <p:nvSpPr>
          <p:cNvPr id="62" name="Picture Placeholder 4">
            <a:extLst>
              <a:ext uri="{FF2B5EF4-FFF2-40B4-BE49-F238E27FC236}">
                <a16:creationId xmlns:a16="http://schemas.microsoft.com/office/drawing/2014/main" id="{E1DCA454-0DDD-C4E7-39DF-9E98D28D8222}"/>
              </a:ext>
            </a:extLst>
          </p:cNvPr>
          <p:cNvSpPr>
            <a:spLocks noGrp="1"/>
          </p:cNvSpPr>
          <p:nvPr>
            <p:ph type="pic" sz="quarter" idx="62" hasCustomPrompt="1"/>
          </p:nvPr>
        </p:nvSpPr>
        <p:spPr>
          <a:xfrm>
            <a:off x="7801616" y="3022848"/>
            <a:ext cx="350400" cy="350400"/>
          </a:xfrm>
        </p:spPr>
        <p:txBody>
          <a:bodyPr/>
          <a:lstStyle>
            <a:lvl1pPr marL="0" indent="0">
              <a:buNone/>
              <a:defRPr/>
            </a:lvl1pPr>
          </a:lstStyle>
          <a:p>
            <a:r>
              <a:rPr lang="en-US"/>
              <a:t> </a:t>
            </a:r>
          </a:p>
        </p:txBody>
      </p:sp>
      <p:sp>
        <p:nvSpPr>
          <p:cNvPr id="63" name="Picture Placeholder 4">
            <a:extLst>
              <a:ext uri="{FF2B5EF4-FFF2-40B4-BE49-F238E27FC236}">
                <a16:creationId xmlns:a16="http://schemas.microsoft.com/office/drawing/2014/main" id="{1473EF74-FEBE-1BAE-76A6-F197A3E096CB}"/>
              </a:ext>
            </a:extLst>
          </p:cNvPr>
          <p:cNvSpPr>
            <a:spLocks noGrp="1"/>
          </p:cNvSpPr>
          <p:nvPr>
            <p:ph type="pic" sz="quarter" idx="63" hasCustomPrompt="1"/>
          </p:nvPr>
        </p:nvSpPr>
        <p:spPr>
          <a:xfrm>
            <a:off x="8565609" y="3022848"/>
            <a:ext cx="350400" cy="350400"/>
          </a:xfrm>
        </p:spPr>
        <p:txBody>
          <a:bodyPr/>
          <a:lstStyle>
            <a:lvl1pPr marL="0" indent="0">
              <a:buNone/>
              <a:defRPr/>
            </a:lvl1pPr>
          </a:lstStyle>
          <a:p>
            <a:r>
              <a:rPr lang="en-US"/>
              <a:t> </a:t>
            </a:r>
          </a:p>
        </p:txBody>
      </p:sp>
      <p:sp>
        <p:nvSpPr>
          <p:cNvPr id="64" name="Picture Placeholder 4">
            <a:extLst>
              <a:ext uri="{FF2B5EF4-FFF2-40B4-BE49-F238E27FC236}">
                <a16:creationId xmlns:a16="http://schemas.microsoft.com/office/drawing/2014/main" id="{957A92D5-F30C-492F-2AED-50F0BF5A02B2}"/>
              </a:ext>
            </a:extLst>
          </p:cNvPr>
          <p:cNvSpPr>
            <a:spLocks noGrp="1"/>
          </p:cNvSpPr>
          <p:nvPr>
            <p:ph type="pic" sz="quarter" idx="64" hasCustomPrompt="1"/>
          </p:nvPr>
        </p:nvSpPr>
        <p:spPr>
          <a:xfrm>
            <a:off x="9329608" y="3022848"/>
            <a:ext cx="350400" cy="350400"/>
          </a:xfrm>
        </p:spPr>
        <p:txBody>
          <a:bodyPr/>
          <a:lstStyle>
            <a:lvl1pPr marL="0" indent="0">
              <a:buNone/>
              <a:defRPr/>
            </a:lvl1pPr>
          </a:lstStyle>
          <a:p>
            <a:r>
              <a:rPr lang="en-US"/>
              <a:t> </a:t>
            </a:r>
          </a:p>
        </p:txBody>
      </p:sp>
      <p:sp>
        <p:nvSpPr>
          <p:cNvPr id="65" name="Picture Placeholder 4">
            <a:extLst>
              <a:ext uri="{FF2B5EF4-FFF2-40B4-BE49-F238E27FC236}">
                <a16:creationId xmlns:a16="http://schemas.microsoft.com/office/drawing/2014/main" id="{C28BCED0-AC3A-8523-2733-8837F917539B}"/>
              </a:ext>
            </a:extLst>
          </p:cNvPr>
          <p:cNvSpPr>
            <a:spLocks noGrp="1"/>
          </p:cNvSpPr>
          <p:nvPr>
            <p:ph type="pic" sz="quarter" idx="65" hasCustomPrompt="1"/>
          </p:nvPr>
        </p:nvSpPr>
        <p:spPr>
          <a:xfrm>
            <a:off x="10093607" y="3022848"/>
            <a:ext cx="350400" cy="350400"/>
          </a:xfrm>
        </p:spPr>
        <p:txBody>
          <a:bodyPr/>
          <a:lstStyle>
            <a:lvl1pPr marL="0" indent="0">
              <a:buNone/>
              <a:defRPr/>
            </a:lvl1pPr>
          </a:lstStyle>
          <a:p>
            <a:r>
              <a:rPr lang="en-US"/>
              <a:t> </a:t>
            </a:r>
          </a:p>
        </p:txBody>
      </p:sp>
      <p:sp>
        <p:nvSpPr>
          <p:cNvPr id="66" name="Picture Placeholder 4">
            <a:extLst>
              <a:ext uri="{FF2B5EF4-FFF2-40B4-BE49-F238E27FC236}">
                <a16:creationId xmlns:a16="http://schemas.microsoft.com/office/drawing/2014/main" id="{C983B711-39C5-3F56-7FDB-DEE974DDCC2A}"/>
              </a:ext>
            </a:extLst>
          </p:cNvPr>
          <p:cNvSpPr>
            <a:spLocks noGrp="1"/>
          </p:cNvSpPr>
          <p:nvPr>
            <p:ph type="pic" sz="quarter" idx="66" hasCustomPrompt="1"/>
          </p:nvPr>
        </p:nvSpPr>
        <p:spPr>
          <a:xfrm>
            <a:off x="10857605" y="3022848"/>
            <a:ext cx="350400" cy="350400"/>
          </a:xfrm>
        </p:spPr>
        <p:txBody>
          <a:bodyPr/>
          <a:lstStyle>
            <a:lvl1pPr marL="0" indent="0">
              <a:buNone/>
              <a:defRPr/>
            </a:lvl1pPr>
          </a:lstStyle>
          <a:p>
            <a:r>
              <a:rPr lang="en-US"/>
              <a:t> </a:t>
            </a:r>
          </a:p>
        </p:txBody>
      </p:sp>
      <p:sp>
        <p:nvSpPr>
          <p:cNvPr id="67" name="Picture Placeholder 4">
            <a:extLst>
              <a:ext uri="{FF2B5EF4-FFF2-40B4-BE49-F238E27FC236}">
                <a16:creationId xmlns:a16="http://schemas.microsoft.com/office/drawing/2014/main" id="{AE5547FF-915E-EDF0-7416-0D8107A20B59}"/>
              </a:ext>
            </a:extLst>
          </p:cNvPr>
          <p:cNvSpPr>
            <a:spLocks noGrp="1"/>
          </p:cNvSpPr>
          <p:nvPr>
            <p:ph type="pic" sz="quarter" idx="67" hasCustomPrompt="1"/>
          </p:nvPr>
        </p:nvSpPr>
        <p:spPr>
          <a:xfrm>
            <a:off x="925624" y="3462680"/>
            <a:ext cx="350400" cy="350400"/>
          </a:xfrm>
        </p:spPr>
        <p:txBody>
          <a:bodyPr/>
          <a:lstStyle>
            <a:lvl1pPr marL="0" indent="0">
              <a:buNone/>
              <a:defRPr/>
            </a:lvl1pPr>
          </a:lstStyle>
          <a:p>
            <a:r>
              <a:rPr lang="en-US"/>
              <a:t> </a:t>
            </a:r>
          </a:p>
        </p:txBody>
      </p:sp>
      <p:sp>
        <p:nvSpPr>
          <p:cNvPr id="68" name="Picture Placeholder 4">
            <a:extLst>
              <a:ext uri="{FF2B5EF4-FFF2-40B4-BE49-F238E27FC236}">
                <a16:creationId xmlns:a16="http://schemas.microsoft.com/office/drawing/2014/main" id="{F94CDDC1-2F56-1EF4-CF96-677130B06915}"/>
              </a:ext>
            </a:extLst>
          </p:cNvPr>
          <p:cNvSpPr>
            <a:spLocks noGrp="1"/>
          </p:cNvSpPr>
          <p:nvPr>
            <p:ph type="pic" sz="quarter" idx="68" hasCustomPrompt="1"/>
          </p:nvPr>
        </p:nvSpPr>
        <p:spPr>
          <a:xfrm>
            <a:off x="1689623" y="3462680"/>
            <a:ext cx="350400" cy="350400"/>
          </a:xfrm>
        </p:spPr>
        <p:txBody>
          <a:bodyPr/>
          <a:lstStyle>
            <a:lvl1pPr marL="0" indent="0">
              <a:buNone/>
              <a:defRPr/>
            </a:lvl1pPr>
          </a:lstStyle>
          <a:p>
            <a:r>
              <a:rPr lang="en-US"/>
              <a:t> </a:t>
            </a:r>
          </a:p>
        </p:txBody>
      </p:sp>
      <p:sp>
        <p:nvSpPr>
          <p:cNvPr id="69" name="Picture Placeholder 4">
            <a:extLst>
              <a:ext uri="{FF2B5EF4-FFF2-40B4-BE49-F238E27FC236}">
                <a16:creationId xmlns:a16="http://schemas.microsoft.com/office/drawing/2014/main" id="{333AA05D-EF54-1CDF-AF9F-2535C37227E0}"/>
              </a:ext>
            </a:extLst>
          </p:cNvPr>
          <p:cNvSpPr>
            <a:spLocks noGrp="1"/>
          </p:cNvSpPr>
          <p:nvPr>
            <p:ph type="pic" sz="quarter" idx="69" hasCustomPrompt="1"/>
          </p:nvPr>
        </p:nvSpPr>
        <p:spPr>
          <a:xfrm>
            <a:off x="2453621" y="3462680"/>
            <a:ext cx="350400" cy="350400"/>
          </a:xfrm>
        </p:spPr>
        <p:txBody>
          <a:bodyPr/>
          <a:lstStyle>
            <a:lvl1pPr marL="0" indent="0">
              <a:buNone/>
              <a:defRPr/>
            </a:lvl1pPr>
          </a:lstStyle>
          <a:p>
            <a:r>
              <a:rPr lang="en-US"/>
              <a:t> </a:t>
            </a:r>
          </a:p>
        </p:txBody>
      </p:sp>
      <p:sp>
        <p:nvSpPr>
          <p:cNvPr id="70" name="Picture Placeholder 4">
            <a:extLst>
              <a:ext uri="{FF2B5EF4-FFF2-40B4-BE49-F238E27FC236}">
                <a16:creationId xmlns:a16="http://schemas.microsoft.com/office/drawing/2014/main" id="{83518A06-E779-00C0-31F6-3EA0D329DCB8}"/>
              </a:ext>
            </a:extLst>
          </p:cNvPr>
          <p:cNvSpPr>
            <a:spLocks noGrp="1"/>
          </p:cNvSpPr>
          <p:nvPr>
            <p:ph type="pic" sz="quarter" idx="70" hasCustomPrompt="1"/>
          </p:nvPr>
        </p:nvSpPr>
        <p:spPr>
          <a:xfrm>
            <a:off x="3217620" y="3462680"/>
            <a:ext cx="350400" cy="350400"/>
          </a:xfrm>
        </p:spPr>
        <p:txBody>
          <a:bodyPr/>
          <a:lstStyle>
            <a:lvl1pPr marL="0" indent="0">
              <a:buNone/>
              <a:defRPr/>
            </a:lvl1pPr>
          </a:lstStyle>
          <a:p>
            <a:r>
              <a:rPr lang="en-US"/>
              <a:t> </a:t>
            </a:r>
          </a:p>
        </p:txBody>
      </p:sp>
      <p:sp>
        <p:nvSpPr>
          <p:cNvPr id="71" name="Picture Placeholder 4">
            <a:extLst>
              <a:ext uri="{FF2B5EF4-FFF2-40B4-BE49-F238E27FC236}">
                <a16:creationId xmlns:a16="http://schemas.microsoft.com/office/drawing/2014/main" id="{3BFECD48-7ACB-BAA0-172C-A0A0B0025665}"/>
              </a:ext>
            </a:extLst>
          </p:cNvPr>
          <p:cNvSpPr>
            <a:spLocks noGrp="1"/>
          </p:cNvSpPr>
          <p:nvPr>
            <p:ph type="pic" sz="quarter" idx="71" hasCustomPrompt="1"/>
          </p:nvPr>
        </p:nvSpPr>
        <p:spPr>
          <a:xfrm>
            <a:off x="3981619" y="3462680"/>
            <a:ext cx="350400" cy="350400"/>
          </a:xfrm>
        </p:spPr>
        <p:txBody>
          <a:bodyPr/>
          <a:lstStyle>
            <a:lvl1pPr marL="0" indent="0">
              <a:buNone/>
              <a:defRPr/>
            </a:lvl1pPr>
          </a:lstStyle>
          <a:p>
            <a:r>
              <a:rPr lang="en-US"/>
              <a:t> </a:t>
            </a:r>
          </a:p>
        </p:txBody>
      </p:sp>
      <p:sp>
        <p:nvSpPr>
          <p:cNvPr id="72" name="Picture Placeholder 4">
            <a:extLst>
              <a:ext uri="{FF2B5EF4-FFF2-40B4-BE49-F238E27FC236}">
                <a16:creationId xmlns:a16="http://schemas.microsoft.com/office/drawing/2014/main" id="{A64409D7-BBDD-02A7-7268-128713E05700}"/>
              </a:ext>
            </a:extLst>
          </p:cNvPr>
          <p:cNvSpPr>
            <a:spLocks noGrp="1"/>
          </p:cNvSpPr>
          <p:nvPr>
            <p:ph type="pic" sz="quarter" idx="72" hasCustomPrompt="1"/>
          </p:nvPr>
        </p:nvSpPr>
        <p:spPr>
          <a:xfrm>
            <a:off x="4745617" y="3462680"/>
            <a:ext cx="350400" cy="350400"/>
          </a:xfrm>
        </p:spPr>
        <p:txBody>
          <a:bodyPr/>
          <a:lstStyle>
            <a:lvl1pPr marL="0" indent="0">
              <a:buNone/>
              <a:defRPr/>
            </a:lvl1pPr>
          </a:lstStyle>
          <a:p>
            <a:r>
              <a:rPr lang="en-US"/>
              <a:t> </a:t>
            </a:r>
          </a:p>
        </p:txBody>
      </p:sp>
      <p:sp>
        <p:nvSpPr>
          <p:cNvPr id="73" name="Picture Placeholder 4">
            <a:extLst>
              <a:ext uri="{FF2B5EF4-FFF2-40B4-BE49-F238E27FC236}">
                <a16:creationId xmlns:a16="http://schemas.microsoft.com/office/drawing/2014/main" id="{F440A5F1-D085-F68C-BAD3-33EB2FADEF9F}"/>
              </a:ext>
            </a:extLst>
          </p:cNvPr>
          <p:cNvSpPr>
            <a:spLocks noGrp="1"/>
          </p:cNvSpPr>
          <p:nvPr>
            <p:ph type="pic" sz="quarter" idx="73" hasCustomPrompt="1"/>
          </p:nvPr>
        </p:nvSpPr>
        <p:spPr>
          <a:xfrm>
            <a:off x="5509616" y="3462680"/>
            <a:ext cx="350400" cy="350400"/>
          </a:xfrm>
        </p:spPr>
        <p:txBody>
          <a:bodyPr/>
          <a:lstStyle>
            <a:lvl1pPr marL="0" indent="0">
              <a:buNone/>
              <a:defRPr/>
            </a:lvl1pPr>
          </a:lstStyle>
          <a:p>
            <a:r>
              <a:rPr lang="en-US"/>
              <a:t> </a:t>
            </a:r>
          </a:p>
        </p:txBody>
      </p:sp>
      <p:sp>
        <p:nvSpPr>
          <p:cNvPr id="74" name="Picture Placeholder 4">
            <a:extLst>
              <a:ext uri="{FF2B5EF4-FFF2-40B4-BE49-F238E27FC236}">
                <a16:creationId xmlns:a16="http://schemas.microsoft.com/office/drawing/2014/main" id="{DA5FCC3D-08D4-CCF8-9152-DB49C6039C1D}"/>
              </a:ext>
            </a:extLst>
          </p:cNvPr>
          <p:cNvSpPr>
            <a:spLocks noGrp="1"/>
          </p:cNvSpPr>
          <p:nvPr>
            <p:ph type="pic" sz="quarter" idx="74" hasCustomPrompt="1"/>
          </p:nvPr>
        </p:nvSpPr>
        <p:spPr>
          <a:xfrm>
            <a:off x="6273616" y="3462680"/>
            <a:ext cx="350400" cy="350400"/>
          </a:xfrm>
        </p:spPr>
        <p:txBody>
          <a:bodyPr/>
          <a:lstStyle>
            <a:lvl1pPr marL="0" indent="0">
              <a:buNone/>
              <a:defRPr/>
            </a:lvl1pPr>
          </a:lstStyle>
          <a:p>
            <a:r>
              <a:rPr lang="en-US"/>
              <a:t> </a:t>
            </a:r>
          </a:p>
        </p:txBody>
      </p:sp>
      <p:sp>
        <p:nvSpPr>
          <p:cNvPr id="75" name="Picture Placeholder 4">
            <a:extLst>
              <a:ext uri="{FF2B5EF4-FFF2-40B4-BE49-F238E27FC236}">
                <a16:creationId xmlns:a16="http://schemas.microsoft.com/office/drawing/2014/main" id="{9514DF2B-4084-F8BD-A346-E08FE3B80040}"/>
              </a:ext>
            </a:extLst>
          </p:cNvPr>
          <p:cNvSpPr>
            <a:spLocks noGrp="1"/>
          </p:cNvSpPr>
          <p:nvPr>
            <p:ph type="pic" sz="quarter" idx="75" hasCustomPrompt="1"/>
          </p:nvPr>
        </p:nvSpPr>
        <p:spPr>
          <a:xfrm>
            <a:off x="7037615" y="3462680"/>
            <a:ext cx="350400" cy="350400"/>
          </a:xfrm>
        </p:spPr>
        <p:txBody>
          <a:bodyPr/>
          <a:lstStyle>
            <a:lvl1pPr marL="0" indent="0">
              <a:buNone/>
              <a:defRPr/>
            </a:lvl1pPr>
          </a:lstStyle>
          <a:p>
            <a:r>
              <a:rPr lang="en-US"/>
              <a:t> </a:t>
            </a:r>
          </a:p>
        </p:txBody>
      </p:sp>
      <p:sp>
        <p:nvSpPr>
          <p:cNvPr id="76" name="Picture Placeholder 4">
            <a:extLst>
              <a:ext uri="{FF2B5EF4-FFF2-40B4-BE49-F238E27FC236}">
                <a16:creationId xmlns:a16="http://schemas.microsoft.com/office/drawing/2014/main" id="{A5E36EC1-13CD-4350-5BC9-1A21E445B8AB}"/>
              </a:ext>
            </a:extLst>
          </p:cNvPr>
          <p:cNvSpPr>
            <a:spLocks noGrp="1"/>
          </p:cNvSpPr>
          <p:nvPr>
            <p:ph type="pic" sz="quarter" idx="76" hasCustomPrompt="1"/>
          </p:nvPr>
        </p:nvSpPr>
        <p:spPr>
          <a:xfrm>
            <a:off x="7801616" y="3462680"/>
            <a:ext cx="350400" cy="350400"/>
          </a:xfrm>
        </p:spPr>
        <p:txBody>
          <a:bodyPr/>
          <a:lstStyle>
            <a:lvl1pPr marL="0" indent="0">
              <a:buNone/>
              <a:defRPr/>
            </a:lvl1pPr>
          </a:lstStyle>
          <a:p>
            <a:r>
              <a:rPr lang="en-US"/>
              <a:t> </a:t>
            </a:r>
          </a:p>
        </p:txBody>
      </p:sp>
      <p:sp>
        <p:nvSpPr>
          <p:cNvPr id="77" name="Picture Placeholder 4">
            <a:extLst>
              <a:ext uri="{FF2B5EF4-FFF2-40B4-BE49-F238E27FC236}">
                <a16:creationId xmlns:a16="http://schemas.microsoft.com/office/drawing/2014/main" id="{731B3925-ED91-178F-DDDB-0A7EAC715734}"/>
              </a:ext>
            </a:extLst>
          </p:cNvPr>
          <p:cNvSpPr>
            <a:spLocks noGrp="1"/>
          </p:cNvSpPr>
          <p:nvPr>
            <p:ph type="pic" sz="quarter" idx="77" hasCustomPrompt="1"/>
          </p:nvPr>
        </p:nvSpPr>
        <p:spPr>
          <a:xfrm>
            <a:off x="8565609" y="3462680"/>
            <a:ext cx="350400" cy="350400"/>
          </a:xfrm>
        </p:spPr>
        <p:txBody>
          <a:bodyPr/>
          <a:lstStyle>
            <a:lvl1pPr marL="0" indent="0">
              <a:buNone/>
              <a:defRPr/>
            </a:lvl1pPr>
          </a:lstStyle>
          <a:p>
            <a:r>
              <a:rPr lang="en-US"/>
              <a:t> </a:t>
            </a:r>
          </a:p>
        </p:txBody>
      </p:sp>
      <p:sp>
        <p:nvSpPr>
          <p:cNvPr id="78" name="Picture Placeholder 4">
            <a:extLst>
              <a:ext uri="{FF2B5EF4-FFF2-40B4-BE49-F238E27FC236}">
                <a16:creationId xmlns:a16="http://schemas.microsoft.com/office/drawing/2014/main" id="{FA85D3F7-C821-C99A-ED9C-EEE6EF7BDC4E}"/>
              </a:ext>
            </a:extLst>
          </p:cNvPr>
          <p:cNvSpPr>
            <a:spLocks noGrp="1"/>
          </p:cNvSpPr>
          <p:nvPr>
            <p:ph type="pic" sz="quarter" idx="78" hasCustomPrompt="1"/>
          </p:nvPr>
        </p:nvSpPr>
        <p:spPr>
          <a:xfrm>
            <a:off x="9329608" y="3462680"/>
            <a:ext cx="350400" cy="350400"/>
          </a:xfrm>
        </p:spPr>
        <p:txBody>
          <a:bodyPr/>
          <a:lstStyle>
            <a:lvl1pPr marL="0" indent="0">
              <a:buNone/>
              <a:defRPr/>
            </a:lvl1pPr>
          </a:lstStyle>
          <a:p>
            <a:r>
              <a:rPr lang="en-US"/>
              <a:t> </a:t>
            </a:r>
          </a:p>
        </p:txBody>
      </p:sp>
      <p:sp>
        <p:nvSpPr>
          <p:cNvPr id="79" name="Picture Placeholder 4">
            <a:extLst>
              <a:ext uri="{FF2B5EF4-FFF2-40B4-BE49-F238E27FC236}">
                <a16:creationId xmlns:a16="http://schemas.microsoft.com/office/drawing/2014/main" id="{F743907F-22B0-0775-723E-61240E9CD7A2}"/>
              </a:ext>
            </a:extLst>
          </p:cNvPr>
          <p:cNvSpPr>
            <a:spLocks noGrp="1"/>
          </p:cNvSpPr>
          <p:nvPr>
            <p:ph type="pic" sz="quarter" idx="79" hasCustomPrompt="1"/>
          </p:nvPr>
        </p:nvSpPr>
        <p:spPr>
          <a:xfrm>
            <a:off x="10093607" y="3462680"/>
            <a:ext cx="350400" cy="350400"/>
          </a:xfrm>
        </p:spPr>
        <p:txBody>
          <a:bodyPr/>
          <a:lstStyle>
            <a:lvl1pPr marL="0" indent="0">
              <a:buNone/>
              <a:defRPr/>
            </a:lvl1pPr>
          </a:lstStyle>
          <a:p>
            <a:r>
              <a:rPr lang="en-US"/>
              <a:t> </a:t>
            </a:r>
          </a:p>
        </p:txBody>
      </p:sp>
      <p:sp>
        <p:nvSpPr>
          <p:cNvPr id="80" name="Picture Placeholder 4">
            <a:extLst>
              <a:ext uri="{FF2B5EF4-FFF2-40B4-BE49-F238E27FC236}">
                <a16:creationId xmlns:a16="http://schemas.microsoft.com/office/drawing/2014/main" id="{DE139E90-447F-C206-B158-06B1D32B77F0}"/>
              </a:ext>
            </a:extLst>
          </p:cNvPr>
          <p:cNvSpPr>
            <a:spLocks noGrp="1"/>
          </p:cNvSpPr>
          <p:nvPr>
            <p:ph type="pic" sz="quarter" idx="80" hasCustomPrompt="1"/>
          </p:nvPr>
        </p:nvSpPr>
        <p:spPr>
          <a:xfrm>
            <a:off x="10857605" y="3462680"/>
            <a:ext cx="350400" cy="350400"/>
          </a:xfrm>
        </p:spPr>
        <p:txBody>
          <a:bodyPr/>
          <a:lstStyle>
            <a:lvl1pPr marL="0" indent="0">
              <a:buNone/>
              <a:defRPr/>
            </a:lvl1pPr>
          </a:lstStyle>
          <a:p>
            <a:r>
              <a:rPr lang="en-US"/>
              <a:t> </a:t>
            </a:r>
          </a:p>
        </p:txBody>
      </p:sp>
      <p:sp>
        <p:nvSpPr>
          <p:cNvPr id="81" name="Picture Placeholder 4">
            <a:extLst>
              <a:ext uri="{FF2B5EF4-FFF2-40B4-BE49-F238E27FC236}">
                <a16:creationId xmlns:a16="http://schemas.microsoft.com/office/drawing/2014/main" id="{24297F8D-2FAE-731B-7D1A-B443E8DC7DA7}"/>
              </a:ext>
            </a:extLst>
          </p:cNvPr>
          <p:cNvSpPr>
            <a:spLocks noGrp="1"/>
          </p:cNvSpPr>
          <p:nvPr>
            <p:ph type="pic" sz="quarter" idx="81" hasCustomPrompt="1"/>
          </p:nvPr>
        </p:nvSpPr>
        <p:spPr>
          <a:xfrm>
            <a:off x="925624" y="3902509"/>
            <a:ext cx="350400" cy="350400"/>
          </a:xfrm>
        </p:spPr>
        <p:txBody>
          <a:bodyPr/>
          <a:lstStyle>
            <a:lvl1pPr marL="0" indent="0">
              <a:buNone/>
              <a:defRPr/>
            </a:lvl1pPr>
          </a:lstStyle>
          <a:p>
            <a:r>
              <a:rPr lang="en-US"/>
              <a:t> </a:t>
            </a:r>
          </a:p>
        </p:txBody>
      </p:sp>
      <p:sp>
        <p:nvSpPr>
          <p:cNvPr id="82" name="Picture Placeholder 4">
            <a:extLst>
              <a:ext uri="{FF2B5EF4-FFF2-40B4-BE49-F238E27FC236}">
                <a16:creationId xmlns:a16="http://schemas.microsoft.com/office/drawing/2014/main" id="{38DD5F37-358A-AD03-1B42-8359BC7E136E}"/>
              </a:ext>
            </a:extLst>
          </p:cNvPr>
          <p:cNvSpPr>
            <a:spLocks noGrp="1"/>
          </p:cNvSpPr>
          <p:nvPr>
            <p:ph type="pic" sz="quarter" idx="82" hasCustomPrompt="1"/>
          </p:nvPr>
        </p:nvSpPr>
        <p:spPr>
          <a:xfrm>
            <a:off x="1689623" y="3902509"/>
            <a:ext cx="350400" cy="350400"/>
          </a:xfrm>
        </p:spPr>
        <p:txBody>
          <a:bodyPr/>
          <a:lstStyle>
            <a:lvl1pPr marL="0" indent="0">
              <a:buNone/>
              <a:defRPr/>
            </a:lvl1pPr>
          </a:lstStyle>
          <a:p>
            <a:r>
              <a:rPr lang="en-US"/>
              <a:t> </a:t>
            </a:r>
          </a:p>
        </p:txBody>
      </p:sp>
      <p:sp>
        <p:nvSpPr>
          <p:cNvPr id="83" name="Picture Placeholder 4">
            <a:extLst>
              <a:ext uri="{FF2B5EF4-FFF2-40B4-BE49-F238E27FC236}">
                <a16:creationId xmlns:a16="http://schemas.microsoft.com/office/drawing/2014/main" id="{3ACD75D7-9F02-CB83-7E8D-B6F4465DAEB2}"/>
              </a:ext>
            </a:extLst>
          </p:cNvPr>
          <p:cNvSpPr>
            <a:spLocks noGrp="1"/>
          </p:cNvSpPr>
          <p:nvPr>
            <p:ph type="pic" sz="quarter" idx="83" hasCustomPrompt="1"/>
          </p:nvPr>
        </p:nvSpPr>
        <p:spPr>
          <a:xfrm>
            <a:off x="2453621" y="3902509"/>
            <a:ext cx="350400" cy="350400"/>
          </a:xfrm>
        </p:spPr>
        <p:txBody>
          <a:bodyPr/>
          <a:lstStyle>
            <a:lvl1pPr marL="0" indent="0">
              <a:buNone/>
              <a:defRPr/>
            </a:lvl1pPr>
          </a:lstStyle>
          <a:p>
            <a:r>
              <a:rPr lang="en-US"/>
              <a:t> </a:t>
            </a:r>
          </a:p>
        </p:txBody>
      </p:sp>
      <p:sp>
        <p:nvSpPr>
          <p:cNvPr id="84" name="Picture Placeholder 4">
            <a:extLst>
              <a:ext uri="{FF2B5EF4-FFF2-40B4-BE49-F238E27FC236}">
                <a16:creationId xmlns:a16="http://schemas.microsoft.com/office/drawing/2014/main" id="{6A7089D4-8C26-F3F6-F684-C6F116D3CED4}"/>
              </a:ext>
            </a:extLst>
          </p:cNvPr>
          <p:cNvSpPr>
            <a:spLocks noGrp="1"/>
          </p:cNvSpPr>
          <p:nvPr>
            <p:ph type="pic" sz="quarter" idx="84" hasCustomPrompt="1"/>
          </p:nvPr>
        </p:nvSpPr>
        <p:spPr>
          <a:xfrm>
            <a:off x="3217620" y="3902509"/>
            <a:ext cx="350400" cy="350400"/>
          </a:xfrm>
        </p:spPr>
        <p:txBody>
          <a:bodyPr/>
          <a:lstStyle>
            <a:lvl1pPr marL="0" indent="0">
              <a:buNone/>
              <a:defRPr/>
            </a:lvl1pPr>
          </a:lstStyle>
          <a:p>
            <a:r>
              <a:rPr lang="en-US"/>
              <a:t> </a:t>
            </a:r>
          </a:p>
        </p:txBody>
      </p:sp>
      <p:sp>
        <p:nvSpPr>
          <p:cNvPr id="85" name="Picture Placeholder 4">
            <a:extLst>
              <a:ext uri="{FF2B5EF4-FFF2-40B4-BE49-F238E27FC236}">
                <a16:creationId xmlns:a16="http://schemas.microsoft.com/office/drawing/2014/main" id="{915DDC41-F40D-5393-0C7E-DC8B0F12344E}"/>
              </a:ext>
            </a:extLst>
          </p:cNvPr>
          <p:cNvSpPr>
            <a:spLocks noGrp="1"/>
          </p:cNvSpPr>
          <p:nvPr>
            <p:ph type="pic" sz="quarter" idx="85" hasCustomPrompt="1"/>
          </p:nvPr>
        </p:nvSpPr>
        <p:spPr>
          <a:xfrm>
            <a:off x="3981619" y="3902509"/>
            <a:ext cx="350400" cy="350400"/>
          </a:xfrm>
        </p:spPr>
        <p:txBody>
          <a:bodyPr/>
          <a:lstStyle>
            <a:lvl1pPr marL="0" indent="0">
              <a:buNone/>
              <a:defRPr/>
            </a:lvl1pPr>
          </a:lstStyle>
          <a:p>
            <a:r>
              <a:rPr lang="en-US"/>
              <a:t> </a:t>
            </a:r>
          </a:p>
        </p:txBody>
      </p:sp>
      <p:sp>
        <p:nvSpPr>
          <p:cNvPr id="86" name="Picture Placeholder 4">
            <a:extLst>
              <a:ext uri="{FF2B5EF4-FFF2-40B4-BE49-F238E27FC236}">
                <a16:creationId xmlns:a16="http://schemas.microsoft.com/office/drawing/2014/main" id="{BB140CE9-5BBE-2CE6-5301-992EAF4CF713}"/>
              </a:ext>
            </a:extLst>
          </p:cNvPr>
          <p:cNvSpPr>
            <a:spLocks noGrp="1"/>
          </p:cNvSpPr>
          <p:nvPr>
            <p:ph type="pic" sz="quarter" idx="86" hasCustomPrompt="1"/>
          </p:nvPr>
        </p:nvSpPr>
        <p:spPr>
          <a:xfrm>
            <a:off x="4745617" y="3902509"/>
            <a:ext cx="350400" cy="350400"/>
          </a:xfrm>
        </p:spPr>
        <p:txBody>
          <a:bodyPr/>
          <a:lstStyle>
            <a:lvl1pPr marL="0" indent="0">
              <a:buNone/>
              <a:defRPr/>
            </a:lvl1pPr>
          </a:lstStyle>
          <a:p>
            <a:r>
              <a:rPr lang="en-US"/>
              <a:t> </a:t>
            </a:r>
          </a:p>
        </p:txBody>
      </p:sp>
      <p:sp>
        <p:nvSpPr>
          <p:cNvPr id="87" name="Picture Placeholder 4">
            <a:extLst>
              <a:ext uri="{FF2B5EF4-FFF2-40B4-BE49-F238E27FC236}">
                <a16:creationId xmlns:a16="http://schemas.microsoft.com/office/drawing/2014/main" id="{B2C451BE-83DA-E426-DE2E-4541AB7C8FD5}"/>
              </a:ext>
            </a:extLst>
          </p:cNvPr>
          <p:cNvSpPr>
            <a:spLocks noGrp="1"/>
          </p:cNvSpPr>
          <p:nvPr>
            <p:ph type="pic" sz="quarter" idx="87" hasCustomPrompt="1"/>
          </p:nvPr>
        </p:nvSpPr>
        <p:spPr>
          <a:xfrm>
            <a:off x="5509616" y="3902509"/>
            <a:ext cx="350400" cy="350400"/>
          </a:xfrm>
        </p:spPr>
        <p:txBody>
          <a:bodyPr/>
          <a:lstStyle>
            <a:lvl1pPr marL="0" indent="0">
              <a:buNone/>
              <a:defRPr/>
            </a:lvl1pPr>
          </a:lstStyle>
          <a:p>
            <a:r>
              <a:rPr lang="en-US"/>
              <a:t> </a:t>
            </a:r>
          </a:p>
        </p:txBody>
      </p:sp>
      <p:sp>
        <p:nvSpPr>
          <p:cNvPr id="88" name="Picture Placeholder 4">
            <a:extLst>
              <a:ext uri="{FF2B5EF4-FFF2-40B4-BE49-F238E27FC236}">
                <a16:creationId xmlns:a16="http://schemas.microsoft.com/office/drawing/2014/main" id="{860DAF34-6ED4-6F32-1722-36F2CB6D17CA}"/>
              </a:ext>
            </a:extLst>
          </p:cNvPr>
          <p:cNvSpPr>
            <a:spLocks noGrp="1"/>
          </p:cNvSpPr>
          <p:nvPr>
            <p:ph type="pic" sz="quarter" idx="88" hasCustomPrompt="1"/>
          </p:nvPr>
        </p:nvSpPr>
        <p:spPr>
          <a:xfrm>
            <a:off x="6273616" y="3902509"/>
            <a:ext cx="350400" cy="350400"/>
          </a:xfrm>
        </p:spPr>
        <p:txBody>
          <a:bodyPr/>
          <a:lstStyle>
            <a:lvl1pPr marL="0" indent="0">
              <a:buNone/>
              <a:defRPr/>
            </a:lvl1pPr>
          </a:lstStyle>
          <a:p>
            <a:r>
              <a:rPr lang="en-US"/>
              <a:t> </a:t>
            </a:r>
          </a:p>
        </p:txBody>
      </p:sp>
      <p:sp>
        <p:nvSpPr>
          <p:cNvPr id="89" name="Picture Placeholder 4">
            <a:extLst>
              <a:ext uri="{FF2B5EF4-FFF2-40B4-BE49-F238E27FC236}">
                <a16:creationId xmlns:a16="http://schemas.microsoft.com/office/drawing/2014/main" id="{56215C23-7FFB-D5BC-AE8A-61A68EB27E8A}"/>
              </a:ext>
            </a:extLst>
          </p:cNvPr>
          <p:cNvSpPr>
            <a:spLocks noGrp="1"/>
          </p:cNvSpPr>
          <p:nvPr>
            <p:ph type="pic" sz="quarter" idx="89" hasCustomPrompt="1"/>
          </p:nvPr>
        </p:nvSpPr>
        <p:spPr>
          <a:xfrm>
            <a:off x="7037615" y="3902509"/>
            <a:ext cx="350400" cy="350400"/>
          </a:xfrm>
        </p:spPr>
        <p:txBody>
          <a:bodyPr/>
          <a:lstStyle>
            <a:lvl1pPr marL="0" indent="0">
              <a:buNone/>
              <a:defRPr/>
            </a:lvl1pPr>
          </a:lstStyle>
          <a:p>
            <a:r>
              <a:rPr lang="en-US"/>
              <a:t> </a:t>
            </a:r>
          </a:p>
        </p:txBody>
      </p:sp>
      <p:sp>
        <p:nvSpPr>
          <p:cNvPr id="90" name="Picture Placeholder 4">
            <a:extLst>
              <a:ext uri="{FF2B5EF4-FFF2-40B4-BE49-F238E27FC236}">
                <a16:creationId xmlns:a16="http://schemas.microsoft.com/office/drawing/2014/main" id="{1A6FFED8-973B-834E-033D-6874030BEE29}"/>
              </a:ext>
            </a:extLst>
          </p:cNvPr>
          <p:cNvSpPr>
            <a:spLocks noGrp="1"/>
          </p:cNvSpPr>
          <p:nvPr>
            <p:ph type="pic" sz="quarter" idx="90" hasCustomPrompt="1"/>
          </p:nvPr>
        </p:nvSpPr>
        <p:spPr>
          <a:xfrm>
            <a:off x="7801616" y="3902509"/>
            <a:ext cx="350400" cy="350400"/>
          </a:xfrm>
        </p:spPr>
        <p:txBody>
          <a:bodyPr/>
          <a:lstStyle>
            <a:lvl1pPr marL="0" indent="0">
              <a:buNone/>
              <a:defRPr/>
            </a:lvl1pPr>
          </a:lstStyle>
          <a:p>
            <a:r>
              <a:rPr lang="en-US"/>
              <a:t> </a:t>
            </a:r>
          </a:p>
        </p:txBody>
      </p:sp>
      <p:sp>
        <p:nvSpPr>
          <p:cNvPr id="91" name="Picture Placeholder 4">
            <a:extLst>
              <a:ext uri="{FF2B5EF4-FFF2-40B4-BE49-F238E27FC236}">
                <a16:creationId xmlns:a16="http://schemas.microsoft.com/office/drawing/2014/main" id="{6D79489B-8468-72F6-FF74-A186AC3B6922}"/>
              </a:ext>
            </a:extLst>
          </p:cNvPr>
          <p:cNvSpPr>
            <a:spLocks noGrp="1"/>
          </p:cNvSpPr>
          <p:nvPr>
            <p:ph type="pic" sz="quarter" idx="91" hasCustomPrompt="1"/>
          </p:nvPr>
        </p:nvSpPr>
        <p:spPr>
          <a:xfrm>
            <a:off x="8565609" y="3902509"/>
            <a:ext cx="350400" cy="350400"/>
          </a:xfrm>
        </p:spPr>
        <p:txBody>
          <a:bodyPr/>
          <a:lstStyle>
            <a:lvl1pPr marL="0" indent="0">
              <a:buNone/>
              <a:defRPr/>
            </a:lvl1pPr>
          </a:lstStyle>
          <a:p>
            <a:r>
              <a:rPr lang="en-US"/>
              <a:t> </a:t>
            </a:r>
          </a:p>
        </p:txBody>
      </p:sp>
      <p:sp>
        <p:nvSpPr>
          <p:cNvPr id="92" name="Picture Placeholder 4">
            <a:extLst>
              <a:ext uri="{FF2B5EF4-FFF2-40B4-BE49-F238E27FC236}">
                <a16:creationId xmlns:a16="http://schemas.microsoft.com/office/drawing/2014/main" id="{B451B515-1591-36C9-2E0A-A35BAF31A2D6}"/>
              </a:ext>
            </a:extLst>
          </p:cNvPr>
          <p:cNvSpPr>
            <a:spLocks noGrp="1"/>
          </p:cNvSpPr>
          <p:nvPr>
            <p:ph type="pic" sz="quarter" idx="92" hasCustomPrompt="1"/>
          </p:nvPr>
        </p:nvSpPr>
        <p:spPr>
          <a:xfrm>
            <a:off x="9329608" y="3902509"/>
            <a:ext cx="350400" cy="350400"/>
          </a:xfrm>
        </p:spPr>
        <p:txBody>
          <a:bodyPr/>
          <a:lstStyle>
            <a:lvl1pPr marL="0" indent="0">
              <a:buNone/>
              <a:defRPr/>
            </a:lvl1pPr>
          </a:lstStyle>
          <a:p>
            <a:r>
              <a:rPr lang="en-US"/>
              <a:t> </a:t>
            </a:r>
          </a:p>
        </p:txBody>
      </p:sp>
      <p:sp>
        <p:nvSpPr>
          <p:cNvPr id="93" name="Picture Placeholder 4">
            <a:extLst>
              <a:ext uri="{FF2B5EF4-FFF2-40B4-BE49-F238E27FC236}">
                <a16:creationId xmlns:a16="http://schemas.microsoft.com/office/drawing/2014/main" id="{CA92B247-530B-7AB8-AC7D-F7EFB2294F48}"/>
              </a:ext>
            </a:extLst>
          </p:cNvPr>
          <p:cNvSpPr>
            <a:spLocks noGrp="1"/>
          </p:cNvSpPr>
          <p:nvPr>
            <p:ph type="pic" sz="quarter" idx="93" hasCustomPrompt="1"/>
          </p:nvPr>
        </p:nvSpPr>
        <p:spPr>
          <a:xfrm>
            <a:off x="10093607" y="3902509"/>
            <a:ext cx="350400" cy="350400"/>
          </a:xfrm>
        </p:spPr>
        <p:txBody>
          <a:bodyPr/>
          <a:lstStyle>
            <a:lvl1pPr marL="0" indent="0">
              <a:buNone/>
              <a:defRPr/>
            </a:lvl1pPr>
          </a:lstStyle>
          <a:p>
            <a:r>
              <a:rPr lang="en-US"/>
              <a:t> </a:t>
            </a:r>
          </a:p>
        </p:txBody>
      </p:sp>
      <p:sp>
        <p:nvSpPr>
          <p:cNvPr id="94" name="Picture Placeholder 4">
            <a:extLst>
              <a:ext uri="{FF2B5EF4-FFF2-40B4-BE49-F238E27FC236}">
                <a16:creationId xmlns:a16="http://schemas.microsoft.com/office/drawing/2014/main" id="{A5A94383-FF7A-3241-51A1-8145F9AC4EEA}"/>
              </a:ext>
            </a:extLst>
          </p:cNvPr>
          <p:cNvSpPr>
            <a:spLocks noGrp="1"/>
          </p:cNvSpPr>
          <p:nvPr>
            <p:ph type="pic" sz="quarter" idx="94" hasCustomPrompt="1"/>
          </p:nvPr>
        </p:nvSpPr>
        <p:spPr>
          <a:xfrm>
            <a:off x="10857605" y="3902509"/>
            <a:ext cx="350400" cy="350400"/>
          </a:xfrm>
        </p:spPr>
        <p:txBody>
          <a:bodyPr/>
          <a:lstStyle>
            <a:lvl1pPr marL="0" indent="0">
              <a:buNone/>
              <a:defRPr/>
            </a:lvl1pPr>
          </a:lstStyle>
          <a:p>
            <a:r>
              <a:rPr lang="en-US"/>
              <a:t> </a:t>
            </a:r>
          </a:p>
        </p:txBody>
      </p:sp>
      <p:sp>
        <p:nvSpPr>
          <p:cNvPr id="95" name="Picture Placeholder 4">
            <a:extLst>
              <a:ext uri="{FF2B5EF4-FFF2-40B4-BE49-F238E27FC236}">
                <a16:creationId xmlns:a16="http://schemas.microsoft.com/office/drawing/2014/main" id="{D27E7422-75A4-3E98-9120-0ACFDDA61724}"/>
              </a:ext>
            </a:extLst>
          </p:cNvPr>
          <p:cNvSpPr>
            <a:spLocks noGrp="1"/>
          </p:cNvSpPr>
          <p:nvPr>
            <p:ph type="pic" sz="quarter" idx="95" hasCustomPrompt="1"/>
          </p:nvPr>
        </p:nvSpPr>
        <p:spPr>
          <a:xfrm>
            <a:off x="925624" y="4342341"/>
            <a:ext cx="350400" cy="350400"/>
          </a:xfrm>
        </p:spPr>
        <p:txBody>
          <a:bodyPr/>
          <a:lstStyle>
            <a:lvl1pPr marL="0" indent="0">
              <a:buNone/>
              <a:defRPr/>
            </a:lvl1pPr>
          </a:lstStyle>
          <a:p>
            <a:r>
              <a:rPr lang="en-US"/>
              <a:t> </a:t>
            </a:r>
          </a:p>
        </p:txBody>
      </p:sp>
      <p:sp>
        <p:nvSpPr>
          <p:cNvPr id="96" name="Picture Placeholder 4">
            <a:extLst>
              <a:ext uri="{FF2B5EF4-FFF2-40B4-BE49-F238E27FC236}">
                <a16:creationId xmlns:a16="http://schemas.microsoft.com/office/drawing/2014/main" id="{06B0BE70-9154-B638-27CC-E47C00F0931D}"/>
              </a:ext>
            </a:extLst>
          </p:cNvPr>
          <p:cNvSpPr>
            <a:spLocks noGrp="1"/>
          </p:cNvSpPr>
          <p:nvPr>
            <p:ph type="pic" sz="quarter" idx="96" hasCustomPrompt="1"/>
          </p:nvPr>
        </p:nvSpPr>
        <p:spPr>
          <a:xfrm>
            <a:off x="1689623" y="4342341"/>
            <a:ext cx="350400" cy="350400"/>
          </a:xfrm>
        </p:spPr>
        <p:txBody>
          <a:bodyPr/>
          <a:lstStyle>
            <a:lvl1pPr marL="0" indent="0">
              <a:buNone/>
              <a:defRPr/>
            </a:lvl1pPr>
          </a:lstStyle>
          <a:p>
            <a:r>
              <a:rPr lang="en-US"/>
              <a:t> </a:t>
            </a:r>
          </a:p>
        </p:txBody>
      </p:sp>
      <p:sp>
        <p:nvSpPr>
          <p:cNvPr id="97" name="Picture Placeholder 4">
            <a:extLst>
              <a:ext uri="{FF2B5EF4-FFF2-40B4-BE49-F238E27FC236}">
                <a16:creationId xmlns:a16="http://schemas.microsoft.com/office/drawing/2014/main" id="{BEAE37D2-A211-E54C-B3B5-581655D9BF1E}"/>
              </a:ext>
            </a:extLst>
          </p:cNvPr>
          <p:cNvSpPr>
            <a:spLocks noGrp="1"/>
          </p:cNvSpPr>
          <p:nvPr>
            <p:ph type="pic" sz="quarter" idx="97" hasCustomPrompt="1"/>
          </p:nvPr>
        </p:nvSpPr>
        <p:spPr>
          <a:xfrm>
            <a:off x="2453621" y="4342341"/>
            <a:ext cx="350400" cy="350400"/>
          </a:xfrm>
        </p:spPr>
        <p:txBody>
          <a:bodyPr/>
          <a:lstStyle>
            <a:lvl1pPr marL="0" indent="0">
              <a:buNone/>
              <a:defRPr/>
            </a:lvl1pPr>
          </a:lstStyle>
          <a:p>
            <a:r>
              <a:rPr lang="en-US"/>
              <a:t> </a:t>
            </a:r>
          </a:p>
        </p:txBody>
      </p:sp>
      <p:sp>
        <p:nvSpPr>
          <p:cNvPr id="98" name="Picture Placeholder 4">
            <a:extLst>
              <a:ext uri="{FF2B5EF4-FFF2-40B4-BE49-F238E27FC236}">
                <a16:creationId xmlns:a16="http://schemas.microsoft.com/office/drawing/2014/main" id="{1362BC63-3582-CFCD-47F3-E0107F37329F}"/>
              </a:ext>
            </a:extLst>
          </p:cNvPr>
          <p:cNvSpPr>
            <a:spLocks noGrp="1"/>
          </p:cNvSpPr>
          <p:nvPr>
            <p:ph type="pic" sz="quarter" idx="98" hasCustomPrompt="1"/>
          </p:nvPr>
        </p:nvSpPr>
        <p:spPr>
          <a:xfrm>
            <a:off x="3217620" y="4342341"/>
            <a:ext cx="350400" cy="350400"/>
          </a:xfrm>
        </p:spPr>
        <p:txBody>
          <a:bodyPr/>
          <a:lstStyle>
            <a:lvl1pPr marL="0" indent="0">
              <a:buNone/>
              <a:defRPr/>
            </a:lvl1pPr>
          </a:lstStyle>
          <a:p>
            <a:r>
              <a:rPr lang="en-US"/>
              <a:t> </a:t>
            </a:r>
          </a:p>
        </p:txBody>
      </p:sp>
      <p:sp>
        <p:nvSpPr>
          <p:cNvPr id="99" name="Picture Placeholder 4">
            <a:extLst>
              <a:ext uri="{FF2B5EF4-FFF2-40B4-BE49-F238E27FC236}">
                <a16:creationId xmlns:a16="http://schemas.microsoft.com/office/drawing/2014/main" id="{BF437F64-E8A0-37DC-FA54-82AC55E447C2}"/>
              </a:ext>
            </a:extLst>
          </p:cNvPr>
          <p:cNvSpPr>
            <a:spLocks noGrp="1"/>
          </p:cNvSpPr>
          <p:nvPr>
            <p:ph type="pic" sz="quarter" idx="99" hasCustomPrompt="1"/>
          </p:nvPr>
        </p:nvSpPr>
        <p:spPr>
          <a:xfrm>
            <a:off x="3981619" y="4342341"/>
            <a:ext cx="350400" cy="350400"/>
          </a:xfrm>
        </p:spPr>
        <p:txBody>
          <a:bodyPr/>
          <a:lstStyle>
            <a:lvl1pPr marL="0" indent="0">
              <a:buNone/>
              <a:defRPr/>
            </a:lvl1pPr>
          </a:lstStyle>
          <a:p>
            <a:r>
              <a:rPr lang="en-US"/>
              <a:t> </a:t>
            </a:r>
          </a:p>
        </p:txBody>
      </p:sp>
      <p:sp>
        <p:nvSpPr>
          <p:cNvPr id="100" name="Picture Placeholder 4">
            <a:extLst>
              <a:ext uri="{FF2B5EF4-FFF2-40B4-BE49-F238E27FC236}">
                <a16:creationId xmlns:a16="http://schemas.microsoft.com/office/drawing/2014/main" id="{14CD0BCF-20E1-64FF-C3B8-889A17076EAD}"/>
              </a:ext>
            </a:extLst>
          </p:cNvPr>
          <p:cNvSpPr>
            <a:spLocks noGrp="1"/>
          </p:cNvSpPr>
          <p:nvPr>
            <p:ph type="pic" sz="quarter" idx="100" hasCustomPrompt="1"/>
          </p:nvPr>
        </p:nvSpPr>
        <p:spPr>
          <a:xfrm>
            <a:off x="4745617" y="4342341"/>
            <a:ext cx="350400" cy="350400"/>
          </a:xfrm>
        </p:spPr>
        <p:txBody>
          <a:bodyPr/>
          <a:lstStyle>
            <a:lvl1pPr marL="0" indent="0">
              <a:buNone/>
              <a:defRPr/>
            </a:lvl1pPr>
          </a:lstStyle>
          <a:p>
            <a:r>
              <a:rPr lang="en-US"/>
              <a:t> </a:t>
            </a:r>
          </a:p>
        </p:txBody>
      </p:sp>
      <p:sp>
        <p:nvSpPr>
          <p:cNvPr id="101" name="Picture Placeholder 4">
            <a:extLst>
              <a:ext uri="{FF2B5EF4-FFF2-40B4-BE49-F238E27FC236}">
                <a16:creationId xmlns:a16="http://schemas.microsoft.com/office/drawing/2014/main" id="{AF905A34-F812-40E1-617E-3D9F2671F0D8}"/>
              </a:ext>
            </a:extLst>
          </p:cNvPr>
          <p:cNvSpPr>
            <a:spLocks noGrp="1"/>
          </p:cNvSpPr>
          <p:nvPr>
            <p:ph type="pic" sz="quarter" idx="101" hasCustomPrompt="1"/>
          </p:nvPr>
        </p:nvSpPr>
        <p:spPr>
          <a:xfrm>
            <a:off x="5509616" y="4342341"/>
            <a:ext cx="350400" cy="350400"/>
          </a:xfrm>
        </p:spPr>
        <p:txBody>
          <a:bodyPr/>
          <a:lstStyle>
            <a:lvl1pPr marL="0" indent="0">
              <a:buNone/>
              <a:defRPr/>
            </a:lvl1pPr>
          </a:lstStyle>
          <a:p>
            <a:r>
              <a:rPr lang="en-US"/>
              <a:t> </a:t>
            </a:r>
          </a:p>
        </p:txBody>
      </p:sp>
      <p:sp>
        <p:nvSpPr>
          <p:cNvPr id="102" name="Picture Placeholder 4">
            <a:extLst>
              <a:ext uri="{FF2B5EF4-FFF2-40B4-BE49-F238E27FC236}">
                <a16:creationId xmlns:a16="http://schemas.microsoft.com/office/drawing/2014/main" id="{BFEDDD5A-BCDC-EE21-720C-DC937C89C77A}"/>
              </a:ext>
            </a:extLst>
          </p:cNvPr>
          <p:cNvSpPr>
            <a:spLocks noGrp="1"/>
          </p:cNvSpPr>
          <p:nvPr>
            <p:ph type="pic" sz="quarter" idx="102" hasCustomPrompt="1"/>
          </p:nvPr>
        </p:nvSpPr>
        <p:spPr>
          <a:xfrm>
            <a:off x="6273616" y="4342341"/>
            <a:ext cx="350400" cy="350400"/>
          </a:xfrm>
        </p:spPr>
        <p:txBody>
          <a:bodyPr/>
          <a:lstStyle>
            <a:lvl1pPr marL="0" indent="0">
              <a:buNone/>
              <a:defRPr/>
            </a:lvl1pPr>
          </a:lstStyle>
          <a:p>
            <a:r>
              <a:rPr lang="en-US"/>
              <a:t> </a:t>
            </a:r>
          </a:p>
        </p:txBody>
      </p:sp>
      <p:sp>
        <p:nvSpPr>
          <p:cNvPr id="103" name="Picture Placeholder 4">
            <a:extLst>
              <a:ext uri="{FF2B5EF4-FFF2-40B4-BE49-F238E27FC236}">
                <a16:creationId xmlns:a16="http://schemas.microsoft.com/office/drawing/2014/main" id="{30FC57D6-E68B-D079-3B29-46A30E192A76}"/>
              </a:ext>
            </a:extLst>
          </p:cNvPr>
          <p:cNvSpPr>
            <a:spLocks noGrp="1"/>
          </p:cNvSpPr>
          <p:nvPr>
            <p:ph type="pic" sz="quarter" idx="103" hasCustomPrompt="1"/>
          </p:nvPr>
        </p:nvSpPr>
        <p:spPr>
          <a:xfrm>
            <a:off x="7037615" y="4342341"/>
            <a:ext cx="350400" cy="350400"/>
          </a:xfrm>
        </p:spPr>
        <p:txBody>
          <a:bodyPr/>
          <a:lstStyle>
            <a:lvl1pPr marL="0" indent="0">
              <a:buNone/>
              <a:defRPr/>
            </a:lvl1pPr>
          </a:lstStyle>
          <a:p>
            <a:r>
              <a:rPr lang="en-US"/>
              <a:t> </a:t>
            </a:r>
          </a:p>
        </p:txBody>
      </p:sp>
      <p:sp>
        <p:nvSpPr>
          <p:cNvPr id="104" name="Picture Placeholder 4">
            <a:extLst>
              <a:ext uri="{FF2B5EF4-FFF2-40B4-BE49-F238E27FC236}">
                <a16:creationId xmlns:a16="http://schemas.microsoft.com/office/drawing/2014/main" id="{135910B7-1C03-E0DF-F234-A0AC94F4A710}"/>
              </a:ext>
            </a:extLst>
          </p:cNvPr>
          <p:cNvSpPr>
            <a:spLocks noGrp="1"/>
          </p:cNvSpPr>
          <p:nvPr>
            <p:ph type="pic" sz="quarter" idx="104" hasCustomPrompt="1"/>
          </p:nvPr>
        </p:nvSpPr>
        <p:spPr>
          <a:xfrm>
            <a:off x="7801616" y="4342341"/>
            <a:ext cx="350400" cy="350400"/>
          </a:xfrm>
        </p:spPr>
        <p:txBody>
          <a:bodyPr/>
          <a:lstStyle>
            <a:lvl1pPr marL="0" indent="0">
              <a:buNone/>
              <a:defRPr/>
            </a:lvl1pPr>
          </a:lstStyle>
          <a:p>
            <a:r>
              <a:rPr lang="en-US"/>
              <a:t> </a:t>
            </a:r>
          </a:p>
        </p:txBody>
      </p:sp>
      <p:sp>
        <p:nvSpPr>
          <p:cNvPr id="105" name="Picture Placeholder 4">
            <a:extLst>
              <a:ext uri="{FF2B5EF4-FFF2-40B4-BE49-F238E27FC236}">
                <a16:creationId xmlns:a16="http://schemas.microsoft.com/office/drawing/2014/main" id="{15ADA8A5-EBED-9E15-1F1D-035FB5210D72}"/>
              </a:ext>
            </a:extLst>
          </p:cNvPr>
          <p:cNvSpPr>
            <a:spLocks noGrp="1"/>
          </p:cNvSpPr>
          <p:nvPr>
            <p:ph type="pic" sz="quarter" idx="105" hasCustomPrompt="1"/>
          </p:nvPr>
        </p:nvSpPr>
        <p:spPr>
          <a:xfrm>
            <a:off x="8565609" y="4342341"/>
            <a:ext cx="350400" cy="350400"/>
          </a:xfrm>
        </p:spPr>
        <p:txBody>
          <a:bodyPr/>
          <a:lstStyle>
            <a:lvl1pPr marL="0" indent="0">
              <a:buNone/>
              <a:defRPr/>
            </a:lvl1pPr>
          </a:lstStyle>
          <a:p>
            <a:r>
              <a:rPr lang="en-US"/>
              <a:t> </a:t>
            </a:r>
          </a:p>
        </p:txBody>
      </p:sp>
      <p:sp>
        <p:nvSpPr>
          <p:cNvPr id="106" name="Picture Placeholder 4">
            <a:extLst>
              <a:ext uri="{FF2B5EF4-FFF2-40B4-BE49-F238E27FC236}">
                <a16:creationId xmlns:a16="http://schemas.microsoft.com/office/drawing/2014/main" id="{96A1CAD0-658A-C0F7-1F95-52DC97EB5715}"/>
              </a:ext>
            </a:extLst>
          </p:cNvPr>
          <p:cNvSpPr>
            <a:spLocks noGrp="1"/>
          </p:cNvSpPr>
          <p:nvPr>
            <p:ph type="pic" sz="quarter" idx="106" hasCustomPrompt="1"/>
          </p:nvPr>
        </p:nvSpPr>
        <p:spPr>
          <a:xfrm>
            <a:off x="9329608" y="4342341"/>
            <a:ext cx="350400" cy="350400"/>
          </a:xfrm>
        </p:spPr>
        <p:txBody>
          <a:bodyPr/>
          <a:lstStyle>
            <a:lvl1pPr marL="0" indent="0">
              <a:buNone/>
              <a:defRPr/>
            </a:lvl1pPr>
          </a:lstStyle>
          <a:p>
            <a:r>
              <a:rPr lang="en-US"/>
              <a:t> </a:t>
            </a:r>
          </a:p>
        </p:txBody>
      </p:sp>
      <p:sp>
        <p:nvSpPr>
          <p:cNvPr id="107" name="Picture Placeholder 4">
            <a:extLst>
              <a:ext uri="{FF2B5EF4-FFF2-40B4-BE49-F238E27FC236}">
                <a16:creationId xmlns:a16="http://schemas.microsoft.com/office/drawing/2014/main" id="{1E1A174F-37C7-EADE-8F06-49C35BE0D638}"/>
              </a:ext>
            </a:extLst>
          </p:cNvPr>
          <p:cNvSpPr>
            <a:spLocks noGrp="1"/>
          </p:cNvSpPr>
          <p:nvPr>
            <p:ph type="pic" sz="quarter" idx="107" hasCustomPrompt="1"/>
          </p:nvPr>
        </p:nvSpPr>
        <p:spPr>
          <a:xfrm>
            <a:off x="10093607" y="4342341"/>
            <a:ext cx="350400" cy="350400"/>
          </a:xfrm>
        </p:spPr>
        <p:txBody>
          <a:bodyPr/>
          <a:lstStyle>
            <a:lvl1pPr marL="0" indent="0">
              <a:buNone/>
              <a:defRPr/>
            </a:lvl1pPr>
          </a:lstStyle>
          <a:p>
            <a:r>
              <a:rPr lang="en-US"/>
              <a:t> </a:t>
            </a:r>
          </a:p>
        </p:txBody>
      </p:sp>
      <p:sp>
        <p:nvSpPr>
          <p:cNvPr id="108" name="Picture Placeholder 4">
            <a:extLst>
              <a:ext uri="{FF2B5EF4-FFF2-40B4-BE49-F238E27FC236}">
                <a16:creationId xmlns:a16="http://schemas.microsoft.com/office/drawing/2014/main" id="{1914B769-2BE2-F004-BDC9-BC5A217E5525}"/>
              </a:ext>
            </a:extLst>
          </p:cNvPr>
          <p:cNvSpPr>
            <a:spLocks noGrp="1"/>
          </p:cNvSpPr>
          <p:nvPr>
            <p:ph type="pic" sz="quarter" idx="108" hasCustomPrompt="1"/>
          </p:nvPr>
        </p:nvSpPr>
        <p:spPr>
          <a:xfrm>
            <a:off x="10857605" y="4342341"/>
            <a:ext cx="350400" cy="350400"/>
          </a:xfrm>
        </p:spPr>
        <p:txBody>
          <a:bodyPr/>
          <a:lstStyle>
            <a:lvl1pPr marL="0" indent="0">
              <a:buNone/>
              <a:defRPr/>
            </a:lvl1pPr>
          </a:lstStyle>
          <a:p>
            <a:r>
              <a:rPr lang="en-US"/>
              <a:t> </a:t>
            </a:r>
          </a:p>
        </p:txBody>
      </p:sp>
      <p:sp>
        <p:nvSpPr>
          <p:cNvPr id="109" name="Picture Placeholder 4">
            <a:extLst>
              <a:ext uri="{FF2B5EF4-FFF2-40B4-BE49-F238E27FC236}">
                <a16:creationId xmlns:a16="http://schemas.microsoft.com/office/drawing/2014/main" id="{5A7E82A8-F4B0-6F9A-B420-726F1CB3D4C3}"/>
              </a:ext>
            </a:extLst>
          </p:cNvPr>
          <p:cNvSpPr>
            <a:spLocks noGrp="1"/>
          </p:cNvSpPr>
          <p:nvPr>
            <p:ph type="pic" sz="quarter" idx="109" hasCustomPrompt="1"/>
          </p:nvPr>
        </p:nvSpPr>
        <p:spPr>
          <a:xfrm>
            <a:off x="925624" y="4782171"/>
            <a:ext cx="350400" cy="350400"/>
          </a:xfrm>
        </p:spPr>
        <p:txBody>
          <a:bodyPr/>
          <a:lstStyle>
            <a:lvl1pPr marL="0" indent="0">
              <a:buNone/>
              <a:defRPr/>
            </a:lvl1pPr>
          </a:lstStyle>
          <a:p>
            <a:r>
              <a:rPr lang="en-US"/>
              <a:t> </a:t>
            </a:r>
          </a:p>
        </p:txBody>
      </p:sp>
      <p:sp>
        <p:nvSpPr>
          <p:cNvPr id="110" name="Picture Placeholder 4">
            <a:extLst>
              <a:ext uri="{FF2B5EF4-FFF2-40B4-BE49-F238E27FC236}">
                <a16:creationId xmlns:a16="http://schemas.microsoft.com/office/drawing/2014/main" id="{22225599-406E-C016-022A-1D62E47A0835}"/>
              </a:ext>
            </a:extLst>
          </p:cNvPr>
          <p:cNvSpPr>
            <a:spLocks noGrp="1"/>
          </p:cNvSpPr>
          <p:nvPr>
            <p:ph type="pic" sz="quarter" idx="110" hasCustomPrompt="1"/>
          </p:nvPr>
        </p:nvSpPr>
        <p:spPr>
          <a:xfrm>
            <a:off x="1689623" y="4782171"/>
            <a:ext cx="350400" cy="350400"/>
          </a:xfrm>
        </p:spPr>
        <p:txBody>
          <a:bodyPr/>
          <a:lstStyle>
            <a:lvl1pPr marL="0" indent="0">
              <a:buNone/>
              <a:defRPr/>
            </a:lvl1pPr>
          </a:lstStyle>
          <a:p>
            <a:r>
              <a:rPr lang="en-US"/>
              <a:t> </a:t>
            </a:r>
          </a:p>
        </p:txBody>
      </p:sp>
      <p:sp>
        <p:nvSpPr>
          <p:cNvPr id="111" name="Picture Placeholder 4">
            <a:extLst>
              <a:ext uri="{FF2B5EF4-FFF2-40B4-BE49-F238E27FC236}">
                <a16:creationId xmlns:a16="http://schemas.microsoft.com/office/drawing/2014/main" id="{E2395EEF-39A4-F6F7-25A3-8BABDCEB8CEF}"/>
              </a:ext>
            </a:extLst>
          </p:cNvPr>
          <p:cNvSpPr>
            <a:spLocks noGrp="1"/>
          </p:cNvSpPr>
          <p:nvPr>
            <p:ph type="pic" sz="quarter" idx="111" hasCustomPrompt="1"/>
          </p:nvPr>
        </p:nvSpPr>
        <p:spPr>
          <a:xfrm>
            <a:off x="2453621" y="4782171"/>
            <a:ext cx="350400" cy="350400"/>
          </a:xfrm>
        </p:spPr>
        <p:txBody>
          <a:bodyPr/>
          <a:lstStyle>
            <a:lvl1pPr marL="0" indent="0">
              <a:buNone/>
              <a:defRPr/>
            </a:lvl1pPr>
          </a:lstStyle>
          <a:p>
            <a:r>
              <a:rPr lang="en-US"/>
              <a:t> </a:t>
            </a:r>
          </a:p>
        </p:txBody>
      </p:sp>
      <p:sp>
        <p:nvSpPr>
          <p:cNvPr id="112" name="Picture Placeholder 4">
            <a:extLst>
              <a:ext uri="{FF2B5EF4-FFF2-40B4-BE49-F238E27FC236}">
                <a16:creationId xmlns:a16="http://schemas.microsoft.com/office/drawing/2014/main" id="{696AB4FC-2FCC-6CAB-1416-74DF80FDEF67}"/>
              </a:ext>
            </a:extLst>
          </p:cNvPr>
          <p:cNvSpPr>
            <a:spLocks noGrp="1"/>
          </p:cNvSpPr>
          <p:nvPr>
            <p:ph type="pic" sz="quarter" idx="112" hasCustomPrompt="1"/>
          </p:nvPr>
        </p:nvSpPr>
        <p:spPr>
          <a:xfrm>
            <a:off x="3217620" y="4782171"/>
            <a:ext cx="350400" cy="350400"/>
          </a:xfrm>
        </p:spPr>
        <p:txBody>
          <a:bodyPr/>
          <a:lstStyle>
            <a:lvl1pPr marL="0" indent="0">
              <a:buNone/>
              <a:defRPr/>
            </a:lvl1pPr>
          </a:lstStyle>
          <a:p>
            <a:r>
              <a:rPr lang="en-US"/>
              <a:t> </a:t>
            </a:r>
          </a:p>
        </p:txBody>
      </p:sp>
      <p:sp>
        <p:nvSpPr>
          <p:cNvPr id="113" name="Picture Placeholder 4">
            <a:extLst>
              <a:ext uri="{FF2B5EF4-FFF2-40B4-BE49-F238E27FC236}">
                <a16:creationId xmlns:a16="http://schemas.microsoft.com/office/drawing/2014/main" id="{8ED3BB53-CEB5-C3AE-43B8-DA96361F5789}"/>
              </a:ext>
            </a:extLst>
          </p:cNvPr>
          <p:cNvSpPr>
            <a:spLocks noGrp="1"/>
          </p:cNvSpPr>
          <p:nvPr>
            <p:ph type="pic" sz="quarter" idx="113" hasCustomPrompt="1"/>
          </p:nvPr>
        </p:nvSpPr>
        <p:spPr>
          <a:xfrm>
            <a:off x="3981619" y="4782171"/>
            <a:ext cx="350400" cy="350400"/>
          </a:xfrm>
        </p:spPr>
        <p:txBody>
          <a:bodyPr/>
          <a:lstStyle>
            <a:lvl1pPr marL="0" indent="0">
              <a:buNone/>
              <a:defRPr/>
            </a:lvl1pPr>
          </a:lstStyle>
          <a:p>
            <a:r>
              <a:rPr lang="en-US"/>
              <a:t> </a:t>
            </a:r>
          </a:p>
        </p:txBody>
      </p:sp>
      <p:sp>
        <p:nvSpPr>
          <p:cNvPr id="114" name="Picture Placeholder 4">
            <a:extLst>
              <a:ext uri="{FF2B5EF4-FFF2-40B4-BE49-F238E27FC236}">
                <a16:creationId xmlns:a16="http://schemas.microsoft.com/office/drawing/2014/main" id="{186F50FC-A1D0-73E8-611F-6E9034399079}"/>
              </a:ext>
            </a:extLst>
          </p:cNvPr>
          <p:cNvSpPr>
            <a:spLocks noGrp="1"/>
          </p:cNvSpPr>
          <p:nvPr>
            <p:ph type="pic" sz="quarter" idx="114" hasCustomPrompt="1"/>
          </p:nvPr>
        </p:nvSpPr>
        <p:spPr>
          <a:xfrm>
            <a:off x="4745617" y="4782171"/>
            <a:ext cx="350400" cy="350400"/>
          </a:xfrm>
        </p:spPr>
        <p:txBody>
          <a:bodyPr/>
          <a:lstStyle>
            <a:lvl1pPr marL="0" indent="0">
              <a:buNone/>
              <a:defRPr/>
            </a:lvl1pPr>
          </a:lstStyle>
          <a:p>
            <a:r>
              <a:rPr lang="en-US"/>
              <a:t> </a:t>
            </a:r>
          </a:p>
        </p:txBody>
      </p:sp>
      <p:sp>
        <p:nvSpPr>
          <p:cNvPr id="115" name="Picture Placeholder 4">
            <a:extLst>
              <a:ext uri="{FF2B5EF4-FFF2-40B4-BE49-F238E27FC236}">
                <a16:creationId xmlns:a16="http://schemas.microsoft.com/office/drawing/2014/main" id="{156C8918-9AFF-8904-01E3-622831DA889B}"/>
              </a:ext>
            </a:extLst>
          </p:cNvPr>
          <p:cNvSpPr>
            <a:spLocks noGrp="1"/>
          </p:cNvSpPr>
          <p:nvPr>
            <p:ph type="pic" sz="quarter" idx="115" hasCustomPrompt="1"/>
          </p:nvPr>
        </p:nvSpPr>
        <p:spPr>
          <a:xfrm>
            <a:off x="5509616" y="4782171"/>
            <a:ext cx="350400" cy="350400"/>
          </a:xfrm>
        </p:spPr>
        <p:txBody>
          <a:bodyPr/>
          <a:lstStyle>
            <a:lvl1pPr marL="0" indent="0">
              <a:buNone/>
              <a:defRPr/>
            </a:lvl1pPr>
          </a:lstStyle>
          <a:p>
            <a:r>
              <a:rPr lang="en-US"/>
              <a:t> </a:t>
            </a:r>
          </a:p>
        </p:txBody>
      </p:sp>
      <p:sp>
        <p:nvSpPr>
          <p:cNvPr id="116" name="Picture Placeholder 4">
            <a:extLst>
              <a:ext uri="{FF2B5EF4-FFF2-40B4-BE49-F238E27FC236}">
                <a16:creationId xmlns:a16="http://schemas.microsoft.com/office/drawing/2014/main" id="{FBD19305-8A85-0E6A-4655-F5E2514993AC}"/>
              </a:ext>
            </a:extLst>
          </p:cNvPr>
          <p:cNvSpPr>
            <a:spLocks noGrp="1"/>
          </p:cNvSpPr>
          <p:nvPr>
            <p:ph type="pic" sz="quarter" idx="116" hasCustomPrompt="1"/>
          </p:nvPr>
        </p:nvSpPr>
        <p:spPr>
          <a:xfrm>
            <a:off x="6273616" y="4782171"/>
            <a:ext cx="350400" cy="350400"/>
          </a:xfrm>
        </p:spPr>
        <p:txBody>
          <a:bodyPr/>
          <a:lstStyle>
            <a:lvl1pPr marL="0" indent="0">
              <a:buNone/>
              <a:defRPr/>
            </a:lvl1pPr>
          </a:lstStyle>
          <a:p>
            <a:r>
              <a:rPr lang="en-US"/>
              <a:t> </a:t>
            </a:r>
          </a:p>
        </p:txBody>
      </p:sp>
      <p:sp>
        <p:nvSpPr>
          <p:cNvPr id="117" name="Picture Placeholder 4">
            <a:extLst>
              <a:ext uri="{FF2B5EF4-FFF2-40B4-BE49-F238E27FC236}">
                <a16:creationId xmlns:a16="http://schemas.microsoft.com/office/drawing/2014/main" id="{577B6E8D-74C2-1819-94AC-12CA0252A588}"/>
              </a:ext>
            </a:extLst>
          </p:cNvPr>
          <p:cNvSpPr>
            <a:spLocks noGrp="1"/>
          </p:cNvSpPr>
          <p:nvPr>
            <p:ph type="pic" sz="quarter" idx="117" hasCustomPrompt="1"/>
          </p:nvPr>
        </p:nvSpPr>
        <p:spPr>
          <a:xfrm>
            <a:off x="7037615" y="4782171"/>
            <a:ext cx="350400" cy="350400"/>
          </a:xfrm>
        </p:spPr>
        <p:txBody>
          <a:bodyPr/>
          <a:lstStyle>
            <a:lvl1pPr marL="0" indent="0">
              <a:buNone/>
              <a:defRPr/>
            </a:lvl1pPr>
          </a:lstStyle>
          <a:p>
            <a:r>
              <a:rPr lang="en-US"/>
              <a:t> </a:t>
            </a:r>
          </a:p>
        </p:txBody>
      </p:sp>
      <p:sp>
        <p:nvSpPr>
          <p:cNvPr id="118" name="Picture Placeholder 4">
            <a:extLst>
              <a:ext uri="{FF2B5EF4-FFF2-40B4-BE49-F238E27FC236}">
                <a16:creationId xmlns:a16="http://schemas.microsoft.com/office/drawing/2014/main" id="{12D1863A-7244-C55B-5D5B-814D383E0A14}"/>
              </a:ext>
            </a:extLst>
          </p:cNvPr>
          <p:cNvSpPr>
            <a:spLocks noGrp="1"/>
          </p:cNvSpPr>
          <p:nvPr>
            <p:ph type="pic" sz="quarter" idx="118" hasCustomPrompt="1"/>
          </p:nvPr>
        </p:nvSpPr>
        <p:spPr>
          <a:xfrm>
            <a:off x="7801616" y="4782171"/>
            <a:ext cx="350400" cy="350400"/>
          </a:xfrm>
        </p:spPr>
        <p:txBody>
          <a:bodyPr/>
          <a:lstStyle>
            <a:lvl1pPr marL="0" indent="0">
              <a:buNone/>
              <a:defRPr/>
            </a:lvl1pPr>
          </a:lstStyle>
          <a:p>
            <a:r>
              <a:rPr lang="en-US"/>
              <a:t> </a:t>
            </a:r>
          </a:p>
        </p:txBody>
      </p:sp>
      <p:sp>
        <p:nvSpPr>
          <p:cNvPr id="119" name="Picture Placeholder 4">
            <a:extLst>
              <a:ext uri="{FF2B5EF4-FFF2-40B4-BE49-F238E27FC236}">
                <a16:creationId xmlns:a16="http://schemas.microsoft.com/office/drawing/2014/main" id="{D828F09A-AE15-D2D0-5A92-D5CBFECCBE44}"/>
              </a:ext>
            </a:extLst>
          </p:cNvPr>
          <p:cNvSpPr>
            <a:spLocks noGrp="1"/>
          </p:cNvSpPr>
          <p:nvPr>
            <p:ph type="pic" sz="quarter" idx="119" hasCustomPrompt="1"/>
          </p:nvPr>
        </p:nvSpPr>
        <p:spPr>
          <a:xfrm>
            <a:off x="8565609" y="4782171"/>
            <a:ext cx="350400" cy="350400"/>
          </a:xfrm>
        </p:spPr>
        <p:txBody>
          <a:bodyPr/>
          <a:lstStyle>
            <a:lvl1pPr marL="0" indent="0">
              <a:buNone/>
              <a:defRPr/>
            </a:lvl1pPr>
          </a:lstStyle>
          <a:p>
            <a:r>
              <a:rPr lang="en-US"/>
              <a:t> </a:t>
            </a:r>
          </a:p>
        </p:txBody>
      </p:sp>
      <p:sp>
        <p:nvSpPr>
          <p:cNvPr id="120" name="Picture Placeholder 4">
            <a:extLst>
              <a:ext uri="{FF2B5EF4-FFF2-40B4-BE49-F238E27FC236}">
                <a16:creationId xmlns:a16="http://schemas.microsoft.com/office/drawing/2014/main" id="{1E8C75DB-4F13-8919-6BF2-7B2187712490}"/>
              </a:ext>
            </a:extLst>
          </p:cNvPr>
          <p:cNvSpPr>
            <a:spLocks noGrp="1"/>
          </p:cNvSpPr>
          <p:nvPr>
            <p:ph type="pic" sz="quarter" idx="120" hasCustomPrompt="1"/>
          </p:nvPr>
        </p:nvSpPr>
        <p:spPr>
          <a:xfrm>
            <a:off x="9329608" y="4782171"/>
            <a:ext cx="350400" cy="350400"/>
          </a:xfrm>
        </p:spPr>
        <p:txBody>
          <a:bodyPr/>
          <a:lstStyle>
            <a:lvl1pPr marL="0" indent="0">
              <a:buNone/>
              <a:defRPr/>
            </a:lvl1pPr>
          </a:lstStyle>
          <a:p>
            <a:r>
              <a:rPr lang="en-US"/>
              <a:t> </a:t>
            </a:r>
          </a:p>
        </p:txBody>
      </p:sp>
      <p:sp>
        <p:nvSpPr>
          <p:cNvPr id="121" name="Picture Placeholder 4">
            <a:extLst>
              <a:ext uri="{FF2B5EF4-FFF2-40B4-BE49-F238E27FC236}">
                <a16:creationId xmlns:a16="http://schemas.microsoft.com/office/drawing/2014/main" id="{1FC6A1D4-A43D-804B-4B52-5F754FA52ECD}"/>
              </a:ext>
            </a:extLst>
          </p:cNvPr>
          <p:cNvSpPr>
            <a:spLocks noGrp="1"/>
          </p:cNvSpPr>
          <p:nvPr>
            <p:ph type="pic" sz="quarter" idx="121" hasCustomPrompt="1"/>
          </p:nvPr>
        </p:nvSpPr>
        <p:spPr>
          <a:xfrm>
            <a:off x="10093607" y="4782171"/>
            <a:ext cx="350400" cy="350400"/>
          </a:xfrm>
        </p:spPr>
        <p:txBody>
          <a:bodyPr/>
          <a:lstStyle>
            <a:lvl1pPr marL="0" indent="0">
              <a:buNone/>
              <a:defRPr/>
            </a:lvl1pPr>
          </a:lstStyle>
          <a:p>
            <a:r>
              <a:rPr lang="en-US"/>
              <a:t> </a:t>
            </a:r>
          </a:p>
        </p:txBody>
      </p:sp>
      <p:sp>
        <p:nvSpPr>
          <p:cNvPr id="122" name="Picture Placeholder 4">
            <a:extLst>
              <a:ext uri="{FF2B5EF4-FFF2-40B4-BE49-F238E27FC236}">
                <a16:creationId xmlns:a16="http://schemas.microsoft.com/office/drawing/2014/main" id="{FCF079EC-18E5-BACA-417C-E750856D1ADB}"/>
              </a:ext>
            </a:extLst>
          </p:cNvPr>
          <p:cNvSpPr>
            <a:spLocks noGrp="1"/>
          </p:cNvSpPr>
          <p:nvPr>
            <p:ph type="pic" sz="quarter" idx="122" hasCustomPrompt="1"/>
          </p:nvPr>
        </p:nvSpPr>
        <p:spPr>
          <a:xfrm>
            <a:off x="10857605" y="4782171"/>
            <a:ext cx="350400" cy="350400"/>
          </a:xfrm>
        </p:spPr>
        <p:txBody>
          <a:bodyPr/>
          <a:lstStyle>
            <a:lvl1pPr marL="0" indent="0">
              <a:buNone/>
              <a:defRPr/>
            </a:lvl1pPr>
          </a:lstStyle>
          <a:p>
            <a:r>
              <a:rPr lang="en-US"/>
              <a:t> </a:t>
            </a:r>
          </a:p>
        </p:txBody>
      </p:sp>
      <p:sp>
        <p:nvSpPr>
          <p:cNvPr id="123" name="Picture Placeholder 4">
            <a:extLst>
              <a:ext uri="{FF2B5EF4-FFF2-40B4-BE49-F238E27FC236}">
                <a16:creationId xmlns:a16="http://schemas.microsoft.com/office/drawing/2014/main" id="{30AACB10-E276-1B90-62A7-415AF5A176F0}"/>
              </a:ext>
            </a:extLst>
          </p:cNvPr>
          <p:cNvSpPr>
            <a:spLocks noGrp="1"/>
          </p:cNvSpPr>
          <p:nvPr>
            <p:ph type="pic" sz="quarter" idx="123" hasCustomPrompt="1"/>
          </p:nvPr>
        </p:nvSpPr>
        <p:spPr>
          <a:xfrm>
            <a:off x="925624" y="5222001"/>
            <a:ext cx="350400" cy="350400"/>
          </a:xfrm>
        </p:spPr>
        <p:txBody>
          <a:bodyPr/>
          <a:lstStyle>
            <a:lvl1pPr marL="0" indent="0">
              <a:buNone/>
              <a:defRPr/>
            </a:lvl1pPr>
          </a:lstStyle>
          <a:p>
            <a:r>
              <a:rPr lang="en-US"/>
              <a:t> </a:t>
            </a:r>
          </a:p>
        </p:txBody>
      </p:sp>
      <p:sp>
        <p:nvSpPr>
          <p:cNvPr id="124" name="Picture Placeholder 4">
            <a:extLst>
              <a:ext uri="{FF2B5EF4-FFF2-40B4-BE49-F238E27FC236}">
                <a16:creationId xmlns:a16="http://schemas.microsoft.com/office/drawing/2014/main" id="{4F0FBA55-645F-89A8-D924-C5D9C05B9DE5}"/>
              </a:ext>
            </a:extLst>
          </p:cNvPr>
          <p:cNvSpPr>
            <a:spLocks noGrp="1"/>
          </p:cNvSpPr>
          <p:nvPr>
            <p:ph type="pic" sz="quarter" idx="124" hasCustomPrompt="1"/>
          </p:nvPr>
        </p:nvSpPr>
        <p:spPr>
          <a:xfrm>
            <a:off x="1689623" y="5222001"/>
            <a:ext cx="350400" cy="350400"/>
          </a:xfrm>
        </p:spPr>
        <p:txBody>
          <a:bodyPr/>
          <a:lstStyle>
            <a:lvl1pPr marL="0" indent="0">
              <a:buNone/>
              <a:defRPr/>
            </a:lvl1pPr>
          </a:lstStyle>
          <a:p>
            <a:r>
              <a:rPr lang="en-US"/>
              <a:t> </a:t>
            </a:r>
          </a:p>
        </p:txBody>
      </p:sp>
      <p:sp>
        <p:nvSpPr>
          <p:cNvPr id="125" name="Picture Placeholder 4">
            <a:extLst>
              <a:ext uri="{FF2B5EF4-FFF2-40B4-BE49-F238E27FC236}">
                <a16:creationId xmlns:a16="http://schemas.microsoft.com/office/drawing/2014/main" id="{FBE86E5D-295E-5C88-BB25-602D7CF7D094}"/>
              </a:ext>
            </a:extLst>
          </p:cNvPr>
          <p:cNvSpPr>
            <a:spLocks noGrp="1"/>
          </p:cNvSpPr>
          <p:nvPr>
            <p:ph type="pic" sz="quarter" idx="125" hasCustomPrompt="1"/>
          </p:nvPr>
        </p:nvSpPr>
        <p:spPr>
          <a:xfrm>
            <a:off x="2453621" y="5222001"/>
            <a:ext cx="350400" cy="350400"/>
          </a:xfrm>
        </p:spPr>
        <p:txBody>
          <a:bodyPr/>
          <a:lstStyle>
            <a:lvl1pPr marL="0" indent="0">
              <a:buNone/>
              <a:defRPr/>
            </a:lvl1pPr>
          </a:lstStyle>
          <a:p>
            <a:r>
              <a:rPr lang="en-US"/>
              <a:t> </a:t>
            </a:r>
          </a:p>
        </p:txBody>
      </p:sp>
      <p:sp>
        <p:nvSpPr>
          <p:cNvPr id="126" name="Picture Placeholder 4">
            <a:extLst>
              <a:ext uri="{FF2B5EF4-FFF2-40B4-BE49-F238E27FC236}">
                <a16:creationId xmlns:a16="http://schemas.microsoft.com/office/drawing/2014/main" id="{DF30FBBE-D3CB-A616-A316-4ED16DA3C664}"/>
              </a:ext>
            </a:extLst>
          </p:cNvPr>
          <p:cNvSpPr>
            <a:spLocks noGrp="1"/>
          </p:cNvSpPr>
          <p:nvPr>
            <p:ph type="pic" sz="quarter" idx="126" hasCustomPrompt="1"/>
          </p:nvPr>
        </p:nvSpPr>
        <p:spPr>
          <a:xfrm>
            <a:off x="3217620" y="5222001"/>
            <a:ext cx="350400" cy="350400"/>
          </a:xfrm>
        </p:spPr>
        <p:txBody>
          <a:bodyPr/>
          <a:lstStyle>
            <a:lvl1pPr marL="0" indent="0">
              <a:buNone/>
              <a:defRPr/>
            </a:lvl1pPr>
          </a:lstStyle>
          <a:p>
            <a:r>
              <a:rPr lang="en-US"/>
              <a:t> </a:t>
            </a:r>
          </a:p>
        </p:txBody>
      </p:sp>
      <p:sp>
        <p:nvSpPr>
          <p:cNvPr id="127" name="Picture Placeholder 4">
            <a:extLst>
              <a:ext uri="{FF2B5EF4-FFF2-40B4-BE49-F238E27FC236}">
                <a16:creationId xmlns:a16="http://schemas.microsoft.com/office/drawing/2014/main" id="{1200E241-93A7-2E37-0C51-B1F0586B4FEC}"/>
              </a:ext>
            </a:extLst>
          </p:cNvPr>
          <p:cNvSpPr>
            <a:spLocks noGrp="1"/>
          </p:cNvSpPr>
          <p:nvPr>
            <p:ph type="pic" sz="quarter" idx="127" hasCustomPrompt="1"/>
          </p:nvPr>
        </p:nvSpPr>
        <p:spPr>
          <a:xfrm>
            <a:off x="3981619" y="5222001"/>
            <a:ext cx="350400" cy="350400"/>
          </a:xfrm>
        </p:spPr>
        <p:txBody>
          <a:bodyPr/>
          <a:lstStyle>
            <a:lvl1pPr marL="0" indent="0">
              <a:buNone/>
              <a:defRPr/>
            </a:lvl1pPr>
          </a:lstStyle>
          <a:p>
            <a:r>
              <a:rPr lang="en-US"/>
              <a:t> </a:t>
            </a:r>
          </a:p>
        </p:txBody>
      </p:sp>
      <p:sp>
        <p:nvSpPr>
          <p:cNvPr id="128" name="Picture Placeholder 4">
            <a:extLst>
              <a:ext uri="{FF2B5EF4-FFF2-40B4-BE49-F238E27FC236}">
                <a16:creationId xmlns:a16="http://schemas.microsoft.com/office/drawing/2014/main" id="{20BF072E-EDC2-70E5-C1E9-68EC1BB4356A}"/>
              </a:ext>
            </a:extLst>
          </p:cNvPr>
          <p:cNvSpPr>
            <a:spLocks noGrp="1"/>
          </p:cNvSpPr>
          <p:nvPr>
            <p:ph type="pic" sz="quarter" idx="128" hasCustomPrompt="1"/>
          </p:nvPr>
        </p:nvSpPr>
        <p:spPr>
          <a:xfrm>
            <a:off x="4745617" y="5222001"/>
            <a:ext cx="350400" cy="350400"/>
          </a:xfrm>
        </p:spPr>
        <p:txBody>
          <a:bodyPr/>
          <a:lstStyle>
            <a:lvl1pPr marL="0" indent="0">
              <a:buNone/>
              <a:defRPr/>
            </a:lvl1pPr>
          </a:lstStyle>
          <a:p>
            <a:r>
              <a:rPr lang="en-US"/>
              <a:t> </a:t>
            </a:r>
          </a:p>
        </p:txBody>
      </p:sp>
      <p:sp>
        <p:nvSpPr>
          <p:cNvPr id="129" name="Picture Placeholder 4">
            <a:extLst>
              <a:ext uri="{FF2B5EF4-FFF2-40B4-BE49-F238E27FC236}">
                <a16:creationId xmlns:a16="http://schemas.microsoft.com/office/drawing/2014/main" id="{26BE83A7-634A-0B87-9E16-FB9595F79318}"/>
              </a:ext>
            </a:extLst>
          </p:cNvPr>
          <p:cNvSpPr>
            <a:spLocks noGrp="1"/>
          </p:cNvSpPr>
          <p:nvPr>
            <p:ph type="pic" sz="quarter" idx="129" hasCustomPrompt="1"/>
          </p:nvPr>
        </p:nvSpPr>
        <p:spPr>
          <a:xfrm>
            <a:off x="5509616" y="5222001"/>
            <a:ext cx="350400" cy="350400"/>
          </a:xfrm>
        </p:spPr>
        <p:txBody>
          <a:bodyPr/>
          <a:lstStyle>
            <a:lvl1pPr marL="0" indent="0">
              <a:buNone/>
              <a:defRPr/>
            </a:lvl1pPr>
          </a:lstStyle>
          <a:p>
            <a:r>
              <a:rPr lang="en-US"/>
              <a:t> </a:t>
            </a:r>
          </a:p>
        </p:txBody>
      </p:sp>
      <p:sp>
        <p:nvSpPr>
          <p:cNvPr id="130" name="Picture Placeholder 4">
            <a:extLst>
              <a:ext uri="{FF2B5EF4-FFF2-40B4-BE49-F238E27FC236}">
                <a16:creationId xmlns:a16="http://schemas.microsoft.com/office/drawing/2014/main" id="{0CA8F927-0BED-51EF-9893-8834A9ACCEC5}"/>
              </a:ext>
            </a:extLst>
          </p:cNvPr>
          <p:cNvSpPr>
            <a:spLocks noGrp="1"/>
          </p:cNvSpPr>
          <p:nvPr>
            <p:ph type="pic" sz="quarter" idx="130" hasCustomPrompt="1"/>
          </p:nvPr>
        </p:nvSpPr>
        <p:spPr>
          <a:xfrm>
            <a:off x="6273616" y="5222001"/>
            <a:ext cx="350400" cy="350400"/>
          </a:xfrm>
        </p:spPr>
        <p:txBody>
          <a:bodyPr/>
          <a:lstStyle>
            <a:lvl1pPr marL="0" indent="0">
              <a:buNone/>
              <a:defRPr/>
            </a:lvl1pPr>
          </a:lstStyle>
          <a:p>
            <a:r>
              <a:rPr lang="en-US"/>
              <a:t> </a:t>
            </a:r>
          </a:p>
        </p:txBody>
      </p:sp>
      <p:sp>
        <p:nvSpPr>
          <p:cNvPr id="131" name="Picture Placeholder 4">
            <a:extLst>
              <a:ext uri="{FF2B5EF4-FFF2-40B4-BE49-F238E27FC236}">
                <a16:creationId xmlns:a16="http://schemas.microsoft.com/office/drawing/2014/main" id="{436F57B6-30EA-6D83-9814-83504A29A215}"/>
              </a:ext>
            </a:extLst>
          </p:cNvPr>
          <p:cNvSpPr>
            <a:spLocks noGrp="1"/>
          </p:cNvSpPr>
          <p:nvPr>
            <p:ph type="pic" sz="quarter" idx="131" hasCustomPrompt="1"/>
          </p:nvPr>
        </p:nvSpPr>
        <p:spPr>
          <a:xfrm>
            <a:off x="7037615" y="5222001"/>
            <a:ext cx="350400" cy="350400"/>
          </a:xfrm>
        </p:spPr>
        <p:txBody>
          <a:bodyPr/>
          <a:lstStyle>
            <a:lvl1pPr marL="0" indent="0">
              <a:buNone/>
              <a:defRPr/>
            </a:lvl1pPr>
          </a:lstStyle>
          <a:p>
            <a:r>
              <a:rPr lang="en-US"/>
              <a:t> </a:t>
            </a:r>
          </a:p>
        </p:txBody>
      </p:sp>
      <p:sp>
        <p:nvSpPr>
          <p:cNvPr id="132" name="Picture Placeholder 4">
            <a:extLst>
              <a:ext uri="{FF2B5EF4-FFF2-40B4-BE49-F238E27FC236}">
                <a16:creationId xmlns:a16="http://schemas.microsoft.com/office/drawing/2014/main" id="{AD28636A-66F2-C322-DCA5-B39BA8086E6D}"/>
              </a:ext>
            </a:extLst>
          </p:cNvPr>
          <p:cNvSpPr>
            <a:spLocks noGrp="1"/>
          </p:cNvSpPr>
          <p:nvPr>
            <p:ph type="pic" sz="quarter" idx="132" hasCustomPrompt="1"/>
          </p:nvPr>
        </p:nvSpPr>
        <p:spPr>
          <a:xfrm>
            <a:off x="7801616" y="5222001"/>
            <a:ext cx="350400" cy="350400"/>
          </a:xfrm>
        </p:spPr>
        <p:txBody>
          <a:bodyPr/>
          <a:lstStyle>
            <a:lvl1pPr marL="0" indent="0">
              <a:buNone/>
              <a:defRPr/>
            </a:lvl1pPr>
          </a:lstStyle>
          <a:p>
            <a:r>
              <a:rPr lang="en-US"/>
              <a:t> </a:t>
            </a:r>
          </a:p>
        </p:txBody>
      </p:sp>
      <p:sp>
        <p:nvSpPr>
          <p:cNvPr id="133" name="Picture Placeholder 4">
            <a:extLst>
              <a:ext uri="{FF2B5EF4-FFF2-40B4-BE49-F238E27FC236}">
                <a16:creationId xmlns:a16="http://schemas.microsoft.com/office/drawing/2014/main" id="{C6A0391D-ADF9-84E2-06F4-485E65E07C48}"/>
              </a:ext>
            </a:extLst>
          </p:cNvPr>
          <p:cNvSpPr>
            <a:spLocks noGrp="1"/>
          </p:cNvSpPr>
          <p:nvPr>
            <p:ph type="pic" sz="quarter" idx="133" hasCustomPrompt="1"/>
          </p:nvPr>
        </p:nvSpPr>
        <p:spPr>
          <a:xfrm>
            <a:off x="8565609" y="5222001"/>
            <a:ext cx="350400" cy="350400"/>
          </a:xfrm>
        </p:spPr>
        <p:txBody>
          <a:bodyPr/>
          <a:lstStyle>
            <a:lvl1pPr marL="0" indent="0">
              <a:buNone/>
              <a:defRPr/>
            </a:lvl1pPr>
          </a:lstStyle>
          <a:p>
            <a:r>
              <a:rPr lang="en-US"/>
              <a:t> </a:t>
            </a:r>
          </a:p>
        </p:txBody>
      </p:sp>
      <p:sp>
        <p:nvSpPr>
          <p:cNvPr id="134" name="Picture Placeholder 4">
            <a:extLst>
              <a:ext uri="{FF2B5EF4-FFF2-40B4-BE49-F238E27FC236}">
                <a16:creationId xmlns:a16="http://schemas.microsoft.com/office/drawing/2014/main" id="{93417DD2-4A4B-A166-DA21-3D13E0166D95}"/>
              </a:ext>
            </a:extLst>
          </p:cNvPr>
          <p:cNvSpPr>
            <a:spLocks noGrp="1"/>
          </p:cNvSpPr>
          <p:nvPr>
            <p:ph type="pic" sz="quarter" idx="134" hasCustomPrompt="1"/>
          </p:nvPr>
        </p:nvSpPr>
        <p:spPr>
          <a:xfrm>
            <a:off x="9329608" y="5222001"/>
            <a:ext cx="350400" cy="350400"/>
          </a:xfrm>
        </p:spPr>
        <p:txBody>
          <a:bodyPr/>
          <a:lstStyle>
            <a:lvl1pPr marL="0" indent="0">
              <a:buNone/>
              <a:defRPr/>
            </a:lvl1pPr>
          </a:lstStyle>
          <a:p>
            <a:r>
              <a:rPr lang="en-US"/>
              <a:t> </a:t>
            </a:r>
          </a:p>
        </p:txBody>
      </p:sp>
      <p:sp>
        <p:nvSpPr>
          <p:cNvPr id="135" name="Picture Placeholder 4">
            <a:extLst>
              <a:ext uri="{FF2B5EF4-FFF2-40B4-BE49-F238E27FC236}">
                <a16:creationId xmlns:a16="http://schemas.microsoft.com/office/drawing/2014/main" id="{BBDF184D-EAE9-E809-A6DD-E7F475B02B4E}"/>
              </a:ext>
            </a:extLst>
          </p:cNvPr>
          <p:cNvSpPr>
            <a:spLocks noGrp="1"/>
          </p:cNvSpPr>
          <p:nvPr>
            <p:ph type="pic" sz="quarter" idx="135" hasCustomPrompt="1"/>
          </p:nvPr>
        </p:nvSpPr>
        <p:spPr>
          <a:xfrm>
            <a:off x="10093607" y="5222001"/>
            <a:ext cx="350400" cy="350400"/>
          </a:xfrm>
        </p:spPr>
        <p:txBody>
          <a:bodyPr/>
          <a:lstStyle>
            <a:lvl1pPr marL="0" indent="0">
              <a:buNone/>
              <a:defRPr/>
            </a:lvl1pPr>
          </a:lstStyle>
          <a:p>
            <a:r>
              <a:rPr lang="en-US"/>
              <a:t> </a:t>
            </a:r>
          </a:p>
        </p:txBody>
      </p:sp>
      <p:sp>
        <p:nvSpPr>
          <p:cNvPr id="136" name="Picture Placeholder 4">
            <a:extLst>
              <a:ext uri="{FF2B5EF4-FFF2-40B4-BE49-F238E27FC236}">
                <a16:creationId xmlns:a16="http://schemas.microsoft.com/office/drawing/2014/main" id="{445A45CB-D2F9-BF4E-2BF3-599B6830CB13}"/>
              </a:ext>
            </a:extLst>
          </p:cNvPr>
          <p:cNvSpPr>
            <a:spLocks noGrp="1"/>
          </p:cNvSpPr>
          <p:nvPr>
            <p:ph type="pic" sz="quarter" idx="136" hasCustomPrompt="1"/>
          </p:nvPr>
        </p:nvSpPr>
        <p:spPr>
          <a:xfrm>
            <a:off x="10857605" y="5222001"/>
            <a:ext cx="350400" cy="350400"/>
          </a:xfrm>
        </p:spPr>
        <p:txBody>
          <a:bodyPr/>
          <a:lstStyle>
            <a:lvl1pPr marL="0" indent="0">
              <a:buNone/>
              <a:defRPr/>
            </a:lvl1pPr>
          </a:lstStyle>
          <a:p>
            <a:r>
              <a:rPr lang="en-US"/>
              <a:t> </a:t>
            </a:r>
          </a:p>
        </p:txBody>
      </p:sp>
      <p:sp>
        <p:nvSpPr>
          <p:cNvPr id="137" name="Picture Placeholder 4">
            <a:extLst>
              <a:ext uri="{FF2B5EF4-FFF2-40B4-BE49-F238E27FC236}">
                <a16:creationId xmlns:a16="http://schemas.microsoft.com/office/drawing/2014/main" id="{19D84B9A-687C-AC67-03F8-F5C9AE7E5FC5}"/>
              </a:ext>
            </a:extLst>
          </p:cNvPr>
          <p:cNvSpPr>
            <a:spLocks noGrp="1"/>
          </p:cNvSpPr>
          <p:nvPr>
            <p:ph type="pic" sz="quarter" idx="137" hasCustomPrompt="1"/>
          </p:nvPr>
        </p:nvSpPr>
        <p:spPr>
          <a:xfrm>
            <a:off x="925624" y="5661835"/>
            <a:ext cx="350400" cy="350400"/>
          </a:xfrm>
        </p:spPr>
        <p:txBody>
          <a:bodyPr/>
          <a:lstStyle>
            <a:lvl1pPr marL="0" indent="0">
              <a:buNone/>
              <a:defRPr/>
            </a:lvl1pPr>
          </a:lstStyle>
          <a:p>
            <a:r>
              <a:rPr lang="en-US"/>
              <a:t> </a:t>
            </a:r>
          </a:p>
        </p:txBody>
      </p:sp>
      <p:sp>
        <p:nvSpPr>
          <p:cNvPr id="138" name="Picture Placeholder 4">
            <a:extLst>
              <a:ext uri="{FF2B5EF4-FFF2-40B4-BE49-F238E27FC236}">
                <a16:creationId xmlns:a16="http://schemas.microsoft.com/office/drawing/2014/main" id="{C8254688-ACF3-C039-C91F-8055897C4AD4}"/>
              </a:ext>
            </a:extLst>
          </p:cNvPr>
          <p:cNvSpPr>
            <a:spLocks noGrp="1"/>
          </p:cNvSpPr>
          <p:nvPr>
            <p:ph type="pic" sz="quarter" idx="138" hasCustomPrompt="1"/>
          </p:nvPr>
        </p:nvSpPr>
        <p:spPr>
          <a:xfrm>
            <a:off x="1689623" y="5661835"/>
            <a:ext cx="350400" cy="350400"/>
          </a:xfrm>
        </p:spPr>
        <p:txBody>
          <a:bodyPr/>
          <a:lstStyle>
            <a:lvl1pPr marL="0" indent="0">
              <a:buNone/>
              <a:defRPr/>
            </a:lvl1pPr>
          </a:lstStyle>
          <a:p>
            <a:r>
              <a:rPr lang="en-US"/>
              <a:t> </a:t>
            </a:r>
          </a:p>
        </p:txBody>
      </p:sp>
      <p:sp>
        <p:nvSpPr>
          <p:cNvPr id="139" name="Picture Placeholder 4">
            <a:extLst>
              <a:ext uri="{FF2B5EF4-FFF2-40B4-BE49-F238E27FC236}">
                <a16:creationId xmlns:a16="http://schemas.microsoft.com/office/drawing/2014/main" id="{7863A03E-0670-FC7E-A132-13DC379A4C81}"/>
              </a:ext>
            </a:extLst>
          </p:cNvPr>
          <p:cNvSpPr>
            <a:spLocks noGrp="1"/>
          </p:cNvSpPr>
          <p:nvPr>
            <p:ph type="pic" sz="quarter" idx="139" hasCustomPrompt="1"/>
          </p:nvPr>
        </p:nvSpPr>
        <p:spPr>
          <a:xfrm>
            <a:off x="2453621" y="5661835"/>
            <a:ext cx="350400" cy="350400"/>
          </a:xfrm>
        </p:spPr>
        <p:txBody>
          <a:bodyPr/>
          <a:lstStyle>
            <a:lvl1pPr marL="0" indent="0">
              <a:buNone/>
              <a:defRPr/>
            </a:lvl1pPr>
          </a:lstStyle>
          <a:p>
            <a:r>
              <a:rPr lang="en-US"/>
              <a:t> </a:t>
            </a:r>
          </a:p>
        </p:txBody>
      </p:sp>
      <p:sp>
        <p:nvSpPr>
          <p:cNvPr id="140" name="Picture Placeholder 4">
            <a:extLst>
              <a:ext uri="{FF2B5EF4-FFF2-40B4-BE49-F238E27FC236}">
                <a16:creationId xmlns:a16="http://schemas.microsoft.com/office/drawing/2014/main" id="{920B8D1A-2BA9-A49E-DEFC-AEE5AE61777E}"/>
              </a:ext>
            </a:extLst>
          </p:cNvPr>
          <p:cNvSpPr>
            <a:spLocks noGrp="1"/>
          </p:cNvSpPr>
          <p:nvPr>
            <p:ph type="pic" sz="quarter" idx="140" hasCustomPrompt="1"/>
          </p:nvPr>
        </p:nvSpPr>
        <p:spPr>
          <a:xfrm>
            <a:off x="3217620" y="5661835"/>
            <a:ext cx="350400" cy="350400"/>
          </a:xfrm>
        </p:spPr>
        <p:txBody>
          <a:bodyPr/>
          <a:lstStyle>
            <a:lvl1pPr marL="0" indent="0">
              <a:buNone/>
              <a:defRPr/>
            </a:lvl1pPr>
          </a:lstStyle>
          <a:p>
            <a:r>
              <a:rPr lang="en-US"/>
              <a:t> </a:t>
            </a:r>
          </a:p>
        </p:txBody>
      </p:sp>
      <p:sp>
        <p:nvSpPr>
          <p:cNvPr id="141" name="Picture Placeholder 4">
            <a:extLst>
              <a:ext uri="{FF2B5EF4-FFF2-40B4-BE49-F238E27FC236}">
                <a16:creationId xmlns:a16="http://schemas.microsoft.com/office/drawing/2014/main" id="{1C8F608D-91FD-1668-CA6C-95C135D2E528}"/>
              </a:ext>
            </a:extLst>
          </p:cNvPr>
          <p:cNvSpPr>
            <a:spLocks noGrp="1"/>
          </p:cNvSpPr>
          <p:nvPr>
            <p:ph type="pic" sz="quarter" idx="141" hasCustomPrompt="1"/>
          </p:nvPr>
        </p:nvSpPr>
        <p:spPr>
          <a:xfrm>
            <a:off x="3981619" y="5661835"/>
            <a:ext cx="350400" cy="350400"/>
          </a:xfrm>
        </p:spPr>
        <p:txBody>
          <a:bodyPr/>
          <a:lstStyle>
            <a:lvl1pPr marL="0" indent="0">
              <a:buNone/>
              <a:defRPr/>
            </a:lvl1pPr>
          </a:lstStyle>
          <a:p>
            <a:r>
              <a:rPr lang="en-US"/>
              <a:t> </a:t>
            </a:r>
          </a:p>
        </p:txBody>
      </p:sp>
      <p:sp>
        <p:nvSpPr>
          <p:cNvPr id="142" name="Picture Placeholder 4">
            <a:extLst>
              <a:ext uri="{FF2B5EF4-FFF2-40B4-BE49-F238E27FC236}">
                <a16:creationId xmlns:a16="http://schemas.microsoft.com/office/drawing/2014/main" id="{39FAE731-2DCA-180A-2856-02FEC5688C2A}"/>
              </a:ext>
            </a:extLst>
          </p:cNvPr>
          <p:cNvSpPr>
            <a:spLocks noGrp="1"/>
          </p:cNvSpPr>
          <p:nvPr>
            <p:ph type="pic" sz="quarter" idx="142" hasCustomPrompt="1"/>
          </p:nvPr>
        </p:nvSpPr>
        <p:spPr>
          <a:xfrm>
            <a:off x="4745617" y="5661835"/>
            <a:ext cx="350400" cy="350400"/>
          </a:xfrm>
        </p:spPr>
        <p:txBody>
          <a:bodyPr/>
          <a:lstStyle>
            <a:lvl1pPr marL="0" indent="0">
              <a:buNone/>
              <a:defRPr/>
            </a:lvl1pPr>
          </a:lstStyle>
          <a:p>
            <a:r>
              <a:rPr lang="en-US"/>
              <a:t> </a:t>
            </a:r>
          </a:p>
        </p:txBody>
      </p:sp>
      <p:sp>
        <p:nvSpPr>
          <p:cNvPr id="143" name="Picture Placeholder 4">
            <a:extLst>
              <a:ext uri="{FF2B5EF4-FFF2-40B4-BE49-F238E27FC236}">
                <a16:creationId xmlns:a16="http://schemas.microsoft.com/office/drawing/2014/main" id="{FB4C7DC2-ECEB-6796-4257-E13389133BDF}"/>
              </a:ext>
            </a:extLst>
          </p:cNvPr>
          <p:cNvSpPr>
            <a:spLocks noGrp="1"/>
          </p:cNvSpPr>
          <p:nvPr>
            <p:ph type="pic" sz="quarter" idx="143" hasCustomPrompt="1"/>
          </p:nvPr>
        </p:nvSpPr>
        <p:spPr>
          <a:xfrm>
            <a:off x="5509616" y="5661835"/>
            <a:ext cx="350400" cy="350400"/>
          </a:xfrm>
        </p:spPr>
        <p:txBody>
          <a:bodyPr/>
          <a:lstStyle>
            <a:lvl1pPr marL="0" indent="0">
              <a:buNone/>
              <a:defRPr/>
            </a:lvl1pPr>
          </a:lstStyle>
          <a:p>
            <a:r>
              <a:rPr lang="en-US"/>
              <a:t> </a:t>
            </a:r>
          </a:p>
        </p:txBody>
      </p:sp>
      <p:sp>
        <p:nvSpPr>
          <p:cNvPr id="144" name="Picture Placeholder 4">
            <a:extLst>
              <a:ext uri="{FF2B5EF4-FFF2-40B4-BE49-F238E27FC236}">
                <a16:creationId xmlns:a16="http://schemas.microsoft.com/office/drawing/2014/main" id="{A47A7FC7-42A1-A5FA-CECC-31C141A2265A}"/>
              </a:ext>
            </a:extLst>
          </p:cNvPr>
          <p:cNvSpPr>
            <a:spLocks noGrp="1"/>
          </p:cNvSpPr>
          <p:nvPr>
            <p:ph type="pic" sz="quarter" idx="144" hasCustomPrompt="1"/>
          </p:nvPr>
        </p:nvSpPr>
        <p:spPr>
          <a:xfrm>
            <a:off x="6273616" y="5661835"/>
            <a:ext cx="350400" cy="350400"/>
          </a:xfrm>
        </p:spPr>
        <p:txBody>
          <a:bodyPr/>
          <a:lstStyle>
            <a:lvl1pPr marL="0" indent="0">
              <a:buNone/>
              <a:defRPr/>
            </a:lvl1pPr>
          </a:lstStyle>
          <a:p>
            <a:r>
              <a:rPr lang="en-US"/>
              <a:t> </a:t>
            </a:r>
          </a:p>
        </p:txBody>
      </p:sp>
      <p:sp>
        <p:nvSpPr>
          <p:cNvPr id="145" name="Picture Placeholder 4">
            <a:extLst>
              <a:ext uri="{FF2B5EF4-FFF2-40B4-BE49-F238E27FC236}">
                <a16:creationId xmlns:a16="http://schemas.microsoft.com/office/drawing/2014/main" id="{755616DD-66EB-C7E0-1ECE-53826DBD46DA}"/>
              </a:ext>
            </a:extLst>
          </p:cNvPr>
          <p:cNvSpPr>
            <a:spLocks noGrp="1"/>
          </p:cNvSpPr>
          <p:nvPr>
            <p:ph type="pic" sz="quarter" idx="145" hasCustomPrompt="1"/>
          </p:nvPr>
        </p:nvSpPr>
        <p:spPr>
          <a:xfrm>
            <a:off x="7037615" y="5661835"/>
            <a:ext cx="350400" cy="350400"/>
          </a:xfrm>
        </p:spPr>
        <p:txBody>
          <a:bodyPr/>
          <a:lstStyle>
            <a:lvl1pPr marL="0" indent="0">
              <a:buNone/>
              <a:defRPr/>
            </a:lvl1pPr>
          </a:lstStyle>
          <a:p>
            <a:r>
              <a:rPr lang="en-US"/>
              <a:t> </a:t>
            </a:r>
          </a:p>
        </p:txBody>
      </p:sp>
      <p:sp>
        <p:nvSpPr>
          <p:cNvPr id="146" name="Picture Placeholder 4">
            <a:extLst>
              <a:ext uri="{FF2B5EF4-FFF2-40B4-BE49-F238E27FC236}">
                <a16:creationId xmlns:a16="http://schemas.microsoft.com/office/drawing/2014/main" id="{EC33B576-A383-9201-3D91-5B42C40A913D}"/>
              </a:ext>
            </a:extLst>
          </p:cNvPr>
          <p:cNvSpPr>
            <a:spLocks noGrp="1"/>
          </p:cNvSpPr>
          <p:nvPr>
            <p:ph type="pic" sz="quarter" idx="146" hasCustomPrompt="1"/>
          </p:nvPr>
        </p:nvSpPr>
        <p:spPr>
          <a:xfrm>
            <a:off x="7801616" y="5661835"/>
            <a:ext cx="350400" cy="350400"/>
          </a:xfrm>
        </p:spPr>
        <p:txBody>
          <a:bodyPr/>
          <a:lstStyle>
            <a:lvl1pPr marL="0" indent="0">
              <a:buNone/>
              <a:defRPr/>
            </a:lvl1pPr>
          </a:lstStyle>
          <a:p>
            <a:r>
              <a:rPr lang="en-US"/>
              <a:t> </a:t>
            </a:r>
          </a:p>
        </p:txBody>
      </p:sp>
      <p:sp>
        <p:nvSpPr>
          <p:cNvPr id="147" name="Picture Placeholder 4">
            <a:extLst>
              <a:ext uri="{FF2B5EF4-FFF2-40B4-BE49-F238E27FC236}">
                <a16:creationId xmlns:a16="http://schemas.microsoft.com/office/drawing/2014/main" id="{F0C7EA4B-768B-D9CC-412F-936634C8CC81}"/>
              </a:ext>
            </a:extLst>
          </p:cNvPr>
          <p:cNvSpPr>
            <a:spLocks noGrp="1"/>
          </p:cNvSpPr>
          <p:nvPr>
            <p:ph type="pic" sz="quarter" idx="147" hasCustomPrompt="1"/>
          </p:nvPr>
        </p:nvSpPr>
        <p:spPr>
          <a:xfrm>
            <a:off x="8565609" y="5661835"/>
            <a:ext cx="350400" cy="350400"/>
          </a:xfrm>
        </p:spPr>
        <p:txBody>
          <a:bodyPr/>
          <a:lstStyle>
            <a:lvl1pPr marL="0" indent="0">
              <a:buNone/>
              <a:defRPr/>
            </a:lvl1pPr>
          </a:lstStyle>
          <a:p>
            <a:r>
              <a:rPr lang="en-US"/>
              <a:t> </a:t>
            </a:r>
          </a:p>
        </p:txBody>
      </p:sp>
      <p:sp>
        <p:nvSpPr>
          <p:cNvPr id="148" name="Picture Placeholder 4">
            <a:extLst>
              <a:ext uri="{FF2B5EF4-FFF2-40B4-BE49-F238E27FC236}">
                <a16:creationId xmlns:a16="http://schemas.microsoft.com/office/drawing/2014/main" id="{7EBC10AD-0086-5CDF-EE90-498C3EDA1636}"/>
              </a:ext>
            </a:extLst>
          </p:cNvPr>
          <p:cNvSpPr>
            <a:spLocks noGrp="1"/>
          </p:cNvSpPr>
          <p:nvPr>
            <p:ph type="pic" sz="quarter" idx="148" hasCustomPrompt="1"/>
          </p:nvPr>
        </p:nvSpPr>
        <p:spPr>
          <a:xfrm>
            <a:off x="9329608" y="5661835"/>
            <a:ext cx="350400" cy="350400"/>
          </a:xfrm>
        </p:spPr>
        <p:txBody>
          <a:bodyPr/>
          <a:lstStyle>
            <a:lvl1pPr marL="0" indent="0">
              <a:buNone/>
              <a:defRPr/>
            </a:lvl1pPr>
          </a:lstStyle>
          <a:p>
            <a:r>
              <a:rPr lang="en-US"/>
              <a:t> </a:t>
            </a:r>
          </a:p>
        </p:txBody>
      </p:sp>
      <p:sp>
        <p:nvSpPr>
          <p:cNvPr id="149" name="Picture Placeholder 4">
            <a:extLst>
              <a:ext uri="{FF2B5EF4-FFF2-40B4-BE49-F238E27FC236}">
                <a16:creationId xmlns:a16="http://schemas.microsoft.com/office/drawing/2014/main" id="{7851F9A5-5DEB-0284-371D-7EA8AF26C192}"/>
              </a:ext>
            </a:extLst>
          </p:cNvPr>
          <p:cNvSpPr>
            <a:spLocks noGrp="1"/>
          </p:cNvSpPr>
          <p:nvPr>
            <p:ph type="pic" sz="quarter" idx="149" hasCustomPrompt="1"/>
          </p:nvPr>
        </p:nvSpPr>
        <p:spPr>
          <a:xfrm>
            <a:off x="10093607" y="5661835"/>
            <a:ext cx="350400" cy="350400"/>
          </a:xfrm>
        </p:spPr>
        <p:txBody>
          <a:bodyPr/>
          <a:lstStyle>
            <a:lvl1pPr marL="0" indent="0">
              <a:buNone/>
              <a:defRPr/>
            </a:lvl1pPr>
          </a:lstStyle>
          <a:p>
            <a:r>
              <a:rPr lang="en-US"/>
              <a:t> </a:t>
            </a:r>
          </a:p>
        </p:txBody>
      </p:sp>
      <p:sp>
        <p:nvSpPr>
          <p:cNvPr id="150" name="Picture Placeholder 4">
            <a:extLst>
              <a:ext uri="{FF2B5EF4-FFF2-40B4-BE49-F238E27FC236}">
                <a16:creationId xmlns:a16="http://schemas.microsoft.com/office/drawing/2014/main" id="{DD19A76F-566C-7E9E-D0C0-F00E2EB407C1}"/>
              </a:ext>
            </a:extLst>
          </p:cNvPr>
          <p:cNvSpPr>
            <a:spLocks noGrp="1"/>
          </p:cNvSpPr>
          <p:nvPr>
            <p:ph type="pic" sz="quarter" idx="150" hasCustomPrompt="1"/>
          </p:nvPr>
        </p:nvSpPr>
        <p:spPr>
          <a:xfrm>
            <a:off x="10857605" y="5661835"/>
            <a:ext cx="350400" cy="350400"/>
          </a:xfrm>
        </p:spPr>
        <p:txBody>
          <a:bodyPr/>
          <a:lstStyle>
            <a:lvl1pPr marL="0" indent="0">
              <a:buNone/>
              <a:defRPr/>
            </a:lvl1pPr>
          </a:lstStyle>
          <a:p>
            <a:r>
              <a:rPr lang="en-US"/>
              <a:t> </a:t>
            </a:r>
          </a:p>
        </p:txBody>
      </p:sp>
    </p:spTree>
    <p:extLst>
      <p:ext uri="{BB962C8B-B14F-4D97-AF65-F5344CB8AC3E}">
        <p14:creationId xmlns:p14="http://schemas.microsoft.com/office/powerpoint/2010/main" val="2157592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12192000" cy="6858000"/>
          </a:xfrm>
          <a:prstGeom prst="rect">
            <a:avLst/>
          </a:prstGeom>
          <a:solidFill>
            <a:srgbClr val="F4F1E7"/>
          </a:solidFill>
          <a:ln w="9525">
            <a:noFill/>
            <a:miter lim="800000"/>
            <a:headEnd/>
            <a:tailEnd/>
          </a:ln>
        </p:spPr>
        <p:txBody>
          <a:bodyPr wrap="none" anchor="ctr">
            <a:prstTxWarp prst="textNoShape">
              <a:avLst/>
            </a:prstTxWarp>
          </a:bodyPr>
          <a:lstStyle/>
          <a:p>
            <a:pPr>
              <a:defRPr/>
            </a:pPr>
            <a:endParaRPr lang="en-US" sz="1800"/>
          </a:p>
        </p:txBody>
      </p:sp>
      <p:pic>
        <p:nvPicPr>
          <p:cNvPr id="5" name="Picture 6" descr="4PC_Logo_RGB_ppt"/>
          <p:cNvPicPr>
            <a:picLocks noChangeAspect="1" noChangeArrowheads="1"/>
          </p:cNvPicPr>
          <p:nvPr userDrawn="1"/>
        </p:nvPicPr>
        <p:blipFill>
          <a:blip r:embed="rId2"/>
          <a:srcRect/>
          <a:stretch>
            <a:fillRect/>
          </a:stretch>
        </p:blipFill>
        <p:spPr bwMode="auto">
          <a:xfrm>
            <a:off x="239185" y="215901"/>
            <a:ext cx="3263900" cy="2187575"/>
          </a:xfrm>
          <a:prstGeom prst="rect">
            <a:avLst/>
          </a:prstGeom>
          <a:noFill/>
          <a:ln w="9525">
            <a:noFill/>
            <a:miter lim="800000"/>
            <a:headEnd/>
            <a:tailEnd/>
          </a:ln>
        </p:spPr>
      </p:pic>
      <p:sp>
        <p:nvSpPr>
          <p:cNvPr id="9219" name="Rectangle 3"/>
          <p:cNvSpPr>
            <a:spLocks noGrp="1" noChangeArrowheads="1"/>
          </p:cNvSpPr>
          <p:nvPr>
            <p:ph type="ctrTitle"/>
          </p:nvPr>
        </p:nvSpPr>
        <p:spPr>
          <a:xfrm>
            <a:off x="3500968" y="2714625"/>
            <a:ext cx="8487833" cy="1295400"/>
          </a:xfrm>
        </p:spPr>
        <p:txBody>
          <a:bodyPr anchor="b"/>
          <a:lstStyle>
            <a:lvl1pPr>
              <a:lnSpc>
                <a:spcPts val="3600"/>
              </a:lnSpc>
              <a:defRPr sz="3200">
                <a:solidFill>
                  <a:srgbClr val="DC5868"/>
                </a:solidFill>
              </a:defRPr>
            </a:lvl1pPr>
          </a:lstStyle>
          <a:p>
            <a:r>
              <a:rPr lang="en-US"/>
              <a:t>Click to edit Master title style</a:t>
            </a:r>
            <a:endParaRPr lang="en-GB" dirty="0"/>
          </a:p>
        </p:txBody>
      </p:sp>
      <p:sp>
        <p:nvSpPr>
          <p:cNvPr id="9220" name="Rectangle 4"/>
          <p:cNvSpPr>
            <a:spLocks noGrp="1" noChangeArrowheads="1"/>
          </p:cNvSpPr>
          <p:nvPr>
            <p:ph type="subTitle" idx="1"/>
          </p:nvPr>
        </p:nvSpPr>
        <p:spPr>
          <a:xfrm>
            <a:off x="3500967" y="4246564"/>
            <a:ext cx="8534400" cy="2382837"/>
          </a:xfrm>
        </p:spPr>
        <p:txBody>
          <a:bodyPr/>
          <a:lstStyle>
            <a:lvl1pPr marL="0" indent="0">
              <a:buFont typeface="Wingdings" pitchFamily="-1" charset="2"/>
              <a:buNone/>
              <a:defRPr sz="2400">
                <a:solidFill>
                  <a:srgbClr val="2C6879"/>
                </a:solidFill>
              </a:defRPr>
            </a:lvl1pPr>
          </a:lstStyle>
          <a:p>
            <a:r>
              <a:rPr lang="en-US"/>
              <a:t>Click to edit Master subtitle style</a:t>
            </a:r>
            <a:endParaRPr lang="en-GB" dirty="0"/>
          </a:p>
        </p:txBody>
      </p:sp>
    </p:spTree>
    <p:extLst>
      <p:ext uri="{BB962C8B-B14F-4D97-AF65-F5344CB8AC3E}">
        <p14:creationId xmlns:p14="http://schemas.microsoft.com/office/powerpoint/2010/main" val="4564456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79388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0"/>
            <a:ext cx="12192000" cy="6858000"/>
          </a:xfrm>
          <a:prstGeom prst="rect">
            <a:avLst/>
          </a:prstGeom>
          <a:solidFill>
            <a:srgbClr val="F4F1E7"/>
          </a:solidFill>
          <a:ln w="9525">
            <a:noFill/>
            <a:miter lim="800000"/>
            <a:headEnd/>
            <a:tailEnd/>
          </a:ln>
        </p:spPr>
        <p:txBody>
          <a:bodyPr wrap="none" anchor="ctr">
            <a:prstTxWarp prst="textNoShape">
              <a:avLst/>
            </a:prstTxWarp>
          </a:bodyPr>
          <a:lstStyle/>
          <a:p>
            <a:pPr>
              <a:defRPr/>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9" descr="4PC_Logo_RGB_ppt"/>
          <p:cNvPicPr>
            <a:picLocks noChangeAspect="1" noChangeArrowheads="1"/>
          </p:cNvPicPr>
          <p:nvPr userDrawn="1"/>
        </p:nvPicPr>
        <p:blipFill>
          <a:blip r:embed="rId2"/>
          <a:srcRect/>
          <a:stretch>
            <a:fillRect/>
          </a:stretch>
        </p:blipFill>
        <p:spPr bwMode="auto">
          <a:xfrm>
            <a:off x="9931401" y="5468938"/>
            <a:ext cx="1579033" cy="1058862"/>
          </a:xfrm>
          <a:prstGeom prst="rect">
            <a:avLst/>
          </a:prstGeom>
          <a:noFill/>
          <a:ln w="9525">
            <a:noFill/>
            <a:miter lim="800000"/>
            <a:headEnd/>
            <a:tailEnd/>
          </a:ln>
        </p:spPr>
      </p:pic>
    </p:spTree>
    <p:extLst>
      <p:ext uri="{BB962C8B-B14F-4D97-AF65-F5344CB8AC3E}">
        <p14:creationId xmlns:p14="http://schemas.microsoft.com/office/powerpoint/2010/main" val="1077412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970010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1967" y="1690688"/>
            <a:ext cx="4826000" cy="417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1167" y="1690688"/>
            <a:ext cx="4826000" cy="417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41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urple Light">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85931B-F688-69E9-7E86-92FE339BD9EF}"/>
              </a:ext>
            </a:extLst>
          </p:cNvPr>
          <p:cNvSpPr/>
          <p:nvPr userDrawn="1"/>
        </p:nvSpPr>
        <p:spPr>
          <a:xfrm>
            <a:off x="-3" y="4"/>
            <a:ext cx="12192000" cy="817033"/>
          </a:xfrm>
          <a:prstGeom prst="rect">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pic>
        <p:nvPicPr>
          <p:cNvPr id="9" name="Graphic 8">
            <a:extLst>
              <a:ext uri="{FF2B5EF4-FFF2-40B4-BE49-F238E27FC236}">
                <a16:creationId xmlns:a16="http://schemas.microsoft.com/office/drawing/2014/main" id="{F1834A55-D696-3B67-1F9F-2ABBCB5729F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2435" y="544194"/>
            <a:ext cx="1658204" cy="561239"/>
          </a:xfrm>
          <a:prstGeom prst="rect">
            <a:avLst/>
          </a:prstGeom>
        </p:spPr>
      </p:pic>
      <p:pic>
        <p:nvPicPr>
          <p:cNvPr id="14" name="Graphic 13">
            <a:extLst>
              <a:ext uri="{FF2B5EF4-FFF2-40B4-BE49-F238E27FC236}">
                <a16:creationId xmlns:a16="http://schemas.microsoft.com/office/drawing/2014/main" id="{563EC991-EAAA-0F46-537F-ED5D24728F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3167" y="1099965"/>
            <a:ext cx="841023" cy="841023"/>
          </a:xfrm>
          <a:prstGeom prst="rect">
            <a:avLst/>
          </a:prstGeom>
        </p:spPr>
      </p:pic>
      <p:pic>
        <p:nvPicPr>
          <p:cNvPr id="16" name="Graphic 15">
            <a:extLst>
              <a:ext uri="{FF2B5EF4-FFF2-40B4-BE49-F238E27FC236}">
                <a16:creationId xmlns:a16="http://schemas.microsoft.com/office/drawing/2014/main" id="{0688D3DF-F998-5051-71B4-8CEB24A01D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945966" y="4384532"/>
            <a:ext cx="1664901" cy="1664901"/>
          </a:xfrm>
          <a:prstGeom prst="rect">
            <a:avLst/>
          </a:prstGeom>
        </p:spPr>
      </p:pic>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1" y="2083228"/>
            <a:ext cx="8087783" cy="2214033"/>
          </a:xfrm>
        </p:spPr>
        <p:txBody>
          <a:bodyPr lIns="0" tIns="0" rIns="0" bIns="0">
            <a:noAutofit/>
          </a:bodyPr>
          <a:lstStyle>
            <a:lvl1pPr marL="0" indent="0">
              <a:lnSpc>
                <a:spcPts val="9040"/>
              </a:lnSpc>
              <a:buNone/>
              <a:defRPr sz="8000" cap="all" spc="-53" baseline="0">
                <a:solidFill>
                  <a:schemeClr val="accent3"/>
                </a:solidFill>
                <a:latin typeface="+mj-lt"/>
              </a:defRPr>
            </a:lvl1pPr>
          </a:lstStyle>
          <a:p>
            <a:pPr lvl="0"/>
            <a:r>
              <a:rPr lang="en-GB"/>
              <a:t>TITLE ANTON 60PT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3"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49" y="4821574"/>
            <a:ext cx="4104000" cy="309033"/>
          </a:xfrm>
        </p:spPr>
        <p:txBody>
          <a:bodyPr lIns="0" tIns="0" rIns="0" bIns="0">
            <a:noAutofit/>
          </a:bodyPr>
          <a:lstStyle>
            <a:lvl1pPr marL="0" indent="0">
              <a:buNone/>
              <a:defRPr sz="2400" b="1" i="0" cap="all" spc="0" baseline="0">
                <a:solidFill>
                  <a:schemeClr val="accent3"/>
                </a:solidFill>
                <a:latin typeface="Antonio Light" pitchFamily="2" charset="77"/>
              </a:defRPr>
            </a:lvl1pPr>
            <a:lvl2pPr marL="457213" indent="0">
              <a:buNone/>
              <a:defRPr>
                <a:solidFill>
                  <a:schemeClr val="accent3"/>
                </a:solidFill>
                <a:latin typeface="+mj-lt"/>
              </a:defRPr>
            </a:lvl2pPr>
            <a:lvl3pPr marL="914424" indent="0">
              <a:buNone/>
              <a:defRPr>
                <a:solidFill>
                  <a:schemeClr val="accent3"/>
                </a:solidFill>
                <a:latin typeface="+mj-lt"/>
              </a:defRPr>
            </a:lvl3pPr>
            <a:lvl4pPr marL="1371636" indent="0">
              <a:buNone/>
              <a:defRPr>
                <a:solidFill>
                  <a:schemeClr val="accent3"/>
                </a:solidFill>
                <a:latin typeface="+mj-lt"/>
              </a:defRPr>
            </a:lvl4pPr>
            <a:lvl5pPr marL="1828849"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49" y="5211659"/>
            <a:ext cx="4104000" cy="1219200"/>
          </a:xfrm>
        </p:spPr>
        <p:txBody>
          <a:bodyPr lIns="0" tIns="0" rIns="0" bIns="0">
            <a:noAutofit/>
          </a:bodyPr>
          <a:lstStyle>
            <a:lvl1pPr marL="0" indent="0">
              <a:buNone/>
              <a:defRPr sz="2133" i="1" spc="27" baseline="0"/>
            </a:lvl1pPr>
            <a:lvl2pPr marL="457213" indent="0">
              <a:buNone/>
              <a:defRPr i="1"/>
            </a:lvl2pPr>
            <a:lvl3pPr marL="914424" indent="0">
              <a:buNone/>
              <a:defRPr i="1"/>
            </a:lvl3pPr>
            <a:lvl4pPr marL="1371636" indent="0">
              <a:buNone/>
              <a:defRPr i="1"/>
            </a:lvl4pPr>
            <a:lvl5pPr marL="1828849" indent="0">
              <a:buNone/>
              <a:defRPr i="1"/>
            </a:lvl5pPr>
          </a:lstStyle>
          <a:p>
            <a:pPr lvl="0"/>
            <a:r>
              <a:rPr lang="en-GB"/>
              <a:t>Job Title Lora Italic 16pt</a:t>
            </a:r>
            <a:endParaRPr lang="en-US"/>
          </a:p>
        </p:txBody>
      </p:sp>
      <p:sp>
        <p:nvSpPr>
          <p:cNvPr id="2" name="Rectangle 1">
            <a:extLst>
              <a:ext uri="{FF2B5EF4-FFF2-40B4-BE49-F238E27FC236}">
                <a16:creationId xmlns:a16="http://schemas.microsoft.com/office/drawing/2014/main" id="{4566812F-7098-DB55-BB4A-3392FF1E3EB3}"/>
              </a:ext>
            </a:extLst>
          </p:cNvPr>
          <p:cNvSpPr/>
          <p:nvPr userDrawn="1"/>
        </p:nvSpPr>
        <p:spPr>
          <a:xfrm>
            <a:off x="2580343" y="4663344"/>
            <a:ext cx="3864000" cy="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Tree>
    <p:extLst>
      <p:ext uri="{BB962C8B-B14F-4D97-AF65-F5344CB8AC3E}">
        <p14:creationId xmlns:p14="http://schemas.microsoft.com/office/powerpoint/2010/main" val="9479152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1979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5829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77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62509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40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3420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3367" y="609600"/>
            <a:ext cx="24638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1967" y="609600"/>
            <a:ext cx="7188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215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94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Blue Plain Dark">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1181648"/>
            <a:ext cx="185123" cy="191293"/>
          </a:xfrm>
          <a:prstGeom prst="rect">
            <a:avLst/>
          </a:prstGeom>
        </p:spPr>
      </p:pic>
      <p:sp>
        <p:nvSpPr>
          <p:cNvPr id="10" name="Rectangle 9">
            <a:extLst>
              <a:ext uri="{FF2B5EF4-FFF2-40B4-BE49-F238E27FC236}">
                <a16:creationId xmlns:a16="http://schemas.microsoft.com/office/drawing/2014/main" id="{9CF1001D-DE12-6FB8-3FF0-8E02160AF22F}"/>
              </a:ext>
            </a:extLst>
          </p:cNvPr>
          <p:cNvSpPr/>
          <p:nvPr userDrawn="1"/>
        </p:nvSpPr>
        <p:spPr>
          <a:xfrm>
            <a:off x="0" y="6406800"/>
            <a:ext cx="12192000" cy="45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1" name="Rectangle 10">
            <a:extLst>
              <a:ext uri="{FF2B5EF4-FFF2-40B4-BE49-F238E27FC236}">
                <a16:creationId xmlns:a16="http://schemas.microsoft.com/office/drawing/2014/main" id="{BE849248-2594-5CDF-21AB-203FB9286215}"/>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2F021A1E-1DB5-2530-0601-80A5E296A8E4}"/>
              </a:ext>
            </a:extLst>
          </p:cNvPr>
          <p:cNvSpPr/>
          <p:nvPr userDrawn="1"/>
        </p:nvSpPr>
        <p:spPr>
          <a:xfrm>
            <a:off x="10854267" y="6341534"/>
            <a:ext cx="60959" cy="1397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4" name="Graphic 13">
            <a:extLst>
              <a:ext uri="{FF2B5EF4-FFF2-40B4-BE49-F238E27FC236}">
                <a16:creationId xmlns:a16="http://schemas.microsoft.com/office/drawing/2014/main" id="{1E83A49F-3447-0E58-7033-11515C59616B}"/>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pic>
        <p:nvPicPr>
          <p:cNvPr id="2" name="Picture 1">
            <a:extLst>
              <a:ext uri="{FF2B5EF4-FFF2-40B4-BE49-F238E27FC236}">
                <a16:creationId xmlns:a16="http://schemas.microsoft.com/office/drawing/2014/main" id="{AF1319C6-2742-E336-A2B9-57F70CF9944B}"/>
              </a:ext>
            </a:extLst>
          </p:cNvPr>
          <p:cNvPicPr>
            <a:picLocks noChangeAspect="1"/>
          </p:cNvPicPr>
          <p:nvPr userDrawn="1"/>
        </p:nvPicPr>
        <p:blipFill>
          <a:blip r:embed="rId6" cstate="hqprint">
            <a:alphaModFix amt="20000"/>
            <a:extLst>
              <a:ext uri="{28A0092B-C50C-407E-A947-70E740481C1C}">
                <a14:useLocalDpi xmlns:a14="http://schemas.microsoft.com/office/drawing/2010/main"/>
              </a:ext>
            </a:extLst>
          </a:blip>
          <a:srcRect t="4216" r="15696" b="22011"/>
          <a:stretch/>
        </p:blipFill>
        <p:spPr>
          <a:xfrm>
            <a:off x="4551414" y="0"/>
            <a:ext cx="7640585" cy="6401571"/>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39" y="1645686"/>
            <a:ext cx="11212800" cy="607815"/>
          </a:xfrm>
        </p:spPr>
        <p:txBody>
          <a:bodyPr lIns="0" tIns="0" rIns="0" bIns="0">
            <a:noAutofit/>
          </a:bodyPr>
          <a:lstStyle>
            <a:lvl1pPr marL="0" indent="0">
              <a:buNone/>
              <a:defRPr sz="3200" spc="-67" baseline="0">
                <a:solidFill>
                  <a:schemeClr val="accent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41" y="2508251"/>
            <a:ext cx="10460524" cy="3740149"/>
          </a:xfrm>
        </p:spPr>
        <p:txBody>
          <a:bodyPr lIns="0" tIns="0" rIns="0" bIns="0">
            <a:noAutofit/>
          </a:bodyPr>
          <a:lstStyle>
            <a:lvl1pPr marL="0" indent="0">
              <a:lnSpc>
                <a:spcPct val="93000"/>
              </a:lnSpc>
              <a:buNone/>
              <a:defRPr sz="8000" cap="all" baseline="0">
                <a:solidFill>
                  <a:schemeClr val="bg1"/>
                </a:solidFill>
                <a:latin typeface="+mj-lt"/>
              </a:defRPr>
            </a:lvl1pPr>
          </a:lstStyle>
          <a:p>
            <a:pPr lvl="0"/>
            <a:r>
              <a:rPr lang="en-GB"/>
              <a:t>Title</a:t>
            </a:r>
            <a:endParaRPr lang="en-US" dirty="0"/>
          </a:p>
        </p:txBody>
      </p:sp>
    </p:spTree>
    <p:extLst>
      <p:ext uri="{BB962C8B-B14F-4D97-AF65-F5344CB8AC3E}">
        <p14:creationId xmlns:p14="http://schemas.microsoft.com/office/powerpoint/2010/main" val="18973137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Light Blue Dark">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9C6BBD-B58C-5856-350F-C0152D18C9CB}"/>
              </a:ext>
            </a:extLst>
          </p:cNvPr>
          <p:cNvSpPr>
            <a:spLocks noGrp="1"/>
          </p:cNvSpPr>
          <p:nvPr>
            <p:ph type="pic" sz="quarter" idx="12" hasCustomPrompt="1"/>
          </p:nvPr>
        </p:nvSpPr>
        <p:spPr>
          <a:xfrm>
            <a:off x="0" y="5"/>
            <a:ext cx="12192000" cy="6406796"/>
          </a:xfrm>
          <a:custGeom>
            <a:avLst/>
            <a:gdLst>
              <a:gd name="connsiteX0" fmla="*/ 8074012 w 9144000"/>
              <a:gd name="connsiteY0" fmla="*/ 4677716 h 4805097"/>
              <a:gd name="connsiteX1" fmla="*/ 8077444 w 9144000"/>
              <a:gd name="connsiteY1" fmla="*/ 4677716 h 4805097"/>
              <a:gd name="connsiteX2" fmla="*/ 8086411 w 9144000"/>
              <a:gd name="connsiteY2" fmla="*/ 4682459 h 4805097"/>
              <a:gd name="connsiteX3" fmla="*/ 8088330 w 9144000"/>
              <a:gd name="connsiteY3" fmla="*/ 4695959 h 4805097"/>
              <a:gd name="connsiteX4" fmla="*/ 8086374 w 9144000"/>
              <a:gd name="connsiteY4" fmla="*/ 4710115 h 4805097"/>
              <a:gd name="connsiteX5" fmla="*/ 8086411 w 9144000"/>
              <a:gd name="connsiteY5" fmla="*/ 4710152 h 4805097"/>
              <a:gd name="connsiteX6" fmla="*/ 8075783 w 9144000"/>
              <a:gd name="connsiteY6" fmla="*/ 4714968 h 4805097"/>
              <a:gd name="connsiteX7" fmla="*/ 8074012 w 9144000"/>
              <a:gd name="connsiteY7" fmla="*/ 4714968 h 4805097"/>
              <a:gd name="connsiteX8" fmla="*/ 8502764 w 9144000"/>
              <a:gd name="connsiteY8" fmla="*/ 4676548 h 4805097"/>
              <a:gd name="connsiteX9" fmla="*/ 8509664 w 9144000"/>
              <a:gd name="connsiteY9" fmla="*/ 4687932 h 4805097"/>
              <a:gd name="connsiteX10" fmla="*/ 8509664 w 9144000"/>
              <a:gd name="connsiteY10" fmla="*/ 4763021 h 4805097"/>
              <a:gd name="connsiteX11" fmla="*/ 8502579 w 9144000"/>
              <a:gd name="connsiteY11" fmla="*/ 4776558 h 4805097"/>
              <a:gd name="connsiteX12" fmla="*/ 8496749 w 9144000"/>
              <a:gd name="connsiteY12" fmla="*/ 4773456 h 4805097"/>
              <a:gd name="connsiteX13" fmla="*/ 8494978 w 9144000"/>
              <a:gd name="connsiteY13" fmla="*/ 4763204 h 4805097"/>
              <a:gd name="connsiteX14" fmla="*/ 8494978 w 9144000"/>
              <a:gd name="connsiteY14" fmla="*/ 4688188 h 4805097"/>
              <a:gd name="connsiteX15" fmla="*/ 8502764 w 9144000"/>
              <a:gd name="connsiteY15" fmla="*/ 4676548 h 4805097"/>
              <a:gd name="connsiteX16" fmla="*/ 8552322 w 9144000"/>
              <a:gd name="connsiteY16" fmla="*/ 4649657 h 4805097"/>
              <a:gd name="connsiteX17" fmla="*/ 8552322 w 9144000"/>
              <a:gd name="connsiteY17" fmla="*/ 4803520 h 4805097"/>
              <a:gd name="connsiteX18" fmla="*/ 8582728 w 9144000"/>
              <a:gd name="connsiteY18" fmla="*/ 4803520 h 4805097"/>
              <a:gd name="connsiteX19" fmla="*/ 8582728 w 9144000"/>
              <a:gd name="connsiteY19" fmla="*/ 4726570 h 4805097"/>
              <a:gd name="connsiteX20" fmla="*/ 8598301 w 9144000"/>
              <a:gd name="connsiteY20" fmla="*/ 4803520 h 4805097"/>
              <a:gd name="connsiteX21" fmla="*/ 8628707 w 9144000"/>
              <a:gd name="connsiteY21" fmla="*/ 4803520 h 4805097"/>
              <a:gd name="connsiteX22" fmla="*/ 8628707 w 9144000"/>
              <a:gd name="connsiteY22" fmla="*/ 4649657 h 4805097"/>
              <a:gd name="connsiteX23" fmla="*/ 8598670 w 9144000"/>
              <a:gd name="connsiteY23" fmla="*/ 4649657 h 4805097"/>
              <a:gd name="connsiteX24" fmla="*/ 8598670 w 9144000"/>
              <a:gd name="connsiteY24" fmla="*/ 4723360 h 4805097"/>
              <a:gd name="connsiteX25" fmla="*/ 8584315 w 9144000"/>
              <a:gd name="connsiteY25" fmla="*/ 4649657 h 4805097"/>
              <a:gd name="connsiteX26" fmla="*/ 8291395 w 9144000"/>
              <a:gd name="connsiteY26" fmla="*/ 4649657 h 4805097"/>
              <a:gd name="connsiteX27" fmla="*/ 8291395 w 9144000"/>
              <a:gd name="connsiteY27" fmla="*/ 4803520 h 4805097"/>
              <a:gd name="connsiteX28" fmla="*/ 8321838 w 9144000"/>
              <a:gd name="connsiteY28" fmla="*/ 4803520 h 4805097"/>
              <a:gd name="connsiteX29" fmla="*/ 8321838 w 9144000"/>
              <a:gd name="connsiteY29" fmla="*/ 4726570 h 4805097"/>
              <a:gd name="connsiteX30" fmla="*/ 8337374 w 9144000"/>
              <a:gd name="connsiteY30" fmla="*/ 4803520 h 4805097"/>
              <a:gd name="connsiteX31" fmla="*/ 8367817 w 9144000"/>
              <a:gd name="connsiteY31" fmla="*/ 4803520 h 4805097"/>
              <a:gd name="connsiteX32" fmla="*/ 8367817 w 9144000"/>
              <a:gd name="connsiteY32" fmla="*/ 4649657 h 4805097"/>
              <a:gd name="connsiteX33" fmla="*/ 8337743 w 9144000"/>
              <a:gd name="connsiteY33" fmla="*/ 4649657 h 4805097"/>
              <a:gd name="connsiteX34" fmla="*/ 8337743 w 9144000"/>
              <a:gd name="connsiteY34" fmla="*/ 4723360 h 4805097"/>
              <a:gd name="connsiteX35" fmla="*/ 8323425 w 9144000"/>
              <a:gd name="connsiteY35" fmla="*/ 4649657 h 4805097"/>
              <a:gd name="connsiteX36" fmla="*/ 8216855 w 9144000"/>
              <a:gd name="connsiteY36" fmla="*/ 4649657 h 4805097"/>
              <a:gd name="connsiteX37" fmla="*/ 8216855 w 9144000"/>
              <a:gd name="connsiteY37" fmla="*/ 4803520 h 4805097"/>
              <a:gd name="connsiteX38" fmla="*/ 8281137 w 9144000"/>
              <a:gd name="connsiteY38" fmla="*/ 4803520 h 4805097"/>
              <a:gd name="connsiteX39" fmla="*/ 8281137 w 9144000"/>
              <a:gd name="connsiteY39" fmla="*/ 4773528 h 4805097"/>
              <a:gd name="connsiteX40" fmla="*/ 8248516 w 9144000"/>
              <a:gd name="connsiteY40" fmla="*/ 4773528 h 4805097"/>
              <a:gd name="connsiteX41" fmla="*/ 8248516 w 9144000"/>
              <a:gd name="connsiteY41" fmla="*/ 4738282 h 4805097"/>
              <a:gd name="connsiteX42" fmla="*/ 8277889 w 9144000"/>
              <a:gd name="connsiteY42" fmla="*/ 4738282 h 4805097"/>
              <a:gd name="connsiteX43" fmla="*/ 8277889 w 9144000"/>
              <a:gd name="connsiteY43" fmla="*/ 4709349 h 4805097"/>
              <a:gd name="connsiteX44" fmla="*/ 8248516 w 9144000"/>
              <a:gd name="connsiteY44" fmla="*/ 4709349 h 4805097"/>
              <a:gd name="connsiteX45" fmla="*/ 8248516 w 9144000"/>
              <a:gd name="connsiteY45" fmla="*/ 4679357 h 4805097"/>
              <a:gd name="connsiteX46" fmla="*/ 8279107 w 9144000"/>
              <a:gd name="connsiteY46" fmla="*/ 4679357 h 4805097"/>
              <a:gd name="connsiteX47" fmla="*/ 8279107 w 9144000"/>
              <a:gd name="connsiteY47" fmla="*/ 4649657 h 4805097"/>
              <a:gd name="connsiteX48" fmla="*/ 7892127 w 9144000"/>
              <a:gd name="connsiteY48" fmla="*/ 4649657 h 4805097"/>
              <a:gd name="connsiteX49" fmla="*/ 7892127 w 9144000"/>
              <a:gd name="connsiteY49" fmla="*/ 4679175 h 4805097"/>
              <a:gd name="connsiteX50" fmla="*/ 7910614 w 9144000"/>
              <a:gd name="connsiteY50" fmla="*/ 4679175 h 4805097"/>
              <a:gd name="connsiteX51" fmla="*/ 7910614 w 9144000"/>
              <a:gd name="connsiteY51" fmla="*/ 4803520 h 4805097"/>
              <a:gd name="connsiteX52" fmla="*/ 7941722 w 9144000"/>
              <a:gd name="connsiteY52" fmla="*/ 4803520 h 4805097"/>
              <a:gd name="connsiteX53" fmla="*/ 7941722 w 9144000"/>
              <a:gd name="connsiteY53" fmla="*/ 4679175 h 4805097"/>
              <a:gd name="connsiteX54" fmla="*/ 7960209 w 9144000"/>
              <a:gd name="connsiteY54" fmla="*/ 4679175 h 4805097"/>
              <a:gd name="connsiteX55" fmla="*/ 7960209 w 9144000"/>
              <a:gd name="connsiteY55" fmla="*/ 4649657 h 4805097"/>
              <a:gd name="connsiteX56" fmla="*/ 8043421 w 9144000"/>
              <a:gd name="connsiteY56" fmla="*/ 4649621 h 4805097"/>
              <a:gd name="connsiteX57" fmla="*/ 8043421 w 9144000"/>
              <a:gd name="connsiteY57" fmla="*/ 4803521 h 4805097"/>
              <a:gd name="connsiteX58" fmla="*/ 8074012 w 9144000"/>
              <a:gd name="connsiteY58" fmla="*/ 4803521 h 4805097"/>
              <a:gd name="connsiteX59" fmla="*/ 8074012 w 9144000"/>
              <a:gd name="connsiteY59" fmla="*/ 4742588 h 4805097"/>
              <a:gd name="connsiteX60" fmla="*/ 8086669 w 9144000"/>
              <a:gd name="connsiteY60" fmla="*/ 4742588 h 4805097"/>
              <a:gd name="connsiteX61" fmla="*/ 8106596 w 9144000"/>
              <a:gd name="connsiteY61" fmla="*/ 4736896 h 4805097"/>
              <a:gd name="connsiteX62" fmla="*/ 8116374 w 9144000"/>
              <a:gd name="connsiteY62" fmla="*/ 4720842 h 4805097"/>
              <a:gd name="connsiteX63" fmla="*/ 8119105 w 9144000"/>
              <a:gd name="connsiteY63" fmla="*/ 4696506 h 4805097"/>
              <a:gd name="connsiteX64" fmla="*/ 8115821 w 9144000"/>
              <a:gd name="connsiteY64" fmla="*/ 4671513 h 4805097"/>
              <a:gd name="connsiteX65" fmla="*/ 8105009 w 9144000"/>
              <a:gd name="connsiteY65" fmla="*/ 4655349 h 4805097"/>
              <a:gd name="connsiteX66" fmla="*/ 8105009 w 9144000"/>
              <a:gd name="connsiteY66" fmla="*/ 4655313 h 4805097"/>
              <a:gd name="connsiteX67" fmla="*/ 8084529 w 9144000"/>
              <a:gd name="connsiteY67" fmla="*/ 4649621 h 4805097"/>
              <a:gd name="connsiteX68" fmla="*/ 7968881 w 9144000"/>
              <a:gd name="connsiteY68" fmla="*/ 4649621 h 4805097"/>
              <a:gd name="connsiteX69" fmla="*/ 7968881 w 9144000"/>
              <a:gd name="connsiteY69" fmla="*/ 4803521 h 4805097"/>
              <a:gd name="connsiteX70" fmla="*/ 8033163 w 9144000"/>
              <a:gd name="connsiteY70" fmla="*/ 4803521 h 4805097"/>
              <a:gd name="connsiteX71" fmla="*/ 8033163 w 9144000"/>
              <a:gd name="connsiteY71" fmla="*/ 4773529 h 4805097"/>
              <a:gd name="connsiteX72" fmla="*/ 8000542 w 9144000"/>
              <a:gd name="connsiteY72" fmla="*/ 4773529 h 4805097"/>
              <a:gd name="connsiteX73" fmla="*/ 8000542 w 9144000"/>
              <a:gd name="connsiteY73" fmla="*/ 4738283 h 4805097"/>
              <a:gd name="connsiteX74" fmla="*/ 8029878 w 9144000"/>
              <a:gd name="connsiteY74" fmla="*/ 4738283 h 4805097"/>
              <a:gd name="connsiteX75" fmla="*/ 8029878 w 9144000"/>
              <a:gd name="connsiteY75" fmla="*/ 4709349 h 4805097"/>
              <a:gd name="connsiteX76" fmla="*/ 8000542 w 9144000"/>
              <a:gd name="connsiteY76" fmla="*/ 4709349 h 4805097"/>
              <a:gd name="connsiteX77" fmla="*/ 8000542 w 9144000"/>
              <a:gd name="connsiteY77" fmla="*/ 4679357 h 4805097"/>
              <a:gd name="connsiteX78" fmla="*/ 8031133 w 9144000"/>
              <a:gd name="connsiteY78" fmla="*/ 4679357 h 4805097"/>
              <a:gd name="connsiteX79" fmla="*/ 8031133 w 9144000"/>
              <a:gd name="connsiteY79" fmla="*/ 4649621 h 4805097"/>
              <a:gd name="connsiteX80" fmla="*/ 8502321 w 9144000"/>
              <a:gd name="connsiteY80" fmla="*/ 4648235 h 4805097"/>
              <a:gd name="connsiteX81" fmla="*/ 8473723 w 9144000"/>
              <a:gd name="connsiteY81" fmla="*/ 4658451 h 4805097"/>
              <a:gd name="connsiteX82" fmla="*/ 8463944 w 9144000"/>
              <a:gd name="connsiteY82" fmla="*/ 4688443 h 4805097"/>
              <a:gd name="connsiteX83" fmla="*/ 8463944 w 9144000"/>
              <a:gd name="connsiteY83" fmla="*/ 4761525 h 4805097"/>
              <a:gd name="connsiteX84" fmla="*/ 8473797 w 9144000"/>
              <a:gd name="connsiteY84" fmla="*/ 4793743 h 4805097"/>
              <a:gd name="connsiteX85" fmla="*/ 8502321 w 9144000"/>
              <a:gd name="connsiteY85" fmla="*/ 4804908 h 4805097"/>
              <a:gd name="connsiteX86" fmla="*/ 8530846 w 9144000"/>
              <a:gd name="connsiteY86" fmla="*/ 4793743 h 4805097"/>
              <a:gd name="connsiteX87" fmla="*/ 8540698 w 9144000"/>
              <a:gd name="connsiteY87" fmla="*/ 4761525 h 4805097"/>
              <a:gd name="connsiteX88" fmla="*/ 8540698 w 9144000"/>
              <a:gd name="connsiteY88" fmla="*/ 4688443 h 4805097"/>
              <a:gd name="connsiteX89" fmla="*/ 8530919 w 9144000"/>
              <a:gd name="connsiteY89" fmla="*/ 4658451 h 4805097"/>
              <a:gd name="connsiteX90" fmla="*/ 8502321 w 9144000"/>
              <a:gd name="connsiteY90" fmla="*/ 4648235 h 4805097"/>
              <a:gd name="connsiteX91" fmla="*/ 7846480 w 9144000"/>
              <a:gd name="connsiteY91" fmla="*/ 4648235 h 4805097"/>
              <a:gd name="connsiteX92" fmla="*/ 7819764 w 9144000"/>
              <a:gd name="connsiteY92" fmla="*/ 4658561 h 4805097"/>
              <a:gd name="connsiteX93" fmla="*/ 7810502 w 9144000"/>
              <a:gd name="connsiteY93" fmla="*/ 4688552 h 4805097"/>
              <a:gd name="connsiteX94" fmla="*/ 7826148 w 9144000"/>
              <a:gd name="connsiteY94" fmla="*/ 4721938 h 4805097"/>
              <a:gd name="connsiteX95" fmla="*/ 7840097 w 9144000"/>
              <a:gd name="connsiteY95" fmla="*/ 4735073 h 4805097"/>
              <a:gd name="connsiteX96" fmla="*/ 7849802 w 9144000"/>
              <a:gd name="connsiteY96" fmla="*/ 4745179 h 4805097"/>
              <a:gd name="connsiteX97" fmla="*/ 7854709 w 9144000"/>
              <a:gd name="connsiteY97" fmla="*/ 4754264 h 4805097"/>
              <a:gd name="connsiteX98" fmla="*/ 7856112 w 9144000"/>
              <a:gd name="connsiteY98" fmla="*/ 4766123 h 4805097"/>
              <a:gd name="connsiteX99" fmla="*/ 7854488 w 9144000"/>
              <a:gd name="connsiteY99" fmla="*/ 4774186 h 4805097"/>
              <a:gd name="connsiteX100" fmla="*/ 7848621 w 9144000"/>
              <a:gd name="connsiteY100" fmla="*/ 4776631 h 4805097"/>
              <a:gd name="connsiteX101" fmla="*/ 7842901 w 9144000"/>
              <a:gd name="connsiteY101" fmla="*/ 4773602 h 4805097"/>
              <a:gd name="connsiteX102" fmla="*/ 7841277 w 9144000"/>
              <a:gd name="connsiteY102" fmla="*/ 4765247 h 4805097"/>
              <a:gd name="connsiteX103" fmla="*/ 7841277 w 9144000"/>
              <a:gd name="connsiteY103" fmla="*/ 4746019 h 4805097"/>
              <a:gd name="connsiteX104" fmla="*/ 7810502 w 9144000"/>
              <a:gd name="connsiteY104" fmla="*/ 4746019 h 4805097"/>
              <a:gd name="connsiteX105" fmla="*/ 7810502 w 9144000"/>
              <a:gd name="connsiteY105" fmla="*/ 4761051 h 4805097"/>
              <a:gd name="connsiteX106" fmla="*/ 7819912 w 9144000"/>
              <a:gd name="connsiteY106" fmla="*/ 4794436 h 4805097"/>
              <a:gd name="connsiteX107" fmla="*/ 7850650 w 9144000"/>
              <a:gd name="connsiteY107" fmla="*/ 4804944 h 4805097"/>
              <a:gd name="connsiteX108" fmla="*/ 7878806 w 9144000"/>
              <a:gd name="connsiteY108" fmla="*/ 4792648 h 4805097"/>
              <a:gd name="connsiteX109" fmla="*/ 7886887 w 9144000"/>
              <a:gd name="connsiteY109" fmla="*/ 4758679 h 4805097"/>
              <a:gd name="connsiteX110" fmla="*/ 7884156 w 9144000"/>
              <a:gd name="connsiteY110" fmla="*/ 4740436 h 4805097"/>
              <a:gd name="connsiteX111" fmla="*/ 7876924 w 9144000"/>
              <a:gd name="connsiteY111" fmla="*/ 4727338 h 4805097"/>
              <a:gd name="connsiteX112" fmla="*/ 7867034 w 9144000"/>
              <a:gd name="connsiteY112" fmla="*/ 4716611 h 4805097"/>
              <a:gd name="connsiteX113" fmla="*/ 7849064 w 9144000"/>
              <a:gd name="connsiteY113" fmla="*/ 4699571 h 4805097"/>
              <a:gd name="connsiteX114" fmla="*/ 7842089 w 9144000"/>
              <a:gd name="connsiteY114" fmla="*/ 4690924 h 4805097"/>
              <a:gd name="connsiteX115" fmla="*/ 7840318 w 9144000"/>
              <a:gd name="connsiteY115" fmla="*/ 4683919 h 4805097"/>
              <a:gd name="connsiteX116" fmla="*/ 7842052 w 9144000"/>
              <a:gd name="connsiteY116" fmla="*/ 4678628 h 4805097"/>
              <a:gd name="connsiteX117" fmla="*/ 7847477 w 9144000"/>
              <a:gd name="connsiteY117" fmla="*/ 4676585 h 4805097"/>
              <a:gd name="connsiteX118" fmla="*/ 7852385 w 9144000"/>
              <a:gd name="connsiteY118" fmla="*/ 4678336 h 4805097"/>
              <a:gd name="connsiteX119" fmla="*/ 7854193 w 9144000"/>
              <a:gd name="connsiteY119" fmla="*/ 4683225 h 4805097"/>
              <a:gd name="connsiteX120" fmla="*/ 7854193 w 9144000"/>
              <a:gd name="connsiteY120" fmla="*/ 4693807 h 4805097"/>
              <a:gd name="connsiteX121" fmla="*/ 7885854 w 9144000"/>
              <a:gd name="connsiteY121" fmla="*/ 4693807 h 4805097"/>
              <a:gd name="connsiteX122" fmla="*/ 7876887 w 9144000"/>
              <a:gd name="connsiteY122" fmla="*/ 4659546 h 4805097"/>
              <a:gd name="connsiteX123" fmla="*/ 7846480 w 9144000"/>
              <a:gd name="connsiteY123" fmla="*/ 4648235 h 4805097"/>
              <a:gd name="connsiteX124" fmla="*/ 8414423 w 9144000"/>
              <a:gd name="connsiteY124" fmla="*/ 4648198 h 4805097"/>
              <a:gd name="connsiteX125" fmla="*/ 8387670 w 9144000"/>
              <a:gd name="connsiteY125" fmla="*/ 4658524 h 4805097"/>
              <a:gd name="connsiteX126" fmla="*/ 8378445 w 9144000"/>
              <a:gd name="connsiteY126" fmla="*/ 4688515 h 4805097"/>
              <a:gd name="connsiteX127" fmla="*/ 8394091 w 9144000"/>
              <a:gd name="connsiteY127" fmla="*/ 4721901 h 4805097"/>
              <a:gd name="connsiteX128" fmla="*/ 8408076 w 9144000"/>
              <a:gd name="connsiteY128" fmla="*/ 4735036 h 4805097"/>
              <a:gd name="connsiteX129" fmla="*/ 8417781 w 9144000"/>
              <a:gd name="connsiteY129" fmla="*/ 4745142 h 4805097"/>
              <a:gd name="connsiteX130" fmla="*/ 8422689 w 9144000"/>
              <a:gd name="connsiteY130" fmla="*/ 4754227 h 4805097"/>
              <a:gd name="connsiteX131" fmla="*/ 8424092 w 9144000"/>
              <a:gd name="connsiteY131" fmla="*/ 4766086 h 4805097"/>
              <a:gd name="connsiteX132" fmla="*/ 8422468 w 9144000"/>
              <a:gd name="connsiteY132" fmla="*/ 4774113 h 4805097"/>
              <a:gd name="connsiteX133" fmla="*/ 8416601 w 9144000"/>
              <a:gd name="connsiteY133" fmla="*/ 4776557 h 4805097"/>
              <a:gd name="connsiteX134" fmla="*/ 8410881 w 9144000"/>
              <a:gd name="connsiteY134" fmla="*/ 4773529 h 4805097"/>
              <a:gd name="connsiteX135" fmla="*/ 8409257 w 9144000"/>
              <a:gd name="connsiteY135" fmla="*/ 4765173 h 4805097"/>
              <a:gd name="connsiteX136" fmla="*/ 8409257 w 9144000"/>
              <a:gd name="connsiteY136" fmla="*/ 4745945 h 4805097"/>
              <a:gd name="connsiteX137" fmla="*/ 8378482 w 9144000"/>
              <a:gd name="connsiteY137" fmla="*/ 4745945 h 4805097"/>
              <a:gd name="connsiteX138" fmla="*/ 8378482 w 9144000"/>
              <a:gd name="connsiteY138" fmla="*/ 4760977 h 4805097"/>
              <a:gd name="connsiteX139" fmla="*/ 8387892 w 9144000"/>
              <a:gd name="connsiteY139" fmla="*/ 4794363 h 4805097"/>
              <a:gd name="connsiteX140" fmla="*/ 8418630 w 9144000"/>
              <a:gd name="connsiteY140" fmla="*/ 4804871 h 4805097"/>
              <a:gd name="connsiteX141" fmla="*/ 8418556 w 9144000"/>
              <a:gd name="connsiteY141" fmla="*/ 4804907 h 4805097"/>
              <a:gd name="connsiteX142" fmla="*/ 8446712 w 9144000"/>
              <a:gd name="connsiteY142" fmla="*/ 4792611 h 4805097"/>
              <a:gd name="connsiteX143" fmla="*/ 8454793 w 9144000"/>
              <a:gd name="connsiteY143" fmla="*/ 4758642 h 4805097"/>
              <a:gd name="connsiteX144" fmla="*/ 8452062 w 9144000"/>
              <a:gd name="connsiteY144" fmla="*/ 4740399 h 4805097"/>
              <a:gd name="connsiteX145" fmla="*/ 8444830 w 9144000"/>
              <a:gd name="connsiteY145" fmla="*/ 4727301 h 4805097"/>
              <a:gd name="connsiteX146" fmla="*/ 8434904 w 9144000"/>
              <a:gd name="connsiteY146" fmla="*/ 4716574 h 4805097"/>
              <a:gd name="connsiteX147" fmla="*/ 8416970 w 9144000"/>
              <a:gd name="connsiteY147" fmla="*/ 4699534 h 4805097"/>
              <a:gd name="connsiteX148" fmla="*/ 8409995 w 9144000"/>
              <a:gd name="connsiteY148" fmla="*/ 4690887 h 4805097"/>
              <a:gd name="connsiteX149" fmla="*/ 8408224 w 9144000"/>
              <a:gd name="connsiteY149" fmla="*/ 4683882 h 4805097"/>
              <a:gd name="connsiteX150" fmla="*/ 8409958 w 9144000"/>
              <a:gd name="connsiteY150" fmla="*/ 4678591 h 4805097"/>
              <a:gd name="connsiteX151" fmla="*/ 8415383 w 9144000"/>
              <a:gd name="connsiteY151" fmla="*/ 4676548 h 4805097"/>
              <a:gd name="connsiteX152" fmla="*/ 8420291 w 9144000"/>
              <a:gd name="connsiteY152" fmla="*/ 4678299 h 4805097"/>
              <a:gd name="connsiteX153" fmla="*/ 8422099 w 9144000"/>
              <a:gd name="connsiteY153" fmla="*/ 4683188 h 4805097"/>
              <a:gd name="connsiteX154" fmla="*/ 8422099 w 9144000"/>
              <a:gd name="connsiteY154" fmla="*/ 4693770 h 4805097"/>
              <a:gd name="connsiteX155" fmla="*/ 8453760 w 9144000"/>
              <a:gd name="connsiteY155" fmla="*/ 4693770 h 4805097"/>
              <a:gd name="connsiteX156" fmla="*/ 8444793 w 9144000"/>
              <a:gd name="connsiteY156" fmla="*/ 4659472 h 4805097"/>
              <a:gd name="connsiteX157" fmla="*/ 8414423 w 9144000"/>
              <a:gd name="connsiteY157" fmla="*/ 4648198 h 4805097"/>
              <a:gd name="connsiteX158" fmla="*/ 415454 w 9144000"/>
              <a:gd name="connsiteY158" fmla="*/ 886235 h 4805097"/>
              <a:gd name="connsiteX159" fmla="*/ 415454 w 9144000"/>
              <a:gd name="connsiteY159" fmla="*/ 944682 h 4805097"/>
              <a:gd name="connsiteX160" fmla="*/ 358980 w 9144000"/>
              <a:gd name="connsiteY160" fmla="*/ 944682 h 4805097"/>
              <a:gd name="connsiteX161" fmla="*/ 358980 w 9144000"/>
              <a:gd name="connsiteY161" fmla="*/ 971087 h 4805097"/>
              <a:gd name="connsiteX162" fmla="*/ 415454 w 9144000"/>
              <a:gd name="connsiteY162" fmla="*/ 971087 h 4805097"/>
              <a:gd name="connsiteX163" fmla="*/ 415454 w 9144000"/>
              <a:gd name="connsiteY163" fmla="*/ 1029534 h 4805097"/>
              <a:gd name="connsiteX164" fmla="*/ 442112 w 9144000"/>
              <a:gd name="connsiteY164" fmla="*/ 1029534 h 4805097"/>
              <a:gd name="connsiteX165" fmla="*/ 442112 w 9144000"/>
              <a:gd name="connsiteY165" fmla="*/ 971087 h 4805097"/>
              <a:gd name="connsiteX166" fmla="*/ 498586 w 9144000"/>
              <a:gd name="connsiteY166" fmla="*/ 971087 h 4805097"/>
              <a:gd name="connsiteX167" fmla="*/ 498586 w 9144000"/>
              <a:gd name="connsiteY167" fmla="*/ 944682 h 4805097"/>
              <a:gd name="connsiteX168" fmla="*/ 442112 w 9144000"/>
              <a:gd name="connsiteY168" fmla="*/ 944682 h 4805097"/>
              <a:gd name="connsiteX169" fmla="*/ 442112 w 9144000"/>
              <a:gd name="connsiteY169" fmla="*/ 886235 h 4805097"/>
              <a:gd name="connsiteX170" fmla="*/ 0 w 9144000"/>
              <a:gd name="connsiteY170" fmla="*/ 0 h 4805097"/>
              <a:gd name="connsiteX171" fmla="*/ 9144000 w 9144000"/>
              <a:gd name="connsiteY171" fmla="*/ 0 h 4805097"/>
              <a:gd name="connsiteX172" fmla="*/ 9144000 w 9144000"/>
              <a:gd name="connsiteY172" fmla="*/ 4805097 h 4805097"/>
              <a:gd name="connsiteX173" fmla="*/ 8186419 w 9144000"/>
              <a:gd name="connsiteY173" fmla="*/ 4805097 h 4805097"/>
              <a:gd name="connsiteX174" fmla="*/ 8186419 w 9144000"/>
              <a:gd name="connsiteY174" fmla="*/ 4803520 h 4805097"/>
              <a:gd name="connsiteX175" fmla="*/ 8203055 w 9144000"/>
              <a:gd name="connsiteY175" fmla="*/ 4803520 h 4805097"/>
              <a:gd name="connsiteX176" fmla="*/ 8203055 w 9144000"/>
              <a:gd name="connsiteY176" fmla="*/ 4649657 h 4805097"/>
              <a:gd name="connsiteX177" fmla="*/ 8172132 w 9144000"/>
              <a:gd name="connsiteY177" fmla="*/ 4649657 h 4805097"/>
              <a:gd name="connsiteX178" fmla="*/ 8172132 w 9144000"/>
              <a:gd name="connsiteY178" fmla="*/ 4742223 h 4805097"/>
              <a:gd name="connsiteX179" fmla="*/ 8157445 w 9144000"/>
              <a:gd name="connsiteY179" fmla="*/ 4742223 h 4805097"/>
              <a:gd name="connsiteX180" fmla="*/ 8157445 w 9144000"/>
              <a:gd name="connsiteY180" fmla="*/ 4649657 h 4805097"/>
              <a:gd name="connsiteX181" fmla="*/ 8126485 w 9144000"/>
              <a:gd name="connsiteY181" fmla="*/ 4649657 h 4805097"/>
              <a:gd name="connsiteX182" fmla="*/ 8126485 w 9144000"/>
              <a:gd name="connsiteY182" fmla="*/ 4803520 h 4805097"/>
              <a:gd name="connsiteX183" fmla="*/ 8140700 w 9144000"/>
              <a:gd name="connsiteY183" fmla="*/ 4803520 h 4805097"/>
              <a:gd name="connsiteX184" fmla="*/ 8140700 w 9144000"/>
              <a:gd name="connsiteY184" fmla="*/ 4805097 h 4805097"/>
              <a:gd name="connsiteX185" fmla="*/ 0 w 9144000"/>
              <a:gd name="connsiteY185" fmla="*/ 4805097 h 48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144000" h="4805097">
                <a:moveTo>
                  <a:pt x="8074012" y="4677716"/>
                </a:moveTo>
                <a:lnTo>
                  <a:pt x="8077444" y="4677716"/>
                </a:lnTo>
                <a:cubicBezTo>
                  <a:pt x="8082167" y="4677716"/>
                  <a:pt x="8085156" y="4679284"/>
                  <a:pt x="8086411" y="4682459"/>
                </a:cubicBezTo>
                <a:cubicBezTo>
                  <a:pt x="8087665" y="4685633"/>
                  <a:pt x="8088330" y="4690157"/>
                  <a:pt x="8088330" y="4695959"/>
                </a:cubicBezTo>
                <a:cubicBezTo>
                  <a:pt x="8088330" y="4702198"/>
                  <a:pt x="8087665" y="4706905"/>
                  <a:pt x="8086374" y="4710115"/>
                </a:cubicBezTo>
                <a:lnTo>
                  <a:pt x="8086411" y="4710152"/>
                </a:lnTo>
                <a:cubicBezTo>
                  <a:pt x="8085119" y="4713363"/>
                  <a:pt x="8081577" y="4714968"/>
                  <a:pt x="8075783" y="4714968"/>
                </a:cubicBezTo>
                <a:lnTo>
                  <a:pt x="8074012" y="4714968"/>
                </a:lnTo>
                <a:close/>
                <a:moveTo>
                  <a:pt x="8502764" y="4676548"/>
                </a:moveTo>
                <a:cubicBezTo>
                  <a:pt x="8507376" y="4676548"/>
                  <a:pt x="8509664" y="4680343"/>
                  <a:pt x="8509664" y="4687932"/>
                </a:cubicBezTo>
                <a:lnTo>
                  <a:pt x="8509664" y="4763021"/>
                </a:lnTo>
                <a:cubicBezTo>
                  <a:pt x="8509664" y="4772070"/>
                  <a:pt x="8507303" y="4776558"/>
                  <a:pt x="8502579" y="4776558"/>
                </a:cubicBezTo>
                <a:cubicBezTo>
                  <a:pt x="8499849" y="4776558"/>
                  <a:pt x="8497930" y="4775536"/>
                  <a:pt x="8496749" y="4773456"/>
                </a:cubicBezTo>
                <a:cubicBezTo>
                  <a:pt x="8495568" y="4771377"/>
                  <a:pt x="8494978" y="4767983"/>
                  <a:pt x="8494978" y="4763204"/>
                </a:cubicBezTo>
                <a:lnTo>
                  <a:pt x="8494978" y="4688188"/>
                </a:lnTo>
                <a:cubicBezTo>
                  <a:pt x="8494978" y="4680416"/>
                  <a:pt x="8497561" y="4676548"/>
                  <a:pt x="8502764" y="4676548"/>
                </a:cubicBezTo>
                <a:close/>
                <a:moveTo>
                  <a:pt x="8552322" y="4649657"/>
                </a:moveTo>
                <a:lnTo>
                  <a:pt x="8552322" y="4803520"/>
                </a:lnTo>
                <a:lnTo>
                  <a:pt x="8582728" y="4803520"/>
                </a:lnTo>
                <a:lnTo>
                  <a:pt x="8582728" y="4726570"/>
                </a:lnTo>
                <a:lnTo>
                  <a:pt x="8598301" y="4803520"/>
                </a:lnTo>
                <a:lnTo>
                  <a:pt x="8628707" y="4803520"/>
                </a:lnTo>
                <a:lnTo>
                  <a:pt x="8628707" y="4649657"/>
                </a:lnTo>
                <a:lnTo>
                  <a:pt x="8598670" y="4649657"/>
                </a:lnTo>
                <a:lnTo>
                  <a:pt x="8598670" y="4723360"/>
                </a:lnTo>
                <a:lnTo>
                  <a:pt x="8584315" y="4649657"/>
                </a:lnTo>
                <a:close/>
                <a:moveTo>
                  <a:pt x="8291395" y="4649657"/>
                </a:moveTo>
                <a:lnTo>
                  <a:pt x="8291395" y="4803520"/>
                </a:lnTo>
                <a:lnTo>
                  <a:pt x="8321838" y="4803520"/>
                </a:lnTo>
                <a:lnTo>
                  <a:pt x="8321838" y="4726570"/>
                </a:lnTo>
                <a:lnTo>
                  <a:pt x="8337374" y="4803520"/>
                </a:lnTo>
                <a:lnTo>
                  <a:pt x="8367817" y="4803520"/>
                </a:lnTo>
                <a:lnTo>
                  <a:pt x="8367817" y="4649657"/>
                </a:lnTo>
                <a:lnTo>
                  <a:pt x="8337743" y="4649657"/>
                </a:lnTo>
                <a:lnTo>
                  <a:pt x="8337743" y="4723360"/>
                </a:lnTo>
                <a:lnTo>
                  <a:pt x="8323425" y="4649657"/>
                </a:lnTo>
                <a:close/>
                <a:moveTo>
                  <a:pt x="8216855" y="4649657"/>
                </a:moveTo>
                <a:lnTo>
                  <a:pt x="8216855" y="4803520"/>
                </a:lnTo>
                <a:lnTo>
                  <a:pt x="8281137" y="4803520"/>
                </a:lnTo>
                <a:lnTo>
                  <a:pt x="8281137" y="4773528"/>
                </a:lnTo>
                <a:lnTo>
                  <a:pt x="8248516" y="4773528"/>
                </a:lnTo>
                <a:lnTo>
                  <a:pt x="8248516" y="4738282"/>
                </a:lnTo>
                <a:lnTo>
                  <a:pt x="8277889" y="4738282"/>
                </a:lnTo>
                <a:lnTo>
                  <a:pt x="8277889" y="4709349"/>
                </a:lnTo>
                <a:lnTo>
                  <a:pt x="8248516" y="4709349"/>
                </a:lnTo>
                <a:lnTo>
                  <a:pt x="8248516" y="4679357"/>
                </a:lnTo>
                <a:lnTo>
                  <a:pt x="8279107" y="4679357"/>
                </a:lnTo>
                <a:lnTo>
                  <a:pt x="8279107" y="4649657"/>
                </a:lnTo>
                <a:close/>
                <a:moveTo>
                  <a:pt x="7892127" y="4649657"/>
                </a:moveTo>
                <a:lnTo>
                  <a:pt x="7892127" y="4679175"/>
                </a:lnTo>
                <a:lnTo>
                  <a:pt x="7910614" y="4679175"/>
                </a:lnTo>
                <a:lnTo>
                  <a:pt x="7910614" y="4803520"/>
                </a:lnTo>
                <a:lnTo>
                  <a:pt x="7941722" y="4803520"/>
                </a:lnTo>
                <a:lnTo>
                  <a:pt x="7941722" y="4679175"/>
                </a:lnTo>
                <a:lnTo>
                  <a:pt x="7960209" y="4679175"/>
                </a:lnTo>
                <a:lnTo>
                  <a:pt x="7960209" y="4649657"/>
                </a:lnTo>
                <a:close/>
                <a:moveTo>
                  <a:pt x="8043421" y="4649621"/>
                </a:moveTo>
                <a:lnTo>
                  <a:pt x="8043421" y="4803521"/>
                </a:lnTo>
                <a:lnTo>
                  <a:pt x="8074012" y="4803521"/>
                </a:lnTo>
                <a:lnTo>
                  <a:pt x="8074012" y="4742588"/>
                </a:lnTo>
                <a:lnTo>
                  <a:pt x="8086669" y="4742588"/>
                </a:lnTo>
                <a:cubicBezTo>
                  <a:pt x="8095267" y="4742588"/>
                  <a:pt x="8101946" y="4740691"/>
                  <a:pt x="8106596" y="4736896"/>
                </a:cubicBezTo>
                <a:cubicBezTo>
                  <a:pt x="8111282" y="4733102"/>
                  <a:pt x="8114529" y="4727775"/>
                  <a:pt x="8116374" y="4720842"/>
                </a:cubicBezTo>
                <a:cubicBezTo>
                  <a:pt x="8118219" y="4713947"/>
                  <a:pt x="8119105" y="4705810"/>
                  <a:pt x="8119105" y="4696506"/>
                </a:cubicBezTo>
                <a:cubicBezTo>
                  <a:pt x="8119105" y="4687202"/>
                  <a:pt x="8117998" y="4678482"/>
                  <a:pt x="8115821" y="4671513"/>
                </a:cubicBezTo>
                <a:cubicBezTo>
                  <a:pt x="8113644" y="4664507"/>
                  <a:pt x="8110027" y="4659144"/>
                  <a:pt x="8105009" y="4655349"/>
                </a:cubicBezTo>
                <a:lnTo>
                  <a:pt x="8105009" y="4655313"/>
                </a:lnTo>
                <a:cubicBezTo>
                  <a:pt x="8099953" y="4651518"/>
                  <a:pt x="8093127" y="4649621"/>
                  <a:pt x="8084529" y="4649621"/>
                </a:cubicBezTo>
                <a:close/>
                <a:moveTo>
                  <a:pt x="7968881" y="4649621"/>
                </a:moveTo>
                <a:lnTo>
                  <a:pt x="7968881" y="4803521"/>
                </a:lnTo>
                <a:lnTo>
                  <a:pt x="8033163" y="4803521"/>
                </a:lnTo>
                <a:lnTo>
                  <a:pt x="8033163" y="4773529"/>
                </a:lnTo>
                <a:lnTo>
                  <a:pt x="8000542" y="4773529"/>
                </a:lnTo>
                <a:lnTo>
                  <a:pt x="8000542" y="4738283"/>
                </a:lnTo>
                <a:lnTo>
                  <a:pt x="8029878" y="4738283"/>
                </a:lnTo>
                <a:lnTo>
                  <a:pt x="8029878" y="4709349"/>
                </a:lnTo>
                <a:lnTo>
                  <a:pt x="8000542" y="4709349"/>
                </a:lnTo>
                <a:lnTo>
                  <a:pt x="8000542" y="4679357"/>
                </a:lnTo>
                <a:lnTo>
                  <a:pt x="8031133" y="4679357"/>
                </a:lnTo>
                <a:lnTo>
                  <a:pt x="8031133" y="4649621"/>
                </a:lnTo>
                <a:close/>
                <a:moveTo>
                  <a:pt x="8502321" y="4648235"/>
                </a:moveTo>
                <a:cubicBezTo>
                  <a:pt x="8489775" y="4648235"/>
                  <a:pt x="8480217" y="4651628"/>
                  <a:pt x="8473723" y="4658451"/>
                </a:cubicBezTo>
                <a:cubicBezTo>
                  <a:pt x="8467191" y="4665274"/>
                  <a:pt x="8463944" y="4675271"/>
                  <a:pt x="8463944" y="4688443"/>
                </a:cubicBezTo>
                <a:lnTo>
                  <a:pt x="8463944" y="4761525"/>
                </a:lnTo>
                <a:cubicBezTo>
                  <a:pt x="8463944" y="4775573"/>
                  <a:pt x="8467228" y="4786336"/>
                  <a:pt x="8473797" y="4793743"/>
                </a:cubicBezTo>
                <a:cubicBezTo>
                  <a:pt x="8480365" y="4801186"/>
                  <a:pt x="8489885" y="4804908"/>
                  <a:pt x="8502321" y="4804908"/>
                </a:cubicBezTo>
                <a:cubicBezTo>
                  <a:pt x="8514757" y="4804908"/>
                  <a:pt x="8524277" y="4801186"/>
                  <a:pt x="8530846" y="4793743"/>
                </a:cubicBezTo>
                <a:cubicBezTo>
                  <a:pt x="8537414" y="4786300"/>
                  <a:pt x="8540698" y="4775573"/>
                  <a:pt x="8540698" y="4761525"/>
                </a:cubicBezTo>
                <a:lnTo>
                  <a:pt x="8540698" y="4688443"/>
                </a:lnTo>
                <a:cubicBezTo>
                  <a:pt x="8540698" y="4675271"/>
                  <a:pt x="8537451" y="4665274"/>
                  <a:pt x="8530919" y="4658451"/>
                </a:cubicBezTo>
                <a:cubicBezTo>
                  <a:pt x="8524425" y="4651628"/>
                  <a:pt x="8514867" y="4648235"/>
                  <a:pt x="8502321" y="4648235"/>
                </a:cubicBezTo>
                <a:close/>
                <a:moveTo>
                  <a:pt x="7846480" y="4648235"/>
                </a:moveTo>
                <a:cubicBezTo>
                  <a:pt x="7834820" y="4648235"/>
                  <a:pt x="7825890" y="4651665"/>
                  <a:pt x="7819764" y="4658561"/>
                </a:cubicBezTo>
                <a:cubicBezTo>
                  <a:pt x="7813565" y="4665420"/>
                  <a:pt x="7810502" y="4675417"/>
                  <a:pt x="7810502" y="4688552"/>
                </a:cubicBezTo>
                <a:cubicBezTo>
                  <a:pt x="7810502" y="4701688"/>
                  <a:pt x="7815705" y="4712232"/>
                  <a:pt x="7826148" y="4721938"/>
                </a:cubicBezTo>
                <a:lnTo>
                  <a:pt x="7840097" y="4735073"/>
                </a:lnTo>
                <a:cubicBezTo>
                  <a:pt x="7844230" y="4738904"/>
                  <a:pt x="7847440" y="4742297"/>
                  <a:pt x="7849802" y="4745179"/>
                </a:cubicBezTo>
                <a:cubicBezTo>
                  <a:pt x="7852126" y="4748062"/>
                  <a:pt x="7853750" y="4751090"/>
                  <a:pt x="7854709" y="4754264"/>
                </a:cubicBezTo>
                <a:cubicBezTo>
                  <a:pt x="7855669" y="4757439"/>
                  <a:pt x="7856112" y="4761379"/>
                  <a:pt x="7856112" y="4766123"/>
                </a:cubicBezTo>
                <a:cubicBezTo>
                  <a:pt x="7856112" y="4769844"/>
                  <a:pt x="7855558" y="4772544"/>
                  <a:pt x="7854488" y="4774186"/>
                </a:cubicBezTo>
                <a:cubicBezTo>
                  <a:pt x="7853381" y="4775828"/>
                  <a:pt x="7851425" y="4776631"/>
                  <a:pt x="7848621" y="4776631"/>
                </a:cubicBezTo>
                <a:cubicBezTo>
                  <a:pt x="7845816" y="4776631"/>
                  <a:pt x="7844008" y="4775646"/>
                  <a:pt x="7842901" y="4773602"/>
                </a:cubicBezTo>
                <a:cubicBezTo>
                  <a:pt x="7841794" y="4771596"/>
                  <a:pt x="7841277" y="4768823"/>
                  <a:pt x="7841277" y="4765247"/>
                </a:cubicBezTo>
                <a:lnTo>
                  <a:pt x="7841277" y="4746019"/>
                </a:lnTo>
                <a:lnTo>
                  <a:pt x="7810502" y="4746019"/>
                </a:lnTo>
                <a:lnTo>
                  <a:pt x="7810502" y="4761051"/>
                </a:lnTo>
                <a:cubicBezTo>
                  <a:pt x="7810502" y="4776339"/>
                  <a:pt x="7813639" y="4787467"/>
                  <a:pt x="7819912" y="4794436"/>
                </a:cubicBezTo>
                <a:cubicBezTo>
                  <a:pt x="7826185" y="4801441"/>
                  <a:pt x="7836443" y="4804944"/>
                  <a:pt x="7850650" y="4804944"/>
                </a:cubicBezTo>
                <a:cubicBezTo>
                  <a:pt x="7864045" y="4804944"/>
                  <a:pt x="7873418" y="4800858"/>
                  <a:pt x="7878806" y="4792648"/>
                </a:cubicBezTo>
                <a:cubicBezTo>
                  <a:pt x="7884193" y="4784439"/>
                  <a:pt x="7886887" y="4773128"/>
                  <a:pt x="7886887" y="4758679"/>
                </a:cubicBezTo>
                <a:cubicBezTo>
                  <a:pt x="7886887" y="4751528"/>
                  <a:pt x="7885965" y="4745435"/>
                  <a:pt x="7884156" y="4740436"/>
                </a:cubicBezTo>
                <a:cubicBezTo>
                  <a:pt x="7882311" y="4735474"/>
                  <a:pt x="7879913" y="4731096"/>
                  <a:pt x="7876924" y="4727338"/>
                </a:cubicBezTo>
                <a:cubicBezTo>
                  <a:pt x="7873898" y="4723579"/>
                  <a:pt x="7870614" y="4720004"/>
                  <a:pt x="7867034" y="4716611"/>
                </a:cubicBezTo>
                <a:lnTo>
                  <a:pt x="7849064" y="4699571"/>
                </a:lnTo>
                <a:cubicBezTo>
                  <a:pt x="7845595" y="4696324"/>
                  <a:pt x="7843270" y="4693442"/>
                  <a:pt x="7842089" y="4690924"/>
                </a:cubicBezTo>
                <a:cubicBezTo>
                  <a:pt x="7840908" y="4688407"/>
                  <a:pt x="7840318" y="4686071"/>
                  <a:pt x="7840318" y="4683919"/>
                </a:cubicBezTo>
                <a:cubicBezTo>
                  <a:pt x="7840318" y="4681766"/>
                  <a:pt x="7840908" y="4680015"/>
                  <a:pt x="7842052" y="4678628"/>
                </a:cubicBezTo>
                <a:cubicBezTo>
                  <a:pt x="7843196" y="4677242"/>
                  <a:pt x="7845004" y="4676585"/>
                  <a:pt x="7847477" y="4676585"/>
                </a:cubicBezTo>
                <a:cubicBezTo>
                  <a:pt x="7849543" y="4676585"/>
                  <a:pt x="7851167" y="4677169"/>
                  <a:pt x="7852385" y="4678336"/>
                </a:cubicBezTo>
                <a:cubicBezTo>
                  <a:pt x="7853602" y="4679504"/>
                  <a:pt x="7854193" y="4681146"/>
                  <a:pt x="7854193" y="4683225"/>
                </a:cubicBezTo>
                <a:lnTo>
                  <a:pt x="7854193" y="4693807"/>
                </a:lnTo>
                <a:lnTo>
                  <a:pt x="7885854" y="4693807"/>
                </a:lnTo>
                <a:cubicBezTo>
                  <a:pt x="7885854" y="4678482"/>
                  <a:pt x="7882865" y="4667062"/>
                  <a:pt x="7876887" y="4659546"/>
                </a:cubicBezTo>
                <a:cubicBezTo>
                  <a:pt x="7870872" y="4651993"/>
                  <a:pt x="7860761" y="4648235"/>
                  <a:pt x="7846480" y="4648235"/>
                </a:cubicBezTo>
                <a:close/>
                <a:moveTo>
                  <a:pt x="8414423" y="4648198"/>
                </a:moveTo>
                <a:cubicBezTo>
                  <a:pt x="8402763" y="4648198"/>
                  <a:pt x="8393833" y="4651628"/>
                  <a:pt x="8387670" y="4658524"/>
                </a:cubicBezTo>
                <a:cubicBezTo>
                  <a:pt x="8381508" y="4665420"/>
                  <a:pt x="8378445" y="4675417"/>
                  <a:pt x="8378445" y="4688515"/>
                </a:cubicBezTo>
                <a:cubicBezTo>
                  <a:pt x="8378445" y="4701614"/>
                  <a:pt x="8383648" y="4712195"/>
                  <a:pt x="8394091" y="4721901"/>
                </a:cubicBezTo>
                <a:lnTo>
                  <a:pt x="8408076" y="4735036"/>
                </a:lnTo>
                <a:cubicBezTo>
                  <a:pt x="8412209" y="4738867"/>
                  <a:pt x="8415420" y="4742260"/>
                  <a:pt x="8417781" y="4745142"/>
                </a:cubicBezTo>
                <a:cubicBezTo>
                  <a:pt x="8420106" y="4748025"/>
                  <a:pt x="8421730" y="4751053"/>
                  <a:pt x="8422689" y="4754227"/>
                </a:cubicBezTo>
                <a:cubicBezTo>
                  <a:pt x="8423612" y="4757402"/>
                  <a:pt x="8424092" y="4761342"/>
                  <a:pt x="8424092" y="4766086"/>
                </a:cubicBezTo>
                <a:cubicBezTo>
                  <a:pt x="8424092" y="4769807"/>
                  <a:pt x="8423538" y="4772507"/>
                  <a:pt x="8422468" y="4774113"/>
                </a:cubicBezTo>
                <a:cubicBezTo>
                  <a:pt x="8421361" y="4775754"/>
                  <a:pt x="8419405" y="4776557"/>
                  <a:pt x="8416601" y="4776557"/>
                </a:cubicBezTo>
                <a:cubicBezTo>
                  <a:pt x="8413796" y="4776557"/>
                  <a:pt x="8411988" y="4775536"/>
                  <a:pt x="8410881" y="4773529"/>
                </a:cubicBezTo>
                <a:cubicBezTo>
                  <a:pt x="8409811" y="4771522"/>
                  <a:pt x="8409257" y="4768749"/>
                  <a:pt x="8409257" y="4765173"/>
                </a:cubicBezTo>
                <a:lnTo>
                  <a:pt x="8409257" y="4745945"/>
                </a:lnTo>
                <a:lnTo>
                  <a:pt x="8378482" y="4745945"/>
                </a:lnTo>
                <a:lnTo>
                  <a:pt x="8378482" y="4760977"/>
                </a:lnTo>
                <a:cubicBezTo>
                  <a:pt x="8378482" y="4776265"/>
                  <a:pt x="8381618" y="4787394"/>
                  <a:pt x="8387892" y="4794363"/>
                </a:cubicBezTo>
                <a:cubicBezTo>
                  <a:pt x="8394165" y="4801368"/>
                  <a:pt x="8404423" y="4804871"/>
                  <a:pt x="8418630" y="4804871"/>
                </a:cubicBezTo>
                <a:lnTo>
                  <a:pt x="8418556" y="4804907"/>
                </a:lnTo>
                <a:cubicBezTo>
                  <a:pt x="8431951" y="4804907"/>
                  <a:pt x="8441324" y="4800821"/>
                  <a:pt x="8446712" y="4792611"/>
                </a:cubicBezTo>
                <a:cubicBezTo>
                  <a:pt x="8452099" y="4784438"/>
                  <a:pt x="8454793" y="4773091"/>
                  <a:pt x="8454793" y="4758642"/>
                </a:cubicBezTo>
                <a:cubicBezTo>
                  <a:pt x="8454793" y="4751491"/>
                  <a:pt x="8453871" y="4745398"/>
                  <a:pt x="8452062" y="4740399"/>
                </a:cubicBezTo>
                <a:cubicBezTo>
                  <a:pt x="8450217" y="4735437"/>
                  <a:pt x="8447819" y="4731059"/>
                  <a:pt x="8444830" y="4727301"/>
                </a:cubicBezTo>
                <a:cubicBezTo>
                  <a:pt x="8441804" y="4723542"/>
                  <a:pt x="8438520" y="4719967"/>
                  <a:pt x="8434904" y="4716574"/>
                </a:cubicBezTo>
                <a:lnTo>
                  <a:pt x="8416970" y="4699534"/>
                </a:lnTo>
                <a:cubicBezTo>
                  <a:pt x="8413501" y="4696251"/>
                  <a:pt x="8411176" y="4693368"/>
                  <a:pt x="8409995" y="4690887"/>
                </a:cubicBezTo>
                <a:cubicBezTo>
                  <a:pt x="8408815" y="4688370"/>
                  <a:pt x="8408224" y="4686034"/>
                  <a:pt x="8408224" y="4683882"/>
                </a:cubicBezTo>
                <a:cubicBezTo>
                  <a:pt x="8408224" y="4681729"/>
                  <a:pt x="8408778" y="4679978"/>
                  <a:pt x="8409958" y="4678591"/>
                </a:cubicBezTo>
                <a:cubicBezTo>
                  <a:pt x="8411102" y="4677205"/>
                  <a:pt x="8412911" y="4676548"/>
                  <a:pt x="8415383" y="4676548"/>
                </a:cubicBezTo>
                <a:cubicBezTo>
                  <a:pt x="8417449" y="4676548"/>
                  <a:pt x="8419073" y="4677132"/>
                  <a:pt x="8420291" y="4678299"/>
                </a:cubicBezTo>
                <a:cubicBezTo>
                  <a:pt x="8421508" y="4679467"/>
                  <a:pt x="8422099" y="4681109"/>
                  <a:pt x="8422099" y="4683188"/>
                </a:cubicBezTo>
                <a:lnTo>
                  <a:pt x="8422099" y="4693770"/>
                </a:lnTo>
                <a:lnTo>
                  <a:pt x="8453760" y="4693770"/>
                </a:lnTo>
                <a:cubicBezTo>
                  <a:pt x="8453760" y="4678445"/>
                  <a:pt x="8450771" y="4667025"/>
                  <a:pt x="8444793" y="4659472"/>
                </a:cubicBezTo>
                <a:cubicBezTo>
                  <a:pt x="8438815" y="4651956"/>
                  <a:pt x="8428667" y="4648198"/>
                  <a:pt x="8414423" y="4648198"/>
                </a:cubicBezTo>
                <a:close/>
                <a:moveTo>
                  <a:pt x="415454" y="886235"/>
                </a:moveTo>
                <a:lnTo>
                  <a:pt x="415454" y="944682"/>
                </a:lnTo>
                <a:lnTo>
                  <a:pt x="358980" y="944682"/>
                </a:lnTo>
                <a:lnTo>
                  <a:pt x="358980" y="971087"/>
                </a:lnTo>
                <a:lnTo>
                  <a:pt x="415454" y="971087"/>
                </a:lnTo>
                <a:lnTo>
                  <a:pt x="415454" y="1029534"/>
                </a:lnTo>
                <a:lnTo>
                  <a:pt x="442112" y="1029534"/>
                </a:lnTo>
                <a:lnTo>
                  <a:pt x="442112" y="971087"/>
                </a:lnTo>
                <a:lnTo>
                  <a:pt x="498586" y="971087"/>
                </a:lnTo>
                <a:lnTo>
                  <a:pt x="498586" y="944682"/>
                </a:lnTo>
                <a:lnTo>
                  <a:pt x="442112" y="944682"/>
                </a:lnTo>
                <a:lnTo>
                  <a:pt x="442112" y="886235"/>
                </a:lnTo>
                <a:close/>
                <a:moveTo>
                  <a:pt x="0" y="0"/>
                </a:moveTo>
                <a:lnTo>
                  <a:pt x="9144000" y="0"/>
                </a:lnTo>
                <a:lnTo>
                  <a:pt x="9144000" y="4805097"/>
                </a:lnTo>
                <a:lnTo>
                  <a:pt x="8186419" y="4805097"/>
                </a:lnTo>
                <a:lnTo>
                  <a:pt x="8186419" y="4803520"/>
                </a:lnTo>
                <a:lnTo>
                  <a:pt x="8203055" y="4803520"/>
                </a:lnTo>
                <a:lnTo>
                  <a:pt x="8203055" y="4649657"/>
                </a:lnTo>
                <a:lnTo>
                  <a:pt x="8172132" y="4649657"/>
                </a:lnTo>
                <a:lnTo>
                  <a:pt x="8172132" y="4742223"/>
                </a:lnTo>
                <a:lnTo>
                  <a:pt x="8157445" y="4742223"/>
                </a:lnTo>
                <a:lnTo>
                  <a:pt x="8157445" y="4649657"/>
                </a:lnTo>
                <a:lnTo>
                  <a:pt x="8126485" y="4649657"/>
                </a:lnTo>
                <a:lnTo>
                  <a:pt x="8126485" y="4803520"/>
                </a:lnTo>
                <a:lnTo>
                  <a:pt x="8140700" y="4803520"/>
                </a:lnTo>
                <a:lnTo>
                  <a:pt x="8140700" y="4805097"/>
                </a:lnTo>
                <a:lnTo>
                  <a:pt x="0" y="4805097"/>
                </a:lnTo>
                <a:close/>
              </a:path>
            </a:pathLst>
          </a:custGeom>
        </p:spPr>
        <p:txBody>
          <a:bodyPr wrap="square" lIns="180000" tIns="251999">
            <a:noAutofit/>
          </a:bodyPr>
          <a:lstStyle>
            <a:lvl1pPr marL="0" indent="0">
              <a:buNone/>
              <a:defRPr>
                <a:solidFill>
                  <a:schemeClr val="tx1"/>
                </a:solidFill>
                <a:latin typeface="+mj-lt"/>
              </a:defRPr>
            </a:lvl1pPr>
          </a:lstStyle>
          <a:p>
            <a:r>
              <a:rPr lang="en-US" dirty="0"/>
              <a:t>DROP IMAGE HERE</a:t>
            </a:r>
          </a:p>
        </p:txBody>
      </p:sp>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1181648"/>
            <a:ext cx="185123"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39" y="1645686"/>
            <a:ext cx="11212800" cy="607815"/>
          </a:xfrm>
        </p:spPr>
        <p:txBody>
          <a:bodyPr lIns="0" tIns="0" rIns="0" bIns="0">
            <a:noAutofit/>
          </a:bodyPr>
          <a:lstStyle>
            <a:lvl1pPr marL="0" indent="0">
              <a:buNone/>
              <a:defRPr sz="3200" spc="-67" baseline="0">
                <a:solidFill>
                  <a:schemeClr val="accent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41" y="2508251"/>
            <a:ext cx="10460524" cy="3740149"/>
          </a:xfrm>
        </p:spPr>
        <p:txBody>
          <a:bodyPr lIns="0" tIns="0" rIns="0" bIns="0">
            <a:noAutofit/>
          </a:bodyPr>
          <a:lstStyle>
            <a:lvl1pPr marL="0" indent="0">
              <a:lnSpc>
                <a:spcPct val="93000"/>
              </a:lnSpc>
              <a:buNone/>
              <a:defRPr sz="8000" cap="all" baseline="0">
                <a:solidFill>
                  <a:schemeClr val="bg1"/>
                </a:solidFill>
                <a:latin typeface="+mj-lt"/>
              </a:defRPr>
            </a:lvl1pPr>
          </a:lstStyle>
          <a:p>
            <a:pPr lvl="0"/>
            <a:r>
              <a:rPr lang="en-GB" dirty="0"/>
              <a:t>Title</a:t>
            </a:r>
            <a:endParaRPr lang="en-US" dirty="0"/>
          </a:p>
        </p:txBody>
      </p:sp>
      <p:sp>
        <p:nvSpPr>
          <p:cNvPr id="11" name="Rectangle 10">
            <a:extLst>
              <a:ext uri="{FF2B5EF4-FFF2-40B4-BE49-F238E27FC236}">
                <a16:creationId xmlns:a16="http://schemas.microsoft.com/office/drawing/2014/main" id="{6A043371-D4A3-0D80-0DC5-F166CD417F18}"/>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3" name="Rectangle 12">
            <a:extLst>
              <a:ext uri="{FF2B5EF4-FFF2-40B4-BE49-F238E27FC236}">
                <a16:creationId xmlns:a16="http://schemas.microsoft.com/office/drawing/2014/main" id="{B86BC214-DDFF-B07A-C167-EAD44B301527}"/>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4" name="Rectangle 13">
            <a:extLst>
              <a:ext uri="{FF2B5EF4-FFF2-40B4-BE49-F238E27FC236}">
                <a16:creationId xmlns:a16="http://schemas.microsoft.com/office/drawing/2014/main" id="{49B97E22-7B36-B805-E525-AFA27DDCFF27}"/>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6" name="Graphic 15">
            <a:extLst>
              <a:ext uri="{FF2B5EF4-FFF2-40B4-BE49-F238E27FC236}">
                <a16:creationId xmlns:a16="http://schemas.microsoft.com/office/drawing/2014/main" id="{8FC5DFA3-9F6D-4464-B463-65F7325690C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7715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Light Blue Pattern Light">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1181648"/>
            <a:ext cx="185123"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39" y="1645686"/>
            <a:ext cx="11212800" cy="607815"/>
          </a:xfrm>
        </p:spPr>
        <p:txBody>
          <a:bodyPr lIns="0" tIns="0" rIns="0" bIns="0">
            <a:noAutofit/>
          </a:bodyPr>
          <a:lstStyle>
            <a:lvl1pPr marL="0" indent="0">
              <a:buNone/>
              <a:defRPr sz="3200" spc="-67" baseline="0">
                <a:solidFill>
                  <a:schemeClr val="tx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41" y="2508251"/>
            <a:ext cx="10460524" cy="3740149"/>
          </a:xfrm>
        </p:spPr>
        <p:txBody>
          <a:bodyPr lIns="0" tIns="0" rIns="0" bIns="0">
            <a:noAutofit/>
          </a:bodyPr>
          <a:lstStyle>
            <a:lvl1pPr marL="0" indent="0">
              <a:lnSpc>
                <a:spcPct val="93000"/>
              </a:lnSpc>
              <a:buNone/>
              <a:defRPr sz="8000" cap="all" baseline="0">
                <a:solidFill>
                  <a:schemeClr val="tx1"/>
                </a:solidFill>
                <a:latin typeface="+mj-lt"/>
              </a:defRPr>
            </a:lvl1pPr>
          </a:lstStyle>
          <a:p>
            <a:pPr lvl="0"/>
            <a:r>
              <a:rPr lang="en-GB"/>
              <a:t>Title</a:t>
            </a:r>
            <a:endParaRPr lang="en-US"/>
          </a:p>
        </p:txBody>
      </p:sp>
      <p:sp>
        <p:nvSpPr>
          <p:cNvPr id="2" name="Rectangle 1">
            <a:extLst>
              <a:ext uri="{FF2B5EF4-FFF2-40B4-BE49-F238E27FC236}">
                <a16:creationId xmlns:a16="http://schemas.microsoft.com/office/drawing/2014/main" id="{E22FDE75-7CDB-2279-A460-9FD33DC28C8B}"/>
              </a:ext>
            </a:extLst>
          </p:cNvPr>
          <p:cNvSpPr/>
          <p:nvPr userDrawn="1"/>
        </p:nvSpPr>
        <p:spPr>
          <a:xfrm>
            <a:off x="0" y="6406800"/>
            <a:ext cx="12192000" cy="45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1" name="Rectangle 10">
            <a:extLst>
              <a:ext uri="{FF2B5EF4-FFF2-40B4-BE49-F238E27FC236}">
                <a16:creationId xmlns:a16="http://schemas.microsoft.com/office/drawing/2014/main" id="{4317D05E-61CB-D9D3-5D9E-D82B282CAB02}"/>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8AE59F4D-C402-96C6-1502-ECE18D3F69F3}"/>
              </a:ext>
            </a:extLst>
          </p:cNvPr>
          <p:cNvSpPr/>
          <p:nvPr userDrawn="1"/>
        </p:nvSpPr>
        <p:spPr>
          <a:xfrm>
            <a:off x="10854267" y="6341534"/>
            <a:ext cx="60959" cy="139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6" name="Graphic 15">
            <a:extLst>
              <a:ext uri="{FF2B5EF4-FFF2-40B4-BE49-F238E27FC236}">
                <a16:creationId xmlns:a16="http://schemas.microsoft.com/office/drawing/2014/main" id="{934B3434-F5FF-7D59-225C-71231C4073F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pic>
        <p:nvPicPr>
          <p:cNvPr id="4" name="Picture 3">
            <a:extLst>
              <a:ext uri="{FF2B5EF4-FFF2-40B4-BE49-F238E27FC236}">
                <a16:creationId xmlns:a16="http://schemas.microsoft.com/office/drawing/2014/main" id="{513B0A5F-11DC-73D7-BE84-5C71AEBD8AC4}"/>
              </a:ext>
            </a:extLst>
          </p:cNvPr>
          <p:cNvPicPr>
            <a:picLocks noChangeAspect="1"/>
          </p:cNvPicPr>
          <p:nvPr userDrawn="1"/>
        </p:nvPicPr>
        <p:blipFill>
          <a:blip r:embed="rId6" cstate="hqprint">
            <a:alphaModFix amt="20000"/>
            <a:extLst>
              <a:ext uri="{28A0092B-C50C-407E-A947-70E740481C1C}">
                <a14:useLocalDpi xmlns:a14="http://schemas.microsoft.com/office/drawing/2010/main"/>
              </a:ext>
            </a:extLst>
          </a:blip>
          <a:srcRect t="4216" r="15696" b="22011"/>
          <a:stretch/>
        </p:blipFill>
        <p:spPr>
          <a:xfrm>
            <a:off x="4551414" y="0"/>
            <a:ext cx="7640585" cy="6401571"/>
          </a:xfrm>
          <a:prstGeom prst="rect">
            <a:avLst/>
          </a:prstGeom>
        </p:spPr>
      </p:pic>
    </p:spTree>
    <p:extLst>
      <p:ext uri="{BB962C8B-B14F-4D97-AF65-F5344CB8AC3E}">
        <p14:creationId xmlns:p14="http://schemas.microsoft.com/office/powerpoint/2010/main" val="1454477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7" y="2149800"/>
            <a:ext cx="112128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D10B4409-0FFF-A7F5-4475-7E486F6FFA2A}"/>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4" name="Rectangle 3">
            <a:extLst>
              <a:ext uri="{FF2B5EF4-FFF2-40B4-BE49-F238E27FC236}">
                <a16:creationId xmlns:a16="http://schemas.microsoft.com/office/drawing/2014/main" id="{038501D1-7B50-D285-5EDC-315F031A5B5E}"/>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B6F3A4AD-45E5-B28A-4CCF-BA24DB176BE8}"/>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6" name="Graphic 5">
            <a:extLst>
              <a:ext uri="{FF2B5EF4-FFF2-40B4-BE49-F238E27FC236}">
                <a16:creationId xmlns:a16="http://schemas.microsoft.com/office/drawing/2014/main" id="{F4E2FA60-6989-3BD5-AC10-17DB0A4448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A297B326-FA46-087C-B6DC-A36004C146A0}"/>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1937591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2149799"/>
            <a:ext cx="5486399"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6206838" y="2149799"/>
            <a:ext cx="5486399"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D10B4409-0FFF-A7F5-4475-7E486F6FFA2A}"/>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038501D1-7B50-D285-5EDC-315F031A5B5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B6F3A4AD-45E5-B28A-4CCF-BA24DB176BE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F4E2FA60-6989-3BD5-AC10-17DB0A44482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514061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dirty="0"/>
              <a:t>Identifier title</a:t>
            </a:r>
            <a:endParaRPr lang="en-US"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2149800"/>
            <a:ext cx="35760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4297937" y="2149800"/>
            <a:ext cx="35760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Text Placeholder 6">
            <a:extLst>
              <a:ext uri="{FF2B5EF4-FFF2-40B4-BE49-F238E27FC236}">
                <a16:creationId xmlns:a16="http://schemas.microsoft.com/office/drawing/2014/main" id="{75E43F34-5A19-F4AF-84B9-4AFD00DDE2F1}"/>
              </a:ext>
            </a:extLst>
          </p:cNvPr>
          <p:cNvSpPr>
            <a:spLocks noGrp="1"/>
          </p:cNvSpPr>
          <p:nvPr>
            <p:ph type="body" sz="quarter" idx="41"/>
          </p:nvPr>
        </p:nvSpPr>
        <p:spPr>
          <a:xfrm>
            <a:off x="8117236" y="2149800"/>
            <a:ext cx="35760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66DC0B98-2559-2605-2472-2C28731A7C38}"/>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4" name="Rectangle 3">
            <a:extLst>
              <a:ext uri="{FF2B5EF4-FFF2-40B4-BE49-F238E27FC236}">
                <a16:creationId xmlns:a16="http://schemas.microsoft.com/office/drawing/2014/main" id="{1B1F082F-E8CF-CEA4-CF84-31D47CA7493E}"/>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199C8A51-9CFD-6694-B178-F94D5543C871}"/>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6" name="Graphic 5">
            <a:extLst>
              <a:ext uri="{FF2B5EF4-FFF2-40B4-BE49-F238E27FC236}">
                <a16:creationId xmlns:a16="http://schemas.microsoft.com/office/drawing/2014/main" id="{FC86C8F1-ABE2-CBCC-1727-5FDFD2A155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13" name="Google Shape;53;p8">
            <a:extLst>
              <a:ext uri="{FF2B5EF4-FFF2-40B4-BE49-F238E27FC236}">
                <a16:creationId xmlns:a16="http://schemas.microsoft.com/office/drawing/2014/main" id="{2D6DA888-E6AE-2920-A2EF-C04EE59A8879}"/>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3215771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Light">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2149800"/>
            <a:ext cx="26208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3343239" y="2149800"/>
            <a:ext cx="26208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Text Placeholder 6">
            <a:extLst>
              <a:ext uri="{FF2B5EF4-FFF2-40B4-BE49-F238E27FC236}">
                <a16:creationId xmlns:a16="http://schemas.microsoft.com/office/drawing/2014/main" id="{75E43F34-5A19-F4AF-84B9-4AFD00DDE2F1}"/>
              </a:ext>
            </a:extLst>
          </p:cNvPr>
          <p:cNvSpPr>
            <a:spLocks noGrp="1"/>
          </p:cNvSpPr>
          <p:nvPr>
            <p:ph type="body" sz="quarter" idx="41"/>
          </p:nvPr>
        </p:nvSpPr>
        <p:spPr>
          <a:xfrm>
            <a:off x="6207836" y="2149800"/>
            <a:ext cx="26208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Text Placeholder 6">
            <a:extLst>
              <a:ext uri="{FF2B5EF4-FFF2-40B4-BE49-F238E27FC236}">
                <a16:creationId xmlns:a16="http://schemas.microsoft.com/office/drawing/2014/main" id="{59BBB569-30A7-F691-6DF0-A5952B523F6A}"/>
              </a:ext>
            </a:extLst>
          </p:cNvPr>
          <p:cNvSpPr>
            <a:spLocks noGrp="1"/>
          </p:cNvSpPr>
          <p:nvPr>
            <p:ph type="body" sz="quarter" idx="42"/>
          </p:nvPr>
        </p:nvSpPr>
        <p:spPr>
          <a:xfrm>
            <a:off x="9072436" y="2149800"/>
            <a:ext cx="2620800"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Rectangle 4">
            <a:extLst>
              <a:ext uri="{FF2B5EF4-FFF2-40B4-BE49-F238E27FC236}">
                <a16:creationId xmlns:a16="http://schemas.microsoft.com/office/drawing/2014/main" id="{A9468BE9-B46D-B1EA-0FEA-E363A4B03AFA}"/>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6" name="Rectangle 5">
            <a:extLst>
              <a:ext uri="{FF2B5EF4-FFF2-40B4-BE49-F238E27FC236}">
                <a16:creationId xmlns:a16="http://schemas.microsoft.com/office/drawing/2014/main" id="{61C22C6E-7BB2-B092-E909-361D28E8A5D9}"/>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1F3C056-CFF1-C10F-D2DB-5116248F8376}"/>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4" name="Graphic 13">
            <a:extLst>
              <a:ext uri="{FF2B5EF4-FFF2-40B4-BE49-F238E27FC236}">
                <a16:creationId xmlns:a16="http://schemas.microsoft.com/office/drawing/2014/main" id="{B327BC20-E375-DD6F-9BCB-A4C8D8C9CE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4" name="Google Shape;53;p8">
            <a:extLst>
              <a:ext uri="{FF2B5EF4-FFF2-40B4-BE49-F238E27FC236}">
                <a16:creationId xmlns:a16="http://schemas.microsoft.com/office/drawing/2014/main" id="{F4997BA6-919C-25CD-5F57-786EB208A416}"/>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5" name="Title 1">
            <a:extLst>
              <a:ext uri="{FF2B5EF4-FFF2-40B4-BE49-F238E27FC236}">
                <a16:creationId xmlns:a16="http://schemas.microsoft.com/office/drawing/2014/main" id="{BA2303CA-DEC9-8DCF-689A-DE4D6E2172E3}"/>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sp>
        <p:nvSpPr>
          <p:cNvPr id="16" name="Text Placeholder 8">
            <a:extLst>
              <a:ext uri="{FF2B5EF4-FFF2-40B4-BE49-F238E27FC236}">
                <a16:creationId xmlns:a16="http://schemas.microsoft.com/office/drawing/2014/main" id="{E7409D26-97E7-0096-C27F-30E22B001180}"/>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dirty="0"/>
              <a:t>Identifier title</a:t>
            </a:r>
            <a:endParaRPr lang="en-US" dirty="0"/>
          </a:p>
        </p:txBody>
      </p:sp>
    </p:spTree>
    <p:extLst>
      <p:ext uri="{BB962C8B-B14F-4D97-AF65-F5344CB8AC3E}">
        <p14:creationId xmlns:p14="http://schemas.microsoft.com/office/powerpoint/2010/main" val="2944901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lumn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45" y="2149800"/>
            <a:ext cx="2049599"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2769893" y="2149800"/>
            <a:ext cx="2049599"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Text Placeholder 6">
            <a:extLst>
              <a:ext uri="{FF2B5EF4-FFF2-40B4-BE49-F238E27FC236}">
                <a16:creationId xmlns:a16="http://schemas.microsoft.com/office/drawing/2014/main" id="{75E43F34-5A19-F4AF-84B9-4AFD00DDE2F1}"/>
              </a:ext>
            </a:extLst>
          </p:cNvPr>
          <p:cNvSpPr>
            <a:spLocks noGrp="1"/>
          </p:cNvSpPr>
          <p:nvPr>
            <p:ph type="body" sz="quarter" idx="41"/>
          </p:nvPr>
        </p:nvSpPr>
        <p:spPr>
          <a:xfrm>
            <a:off x="5061142" y="2149800"/>
            <a:ext cx="2049599"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Text Placeholder 6">
            <a:extLst>
              <a:ext uri="{FF2B5EF4-FFF2-40B4-BE49-F238E27FC236}">
                <a16:creationId xmlns:a16="http://schemas.microsoft.com/office/drawing/2014/main" id="{59BBB569-30A7-F691-6DF0-A5952B523F6A}"/>
              </a:ext>
            </a:extLst>
          </p:cNvPr>
          <p:cNvSpPr>
            <a:spLocks noGrp="1"/>
          </p:cNvSpPr>
          <p:nvPr>
            <p:ph type="body" sz="quarter" idx="42"/>
          </p:nvPr>
        </p:nvSpPr>
        <p:spPr>
          <a:xfrm>
            <a:off x="7352393" y="2149800"/>
            <a:ext cx="2049599"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4" name="Text Placeholder 6">
            <a:extLst>
              <a:ext uri="{FF2B5EF4-FFF2-40B4-BE49-F238E27FC236}">
                <a16:creationId xmlns:a16="http://schemas.microsoft.com/office/drawing/2014/main" id="{2800E85B-FF49-A78D-A95F-250C0787EE04}"/>
              </a:ext>
            </a:extLst>
          </p:cNvPr>
          <p:cNvSpPr>
            <a:spLocks noGrp="1"/>
          </p:cNvSpPr>
          <p:nvPr>
            <p:ph type="body" sz="quarter" idx="43"/>
          </p:nvPr>
        </p:nvSpPr>
        <p:spPr>
          <a:xfrm>
            <a:off x="9643641" y="2149800"/>
            <a:ext cx="2049599" cy="3709923"/>
          </a:xfrm>
        </p:spPr>
        <p:txBody>
          <a:bodyPr lIns="0" tIns="0" rIns="0" bIns="0">
            <a:noAutofit/>
          </a:bodyPr>
          <a:lstStyle>
            <a:lvl1pPr marL="177561" indent="-177561">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891" indent="-169297">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8C5070C4-93D5-49A1-EB24-07918CF9224B}"/>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3" name="Rectangle 12">
            <a:extLst>
              <a:ext uri="{FF2B5EF4-FFF2-40B4-BE49-F238E27FC236}">
                <a16:creationId xmlns:a16="http://schemas.microsoft.com/office/drawing/2014/main" id="{9FC464DB-6D24-127D-3CF4-072C0B3A6864}"/>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4" name="Rectangle 13">
            <a:extLst>
              <a:ext uri="{FF2B5EF4-FFF2-40B4-BE49-F238E27FC236}">
                <a16:creationId xmlns:a16="http://schemas.microsoft.com/office/drawing/2014/main" id="{17F2C788-B617-1E09-B790-A2135BA452D3}"/>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5" name="Graphic 14">
            <a:extLst>
              <a:ext uri="{FF2B5EF4-FFF2-40B4-BE49-F238E27FC236}">
                <a16:creationId xmlns:a16="http://schemas.microsoft.com/office/drawing/2014/main" id="{1FF8DE43-4C14-41D7-9F4B-43070C3945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5" name="Google Shape;53;p8">
            <a:extLst>
              <a:ext uri="{FF2B5EF4-FFF2-40B4-BE49-F238E27FC236}">
                <a16:creationId xmlns:a16="http://schemas.microsoft.com/office/drawing/2014/main" id="{95D8D3F6-FD09-BA52-662B-B9FEA1D24D2F}"/>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207806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8B8D3C4-2DBE-2C4B-97BB-C27759C82E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1" name="Text Placeholder 2">
            <a:extLst>
              <a:ext uri="{FF2B5EF4-FFF2-40B4-BE49-F238E27FC236}">
                <a16:creationId xmlns:a16="http://schemas.microsoft.com/office/drawing/2014/main" id="{EC1C50FB-A29D-A949-834F-EB7CDB063CBB}"/>
              </a:ext>
            </a:extLst>
          </p:cNvPr>
          <p:cNvSpPr>
            <a:spLocks noGrp="1"/>
          </p:cNvSpPr>
          <p:nvPr>
            <p:ph type="body" idx="1"/>
          </p:nvPr>
        </p:nvSpPr>
        <p:spPr>
          <a:xfrm>
            <a:off x="839788"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2" name="Content Placeholder 3">
            <a:extLst>
              <a:ext uri="{FF2B5EF4-FFF2-40B4-BE49-F238E27FC236}">
                <a16:creationId xmlns:a16="http://schemas.microsoft.com/office/drawing/2014/main" id="{A71BFB65-46FA-8B47-84BB-6F94941ABF88}"/>
              </a:ext>
            </a:extLst>
          </p:cNvPr>
          <p:cNvSpPr>
            <a:spLocks noGrp="1"/>
          </p:cNvSpPr>
          <p:nvPr>
            <p:ph sz="half" idx="2"/>
          </p:nvPr>
        </p:nvSpPr>
        <p:spPr>
          <a:xfrm>
            <a:off x="839788"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2">
            <a:extLst>
              <a:ext uri="{FF2B5EF4-FFF2-40B4-BE49-F238E27FC236}">
                <a16:creationId xmlns:a16="http://schemas.microsoft.com/office/drawing/2014/main" id="{97AA4159-6561-E94C-88E0-B4FCA417CA5F}"/>
              </a:ext>
            </a:extLst>
          </p:cNvPr>
          <p:cNvSpPr>
            <a:spLocks noGrp="1"/>
          </p:cNvSpPr>
          <p:nvPr>
            <p:ph type="body" idx="10"/>
          </p:nvPr>
        </p:nvSpPr>
        <p:spPr>
          <a:xfrm>
            <a:off x="8125959"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4" name="Content Placeholder 3">
            <a:extLst>
              <a:ext uri="{FF2B5EF4-FFF2-40B4-BE49-F238E27FC236}">
                <a16:creationId xmlns:a16="http://schemas.microsoft.com/office/drawing/2014/main" id="{E193949E-A552-CE4F-B531-3D4D83ACB6A7}"/>
              </a:ext>
            </a:extLst>
          </p:cNvPr>
          <p:cNvSpPr>
            <a:spLocks noGrp="1"/>
          </p:cNvSpPr>
          <p:nvPr>
            <p:ph sz="half" idx="11"/>
          </p:nvPr>
        </p:nvSpPr>
        <p:spPr>
          <a:xfrm>
            <a:off x="8125959"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2">
            <a:extLst>
              <a:ext uri="{FF2B5EF4-FFF2-40B4-BE49-F238E27FC236}">
                <a16:creationId xmlns:a16="http://schemas.microsoft.com/office/drawing/2014/main" id="{4E14046F-CC91-E54B-979F-86B6B2D08E36}"/>
              </a:ext>
            </a:extLst>
          </p:cNvPr>
          <p:cNvSpPr>
            <a:spLocks noGrp="1"/>
          </p:cNvSpPr>
          <p:nvPr>
            <p:ph type="body" idx="12"/>
          </p:nvPr>
        </p:nvSpPr>
        <p:spPr>
          <a:xfrm>
            <a:off x="4482873" y="1999797"/>
            <a:ext cx="3240000" cy="823912"/>
          </a:xfrm>
        </p:spPr>
        <p:txBody>
          <a:bodyPr tIns="90000" bIns="90000" anchor="t">
            <a:normAutofit/>
          </a:bodyPr>
          <a:lstStyle>
            <a:lvl1pPr marL="0" indent="0">
              <a:buNone/>
              <a:defRPr sz="22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6" name="Content Placeholder 3">
            <a:extLst>
              <a:ext uri="{FF2B5EF4-FFF2-40B4-BE49-F238E27FC236}">
                <a16:creationId xmlns:a16="http://schemas.microsoft.com/office/drawing/2014/main" id="{1D78F04B-A41E-104C-8B3F-6E04C77B1175}"/>
              </a:ext>
            </a:extLst>
          </p:cNvPr>
          <p:cNvSpPr>
            <a:spLocks noGrp="1"/>
          </p:cNvSpPr>
          <p:nvPr>
            <p:ph sz="half" idx="13"/>
          </p:nvPr>
        </p:nvSpPr>
        <p:spPr>
          <a:xfrm>
            <a:off x="4482873" y="2841294"/>
            <a:ext cx="3240000" cy="3240000"/>
          </a:xfrm>
        </p:spPr>
        <p:txBody>
          <a:bodyPr tIns="90000" bIns="90000">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6">
            <a:extLst>
              <a:ext uri="{FF2B5EF4-FFF2-40B4-BE49-F238E27FC236}">
                <a16:creationId xmlns:a16="http://schemas.microsoft.com/office/drawing/2014/main" id="{24598FF3-7C26-7047-95AC-D2335036EBA9}"/>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277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ex 2 Columns Ligh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17" y="2023534"/>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17" y="2943781"/>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17" y="3864025"/>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17" y="4784270"/>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499" y="2982384"/>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499" y="2062440"/>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499" y="3902928"/>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68" y="4824791"/>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6047072" y="2023534"/>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6047072" y="2943781"/>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6047072" y="3864025"/>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6047072" y="4783970"/>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7013236" y="4822873"/>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7013236" y="2982684"/>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7013236" y="2062440"/>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7013236" y="3902928"/>
            <a:ext cx="4680000"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3" y="2310941"/>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499" y="3231477"/>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3" y="4152021"/>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1" y="5071375"/>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7013236" y="2310941"/>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7013236" y="3231185"/>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7013236" y="4151429"/>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7013236" y="5071967"/>
            <a:ext cx="4680000"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4" name="Rectangle 3">
            <a:extLst>
              <a:ext uri="{FF2B5EF4-FFF2-40B4-BE49-F238E27FC236}">
                <a16:creationId xmlns:a16="http://schemas.microsoft.com/office/drawing/2014/main" id="{3E158F43-BDC8-034F-50CC-937AFCACA2CB}"/>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0" name="Rectangle 9">
            <a:extLst>
              <a:ext uri="{FF2B5EF4-FFF2-40B4-BE49-F238E27FC236}">
                <a16:creationId xmlns:a16="http://schemas.microsoft.com/office/drawing/2014/main" id="{58062BD6-3ABB-562A-5BA2-680073A940F3}"/>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5" name="Rectangle 14">
            <a:extLst>
              <a:ext uri="{FF2B5EF4-FFF2-40B4-BE49-F238E27FC236}">
                <a16:creationId xmlns:a16="http://schemas.microsoft.com/office/drawing/2014/main" id="{4E307BE3-90A9-0D2A-32FF-EBA61B20AC92}"/>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7" name="Graphic 16">
            <a:extLst>
              <a:ext uri="{FF2B5EF4-FFF2-40B4-BE49-F238E27FC236}">
                <a16:creationId xmlns:a16="http://schemas.microsoft.com/office/drawing/2014/main" id="{9AE744F3-5CEB-96D0-B920-9477240F4B1B}"/>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972883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3 Columns Ligh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17" y="2023534"/>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17" y="2943781"/>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17" y="3864025"/>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17" y="4784270"/>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2" y="2982384"/>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2" y="2062440"/>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2" y="3902928"/>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0" y="4824791"/>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87" name="Text Placeholder 10">
            <a:extLst>
              <a:ext uri="{FF2B5EF4-FFF2-40B4-BE49-F238E27FC236}">
                <a16:creationId xmlns:a16="http://schemas.microsoft.com/office/drawing/2014/main" id="{B4C827B5-A2C0-4241-9C56-220A67D551D0}"/>
              </a:ext>
            </a:extLst>
          </p:cNvPr>
          <p:cNvSpPr>
            <a:spLocks noGrp="1"/>
          </p:cNvSpPr>
          <p:nvPr>
            <p:ph type="body" sz="quarter" idx="26" hasCustomPrompt="1"/>
          </p:nvPr>
        </p:nvSpPr>
        <p:spPr>
          <a:xfrm>
            <a:off x="4141985" y="2023534"/>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88" name="Text Placeholder 10">
            <a:extLst>
              <a:ext uri="{FF2B5EF4-FFF2-40B4-BE49-F238E27FC236}">
                <a16:creationId xmlns:a16="http://schemas.microsoft.com/office/drawing/2014/main" id="{0A3B3932-7A97-DB10-2156-4F98048EB3DB}"/>
              </a:ext>
            </a:extLst>
          </p:cNvPr>
          <p:cNvSpPr>
            <a:spLocks noGrp="1"/>
          </p:cNvSpPr>
          <p:nvPr>
            <p:ph type="body" sz="quarter" idx="27" hasCustomPrompt="1"/>
          </p:nvPr>
        </p:nvSpPr>
        <p:spPr>
          <a:xfrm>
            <a:off x="4141985" y="2943781"/>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89" name="Text Placeholder 10">
            <a:extLst>
              <a:ext uri="{FF2B5EF4-FFF2-40B4-BE49-F238E27FC236}">
                <a16:creationId xmlns:a16="http://schemas.microsoft.com/office/drawing/2014/main" id="{474C5035-3FC3-4ECE-9AFC-7C9373810CC3}"/>
              </a:ext>
            </a:extLst>
          </p:cNvPr>
          <p:cNvSpPr>
            <a:spLocks noGrp="1"/>
          </p:cNvSpPr>
          <p:nvPr>
            <p:ph type="body" sz="quarter" idx="28" hasCustomPrompt="1"/>
          </p:nvPr>
        </p:nvSpPr>
        <p:spPr>
          <a:xfrm>
            <a:off x="4141985" y="3864025"/>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0" name="Text Placeholder 10">
            <a:extLst>
              <a:ext uri="{FF2B5EF4-FFF2-40B4-BE49-F238E27FC236}">
                <a16:creationId xmlns:a16="http://schemas.microsoft.com/office/drawing/2014/main" id="{86F316F8-FA34-0147-D602-25F049E241D5}"/>
              </a:ext>
            </a:extLst>
          </p:cNvPr>
          <p:cNvSpPr>
            <a:spLocks noGrp="1"/>
          </p:cNvSpPr>
          <p:nvPr>
            <p:ph type="body" sz="quarter" idx="29" hasCustomPrompt="1"/>
          </p:nvPr>
        </p:nvSpPr>
        <p:spPr>
          <a:xfrm>
            <a:off x="4141985" y="4783970"/>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7938272" y="2023534"/>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7938272" y="2943781"/>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7938272" y="3864025"/>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7938272" y="4783970"/>
            <a:ext cx="658283" cy="647700"/>
          </a:xfrm>
        </p:spPr>
        <p:txBody>
          <a:bodyPr wrap="none" lIns="0" tIns="36000" rIns="39600" bIns="0" anchor="ctr">
            <a:noAutofit/>
          </a:bodyPr>
          <a:lstStyle>
            <a:lvl1pPr marL="0" indent="0" algn="r">
              <a:buNone/>
              <a:defRPr sz="3733">
                <a:solidFill>
                  <a:schemeClr val="accent4"/>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07" name="Text Placeholder 15">
            <a:extLst>
              <a:ext uri="{FF2B5EF4-FFF2-40B4-BE49-F238E27FC236}">
                <a16:creationId xmlns:a16="http://schemas.microsoft.com/office/drawing/2014/main" id="{E9B7F2DB-346A-E160-68DC-0DCFD85AB470}"/>
              </a:ext>
            </a:extLst>
          </p:cNvPr>
          <p:cNvSpPr>
            <a:spLocks noGrp="1"/>
          </p:cNvSpPr>
          <p:nvPr>
            <p:ph type="body" sz="quarter" idx="34" hasCustomPrompt="1"/>
          </p:nvPr>
        </p:nvSpPr>
        <p:spPr>
          <a:xfrm>
            <a:off x="5107470" y="2062440"/>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08" name="Text Placeholder 15">
            <a:extLst>
              <a:ext uri="{FF2B5EF4-FFF2-40B4-BE49-F238E27FC236}">
                <a16:creationId xmlns:a16="http://schemas.microsoft.com/office/drawing/2014/main" id="{0597C0F3-74FF-24D5-AEA8-06461EECACF0}"/>
              </a:ext>
            </a:extLst>
          </p:cNvPr>
          <p:cNvSpPr>
            <a:spLocks noGrp="1"/>
          </p:cNvSpPr>
          <p:nvPr>
            <p:ph type="body" sz="quarter" idx="35" hasCustomPrompt="1"/>
          </p:nvPr>
        </p:nvSpPr>
        <p:spPr>
          <a:xfrm>
            <a:off x="5107470" y="2984601"/>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09" name="Text Placeholder 15">
            <a:extLst>
              <a:ext uri="{FF2B5EF4-FFF2-40B4-BE49-F238E27FC236}">
                <a16:creationId xmlns:a16="http://schemas.microsoft.com/office/drawing/2014/main" id="{77603EE4-0E47-535D-AA4F-3E512DA43739}"/>
              </a:ext>
            </a:extLst>
          </p:cNvPr>
          <p:cNvSpPr>
            <a:spLocks noGrp="1"/>
          </p:cNvSpPr>
          <p:nvPr>
            <p:ph type="body" sz="quarter" idx="36" hasCustomPrompt="1"/>
          </p:nvPr>
        </p:nvSpPr>
        <p:spPr>
          <a:xfrm>
            <a:off x="5107470" y="3904845"/>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0" name="Text Placeholder 15">
            <a:extLst>
              <a:ext uri="{FF2B5EF4-FFF2-40B4-BE49-F238E27FC236}">
                <a16:creationId xmlns:a16="http://schemas.microsoft.com/office/drawing/2014/main" id="{C0B70CC5-2F08-B20D-0670-18DB96E86AA1}"/>
              </a:ext>
            </a:extLst>
          </p:cNvPr>
          <p:cNvSpPr>
            <a:spLocks noGrp="1"/>
          </p:cNvSpPr>
          <p:nvPr>
            <p:ph type="body" sz="quarter" idx="37" hasCustomPrompt="1"/>
          </p:nvPr>
        </p:nvSpPr>
        <p:spPr>
          <a:xfrm>
            <a:off x="5107470" y="4824791"/>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8904438" y="4822873"/>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8904438" y="2982684"/>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8904438" y="2062440"/>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8904438" y="3902928"/>
            <a:ext cx="2787367" cy="175683"/>
          </a:xfrm>
        </p:spPr>
        <p:txBody>
          <a:bodyPr lIns="0" tIns="0" rIns="0" bIns="0">
            <a:noAutofit/>
          </a:bodyPr>
          <a:lstStyle>
            <a:lvl1pPr marL="0" indent="0">
              <a:buNone/>
              <a:defRPr sz="1400" b="1">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4" y="2310941"/>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2" y="3231477"/>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4" y="4152021"/>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2" y="5071375"/>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3" name="Text Placeholder 176">
            <a:extLst>
              <a:ext uri="{FF2B5EF4-FFF2-40B4-BE49-F238E27FC236}">
                <a16:creationId xmlns:a16="http://schemas.microsoft.com/office/drawing/2014/main" id="{799801B4-64EB-E403-88AD-23ED3C169823}"/>
              </a:ext>
            </a:extLst>
          </p:cNvPr>
          <p:cNvSpPr>
            <a:spLocks noGrp="1"/>
          </p:cNvSpPr>
          <p:nvPr>
            <p:ph type="body" sz="quarter" idx="54" hasCustomPrompt="1"/>
          </p:nvPr>
        </p:nvSpPr>
        <p:spPr>
          <a:xfrm>
            <a:off x="5107470" y="2310941"/>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4" name="Text Placeholder 176">
            <a:extLst>
              <a:ext uri="{FF2B5EF4-FFF2-40B4-BE49-F238E27FC236}">
                <a16:creationId xmlns:a16="http://schemas.microsoft.com/office/drawing/2014/main" id="{7F2BCCAC-CDC4-88D3-62ED-1F024735F371}"/>
              </a:ext>
            </a:extLst>
          </p:cNvPr>
          <p:cNvSpPr>
            <a:spLocks noGrp="1"/>
          </p:cNvSpPr>
          <p:nvPr>
            <p:ph type="body" sz="quarter" idx="55" hasCustomPrompt="1"/>
          </p:nvPr>
        </p:nvSpPr>
        <p:spPr>
          <a:xfrm>
            <a:off x="5107470" y="3231185"/>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5" name="Text Placeholder 176">
            <a:extLst>
              <a:ext uri="{FF2B5EF4-FFF2-40B4-BE49-F238E27FC236}">
                <a16:creationId xmlns:a16="http://schemas.microsoft.com/office/drawing/2014/main" id="{4483B4AB-77C8-37D5-8938-7FDB7F4024A3}"/>
              </a:ext>
            </a:extLst>
          </p:cNvPr>
          <p:cNvSpPr>
            <a:spLocks noGrp="1"/>
          </p:cNvSpPr>
          <p:nvPr>
            <p:ph type="body" sz="quarter" idx="56" hasCustomPrompt="1"/>
          </p:nvPr>
        </p:nvSpPr>
        <p:spPr>
          <a:xfrm>
            <a:off x="5107470" y="4152021"/>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6" name="Text Placeholder 176">
            <a:extLst>
              <a:ext uri="{FF2B5EF4-FFF2-40B4-BE49-F238E27FC236}">
                <a16:creationId xmlns:a16="http://schemas.microsoft.com/office/drawing/2014/main" id="{7AB80E06-7171-2656-74E9-3EE517646E5D}"/>
              </a:ext>
            </a:extLst>
          </p:cNvPr>
          <p:cNvSpPr>
            <a:spLocks noGrp="1"/>
          </p:cNvSpPr>
          <p:nvPr>
            <p:ph type="body" sz="quarter" idx="57" hasCustomPrompt="1"/>
          </p:nvPr>
        </p:nvSpPr>
        <p:spPr>
          <a:xfrm>
            <a:off x="5107470" y="5071967"/>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8904437" y="2310941"/>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8904437" y="3231185"/>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8904437" y="4151429"/>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8904437" y="5071967"/>
            <a:ext cx="2788799" cy="360000"/>
          </a:xfrm>
        </p:spPr>
        <p:txBody>
          <a:bodyPr lIns="0" tIns="0" rIns="0" bIns="0">
            <a:noAutofit/>
          </a:bodyPr>
          <a:lstStyle>
            <a:lvl1pPr marL="0" indent="0">
              <a:buNone/>
              <a:defRPr lang="en-US" sz="1733" kern="1200" spc="67" baseline="0" dirty="0">
                <a:solidFill>
                  <a:schemeClr val="tx1"/>
                </a:solidFill>
                <a:latin typeface="DM Sans" panose="020F0502020204030204" pitchFamily="2" charset="0"/>
                <a:ea typeface="+mn-ea"/>
                <a:cs typeface="+mn-cs"/>
              </a:defRPr>
            </a:lvl1pPr>
          </a:lstStyle>
          <a:p>
            <a:pPr lvl="0"/>
            <a:r>
              <a:rPr lang="en-GB"/>
              <a:t>Title</a:t>
            </a:r>
            <a:endParaRPr lang="en-US"/>
          </a:p>
        </p:txBody>
      </p:sp>
      <p:sp>
        <p:nvSpPr>
          <p:cNvPr id="4" name="Rectangle 3">
            <a:extLst>
              <a:ext uri="{FF2B5EF4-FFF2-40B4-BE49-F238E27FC236}">
                <a16:creationId xmlns:a16="http://schemas.microsoft.com/office/drawing/2014/main" id="{FEE3E9F9-E88A-7F97-5631-F7725D58497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5" name="Rectangle 4">
            <a:extLst>
              <a:ext uri="{FF2B5EF4-FFF2-40B4-BE49-F238E27FC236}">
                <a16:creationId xmlns:a16="http://schemas.microsoft.com/office/drawing/2014/main" id="{B8D235E2-8BD3-6F01-FB1A-20387DBB6DE7}"/>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2D356B00-6713-56C8-8AFF-F55CD0016F53}"/>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Graphic 7">
            <a:extLst>
              <a:ext uri="{FF2B5EF4-FFF2-40B4-BE49-F238E27FC236}">
                <a16:creationId xmlns:a16="http://schemas.microsoft.com/office/drawing/2014/main" id="{B773D8C7-640E-874C-55E6-0D0A892C7554}"/>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67181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Imag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3"/>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5"/>
            <a:ext cx="55440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36" y="2149805"/>
            <a:ext cx="55440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0" y="3735743"/>
            <a:ext cx="5544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36" y="3735743"/>
            <a:ext cx="5544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0" y="3855799"/>
            <a:ext cx="5544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6149236" y="3855799"/>
            <a:ext cx="5544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0" y="4115798"/>
            <a:ext cx="5544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6149236" y="4115798"/>
            <a:ext cx="5544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0" y="4960960"/>
            <a:ext cx="5544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6149236" y="4960960"/>
            <a:ext cx="5544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3" name="Rectangle 2">
            <a:extLst>
              <a:ext uri="{FF2B5EF4-FFF2-40B4-BE49-F238E27FC236}">
                <a16:creationId xmlns:a16="http://schemas.microsoft.com/office/drawing/2014/main" id="{7ED05620-2F75-D11D-B0A3-00E7E8573C2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4" name="Rectangle 3">
            <a:extLst>
              <a:ext uri="{FF2B5EF4-FFF2-40B4-BE49-F238E27FC236}">
                <a16:creationId xmlns:a16="http://schemas.microsoft.com/office/drawing/2014/main" id="{040B514B-845C-881C-22F6-976D31B08F85}"/>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F37DA024-8E5C-B193-65CD-F2FB1AF87CC6}"/>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6" name="Graphic 5">
            <a:extLst>
              <a:ext uri="{FF2B5EF4-FFF2-40B4-BE49-F238E27FC236}">
                <a16:creationId xmlns:a16="http://schemas.microsoft.com/office/drawing/2014/main" id="{89588DD4-48E2-E077-8A68-539ADE32E2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42B334CF-0CEC-DFCB-FE80-0958C64529CE}"/>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177446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Imag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3"/>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2149805"/>
            <a:ext cx="3657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39" y="2149805"/>
            <a:ext cx="3657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36" y="2149805"/>
            <a:ext cx="36576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1" y="3735743"/>
            <a:ext cx="36576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39" y="3735743"/>
            <a:ext cx="36576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36" y="3735743"/>
            <a:ext cx="36576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1" y="3855799"/>
            <a:ext cx="3657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4257139" y="3855799"/>
            <a:ext cx="3657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8035636" y="3855799"/>
            <a:ext cx="3657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1" y="4115798"/>
            <a:ext cx="3657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4257139" y="4115798"/>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8035636" y="4115798"/>
            <a:ext cx="3657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1" y="4960960"/>
            <a:ext cx="3657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4257139" y="4960960"/>
            <a:ext cx="3657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8035636" y="4960960"/>
            <a:ext cx="3657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3" name="Rectangle 2">
            <a:extLst>
              <a:ext uri="{FF2B5EF4-FFF2-40B4-BE49-F238E27FC236}">
                <a16:creationId xmlns:a16="http://schemas.microsoft.com/office/drawing/2014/main" id="{9B6E1F14-3E3C-362C-B37B-DCDDD0C158E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4" name="Rectangle 3">
            <a:extLst>
              <a:ext uri="{FF2B5EF4-FFF2-40B4-BE49-F238E27FC236}">
                <a16:creationId xmlns:a16="http://schemas.microsoft.com/office/drawing/2014/main" id="{0C9D111D-1968-F373-621E-57255984665C}"/>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BCF5436F-3343-7CD1-0696-F8987C7B3F28}"/>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6" name="Graphic 5">
            <a:extLst>
              <a:ext uri="{FF2B5EF4-FFF2-40B4-BE49-F238E27FC236}">
                <a16:creationId xmlns:a16="http://schemas.microsoft.com/office/drawing/2014/main" id="{7EAF8473-3AEE-72A3-D560-F6B223F7CB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BCAC03A2-D9E7-7A6B-7D10-5F480AC35C6F}"/>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983603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Imag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3"/>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2" y="479801"/>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5"/>
            <a:ext cx="27120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39" y="2149805"/>
            <a:ext cx="27120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37" y="2149805"/>
            <a:ext cx="2712000" cy="1444300"/>
          </a:xfrm>
        </p:spPr>
        <p:txBody>
          <a:bodyPr anchor="ctr">
            <a:noAutofit/>
          </a:bodyPr>
          <a:lstStyle>
            <a:lvl1pPr marL="0" indent="0" algn="ctr">
              <a:buNone/>
              <a:defRPr sz="1600">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36" y="2149805"/>
            <a:ext cx="27120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0" y="3735743"/>
            <a:ext cx="271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39" y="3735743"/>
            <a:ext cx="271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37" y="3735743"/>
            <a:ext cx="271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36" y="3735743"/>
            <a:ext cx="27120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0" y="3855799"/>
            <a:ext cx="2712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3312839" y="3855799"/>
            <a:ext cx="2712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6147037" y="3855799"/>
            <a:ext cx="2712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8981236" y="3855799"/>
            <a:ext cx="27120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0" y="4115798"/>
            <a:ext cx="27120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3312839" y="4115798"/>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6147037" y="4115798"/>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8981236" y="4115798"/>
            <a:ext cx="27120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0" y="4960960"/>
            <a:ext cx="2712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3312839" y="4960960"/>
            <a:ext cx="2712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6147037" y="4960960"/>
            <a:ext cx="2712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8981236" y="4960960"/>
            <a:ext cx="27120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3" name="Rectangle 2">
            <a:extLst>
              <a:ext uri="{FF2B5EF4-FFF2-40B4-BE49-F238E27FC236}">
                <a16:creationId xmlns:a16="http://schemas.microsoft.com/office/drawing/2014/main" id="{D0E49B52-A237-F701-C0CA-99ECFC3A0074}"/>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4" name="Rectangle 3">
            <a:extLst>
              <a:ext uri="{FF2B5EF4-FFF2-40B4-BE49-F238E27FC236}">
                <a16:creationId xmlns:a16="http://schemas.microsoft.com/office/drawing/2014/main" id="{39266172-5B87-685B-8295-0374C5FF3553}"/>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CDE28C10-3847-44EE-D4C5-E3687234DC6D}"/>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6" name="Graphic 5">
            <a:extLst>
              <a:ext uri="{FF2B5EF4-FFF2-40B4-BE49-F238E27FC236}">
                <a16:creationId xmlns:a16="http://schemas.microsoft.com/office/drawing/2014/main" id="{FA2C5117-FBC6-1CDD-A3AC-20ECBF6C9B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Tree>
    <p:extLst>
      <p:ext uri="{BB962C8B-B14F-4D97-AF65-F5344CB8AC3E}">
        <p14:creationId xmlns:p14="http://schemas.microsoft.com/office/powerpoint/2010/main" val="3803951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Column Imag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89"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7"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6"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0" y="3855797"/>
            <a:ext cx="2145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2745889" y="3855797"/>
            <a:ext cx="2145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5013137" y="3855797"/>
            <a:ext cx="2145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7280387" y="3855797"/>
            <a:ext cx="2145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6" name="Text Placeholder 31">
            <a:extLst>
              <a:ext uri="{FF2B5EF4-FFF2-40B4-BE49-F238E27FC236}">
                <a16:creationId xmlns:a16="http://schemas.microsoft.com/office/drawing/2014/main" id="{D4D8A374-1199-8D45-FF9F-15CF9C78ABE5}"/>
              </a:ext>
            </a:extLst>
          </p:cNvPr>
          <p:cNvSpPr>
            <a:spLocks noGrp="1"/>
          </p:cNvSpPr>
          <p:nvPr>
            <p:ph type="body" sz="quarter" idx="23" hasCustomPrompt="1"/>
          </p:nvPr>
        </p:nvSpPr>
        <p:spPr>
          <a:xfrm>
            <a:off x="9547636" y="3855797"/>
            <a:ext cx="2145600" cy="196799"/>
          </a:xfrm>
        </p:spPr>
        <p:txBody>
          <a:bodyPr lIns="0" tIns="0" rIns="0" bIns="0">
            <a:noAutofit/>
          </a:bodyPr>
          <a:lstStyle>
            <a:lvl1pPr marL="0" indent="0">
              <a:buNone/>
              <a:defRPr sz="1400" b="0" i="0" cap="all" spc="53" baseline="0">
                <a:solidFill>
                  <a:schemeClr val="accent3"/>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0" y="4115797"/>
            <a:ext cx="2145600" cy="669329"/>
          </a:xfrm>
        </p:spPr>
        <p:txBody>
          <a:bodyPr lIns="0" tIns="0" rIns="0" bIns="0">
            <a:noAutofit/>
          </a:bodyPr>
          <a:lstStyle>
            <a:lvl1pPr marL="0" indent="0">
              <a:buNone/>
              <a:defRPr sz="1200" b="0" i="1" cap="none" spc="0" baseline="0">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2745889" y="4115797"/>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5013137" y="4115797"/>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7280387" y="4115797"/>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1" name="Text Placeholder 31">
            <a:extLst>
              <a:ext uri="{FF2B5EF4-FFF2-40B4-BE49-F238E27FC236}">
                <a16:creationId xmlns:a16="http://schemas.microsoft.com/office/drawing/2014/main" id="{EC3F3182-ADAA-C15C-F2B9-D13E0CB3EBCC}"/>
              </a:ext>
            </a:extLst>
          </p:cNvPr>
          <p:cNvSpPr>
            <a:spLocks noGrp="1"/>
          </p:cNvSpPr>
          <p:nvPr>
            <p:ph type="body" sz="quarter" idx="28" hasCustomPrompt="1"/>
          </p:nvPr>
        </p:nvSpPr>
        <p:spPr>
          <a:xfrm>
            <a:off x="9547636" y="4115797"/>
            <a:ext cx="2145600" cy="669329"/>
          </a:xfrm>
        </p:spPr>
        <p:txBody>
          <a:bodyPr lIns="0" tIns="0" rIns="0" bIns="0">
            <a:noAutofit/>
          </a:bodyPr>
          <a:lstStyle>
            <a:lvl1pPr marL="0" indent="0">
              <a:buNone/>
              <a:defRPr sz="1200" b="0" i="1" cap="none" spc="0" baseline="0">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0" y="4960959"/>
            <a:ext cx="2145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2745889" y="4960959"/>
            <a:ext cx="2145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5013137" y="4960959"/>
            <a:ext cx="2145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7280387" y="4960959"/>
            <a:ext cx="2145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46" name="Text Placeholder 31">
            <a:extLst>
              <a:ext uri="{FF2B5EF4-FFF2-40B4-BE49-F238E27FC236}">
                <a16:creationId xmlns:a16="http://schemas.microsoft.com/office/drawing/2014/main" id="{DE9C803A-1626-2BBB-AF2A-110CDE926432}"/>
              </a:ext>
            </a:extLst>
          </p:cNvPr>
          <p:cNvSpPr>
            <a:spLocks noGrp="1"/>
          </p:cNvSpPr>
          <p:nvPr>
            <p:ph type="body" sz="quarter" idx="33" hasCustomPrompt="1"/>
          </p:nvPr>
        </p:nvSpPr>
        <p:spPr>
          <a:xfrm>
            <a:off x="9547636" y="4960959"/>
            <a:ext cx="2145600" cy="929752"/>
          </a:xfrm>
        </p:spPr>
        <p:txBody>
          <a:bodyPr lIns="0" tIns="0" rIns="0" bIns="0">
            <a:noAutofit/>
          </a:bodyPr>
          <a:lstStyle>
            <a:lvl1pPr marL="0" indent="0">
              <a:lnSpc>
                <a:spcPct val="100000"/>
              </a:lnSpc>
              <a:buNone/>
              <a:defRPr sz="1200" b="0" i="0" cap="none" spc="0" baseline="0">
                <a:latin typeface="DM Sans" panose="020F0502020204030204" pitchFamily="2" charset="0"/>
              </a:defRPr>
            </a:lvl1pPr>
          </a:lstStyle>
          <a:p>
            <a:pPr lvl="0"/>
            <a:r>
              <a:rPr lang="en-GB"/>
              <a:t>Body copy</a:t>
            </a:r>
          </a:p>
        </p:txBody>
      </p:sp>
      <p:sp>
        <p:nvSpPr>
          <p:cNvPr id="3" name="Rectangle 2">
            <a:extLst>
              <a:ext uri="{FF2B5EF4-FFF2-40B4-BE49-F238E27FC236}">
                <a16:creationId xmlns:a16="http://schemas.microsoft.com/office/drawing/2014/main" id="{3E2BCD10-00F4-BA12-61DD-898712B09641}"/>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B1322499-D743-3169-EE3A-F365DA9E340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88C5D52B-519F-65EF-68C7-EA127D63988F}"/>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D6DD510E-7FCC-8D78-EDAE-9EA734942C2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291668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olumn Team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89"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7"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6" y="2149802"/>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0" y="3855795"/>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0"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0" y="4334071"/>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0"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2745889" y="3855795"/>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2745889"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2745889" y="4334071"/>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2745889"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5013137" y="3855795"/>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5013137"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5013137" y="4334071"/>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5013137"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7280387" y="3855795"/>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7280387"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7280387" y="4334071"/>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7280387"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2" name="Text Placeholder 31">
            <a:extLst>
              <a:ext uri="{FF2B5EF4-FFF2-40B4-BE49-F238E27FC236}">
                <a16:creationId xmlns:a16="http://schemas.microsoft.com/office/drawing/2014/main" id="{737C190A-A12F-02E3-8A31-6C26F76888ED}"/>
              </a:ext>
            </a:extLst>
          </p:cNvPr>
          <p:cNvSpPr>
            <a:spLocks noGrp="1"/>
          </p:cNvSpPr>
          <p:nvPr>
            <p:ph type="body" sz="quarter" idx="46" hasCustomPrompt="1"/>
          </p:nvPr>
        </p:nvSpPr>
        <p:spPr>
          <a:xfrm>
            <a:off x="9547636" y="3855795"/>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73" name="Text Placeholder 31">
            <a:extLst>
              <a:ext uri="{FF2B5EF4-FFF2-40B4-BE49-F238E27FC236}">
                <a16:creationId xmlns:a16="http://schemas.microsoft.com/office/drawing/2014/main" id="{A7109673-E536-BD5A-39B7-91233C62CB1F}"/>
              </a:ext>
            </a:extLst>
          </p:cNvPr>
          <p:cNvSpPr>
            <a:spLocks noGrp="1"/>
          </p:cNvSpPr>
          <p:nvPr>
            <p:ph type="body" sz="quarter" idx="47" hasCustomPrompt="1"/>
          </p:nvPr>
        </p:nvSpPr>
        <p:spPr>
          <a:xfrm>
            <a:off x="9547636"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74" name="Text Placeholder 31">
            <a:extLst>
              <a:ext uri="{FF2B5EF4-FFF2-40B4-BE49-F238E27FC236}">
                <a16:creationId xmlns:a16="http://schemas.microsoft.com/office/drawing/2014/main" id="{5D171A45-19A3-89B1-DD63-41AC3A9EBD66}"/>
              </a:ext>
            </a:extLst>
          </p:cNvPr>
          <p:cNvSpPr>
            <a:spLocks noGrp="1"/>
          </p:cNvSpPr>
          <p:nvPr>
            <p:ph type="body" sz="quarter" idx="48" hasCustomPrompt="1"/>
          </p:nvPr>
        </p:nvSpPr>
        <p:spPr>
          <a:xfrm>
            <a:off x="9547636" y="4334071"/>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75" name="Text Placeholder 31">
            <a:extLst>
              <a:ext uri="{FF2B5EF4-FFF2-40B4-BE49-F238E27FC236}">
                <a16:creationId xmlns:a16="http://schemas.microsoft.com/office/drawing/2014/main" id="{105976AD-EB84-2F11-6CEC-8271730E5955}"/>
              </a:ext>
            </a:extLst>
          </p:cNvPr>
          <p:cNvSpPr>
            <a:spLocks noGrp="1"/>
          </p:cNvSpPr>
          <p:nvPr>
            <p:ph type="body" sz="quarter" idx="49" hasCustomPrompt="1"/>
          </p:nvPr>
        </p:nvSpPr>
        <p:spPr>
          <a:xfrm>
            <a:off x="9547636"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87B8E5FD-C672-2BCC-0853-5DAC87028340}"/>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2" name="Rectangle 11">
            <a:extLst>
              <a:ext uri="{FF2B5EF4-FFF2-40B4-BE49-F238E27FC236}">
                <a16:creationId xmlns:a16="http://schemas.microsoft.com/office/drawing/2014/main" id="{68FF8D23-80F1-81BE-0FA5-631B66DE2E6A}"/>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6984ACF7-8743-E6BA-DAB1-5170DA709627}"/>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Graphic 24">
            <a:extLst>
              <a:ext uri="{FF2B5EF4-FFF2-40B4-BE49-F238E27FC236}">
                <a16:creationId xmlns:a16="http://schemas.microsoft.com/office/drawing/2014/main" id="{EAD74F09-0636-AACB-E5A3-49AD62B07354}"/>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869599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Team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802" y="479801"/>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6149237" y="2149805"/>
            <a:ext cx="21456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0" y="3735743"/>
            <a:ext cx="554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6149236" y="3735743"/>
            <a:ext cx="554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0" y="3855796"/>
            <a:ext cx="5544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0" y="4081784"/>
            <a:ext cx="5544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0" y="4334074"/>
            <a:ext cx="5544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0" y="4707691"/>
            <a:ext cx="5544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6149236" y="3855796"/>
            <a:ext cx="5544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6149236" y="4081784"/>
            <a:ext cx="5544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6149236" y="4334074"/>
            <a:ext cx="5544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6149236" y="4707691"/>
            <a:ext cx="5544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3F27EF89-638F-A6A3-C248-16593EF3B08F}"/>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2" name="Rectangle 11">
            <a:extLst>
              <a:ext uri="{FF2B5EF4-FFF2-40B4-BE49-F238E27FC236}">
                <a16:creationId xmlns:a16="http://schemas.microsoft.com/office/drawing/2014/main" id="{D77C1A93-9AB2-C0DB-AFC6-0CD423775C95}"/>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A1E22A7E-70A9-3AF1-1FEB-190828AAE7D7}"/>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6" name="Graphic 15">
            <a:extLst>
              <a:ext uri="{FF2B5EF4-FFF2-40B4-BE49-F238E27FC236}">
                <a16:creationId xmlns:a16="http://schemas.microsoft.com/office/drawing/2014/main" id="{A9119309-7037-7606-9E57-0DFA337ABF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Tree>
    <p:extLst>
      <p:ext uri="{BB962C8B-B14F-4D97-AF65-F5344CB8AC3E}">
        <p14:creationId xmlns:p14="http://schemas.microsoft.com/office/powerpoint/2010/main" val="569158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Team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4257139"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8035636" y="2149805"/>
            <a:ext cx="21456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1" y="3735743"/>
            <a:ext cx="3657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4257139" y="3735743"/>
            <a:ext cx="3657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8035636" y="3735743"/>
            <a:ext cx="3657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1" y="3855796"/>
            <a:ext cx="3657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1" y="4081784"/>
            <a:ext cx="3657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1" y="4334074"/>
            <a:ext cx="3657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1" y="4707691"/>
            <a:ext cx="3657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4257139" y="3855796"/>
            <a:ext cx="3657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4257139" y="4081784"/>
            <a:ext cx="3657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4257139" y="4334074"/>
            <a:ext cx="3657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4257139" y="4707691"/>
            <a:ext cx="3657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8035636" y="3855796"/>
            <a:ext cx="3657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8035636" y="4081784"/>
            <a:ext cx="3657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8035636" y="4334074"/>
            <a:ext cx="3657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8035636" y="4707691"/>
            <a:ext cx="3657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D9083C48-251F-1A7C-8E48-697EC1BFA99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2" name="Rectangle 11">
            <a:extLst>
              <a:ext uri="{FF2B5EF4-FFF2-40B4-BE49-F238E27FC236}">
                <a16:creationId xmlns:a16="http://schemas.microsoft.com/office/drawing/2014/main" id="{13AD7DA6-8EEC-078C-420C-46709CE8A4AB}"/>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C2402C67-576F-E694-EC19-1D8FE5FBEF1D}"/>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7" name="Graphic 16">
            <a:extLst>
              <a:ext uri="{FF2B5EF4-FFF2-40B4-BE49-F238E27FC236}">
                <a16:creationId xmlns:a16="http://schemas.microsoft.com/office/drawing/2014/main" id="{728E06A8-4F05-9994-5626-153DDD0240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210D43E9-AADF-C84E-9598-254537E8CCE3}"/>
              </a:ext>
            </a:extLst>
          </p:cNvPr>
          <p:cNvSpPr txBox="1"/>
          <p:nvPr userDrawn="1"/>
        </p:nvSpPr>
        <p:spPr>
          <a:xfrm>
            <a:off x="11290802" y="479801"/>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134290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Team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3312839"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6147037"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8981236" y="2149805"/>
            <a:ext cx="2145600" cy="1444300"/>
          </a:xfrm>
        </p:spPr>
        <p:txBody>
          <a:bodyPr anchor="ctr">
            <a:noAutofit/>
          </a:bodyPr>
          <a:lstStyle>
            <a:lvl1pPr marL="0" indent="0" algn="ctr">
              <a:buNone/>
              <a:defRPr sz="1600">
                <a:latin typeface="+mj-lt"/>
              </a:defRPr>
            </a:lvl1pPr>
          </a:lstStyle>
          <a:p>
            <a:r>
              <a:rPr lang="en-US" dirty="0"/>
              <a:t>IMAGE GOES HERE</a:t>
            </a:r>
          </a:p>
        </p:txBody>
      </p:sp>
      <p:cxnSp>
        <p:nvCxnSpPr>
          <p:cNvPr id="19" name="Straight Connector 18">
            <a:extLst>
              <a:ext uri="{FF2B5EF4-FFF2-40B4-BE49-F238E27FC236}">
                <a16:creationId xmlns:a16="http://schemas.microsoft.com/office/drawing/2014/main" id="{3C1C0B96-ACC7-233E-87CD-A9F02FC588DB}"/>
              </a:ext>
            </a:extLst>
          </p:cNvPr>
          <p:cNvCxnSpPr>
            <a:cxnSpLocks/>
          </p:cNvCxnSpPr>
          <p:nvPr userDrawn="1"/>
        </p:nvCxnSpPr>
        <p:spPr>
          <a:xfrm>
            <a:off x="478640" y="3735743"/>
            <a:ext cx="2712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A8389B-8E0F-2783-F504-91CA5441E4CD}"/>
              </a:ext>
            </a:extLst>
          </p:cNvPr>
          <p:cNvCxnSpPr>
            <a:cxnSpLocks/>
          </p:cNvCxnSpPr>
          <p:nvPr userDrawn="1"/>
        </p:nvCxnSpPr>
        <p:spPr>
          <a:xfrm>
            <a:off x="3312839" y="3735743"/>
            <a:ext cx="2712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AB86CD-1EBF-5B8A-FC5A-C90E361A62EA}"/>
              </a:ext>
            </a:extLst>
          </p:cNvPr>
          <p:cNvCxnSpPr>
            <a:cxnSpLocks/>
          </p:cNvCxnSpPr>
          <p:nvPr userDrawn="1"/>
        </p:nvCxnSpPr>
        <p:spPr>
          <a:xfrm>
            <a:off x="6147037" y="3735743"/>
            <a:ext cx="2712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FDD27B0-0075-C8C7-E6B9-2762C9381738}"/>
              </a:ext>
            </a:extLst>
          </p:cNvPr>
          <p:cNvCxnSpPr>
            <a:cxnSpLocks/>
          </p:cNvCxnSpPr>
          <p:nvPr userDrawn="1"/>
        </p:nvCxnSpPr>
        <p:spPr>
          <a:xfrm>
            <a:off x="8981236" y="3735743"/>
            <a:ext cx="2712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0" y="3855796"/>
            <a:ext cx="2712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0" y="4081784"/>
            <a:ext cx="2712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0" y="4334074"/>
            <a:ext cx="2712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0" y="4707691"/>
            <a:ext cx="2712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3312839" y="3855796"/>
            <a:ext cx="2712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3312839" y="4081784"/>
            <a:ext cx="2712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3312839" y="4334074"/>
            <a:ext cx="2712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3312839" y="4707691"/>
            <a:ext cx="2712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6147037" y="3855796"/>
            <a:ext cx="2712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6147037" y="4081784"/>
            <a:ext cx="2712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6147037" y="4334074"/>
            <a:ext cx="2712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6147037" y="4707691"/>
            <a:ext cx="2712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8981236" y="3855796"/>
            <a:ext cx="27120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8981236" y="4081784"/>
            <a:ext cx="27120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8981236" y="4334074"/>
            <a:ext cx="27120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8981236" y="4707691"/>
            <a:ext cx="27120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98B41E44-8C37-872C-E663-F8A47819ED59}"/>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2" name="Rectangle 11">
            <a:extLst>
              <a:ext uri="{FF2B5EF4-FFF2-40B4-BE49-F238E27FC236}">
                <a16:creationId xmlns:a16="http://schemas.microsoft.com/office/drawing/2014/main" id="{D33A940F-7286-9201-00BF-80D6C75BF416}"/>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2484834D-2988-6E31-AA90-E457AF0242C1}"/>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8" name="Graphic 17">
            <a:extLst>
              <a:ext uri="{FF2B5EF4-FFF2-40B4-BE49-F238E27FC236}">
                <a16:creationId xmlns:a16="http://schemas.microsoft.com/office/drawing/2014/main" id="{65E3470B-9F31-1C22-FDF0-524B001DD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7D61A1AA-DA63-2829-D227-D123F6B4BF73}"/>
              </a:ext>
            </a:extLst>
          </p:cNvPr>
          <p:cNvSpPr txBox="1"/>
          <p:nvPr userDrawn="1"/>
        </p:nvSpPr>
        <p:spPr>
          <a:xfrm>
            <a:off x="11290802" y="479801"/>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251813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BDAC-3BFC-704C-9050-B7B8F2577D36}"/>
              </a:ext>
            </a:extLst>
          </p:cNvPr>
          <p:cNvSpPr>
            <a:spLocks noGrp="1"/>
          </p:cNvSpPr>
          <p:nvPr>
            <p:ph type="title"/>
          </p:nvPr>
        </p:nvSpPr>
        <p:spPr>
          <a:xfrm>
            <a:off x="839787" y="987424"/>
            <a:ext cx="3932237" cy="5015793"/>
          </a:xfrm>
        </p:spPr>
        <p:txBody>
          <a:bodyPr anchor="t">
            <a:normAutofit/>
          </a:bodyPr>
          <a:lstStyle>
            <a:lvl1pPr>
              <a:defRPr sz="440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CBE31311-5445-6849-96A1-59133B6A001D}"/>
              </a:ext>
            </a:extLst>
          </p:cNvPr>
          <p:cNvSpPr>
            <a:spLocks noGrp="1"/>
          </p:cNvSpPr>
          <p:nvPr>
            <p:ph type="pic" sz="quarter" idx="10"/>
          </p:nvPr>
        </p:nvSpPr>
        <p:spPr>
          <a:xfrm>
            <a:off x="5610224" y="0"/>
            <a:ext cx="6581776" cy="6858000"/>
          </a:xfrm>
        </p:spPr>
        <p:txBody>
          <a:bodyPr/>
          <a:lstStyle/>
          <a:p>
            <a:endParaRPr lang="en-FI"/>
          </a:p>
        </p:txBody>
      </p:sp>
      <p:cxnSp>
        <p:nvCxnSpPr>
          <p:cNvPr id="7" name="Straight Connector 6">
            <a:extLst>
              <a:ext uri="{FF2B5EF4-FFF2-40B4-BE49-F238E27FC236}">
                <a16:creationId xmlns:a16="http://schemas.microsoft.com/office/drawing/2014/main" id="{60DF8B5B-9A5F-2A4F-9101-F647F14AA5E9}"/>
              </a:ext>
            </a:extLst>
          </p:cNvPr>
          <p:cNvCxnSpPr>
            <a:cxnSpLocks/>
          </p:cNvCxnSpPr>
          <p:nvPr userDrawn="1"/>
        </p:nvCxnSpPr>
        <p:spPr>
          <a:xfrm>
            <a:off x="838200" y="801926"/>
            <a:ext cx="393382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489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5 Column Team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89"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8"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7" y="2149805"/>
            <a:ext cx="2145600" cy="1444300"/>
          </a:xfrm>
        </p:spPr>
        <p:txBody>
          <a:bodyPr anchor="ctr">
            <a:noAutofit/>
          </a:bodyPr>
          <a:lstStyle>
            <a:lvl1pPr marL="0" indent="0" algn="ctr">
              <a:buNone/>
              <a:defRPr sz="1600">
                <a:latin typeface="+mj-lt"/>
              </a:defRPr>
            </a:lvl1pPr>
          </a:lstStyle>
          <a:p>
            <a:r>
              <a:rPr lang="en-US" dirty="0"/>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1" y="3855796"/>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1"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1" y="4334074"/>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1" y="4707691"/>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2745889" y="3855796"/>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2745889"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2745889" y="4334074"/>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2745889" y="4707691"/>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5013137" y="3855796"/>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5013137"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5013137" y="4334074"/>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5013137" y="4707691"/>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7280388" y="3855796"/>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7280388"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7280388" y="4334074"/>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7280388" y="4707691"/>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2" name="Text Placeholder 31">
            <a:extLst>
              <a:ext uri="{FF2B5EF4-FFF2-40B4-BE49-F238E27FC236}">
                <a16:creationId xmlns:a16="http://schemas.microsoft.com/office/drawing/2014/main" id="{737C190A-A12F-02E3-8A31-6C26F76888ED}"/>
              </a:ext>
            </a:extLst>
          </p:cNvPr>
          <p:cNvSpPr>
            <a:spLocks noGrp="1"/>
          </p:cNvSpPr>
          <p:nvPr>
            <p:ph type="body" sz="quarter" idx="46" hasCustomPrompt="1"/>
          </p:nvPr>
        </p:nvSpPr>
        <p:spPr>
          <a:xfrm>
            <a:off x="9547637" y="3855796"/>
            <a:ext cx="2145600" cy="165872"/>
          </a:xfrm>
        </p:spPr>
        <p:txBody>
          <a:bodyPr lIns="0" tIns="0" rIns="0" bIns="0">
            <a:noAutofit/>
          </a:bodyPr>
          <a:lstStyle>
            <a:lvl1pPr marL="0" indent="0">
              <a:buNone/>
              <a:defRPr sz="1333" b="0" i="0" cap="all" spc="0" baseline="0">
                <a:solidFill>
                  <a:schemeClr val="tx1"/>
                </a:solidFill>
                <a:latin typeface="Antonio Light" pitchFamily="2" charset="77"/>
              </a:defRPr>
            </a:lvl1pPr>
          </a:lstStyle>
          <a:p>
            <a:pPr lvl="0"/>
            <a:r>
              <a:rPr lang="en-GB"/>
              <a:t>NAME</a:t>
            </a:r>
            <a:endParaRPr lang="en-US"/>
          </a:p>
        </p:txBody>
      </p:sp>
      <p:sp>
        <p:nvSpPr>
          <p:cNvPr id="73" name="Text Placeholder 31">
            <a:extLst>
              <a:ext uri="{FF2B5EF4-FFF2-40B4-BE49-F238E27FC236}">
                <a16:creationId xmlns:a16="http://schemas.microsoft.com/office/drawing/2014/main" id="{A7109673-E536-BD5A-39B7-91233C62CB1F}"/>
              </a:ext>
            </a:extLst>
          </p:cNvPr>
          <p:cNvSpPr>
            <a:spLocks noGrp="1"/>
          </p:cNvSpPr>
          <p:nvPr>
            <p:ph type="body" sz="quarter" idx="47" hasCustomPrompt="1"/>
          </p:nvPr>
        </p:nvSpPr>
        <p:spPr>
          <a:xfrm>
            <a:off x="9547637" y="4081784"/>
            <a:ext cx="2145600" cy="196800"/>
          </a:xfrm>
        </p:spPr>
        <p:txBody>
          <a:bodyPr lIns="0" tIns="0" rIns="0" bIns="0">
            <a:noAutofit/>
          </a:bodyPr>
          <a:lstStyle>
            <a:lvl1pPr marL="0" indent="0">
              <a:buNone/>
              <a:defRPr sz="1067" b="0" i="1" cap="none" spc="0" baseline="0">
                <a:solidFill>
                  <a:schemeClr val="tx1"/>
                </a:solidFill>
                <a:latin typeface="+mn-lt"/>
              </a:defRPr>
            </a:lvl1pPr>
          </a:lstStyle>
          <a:p>
            <a:pPr lvl="0"/>
            <a:r>
              <a:rPr lang="en-GB"/>
              <a:t>Job title</a:t>
            </a:r>
            <a:endParaRPr lang="en-US"/>
          </a:p>
        </p:txBody>
      </p:sp>
      <p:sp>
        <p:nvSpPr>
          <p:cNvPr id="74" name="Text Placeholder 31">
            <a:extLst>
              <a:ext uri="{FF2B5EF4-FFF2-40B4-BE49-F238E27FC236}">
                <a16:creationId xmlns:a16="http://schemas.microsoft.com/office/drawing/2014/main" id="{5D171A45-19A3-89B1-DD63-41AC3A9EBD66}"/>
              </a:ext>
            </a:extLst>
          </p:cNvPr>
          <p:cNvSpPr>
            <a:spLocks noGrp="1"/>
          </p:cNvSpPr>
          <p:nvPr>
            <p:ph type="body" sz="quarter" idx="48" hasCustomPrompt="1"/>
          </p:nvPr>
        </p:nvSpPr>
        <p:spPr>
          <a:xfrm>
            <a:off x="9547637" y="4334074"/>
            <a:ext cx="21456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75" name="Text Placeholder 31">
            <a:extLst>
              <a:ext uri="{FF2B5EF4-FFF2-40B4-BE49-F238E27FC236}">
                <a16:creationId xmlns:a16="http://schemas.microsoft.com/office/drawing/2014/main" id="{105976AD-EB84-2F11-6CEC-8271730E5955}"/>
              </a:ext>
            </a:extLst>
          </p:cNvPr>
          <p:cNvSpPr>
            <a:spLocks noGrp="1"/>
          </p:cNvSpPr>
          <p:nvPr>
            <p:ph type="body" sz="quarter" idx="49" hasCustomPrompt="1"/>
          </p:nvPr>
        </p:nvSpPr>
        <p:spPr>
          <a:xfrm>
            <a:off x="9547637" y="4707691"/>
            <a:ext cx="21456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87B8E5FD-C672-2BCC-0853-5DAC87028340}"/>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2" name="Rectangle 11">
            <a:extLst>
              <a:ext uri="{FF2B5EF4-FFF2-40B4-BE49-F238E27FC236}">
                <a16:creationId xmlns:a16="http://schemas.microsoft.com/office/drawing/2014/main" id="{68FF8D23-80F1-81BE-0FA5-631B66DE2E6A}"/>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6984ACF7-8743-E6BA-DAB1-5170DA709627}"/>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25" name="Graphic 24">
            <a:extLst>
              <a:ext uri="{FF2B5EF4-FFF2-40B4-BE49-F238E27FC236}">
                <a16:creationId xmlns:a16="http://schemas.microsoft.com/office/drawing/2014/main" id="{EAD74F09-0636-AACB-E5A3-49AD62B073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21AE1315-D86E-4F76-031A-8FE837E818B7}"/>
              </a:ext>
            </a:extLst>
          </p:cNvPr>
          <p:cNvSpPr txBox="1"/>
          <p:nvPr userDrawn="1"/>
        </p:nvSpPr>
        <p:spPr>
          <a:xfrm>
            <a:off x="11290802" y="479801"/>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2557780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Member Focus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1871642"/>
            <a:ext cx="1708380" cy="1149988"/>
          </a:xfrm>
        </p:spPr>
        <p:txBody>
          <a:bodyPr anchor="ctr">
            <a:noAutofit/>
          </a:bodyPr>
          <a:lstStyle>
            <a:lvl1pPr marL="0" indent="0" algn="ctr">
              <a:buNone/>
              <a:defRPr sz="1600">
                <a:latin typeface="+mj-lt"/>
              </a:defRPr>
            </a:lvl1pPr>
          </a:lstStyle>
          <a:p>
            <a:r>
              <a:rPr lang="en-US" dirty="0"/>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39" y="3238543"/>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39" y="3429000"/>
            <a:ext cx="1708800" cy="196800"/>
          </a:xfrm>
        </p:spPr>
        <p:txBody>
          <a:bodyPr lIns="0" tIns="0" rIns="0" bIns="0">
            <a:noAutofit/>
          </a:bodyPr>
          <a:lstStyle>
            <a:lvl1pPr marL="0" indent="0">
              <a:buNone/>
              <a:defRPr sz="1067" b="0" i="1" cap="none" spc="-13" baseline="0">
                <a:solidFill>
                  <a:schemeClr val="accent4"/>
                </a:solidFill>
                <a:latin typeface="+mn-lt"/>
              </a:defRPr>
            </a:lvl1pPr>
          </a:lstStyle>
          <a:p>
            <a:pPr lvl="0"/>
            <a:r>
              <a:rPr lang="en-GB"/>
              <a:t>Position</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39" y="3706243"/>
            <a:ext cx="1708800" cy="318364"/>
          </a:xfrm>
        </p:spPr>
        <p:txBody>
          <a:bodyPr lIns="0" tIns="0" rIns="0" bIns="0">
            <a:noAutofit/>
          </a:bodyPr>
          <a:lstStyle>
            <a:lvl1pPr marL="0" indent="0">
              <a:lnSpc>
                <a:spcPct val="100000"/>
              </a:lnSpc>
              <a:spcBef>
                <a:spcPts val="267"/>
              </a:spcBef>
              <a:buNone/>
              <a:defRPr sz="933" b="0" i="0" cap="none" spc="0" baseline="0">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39" y="4068453"/>
            <a:ext cx="1708800" cy="318364"/>
          </a:xfrm>
        </p:spPr>
        <p:txBody>
          <a:bodyPr lIns="0" tIns="0" rIns="0" bIns="0">
            <a:noAutofit/>
          </a:bodyPr>
          <a:lstStyle>
            <a:lvl1pPr marL="0" indent="0">
              <a:lnSpc>
                <a:spcPct val="100000"/>
              </a:lnSpc>
              <a:spcBef>
                <a:spcPts val="267"/>
              </a:spcBef>
              <a:buNone/>
              <a:defRPr sz="933" b="0" i="0" cap="none" spc="0" baseline="0">
                <a:solidFill>
                  <a:schemeClr val="accent4"/>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Text Placeholder 6">
            <a:extLst>
              <a:ext uri="{FF2B5EF4-FFF2-40B4-BE49-F238E27FC236}">
                <a16:creationId xmlns:a16="http://schemas.microsoft.com/office/drawing/2014/main" id="{320D95C4-3D97-57BA-3D35-A5945EC338C2}"/>
              </a:ext>
            </a:extLst>
          </p:cNvPr>
          <p:cNvSpPr>
            <a:spLocks noGrp="1"/>
          </p:cNvSpPr>
          <p:nvPr>
            <p:ph type="body" sz="quarter" idx="39"/>
          </p:nvPr>
        </p:nvSpPr>
        <p:spPr>
          <a:xfrm>
            <a:off x="2391103" y="3163850"/>
            <a:ext cx="3583255" cy="1698735"/>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3" name="Text Placeholder 31">
            <a:extLst>
              <a:ext uri="{FF2B5EF4-FFF2-40B4-BE49-F238E27FC236}">
                <a16:creationId xmlns:a16="http://schemas.microsoft.com/office/drawing/2014/main" id="{3D1C2771-8228-294D-9B45-338D92DA4F23}"/>
              </a:ext>
            </a:extLst>
          </p:cNvPr>
          <p:cNvSpPr>
            <a:spLocks noGrp="1"/>
          </p:cNvSpPr>
          <p:nvPr>
            <p:ph type="body" sz="quarter" idx="40" hasCustomPrompt="1"/>
          </p:nvPr>
        </p:nvSpPr>
        <p:spPr>
          <a:xfrm>
            <a:off x="6178019" y="3238543"/>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Services</a:t>
            </a:r>
            <a:endParaRPr lang="en-US"/>
          </a:p>
        </p:txBody>
      </p:sp>
      <p:sp>
        <p:nvSpPr>
          <p:cNvPr id="26" name="Text Placeholder 31">
            <a:extLst>
              <a:ext uri="{FF2B5EF4-FFF2-40B4-BE49-F238E27FC236}">
                <a16:creationId xmlns:a16="http://schemas.microsoft.com/office/drawing/2014/main" id="{2AA49031-2B26-925C-2141-12313A880CBD}"/>
              </a:ext>
            </a:extLst>
          </p:cNvPr>
          <p:cNvSpPr>
            <a:spLocks noGrp="1"/>
          </p:cNvSpPr>
          <p:nvPr>
            <p:ph type="body" sz="quarter" idx="41" hasCustomPrompt="1"/>
          </p:nvPr>
        </p:nvSpPr>
        <p:spPr>
          <a:xfrm>
            <a:off x="8090480" y="3238543"/>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dirty="0"/>
              <a:t>quote</a:t>
            </a:r>
            <a:endParaRPr lang="en-US" dirty="0"/>
          </a:p>
        </p:txBody>
      </p:sp>
      <p:sp>
        <p:nvSpPr>
          <p:cNvPr id="28" name="Text Placeholder 31">
            <a:extLst>
              <a:ext uri="{FF2B5EF4-FFF2-40B4-BE49-F238E27FC236}">
                <a16:creationId xmlns:a16="http://schemas.microsoft.com/office/drawing/2014/main" id="{911FC6D4-2CA4-7240-5F94-3AF5AA2C2D18}"/>
              </a:ext>
            </a:extLst>
          </p:cNvPr>
          <p:cNvSpPr>
            <a:spLocks noGrp="1"/>
          </p:cNvSpPr>
          <p:nvPr>
            <p:ph type="body" sz="quarter" idx="42" hasCustomPrompt="1"/>
          </p:nvPr>
        </p:nvSpPr>
        <p:spPr>
          <a:xfrm>
            <a:off x="8090480" y="4267812"/>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dirty="0"/>
              <a:t>quote</a:t>
            </a:r>
            <a:endParaRPr lang="en-US" dirty="0"/>
          </a:p>
        </p:txBody>
      </p:sp>
      <p:sp>
        <p:nvSpPr>
          <p:cNvPr id="31" name="Text Placeholder 31">
            <a:extLst>
              <a:ext uri="{FF2B5EF4-FFF2-40B4-BE49-F238E27FC236}">
                <a16:creationId xmlns:a16="http://schemas.microsoft.com/office/drawing/2014/main" id="{5EF784BB-6C6B-94E3-A118-8CF18B6AB3CC}"/>
              </a:ext>
            </a:extLst>
          </p:cNvPr>
          <p:cNvSpPr>
            <a:spLocks noGrp="1"/>
          </p:cNvSpPr>
          <p:nvPr>
            <p:ph type="body" sz="quarter" idx="43" hasCustomPrompt="1"/>
          </p:nvPr>
        </p:nvSpPr>
        <p:spPr>
          <a:xfrm>
            <a:off x="6178019" y="4013452"/>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Awards</a:t>
            </a:r>
            <a:endParaRPr lang="en-US"/>
          </a:p>
        </p:txBody>
      </p:sp>
      <p:sp>
        <p:nvSpPr>
          <p:cNvPr id="33" name="Text Placeholder 31">
            <a:extLst>
              <a:ext uri="{FF2B5EF4-FFF2-40B4-BE49-F238E27FC236}">
                <a16:creationId xmlns:a16="http://schemas.microsoft.com/office/drawing/2014/main" id="{366AC992-B81F-5C83-ECB0-F46711906FBF}"/>
              </a:ext>
            </a:extLst>
          </p:cNvPr>
          <p:cNvSpPr>
            <a:spLocks noGrp="1"/>
          </p:cNvSpPr>
          <p:nvPr>
            <p:ph type="body" sz="quarter" idx="44" hasCustomPrompt="1"/>
          </p:nvPr>
        </p:nvSpPr>
        <p:spPr>
          <a:xfrm>
            <a:off x="6178019" y="5056979"/>
            <a:ext cx="1708800" cy="165872"/>
          </a:xfrm>
        </p:spPr>
        <p:txBody>
          <a:bodyPr lIns="0" tIns="0" rIns="0" bIns="0">
            <a:noAutofit/>
          </a:bodyPr>
          <a:lstStyle>
            <a:lvl1pPr marL="0" indent="0">
              <a:buNone/>
              <a:defRPr sz="1200" b="0" i="0" cap="all" spc="27" baseline="0">
                <a:solidFill>
                  <a:schemeClr val="accent4"/>
                </a:solidFill>
                <a:latin typeface="Antonio Light" pitchFamily="2" charset="77"/>
              </a:defRPr>
            </a:lvl1pPr>
          </a:lstStyle>
          <a:p>
            <a:pPr lvl="0"/>
            <a:r>
              <a:rPr lang="en-GB"/>
              <a:t>office</a:t>
            </a:r>
            <a:endParaRPr lang="en-US"/>
          </a:p>
        </p:txBody>
      </p:sp>
      <p:sp>
        <p:nvSpPr>
          <p:cNvPr id="34" name="Text Placeholder 31">
            <a:extLst>
              <a:ext uri="{FF2B5EF4-FFF2-40B4-BE49-F238E27FC236}">
                <a16:creationId xmlns:a16="http://schemas.microsoft.com/office/drawing/2014/main" id="{5EBC6BFC-84C5-4B52-AA46-45174C7B695C}"/>
              </a:ext>
            </a:extLst>
          </p:cNvPr>
          <p:cNvSpPr>
            <a:spLocks noGrp="1"/>
          </p:cNvSpPr>
          <p:nvPr>
            <p:ph type="body" sz="quarter" idx="45" hasCustomPrompt="1"/>
          </p:nvPr>
        </p:nvSpPr>
        <p:spPr>
          <a:xfrm>
            <a:off x="6178019" y="3496349"/>
            <a:ext cx="1708800" cy="318364"/>
          </a:xfrm>
        </p:spPr>
        <p:txBody>
          <a:bodyPr lIns="0" tIns="0" rIns="0" bIns="0">
            <a:noAutofit/>
          </a:bodyPr>
          <a:lstStyle>
            <a:lvl1pPr marL="118537" indent="-118537">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a:t>Copy</a:t>
            </a:r>
          </a:p>
        </p:txBody>
      </p:sp>
      <p:sp>
        <p:nvSpPr>
          <p:cNvPr id="35" name="Text Placeholder 31">
            <a:extLst>
              <a:ext uri="{FF2B5EF4-FFF2-40B4-BE49-F238E27FC236}">
                <a16:creationId xmlns:a16="http://schemas.microsoft.com/office/drawing/2014/main" id="{56BDE002-24E7-61A6-580E-F44EB7099B8E}"/>
              </a:ext>
            </a:extLst>
          </p:cNvPr>
          <p:cNvSpPr>
            <a:spLocks noGrp="1"/>
          </p:cNvSpPr>
          <p:nvPr>
            <p:ph type="body" sz="quarter" idx="46" hasCustomPrompt="1"/>
          </p:nvPr>
        </p:nvSpPr>
        <p:spPr>
          <a:xfrm>
            <a:off x="6178019" y="4267815"/>
            <a:ext cx="1708800" cy="318364"/>
          </a:xfrm>
        </p:spPr>
        <p:txBody>
          <a:bodyPr lIns="0" tIns="0" rIns="0" bIns="0">
            <a:noAutofit/>
          </a:bodyPr>
          <a:lstStyle>
            <a:lvl1pPr marL="118537" indent="-118537">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a:t>Copy</a:t>
            </a:r>
          </a:p>
        </p:txBody>
      </p:sp>
      <p:sp>
        <p:nvSpPr>
          <p:cNvPr id="36" name="Text Placeholder 31">
            <a:extLst>
              <a:ext uri="{FF2B5EF4-FFF2-40B4-BE49-F238E27FC236}">
                <a16:creationId xmlns:a16="http://schemas.microsoft.com/office/drawing/2014/main" id="{4DC460CB-7A48-FF57-B619-05190849C987}"/>
              </a:ext>
            </a:extLst>
          </p:cNvPr>
          <p:cNvSpPr>
            <a:spLocks noGrp="1"/>
          </p:cNvSpPr>
          <p:nvPr>
            <p:ph type="body" sz="quarter" idx="47" hasCustomPrompt="1"/>
          </p:nvPr>
        </p:nvSpPr>
        <p:spPr>
          <a:xfrm>
            <a:off x="6178019" y="5309365"/>
            <a:ext cx="1708800" cy="128873"/>
          </a:xfrm>
        </p:spPr>
        <p:txBody>
          <a:bodyPr lIns="0" tIns="0" rIns="0" bIns="0">
            <a:noAutofit/>
          </a:bodyPr>
          <a:lstStyle>
            <a:lvl1pPr marL="0" indent="0">
              <a:lnSpc>
                <a:spcPct val="100000"/>
              </a:lnSpc>
              <a:spcBef>
                <a:spcPts val="267"/>
              </a:spcBef>
              <a:buClrTx/>
              <a:buFont typeface="DM Sans" panose="020F0502020204030204" pitchFamily="2" charset="0"/>
              <a:buNone/>
              <a:tabLst/>
              <a:defRPr sz="933" b="0" i="0" cap="none" spc="0" baseline="0">
                <a:latin typeface="DM Sans" panose="020F0502020204030204" pitchFamily="2" charset="0"/>
              </a:defRPr>
            </a:lvl1pPr>
          </a:lstStyle>
          <a:p>
            <a:pPr lvl="0"/>
            <a:r>
              <a:rPr lang="en-GB"/>
              <a:t>Copy</a:t>
            </a:r>
          </a:p>
        </p:txBody>
      </p:sp>
      <p:sp>
        <p:nvSpPr>
          <p:cNvPr id="37" name="Text Placeholder 31">
            <a:extLst>
              <a:ext uri="{FF2B5EF4-FFF2-40B4-BE49-F238E27FC236}">
                <a16:creationId xmlns:a16="http://schemas.microsoft.com/office/drawing/2014/main" id="{326704A3-94E9-F3CC-5E60-8867F1511255}"/>
              </a:ext>
            </a:extLst>
          </p:cNvPr>
          <p:cNvSpPr>
            <a:spLocks noGrp="1"/>
          </p:cNvSpPr>
          <p:nvPr>
            <p:ph type="body" sz="quarter" idx="48" hasCustomPrompt="1"/>
          </p:nvPr>
        </p:nvSpPr>
        <p:spPr>
          <a:xfrm>
            <a:off x="8090480" y="3496351"/>
            <a:ext cx="1708800" cy="62207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dirty="0"/>
              <a:t>Quote</a:t>
            </a:r>
          </a:p>
        </p:txBody>
      </p:sp>
      <p:sp>
        <p:nvSpPr>
          <p:cNvPr id="38" name="Text Placeholder 31">
            <a:extLst>
              <a:ext uri="{FF2B5EF4-FFF2-40B4-BE49-F238E27FC236}">
                <a16:creationId xmlns:a16="http://schemas.microsoft.com/office/drawing/2014/main" id="{4B8F60DC-F7AE-8770-0E5C-BCCC3D3C132C}"/>
              </a:ext>
            </a:extLst>
          </p:cNvPr>
          <p:cNvSpPr>
            <a:spLocks noGrp="1"/>
          </p:cNvSpPr>
          <p:nvPr>
            <p:ph type="body" sz="quarter" idx="49" hasCustomPrompt="1"/>
          </p:nvPr>
        </p:nvSpPr>
        <p:spPr>
          <a:xfrm>
            <a:off x="8090480" y="4530378"/>
            <a:ext cx="1708800" cy="62207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dirty="0"/>
              <a:t>Quote</a:t>
            </a:r>
          </a:p>
        </p:txBody>
      </p:sp>
      <p:sp>
        <p:nvSpPr>
          <p:cNvPr id="15" name="Rectangle 14">
            <a:extLst>
              <a:ext uri="{FF2B5EF4-FFF2-40B4-BE49-F238E27FC236}">
                <a16:creationId xmlns:a16="http://schemas.microsoft.com/office/drawing/2014/main" id="{0BEAF893-77D3-B9C2-975F-F9DF19B1B79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6" name="Rectangle 15">
            <a:extLst>
              <a:ext uri="{FF2B5EF4-FFF2-40B4-BE49-F238E27FC236}">
                <a16:creationId xmlns:a16="http://schemas.microsoft.com/office/drawing/2014/main" id="{EFF05809-C663-4713-FD53-B8F62B5AF14C}"/>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7" name="Rectangle 16">
            <a:extLst>
              <a:ext uri="{FF2B5EF4-FFF2-40B4-BE49-F238E27FC236}">
                <a16:creationId xmlns:a16="http://schemas.microsoft.com/office/drawing/2014/main" id="{81601588-D9C9-23FB-165F-F711C873C56A}"/>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Graphic 17">
            <a:extLst>
              <a:ext uri="{FF2B5EF4-FFF2-40B4-BE49-F238E27FC236}">
                <a16:creationId xmlns:a16="http://schemas.microsoft.com/office/drawing/2014/main" id="{C1F3C603-8216-6E87-2367-897237B1A7F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8993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s Blu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tx1"/>
                </a:solidFill>
              </a:defRPr>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766895" y="2280698"/>
            <a:ext cx="2299200" cy="851972"/>
          </a:xfrm>
        </p:spPr>
        <p:txBody>
          <a:bodyPr wrap="square" lIns="0" tIns="0" rIns="0" bIns="0">
            <a:noAutofit/>
          </a:bodyPr>
          <a:lstStyle>
            <a:lvl1pPr marL="0" indent="0">
              <a:buNone/>
              <a:defRPr sz="7201" b="0" i="0" cap="none" spc="-120" baseline="0">
                <a:solidFill>
                  <a:schemeClr val="accent4"/>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14A96F76-A4D2-F516-1AD8-6A8A9DCEEDFF}"/>
              </a:ext>
            </a:extLst>
          </p:cNvPr>
          <p:cNvSpPr>
            <a:spLocks noGrp="1"/>
          </p:cNvSpPr>
          <p:nvPr>
            <p:ph type="body" sz="quarter" idx="20" hasCustomPrompt="1"/>
          </p:nvPr>
        </p:nvSpPr>
        <p:spPr>
          <a:xfrm>
            <a:off x="768001"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13" name="Text Placeholder 31">
            <a:extLst>
              <a:ext uri="{FF2B5EF4-FFF2-40B4-BE49-F238E27FC236}">
                <a16:creationId xmlns:a16="http://schemas.microsoft.com/office/drawing/2014/main" id="{0088590B-899C-B8F0-0F82-D923FFD1E646}"/>
              </a:ext>
            </a:extLst>
          </p:cNvPr>
          <p:cNvSpPr>
            <a:spLocks noGrp="1"/>
          </p:cNvSpPr>
          <p:nvPr>
            <p:ph type="body" sz="quarter" idx="21" hasCustomPrompt="1"/>
          </p:nvPr>
        </p:nvSpPr>
        <p:spPr>
          <a:xfrm>
            <a:off x="3642607" y="2280698"/>
            <a:ext cx="2299200" cy="851972"/>
          </a:xfrm>
        </p:spPr>
        <p:txBody>
          <a:bodyPr wrap="square" lIns="0" tIns="0" rIns="0" bIns="0">
            <a:noAutofit/>
          </a:bodyPr>
          <a:lstStyle>
            <a:lvl1pPr marL="0" indent="0">
              <a:buNone/>
              <a:defRPr sz="7201" b="0" i="0" cap="none" spc="-120" baseline="0">
                <a:solidFill>
                  <a:schemeClr val="accent4"/>
                </a:solidFill>
                <a:latin typeface="+mj-lt"/>
              </a:defRPr>
            </a:lvl1pPr>
          </a:lstStyle>
          <a:p>
            <a:pPr lvl="0"/>
            <a:r>
              <a:rPr lang="en-GB"/>
              <a:t>XX</a:t>
            </a:r>
            <a:endParaRPr lang="en-US"/>
          </a:p>
        </p:txBody>
      </p:sp>
      <p:sp>
        <p:nvSpPr>
          <p:cNvPr id="47" name="Text Placeholder 31">
            <a:extLst>
              <a:ext uri="{FF2B5EF4-FFF2-40B4-BE49-F238E27FC236}">
                <a16:creationId xmlns:a16="http://schemas.microsoft.com/office/drawing/2014/main" id="{22DEC289-5321-B971-8650-1D59509D401B}"/>
              </a:ext>
            </a:extLst>
          </p:cNvPr>
          <p:cNvSpPr>
            <a:spLocks noGrp="1"/>
          </p:cNvSpPr>
          <p:nvPr>
            <p:ph type="body" sz="quarter" idx="22" hasCustomPrompt="1"/>
          </p:nvPr>
        </p:nvSpPr>
        <p:spPr>
          <a:xfrm>
            <a:off x="6518320" y="2280698"/>
            <a:ext cx="2299200" cy="851972"/>
          </a:xfrm>
        </p:spPr>
        <p:txBody>
          <a:bodyPr wrap="square" lIns="0" tIns="0" rIns="0" bIns="0">
            <a:noAutofit/>
          </a:bodyPr>
          <a:lstStyle>
            <a:lvl1pPr marL="0" indent="0">
              <a:buNone/>
              <a:defRPr sz="7201" b="0" i="0" cap="none" spc="-120" baseline="0">
                <a:solidFill>
                  <a:schemeClr val="accent4"/>
                </a:solidFill>
                <a:latin typeface="+mj-lt"/>
              </a:defRPr>
            </a:lvl1pPr>
          </a:lstStyle>
          <a:p>
            <a:pPr lvl="0"/>
            <a:r>
              <a:rPr lang="en-GB"/>
              <a:t>XX</a:t>
            </a:r>
            <a:endParaRPr lang="en-US"/>
          </a:p>
        </p:txBody>
      </p:sp>
      <p:sp>
        <p:nvSpPr>
          <p:cNvPr id="49" name="Text Placeholder 31">
            <a:extLst>
              <a:ext uri="{FF2B5EF4-FFF2-40B4-BE49-F238E27FC236}">
                <a16:creationId xmlns:a16="http://schemas.microsoft.com/office/drawing/2014/main" id="{DA1E567F-B19D-E33A-AFC8-EE0BDA913DF0}"/>
              </a:ext>
            </a:extLst>
          </p:cNvPr>
          <p:cNvSpPr>
            <a:spLocks noGrp="1"/>
          </p:cNvSpPr>
          <p:nvPr>
            <p:ph type="body" sz="quarter" idx="23" hasCustomPrompt="1"/>
          </p:nvPr>
        </p:nvSpPr>
        <p:spPr>
          <a:xfrm>
            <a:off x="9394036" y="2280698"/>
            <a:ext cx="2299200" cy="851972"/>
          </a:xfrm>
        </p:spPr>
        <p:txBody>
          <a:bodyPr wrap="square" lIns="0" tIns="0" rIns="0" bIns="0">
            <a:noAutofit/>
          </a:bodyPr>
          <a:lstStyle>
            <a:lvl1pPr marL="0" indent="0">
              <a:buNone/>
              <a:defRPr sz="7201" b="0" i="0" cap="none" spc="-120" baseline="0">
                <a:solidFill>
                  <a:schemeClr val="accent4"/>
                </a:solidFill>
                <a:latin typeface="+mj-lt"/>
              </a:defRPr>
            </a:lvl1pPr>
          </a:lstStyle>
          <a:p>
            <a:pPr lvl="0"/>
            <a:r>
              <a:rPr lang="en-GB"/>
              <a:t>XX</a:t>
            </a:r>
            <a:endParaRPr lang="en-US"/>
          </a:p>
        </p:txBody>
      </p:sp>
      <p:sp>
        <p:nvSpPr>
          <p:cNvPr id="51" name="Text Placeholder 11">
            <a:extLst>
              <a:ext uri="{FF2B5EF4-FFF2-40B4-BE49-F238E27FC236}">
                <a16:creationId xmlns:a16="http://schemas.microsoft.com/office/drawing/2014/main" id="{43B28B6C-C2E4-338D-94D6-8BF05FED39D5}"/>
              </a:ext>
            </a:extLst>
          </p:cNvPr>
          <p:cNvSpPr>
            <a:spLocks noGrp="1"/>
          </p:cNvSpPr>
          <p:nvPr>
            <p:ph type="body" sz="quarter" idx="24" hasCustomPrompt="1"/>
          </p:nvPr>
        </p:nvSpPr>
        <p:spPr>
          <a:xfrm>
            <a:off x="3642607"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52" name="Text Placeholder 11">
            <a:extLst>
              <a:ext uri="{FF2B5EF4-FFF2-40B4-BE49-F238E27FC236}">
                <a16:creationId xmlns:a16="http://schemas.microsoft.com/office/drawing/2014/main" id="{16A7C1C3-095E-9E45-6AC0-2C950089C88B}"/>
              </a:ext>
            </a:extLst>
          </p:cNvPr>
          <p:cNvSpPr>
            <a:spLocks noGrp="1"/>
          </p:cNvSpPr>
          <p:nvPr>
            <p:ph type="body" sz="quarter" idx="25" hasCustomPrompt="1"/>
          </p:nvPr>
        </p:nvSpPr>
        <p:spPr>
          <a:xfrm>
            <a:off x="6518320"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53" name="Text Placeholder 11">
            <a:extLst>
              <a:ext uri="{FF2B5EF4-FFF2-40B4-BE49-F238E27FC236}">
                <a16:creationId xmlns:a16="http://schemas.microsoft.com/office/drawing/2014/main" id="{415AD26D-BB87-D35C-265F-42E1F20DB71D}"/>
              </a:ext>
            </a:extLst>
          </p:cNvPr>
          <p:cNvSpPr>
            <a:spLocks noGrp="1"/>
          </p:cNvSpPr>
          <p:nvPr>
            <p:ph type="body" sz="quarter" idx="26" hasCustomPrompt="1"/>
          </p:nvPr>
        </p:nvSpPr>
        <p:spPr>
          <a:xfrm>
            <a:off x="9394036"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3" name="Rectangle 2">
            <a:extLst>
              <a:ext uri="{FF2B5EF4-FFF2-40B4-BE49-F238E27FC236}">
                <a16:creationId xmlns:a16="http://schemas.microsoft.com/office/drawing/2014/main" id="{B3782829-34A1-201C-1DCB-FEF5237C394D}"/>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3CC3A4F5-314C-0EA8-B5FD-713A9A2B5A35}"/>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B243919E-1A63-C7CD-0C93-431E9D0001F9}"/>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0EC141D8-3F02-9D4E-4169-D5DB4C1873BB}"/>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46484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s Purpl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tx1"/>
                </a:solidFill>
              </a:defRPr>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766895" y="2280698"/>
            <a:ext cx="2299200" cy="851972"/>
          </a:xfrm>
        </p:spPr>
        <p:txBody>
          <a:bodyPr wrap="square" lIns="0" tIns="0" rIns="0" bIns="0">
            <a:noAutofit/>
          </a:bodyPr>
          <a:lstStyle>
            <a:lvl1pPr marL="0" indent="0">
              <a:buNone/>
              <a:defRPr sz="7201" b="0" i="0" cap="none" spc="-120" baseline="0">
                <a:solidFill>
                  <a:schemeClr val="accent3"/>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14A96F76-A4D2-F516-1AD8-6A8A9DCEEDFF}"/>
              </a:ext>
            </a:extLst>
          </p:cNvPr>
          <p:cNvSpPr>
            <a:spLocks noGrp="1"/>
          </p:cNvSpPr>
          <p:nvPr>
            <p:ph type="body" sz="quarter" idx="20" hasCustomPrompt="1"/>
          </p:nvPr>
        </p:nvSpPr>
        <p:spPr>
          <a:xfrm>
            <a:off x="768001"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13" name="Text Placeholder 31">
            <a:extLst>
              <a:ext uri="{FF2B5EF4-FFF2-40B4-BE49-F238E27FC236}">
                <a16:creationId xmlns:a16="http://schemas.microsoft.com/office/drawing/2014/main" id="{0088590B-899C-B8F0-0F82-D923FFD1E646}"/>
              </a:ext>
            </a:extLst>
          </p:cNvPr>
          <p:cNvSpPr>
            <a:spLocks noGrp="1"/>
          </p:cNvSpPr>
          <p:nvPr>
            <p:ph type="body" sz="quarter" idx="21" hasCustomPrompt="1"/>
          </p:nvPr>
        </p:nvSpPr>
        <p:spPr>
          <a:xfrm>
            <a:off x="3642607" y="2280698"/>
            <a:ext cx="2299200" cy="851972"/>
          </a:xfrm>
        </p:spPr>
        <p:txBody>
          <a:bodyPr wrap="square" lIns="0" tIns="0" rIns="0" bIns="0">
            <a:noAutofit/>
          </a:bodyPr>
          <a:lstStyle>
            <a:lvl1pPr marL="0" indent="0">
              <a:buNone/>
              <a:defRPr sz="7201" b="0" i="0" cap="none" spc="-120" baseline="0">
                <a:solidFill>
                  <a:schemeClr val="accent3"/>
                </a:solidFill>
                <a:latin typeface="+mj-lt"/>
              </a:defRPr>
            </a:lvl1pPr>
          </a:lstStyle>
          <a:p>
            <a:pPr lvl="0"/>
            <a:r>
              <a:rPr lang="en-GB"/>
              <a:t>XX</a:t>
            </a:r>
            <a:endParaRPr lang="en-US"/>
          </a:p>
        </p:txBody>
      </p:sp>
      <p:sp>
        <p:nvSpPr>
          <p:cNvPr id="47" name="Text Placeholder 31">
            <a:extLst>
              <a:ext uri="{FF2B5EF4-FFF2-40B4-BE49-F238E27FC236}">
                <a16:creationId xmlns:a16="http://schemas.microsoft.com/office/drawing/2014/main" id="{22DEC289-5321-B971-8650-1D59509D401B}"/>
              </a:ext>
            </a:extLst>
          </p:cNvPr>
          <p:cNvSpPr>
            <a:spLocks noGrp="1"/>
          </p:cNvSpPr>
          <p:nvPr>
            <p:ph type="body" sz="quarter" idx="22" hasCustomPrompt="1"/>
          </p:nvPr>
        </p:nvSpPr>
        <p:spPr>
          <a:xfrm>
            <a:off x="6518320" y="2280698"/>
            <a:ext cx="2299200" cy="851972"/>
          </a:xfrm>
        </p:spPr>
        <p:txBody>
          <a:bodyPr wrap="square" lIns="0" tIns="0" rIns="0" bIns="0">
            <a:noAutofit/>
          </a:bodyPr>
          <a:lstStyle>
            <a:lvl1pPr marL="0" indent="0">
              <a:buNone/>
              <a:defRPr sz="7201" b="0" i="0" cap="none" spc="-120" baseline="0">
                <a:solidFill>
                  <a:schemeClr val="accent3"/>
                </a:solidFill>
                <a:latin typeface="+mj-lt"/>
              </a:defRPr>
            </a:lvl1pPr>
          </a:lstStyle>
          <a:p>
            <a:pPr lvl="0"/>
            <a:r>
              <a:rPr lang="en-GB"/>
              <a:t>XX</a:t>
            </a:r>
            <a:endParaRPr lang="en-US"/>
          </a:p>
        </p:txBody>
      </p:sp>
      <p:sp>
        <p:nvSpPr>
          <p:cNvPr id="49" name="Text Placeholder 31">
            <a:extLst>
              <a:ext uri="{FF2B5EF4-FFF2-40B4-BE49-F238E27FC236}">
                <a16:creationId xmlns:a16="http://schemas.microsoft.com/office/drawing/2014/main" id="{DA1E567F-B19D-E33A-AFC8-EE0BDA913DF0}"/>
              </a:ext>
            </a:extLst>
          </p:cNvPr>
          <p:cNvSpPr>
            <a:spLocks noGrp="1"/>
          </p:cNvSpPr>
          <p:nvPr>
            <p:ph type="body" sz="quarter" idx="23" hasCustomPrompt="1"/>
          </p:nvPr>
        </p:nvSpPr>
        <p:spPr>
          <a:xfrm>
            <a:off x="9394036" y="2280698"/>
            <a:ext cx="2299200" cy="851972"/>
          </a:xfrm>
        </p:spPr>
        <p:txBody>
          <a:bodyPr wrap="square" lIns="0" tIns="0" rIns="0" bIns="0">
            <a:noAutofit/>
          </a:bodyPr>
          <a:lstStyle>
            <a:lvl1pPr marL="0" indent="0">
              <a:buNone/>
              <a:defRPr sz="7201" b="0" i="0" cap="none" spc="-120" baseline="0">
                <a:solidFill>
                  <a:schemeClr val="accent3"/>
                </a:solidFill>
                <a:latin typeface="+mj-lt"/>
              </a:defRPr>
            </a:lvl1pPr>
          </a:lstStyle>
          <a:p>
            <a:pPr lvl="0"/>
            <a:r>
              <a:rPr lang="en-GB"/>
              <a:t>XX</a:t>
            </a:r>
            <a:endParaRPr lang="en-US"/>
          </a:p>
        </p:txBody>
      </p:sp>
      <p:sp>
        <p:nvSpPr>
          <p:cNvPr id="51" name="Text Placeholder 11">
            <a:extLst>
              <a:ext uri="{FF2B5EF4-FFF2-40B4-BE49-F238E27FC236}">
                <a16:creationId xmlns:a16="http://schemas.microsoft.com/office/drawing/2014/main" id="{43B28B6C-C2E4-338D-94D6-8BF05FED39D5}"/>
              </a:ext>
            </a:extLst>
          </p:cNvPr>
          <p:cNvSpPr>
            <a:spLocks noGrp="1"/>
          </p:cNvSpPr>
          <p:nvPr>
            <p:ph type="body" sz="quarter" idx="24" hasCustomPrompt="1"/>
          </p:nvPr>
        </p:nvSpPr>
        <p:spPr>
          <a:xfrm>
            <a:off x="3642607"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52" name="Text Placeholder 11">
            <a:extLst>
              <a:ext uri="{FF2B5EF4-FFF2-40B4-BE49-F238E27FC236}">
                <a16:creationId xmlns:a16="http://schemas.microsoft.com/office/drawing/2014/main" id="{16A7C1C3-095E-9E45-6AC0-2C950089C88B}"/>
              </a:ext>
            </a:extLst>
          </p:cNvPr>
          <p:cNvSpPr>
            <a:spLocks noGrp="1"/>
          </p:cNvSpPr>
          <p:nvPr>
            <p:ph type="body" sz="quarter" idx="25" hasCustomPrompt="1"/>
          </p:nvPr>
        </p:nvSpPr>
        <p:spPr>
          <a:xfrm>
            <a:off x="6518320"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53" name="Text Placeholder 11">
            <a:extLst>
              <a:ext uri="{FF2B5EF4-FFF2-40B4-BE49-F238E27FC236}">
                <a16:creationId xmlns:a16="http://schemas.microsoft.com/office/drawing/2014/main" id="{415AD26D-BB87-D35C-265F-42E1F20DB71D}"/>
              </a:ext>
            </a:extLst>
          </p:cNvPr>
          <p:cNvSpPr>
            <a:spLocks noGrp="1"/>
          </p:cNvSpPr>
          <p:nvPr>
            <p:ph type="body" sz="quarter" idx="26" hasCustomPrompt="1"/>
          </p:nvPr>
        </p:nvSpPr>
        <p:spPr>
          <a:xfrm>
            <a:off x="9394036" y="3229362"/>
            <a:ext cx="2299200" cy="768351"/>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3" name="Rectangle 2">
            <a:extLst>
              <a:ext uri="{FF2B5EF4-FFF2-40B4-BE49-F238E27FC236}">
                <a16:creationId xmlns:a16="http://schemas.microsoft.com/office/drawing/2014/main" id="{966A9CE1-2279-1E1A-7603-6B985C6EA221}"/>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D33A87B7-4691-B919-4E1E-6CEE4A69667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B357B1A0-7AED-F598-105C-1EA6F59AAEE5}"/>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7AB08E36-D16F-E774-2234-00C86F762D1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8284177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out Right hand sid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4" name="Text Placeholder 3">
            <a:extLst>
              <a:ext uri="{FF2B5EF4-FFF2-40B4-BE49-F238E27FC236}">
                <a16:creationId xmlns:a16="http://schemas.microsoft.com/office/drawing/2014/main" id="{D068AC29-5AB3-2385-A5B2-AF86A4DFBC08}"/>
              </a:ext>
            </a:extLst>
          </p:cNvPr>
          <p:cNvSpPr>
            <a:spLocks noGrp="1"/>
          </p:cNvSpPr>
          <p:nvPr>
            <p:ph type="body" sz="quarter" idx="34" hasCustomPrompt="1"/>
          </p:nvPr>
        </p:nvSpPr>
        <p:spPr>
          <a:xfrm>
            <a:off x="478639" y="2149799"/>
            <a:ext cx="11212800" cy="1219200"/>
          </a:xfrm>
        </p:spPr>
        <p:txBody>
          <a:bodyPr lIns="0" tIns="0" rIns="0" bIns="0">
            <a:noAutofit/>
          </a:bodyPr>
          <a:lstStyle>
            <a:lvl1pPr marL="0" indent="0">
              <a:lnSpc>
                <a:spcPct val="100000"/>
              </a:lnSpc>
              <a:buNone/>
              <a:defRPr sz="2000" b="1"/>
            </a:lvl1pPr>
          </a:lstStyle>
          <a:p>
            <a:pPr lvl="0"/>
            <a:r>
              <a:rPr lang="en-GB"/>
              <a:t>Copy</a:t>
            </a:r>
            <a:endParaRPr lang="en-US"/>
          </a:p>
        </p:txBody>
      </p:sp>
      <p:sp>
        <p:nvSpPr>
          <p:cNvPr id="13" name="Text Placeholder 31">
            <a:extLst>
              <a:ext uri="{FF2B5EF4-FFF2-40B4-BE49-F238E27FC236}">
                <a16:creationId xmlns:a16="http://schemas.microsoft.com/office/drawing/2014/main" id="{C833E769-C07B-5B47-CB07-AE2536368E9E}"/>
              </a:ext>
            </a:extLst>
          </p:cNvPr>
          <p:cNvSpPr>
            <a:spLocks noGrp="1"/>
          </p:cNvSpPr>
          <p:nvPr>
            <p:ph type="body" sz="quarter" idx="19" hasCustomPrompt="1"/>
          </p:nvPr>
        </p:nvSpPr>
        <p:spPr>
          <a:xfrm>
            <a:off x="6164011" y="3497187"/>
            <a:ext cx="2697692" cy="851972"/>
          </a:xfrm>
        </p:spPr>
        <p:txBody>
          <a:bodyPr wrap="square" lIns="0" tIns="36000" rIns="0" bIns="0">
            <a:noAutofit/>
          </a:bodyPr>
          <a:lstStyle>
            <a:lvl1pPr marL="0" indent="0">
              <a:buNone/>
              <a:defRPr sz="6800" b="0" i="0" cap="none" spc="-120" baseline="0">
                <a:solidFill>
                  <a:schemeClr val="accent4"/>
                </a:solidFill>
                <a:latin typeface="+mj-lt"/>
              </a:defRPr>
            </a:lvl1pPr>
          </a:lstStyle>
          <a:p>
            <a:pPr lvl="0"/>
            <a:r>
              <a:rPr lang="en-GB"/>
              <a:t>XX</a:t>
            </a:r>
            <a:endParaRPr lang="en-US"/>
          </a:p>
        </p:txBody>
      </p:sp>
      <p:sp>
        <p:nvSpPr>
          <p:cNvPr id="31" name="Text Placeholder 11">
            <a:extLst>
              <a:ext uri="{FF2B5EF4-FFF2-40B4-BE49-F238E27FC236}">
                <a16:creationId xmlns:a16="http://schemas.microsoft.com/office/drawing/2014/main" id="{09E8F192-6A20-A910-7B13-4A84D4095070}"/>
              </a:ext>
            </a:extLst>
          </p:cNvPr>
          <p:cNvSpPr>
            <a:spLocks noGrp="1"/>
          </p:cNvSpPr>
          <p:nvPr>
            <p:ph type="body" sz="quarter" idx="20" hasCustomPrompt="1"/>
          </p:nvPr>
        </p:nvSpPr>
        <p:spPr>
          <a:xfrm>
            <a:off x="6164011" y="4421303"/>
            <a:ext cx="2697692" cy="635516"/>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47" name="Text Placeholder 31">
            <a:extLst>
              <a:ext uri="{FF2B5EF4-FFF2-40B4-BE49-F238E27FC236}">
                <a16:creationId xmlns:a16="http://schemas.microsoft.com/office/drawing/2014/main" id="{423535E0-1661-2904-206B-030C0CC484D7}"/>
              </a:ext>
            </a:extLst>
          </p:cNvPr>
          <p:cNvSpPr>
            <a:spLocks noGrp="1"/>
          </p:cNvSpPr>
          <p:nvPr>
            <p:ph type="body" sz="quarter" idx="36" hasCustomPrompt="1"/>
          </p:nvPr>
        </p:nvSpPr>
        <p:spPr>
          <a:xfrm>
            <a:off x="8993749" y="3497187"/>
            <a:ext cx="2697692" cy="851972"/>
          </a:xfrm>
        </p:spPr>
        <p:txBody>
          <a:bodyPr wrap="square" lIns="0" tIns="36000" rIns="0" bIns="0">
            <a:noAutofit/>
          </a:bodyPr>
          <a:lstStyle>
            <a:lvl1pPr marL="0" indent="0">
              <a:buNone/>
              <a:defRPr sz="6800" b="0" i="0" cap="none" spc="-120" baseline="0">
                <a:solidFill>
                  <a:schemeClr val="accent4"/>
                </a:solidFill>
                <a:latin typeface="+mj-lt"/>
              </a:defRPr>
            </a:lvl1pPr>
          </a:lstStyle>
          <a:p>
            <a:pPr lvl="0"/>
            <a:r>
              <a:rPr lang="en-GB"/>
              <a:t>XX</a:t>
            </a:r>
            <a:endParaRPr lang="en-US"/>
          </a:p>
        </p:txBody>
      </p:sp>
      <p:sp>
        <p:nvSpPr>
          <p:cNvPr id="48" name="Text Placeholder 11">
            <a:extLst>
              <a:ext uri="{FF2B5EF4-FFF2-40B4-BE49-F238E27FC236}">
                <a16:creationId xmlns:a16="http://schemas.microsoft.com/office/drawing/2014/main" id="{FBC33B88-AAE4-FB9A-E173-5EFCCC3BF3A2}"/>
              </a:ext>
            </a:extLst>
          </p:cNvPr>
          <p:cNvSpPr>
            <a:spLocks noGrp="1"/>
          </p:cNvSpPr>
          <p:nvPr>
            <p:ph type="body" sz="quarter" idx="37" hasCustomPrompt="1"/>
          </p:nvPr>
        </p:nvSpPr>
        <p:spPr>
          <a:xfrm>
            <a:off x="8993749" y="4421303"/>
            <a:ext cx="2697692" cy="635516"/>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5" name="Text Placeholder 6">
            <a:extLst>
              <a:ext uri="{FF2B5EF4-FFF2-40B4-BE49-F238E27FC236}">
                <a16:creationId xmlns:a16="http://schemas.microsoft.com/office/drawing/2014/main" id="{8B81B4FE-D745-63A1-8BCF-6E08D0AE4249}"/>
              </a:ext>
            </a:extLst>
          </p:cNvPr>
          <p:cNvSpPr>
            <a:spLocks noGrp="1"/>
          </p:cNvSpPr>
          <p:nvPr>
            <p:ph type="body" sz="quarter" idx="39"/>
          </p:nvPr>
        </p:nvSpPr>
        <p:spPr>
          <a:xfrm>
            <a:off x="478639" y="3489005"/>
            <a:ext cx="5126400" cy="1698735"/>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C3F95DB9-45D6-51C8-7C23-7E9D77F9147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1939186A-F05A-CCBB-9996-5B2F1964D617}"/>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7" name="Rectangle 6">
            <a:extLst>
              <a:ext uri="{FF2B5EF4-FFF2-40B4-BE49-F238E27FC236}">
                <a16:creationId xmlns:a16="http://schemas.microsoft.com/office/drawing/2014/main" id="{3F25BA67-B24B-333A-54D3-FD46A7CA280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Graphic 11">
            <a:extLst>
              <a:ext uri="{FF2B5EF4-FFF2-40B4-BE49-F238E27FC236}">
                <a16:creationId xmlns:a16="http://schemas.microsoft.com/office/drawing/2014/main" id="{677AE0A1-18A5-A47B-E30B-A2C995AFEED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978250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out Right hand side Veritcal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7"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198637"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8601540" y="2143669"/>
            <a:ext cx="3089899" cy="851972"/>
          </a:xfrm>
        </p:spPr>
        <p:txBody>
          <a:bodyPr wrap="square" lIns="0" tIns="36000" rIns="0" bIns="0">
            <a:noAutofit/>
          </a:bodyPr>
          <a:lstStyle>
            <a:lvl1pPr marL="0" indent="0">
              <a:buNone/>
              <a:defRPr sz="6800" b="0" i="0" cap="none" spc="-120" baseline="0">
                <a:solidFill>
                  <a:schemeClr val="accent4"/>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8601540" y="3067787"/>
            <a:ext cx="3089899" cy="635516"/>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16" name="Text Placeholder 31">
            <a:extLst>
              <a:ext uri="{FF2B5EF4-FFF2-40B4-BE49-F238E27FC236}">
                <a16:creationId xmlns:a16="http://schemas.microsoft.com/office/drawing/2014/main" id="{0CF4356C-7321-E78E-BDA2-8DE2FFD51AB8}"/>
              </a:ext>
            </a:extLst>
          </p:cNvPr>
          <p:cNvSpPr>
            <a:spLocks noGrp="1"/>
          </p:cNvSpPr>
          <p:nvPr>
            <p:ph type="body" sz="quarter" idx="43" hasCustomPrompt="1"/>
          </p:nvPr>
        </p:nvSpPr>
        <p:spPr>
          <a:xfrm>
            <a:off x="8601540" y="4129810"/>
            <a:ext cx="3089899" cy="851972"/>
          </a:xfrm>
        </p:spPr>
        <p:txBody>
          <a:bodyPr wrap="square" lIns="0" tIns="36000" rIns="0" bIns="0">
            <a:noAutofit/>
          </a:bodyPr>
          <a:lstStyle>
            <a:lvl1pPr marL="0" indent="0">
              <a:buNone/>
              <a:defRPr sz="6800" b="0" i="0" cap="none" spc="-120" baseline="0">
                <a:solidFill>
                  <a:schemeClr val="accent4"/>
                </a:solidFill>
                <a:latin typeface="+mj-lt"/>
              </a:defRPr>
            </a:lvl1pPr>
          </a:lstStyle>
          <a:p>
            <a:pPr lvl="0"/>
            <a:r>
              <a:rPr lang="en-GB"/>
              <a:t>XX</a:t>
            </a:r>
            <a:endParaRPr lang="en-US"/>
          </a:p>
        </p:txBody>
      </p:sp>
      <p:sp>
        <p:nvSpPr>
          <p:cNvPr id="17" name="Text Placeholder 11">
            <a:extLst>
              <a:ext uri="{FF2B5EF4-FFF2-40B4-BE49-F238E27FC236}">
                <a16:creationId xmlns:a16="http://schemas.microsoft.com/office/drawing/2014/main" id="{9AF738FD-606A-C8D7-5C80-E308AA3CCC66}"/>
              </a:ext>
            </a:extLst>
          </p:cNvPr>
          <p:cNvSpPr>
            <a:spLocks noGrp="1"/>
          </p:cNvSpPr>
          <p:nvPr>
            <p:ph type="body" sz="quarter" idx="44" hasCustomPrompt="1"/>
          </p:nvPr>
        </p:nvSpPr>
        <p:spPr>
          <a:xfrm>
            <a:off x="8601540" y="5053929"/>
            <a:ext cx="3089899" cy="635516"/>
          </a:xfrm>
        </p:spPr>
        <p:txBody>
          <a:bodyPr lIns="0" tIns="0" rIns="0" bIns="0">
            <a:noAutofit/>
          </a:bodyPr>
          <a:lstStyle>
            <a:lvl1pPr marL="0" indent="0">
              <a:lnSpc>
                <a:spcPct val="110000"/>
              </a:lnSpc>
              <a:buNone/>
              <a:defRPr sz="1400" b="1" i="0" cap="all" baseline="0">
                <a:solidFill>
                  <a:schemeClr val="tx1"/>
                </a:solidFill>
                <a:latin typeface="Antonio" pitchFamily="2" charset="77"/>
              </a:defRPr>
            </a:lvl1pPr>
          </a:lstStyle>
          <a:p>
            <a:pPr lvl="0"/>
            <a:r>
              <a:rPr lang="en-GB"/>
              <a:t>copy</a:t>
            </a:r>
            <a:endParaRPr lang="en-US"/>
          </a:p>
        </p:txBody>
      </p:sp>
      <p:sp>
        <p:nvSpPr>
          <p:cNvPr id="19" name="Text Placeholder 18">
            <a:extLst>
              <a:ext uri="{FF2B5EF4-FFF2-40B4-BE49-F238E27FC236}">
                <a16:creationId xmlns:a16="http://schemas.microsoft.com/office/drawing/2014/main" id="{4BBFAF3B-1A46-B7F5-D8DC-F961FB0A358A}"/>
              </a:ext>
            </a:extLst>
          </p:cNvPr>
          <p:cNvSpPr>
            <a:spLocks noGrp="1"/>
          </p:cNvSpPr>
          <p:nvPr>
            <p:ph type="body" sz="quarter" idx="45" hasCustomPrompt="1"/>
          </p:nvPr>
        </p:nvSpPr>
        <p:spPr>
          <a:xfrm>
            <a:off x="8602134" y="5859725"/>
            <a:ext cx="2264341" cy="282191"/>
          </a:xfrm>
        </p:spPr>
        <p:txBody>
          <a:bodyPr lIns="0" tIns="0" rIns="0" bIns="0">
            <a:normAutofit/>
          </a:bodyPr>
          <a:lstStyle>
            <a:lvl1pPr marL="63502" indent="-63502">
              <a:buFont typeface="DM Sans" panose="020F0502020204030204" pitchFamily="2" charset="0"/>
              <a:buChar char="*"/>
              <a:tabLst/>
              <a:defRPr sz="667" b="1" i="0">
                <a:solidFill>
                  <a:schemeClr val="tx1"/>
                </a:solidFill>
                <a:latin typeface="DM Sans" panose="020F0502020204030204" pitchFamily="2" charset="0"/>
              </a:defRPr>
            </a:lvl1pPr>
          </a:lstStyle>
          <a:p>
            <a:pPr lvl="0"/>
            <a:r>
              <a:rPr lang="en-GB"/>
              <a:t>References</a:t>
            </a:r>
            <a:endParaRPr lang="en-US"/>
          </a:p>
        </p:txBody>
      </p:sp>
      <p:sp>
        <p:nvSpPr>
          <p:cNvPr id="4" name="Rectangle 3">
            <a:extLst>
              <a:ext uri="{FF2B5EF4-FFF2-40B4-BE49-F238E27FC236}">
                <a16:creationId xmlns:a16="http://schemas.microsoft.com/office/drawing/2014/main" id="{EBF26D0C-81AE-1A54-CEE7-33B22B9BF69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90E98F8A-310D-6DF1-949E-E6FB9500E7F6}"/>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9A8EF95E-831A-9A1B-E614-6EBEBD1F0FCB}"/>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A6F18E84-114B-1F50-E9EC-2D5C3455C54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827405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Pull out Blu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9" y="2149799"/>
            <a:ext cx="5424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10209401" y="2149650"/>
            <a:ext cx="1483833" cy="558993"/>
          </a:xfrm>
        </p:spPr>
        <p:txBody>
          <a:bodyPr wrap="square" lIns="0" tIns="36000" rIns="0" bIns="0">
            <a:noAutofit/>
          </a:bodyPr>
          <a:lstStyle>
            <a:lvl1pPr marL="0" indent="0">
              <a:buNone/>
              <a:defRPr sz="4800" b="0" i="0" cap="none" spc="-120" baseline="0">
                <a:solidFill>
                  <a:schemeClr val="accent4"/>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209401" y="2780785"/>
            <a:ext cx="1483833" cy="446824"/>
          </a:xfrm>
        </p:spPr>
        <p:txBody>
          <a:bodyPr lIns="0" tIns="0" rIns="0" bIns="0">
            <a:noAutofit/>
          </a:bodyPr>
          <a:lstStyle>
            <a:lvl1pPr marL="0" indent="0">
              <a:lnSpc>
                <a:spcPct val="110000"/>
              </a:lnSpc>
              <a:buNone/>
              <a:defRPr sz="933" b="1" i="0" cap="all" spc="-13" baseline="0">
                <a:solidFill>
                  <a:schemeClr val="tx1"/>
                </a:solidFill>
                <a:latin typeface="Antonio" pitchFamily="2" charset="77"/>
              </a:defRPr>
            </a:lvl1pPr>
          </a:lstStyle>
          <a:p>
            <a:pPr lvl="0"/>
            <a:r>
              <a:rPr lang="en-GB"/>
              <a:t>copy</a:t>
            </a:r>
            <a:endParaRPr lang="en-US"/>
          </a:p>
        </p:txBody>
      </p:sp>
      <p:sp>
        <p:nvSpPr>
          <p:cNvPr id="4" name="Rectangle 3">
            <a:extLst>
              <a:ext uri="{FF2B5EF4-FFF2-40B4-BE49-F238E27FC236}">
                <a16:creationId xmlns:a16="http://schemas.microsoft.com/office/drawing/2014/main" id="{04655371-8961-6946-10C8-27F0C6CA10E0}"/>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DF8BADF0-39EF-935D-827E-79D2BCA42FF0}"/>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DF62B3EE-DD42-AF36-3DB5-FB019F20C52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68B276E2-6550-3D45-1ED2-C8D63B99FD79}"/>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583891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Pull out Purpl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9" y="2149799"/>
            <a:ext cx="5424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10209401" y="2149650"/>
            <a:ext cx="1483833" cy="558993"/>
          </a:xfrm>
        </p:spPr>
        <p:txBody>
          <a:bodyPr wrap="square" lIns="0" tIns="36000" rIns="0" bIns="0">
            <a:noAutofit/>
          </a:bodyPr>
          <a:lstStyle>
            <a:lvl1pPr marL="0" indent="0">
              <a:buNone/>
              <a:defRPr sz="4800" b="0" i="0" cap="none" spc="-120" baseline="0">
                <a:solidFill>
                  <a:schemeClr val="accent3"/>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209401" y="2780785"/>
            <a:ext cx="1483833" cy="446824"/>
          </a:xfrm>
        </p:spPr>
        <p:txBody>
          <a:bodyPr lIns="0" tIns="0" rIns="0" bIns="0">
            <a:noAutofit/>
          </a:bodyPr>
          <a:lstStyle>
            <a:lvl1pPr marL="0" indent="0">
              <a:lnSpc>
                <a:spcPct val="110000"/>
              </a:lnSpc>
              <a:buNone/>
              <a:defRPr sz="933" b="1" i="0" cap="all" spc="-13" baseline="0">
                <a:solidFill>
                  <a:schemeClr val="tx1"/>
                </a:solidFill>
                <a:latin typeface="Antonio" pitchFamily="2" charset="77"/>
              </a:defRPr>
            </a:lvl1pPr>
          </a:lstStyle>
          <a:p>
            <a:pPr lvl="0"/>
            <a:r>
              <a:rPr lang="en-GB"/>
              <a:t>copy</a:t>
            </a:r>
            <a:endParaRPr lang="en-US"/>
          </a:p>
        </p:txBody>
      </p:sp>
      <p:sp>
        <p:nvSpPr>
          <p:cNvPr id="4" name="Rectangle 3">
            <a:extLst>
              <a:ext uri="{FF2B5EF4-FFF2-40B4-BE49-F238E27FC236}">
                <a16:creationId xmlns:a16="http://schemas.microsoft.com/office/drawing/2014/main" id="{58EDD226-A053-C2FB-1F56-DAD0178C6FD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7C3BD09F-AFD0-6A03-9AB5-A064D4621A4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3D21D53C-9031-C45E-601D-27B84BB71BAE}"/>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F871CFA3-8657-E56B-C4F7-B15AE8E9A87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526275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Pull out Horizontal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9" y="2149799"/>
            <a:ext cx="5424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008544" y="2149799"/>
            <a:ext cx="16848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TITLE</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10008544" y="2484522"/>
            <a:ext cx="1684688" cy="448733"/>
          </a:xfrm>
        </p:spPr>
        <p:txBody>
          <a:bodyPr lIns="0" tIns="0" rIns="0" bIns="0">
            <a:noAutofit/>
          </a:bodyPr>
          <a:lstStyle>
            <a:lvl1pPr marL="0" indent="0">
              <a:lnSpc>
                <a:spcPct val="100000"/>
              </a:lnSpc>
              <a:buNone/>
              <a:defRPr sz="933" b="0" i="0" spc="-13" baseline="0">
                <a:latin typeface="DM Sans" panose="020F0502020204030204" pitchFamily="2" charset="0"/>
              </a:defRPr>
            </a:lvl1pPr>
          </a:lstStyle>
          <a:p>
            <a:pPr lvl="0"/>
            <a:r>
              <a:rPr lang="en-US"/>
              <a:t>Copy</a:t>
            </a:r>
          </a:p>
        </p:txBody>
      </p:sp>
      <p:sp>
        <p:nvSpPr>
          <p:cNvPr id="4" name="Rectangle 3">
            <a:extLst>
              <a:ext uri="{FF2B5EF4-FFF2-40B4-BE49-F238E27FC236}">
                <a16:creationId xmlns:a16="http://schemas.microsoft.com/office/drawing/2014/main" id="{88A4F162-05F4-7B87-9C73-DAE756E534FC}"/>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E8E84DE0-DEFB-7C02-9A57-F8B3E76E6399}"/>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7" name="Rectangle 6">
            <a:extLst>
              <a:ext uri="{FF2B5EF4-FFF2-40B4-BE49-F238E27FC236}">
                <a16:creationId xmlns:a16="http://schemas.microsoft.com/office/drawing/2014/main" id="{F98AE775-B323-B2B8-4477-2C691B1BC88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Graphic 12">
            <a:extLst>
              <a:ext uri="{FF2B5EF4-FFF2-40B4-BE49-F238E27FC236}">
                <a16:creationId xmlns:a16="http://schemas.microsoft.com/office/drawing/2014/main" id="{11907786-FB7D-5201-8BAA-5B8B758ACE8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436728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Image Blu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008544" y="2149799"/>
            <a:ext cx="16848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10008544" y="2484522"/>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tabLst/>
              <a:defRPr sz="800" b="0" i="0" spc="-13" baseline="0">
                <a:latin typeface="DM Sans" panose="020F0502020204030204" pitchFamily="2" charset="0"/>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39" y="2149799"/>
            <a:ext cx="5424000" cy="3710400"/>
          </a:xfrm>
        </p:spPr>
        <p:txBody>
          <a:bodyPr anchor="ctr"/>
          <a:lstStyle>
            <a:lvl1pPr marL="0" indent="0" algn="ctr">
              <a:buNone/>
              <a:defRPr>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10008544" y="3151113"/>
            <a:ext cx="16848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10008544" y="3485836"/>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defRPr sz="800" b="0" i="0" spc="-13" baseline="0">
                <a:latin typeface="DM Sans" panose="020F0502020204030204" pitchFamily="2" charset="0"/>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10008544" y="4148340"/>
            <a:ext cx="16848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10008544" y="4483063"/>
            <a:ext cx="1684688" cy="173563"/>
          </a:xfrm>
        </p:spPr>
        <p:txBody>
          <a:bodyPr lIns="0" tIns="0" rIns="0" bIns="0">
            <a:noAutofit/>
          </a:bodyPr>
          <a:lstStyle>
            <a:lvl1pPr marL="0" indent="0">
              <a:lnSpc>
                <a:spcPct val="100000"/>
              </a:lnSpc>
              <a:buNone/>
              <a:defRPr sz="800" b="0" i="0" spc="-13" baseline="0">
                <a:latin typeface="DM Sans" panose="020F0502020204030204" pitchFamily="2" charset="0"/>
              </a:defRPr>
            </a:lvl1pPr>
          </a:lstStyle>
          <a:p>
            <a:pPr lvl="0"/>
            <a:r>
              <a:rPr lang="en-US"/>
              <a:t>Copy</a:t>
            </a:r>
          </a:p>
        </p:txBody>
      </p:sp>
      <p:sp>
        <p:nvSpPr>
          <p:cNvPr id="3" name="Rectangle 2">
            <a:extLst>
              <a:ext uri="{FF2B5EF4-FFF2-40B4-BE49-F238E27FC236}">
                <a16:creationId xmlns:a16="http://schemas.microsoft.com/office/drawing/2014/main" id="{8B634129-D360-409F-5A40-B080504FD1A9}"/>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E4719CED-8459-80DC-BED3-68361BFFDC96}"/>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D99F4E3B-A747-8BA5-E69E-3A21A37ABE8C}"/>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Graphic 20">
            <a:extLst>
              <a:ext uri="{FF2B5EF4-FFF2-40B4-BE49-F238E27FC236}">
                <a16:creationId xmlns:a16="http://schemas.microsoft.com/office/drawing/2014/main" id="{14E3A798-0FDA-60EC-131F-328E2E0ACB7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76271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2BDB-9B25-A348-BA8C-2368739AE7AD}"/>
              </a:ext>
            </a:extLst>
          </p:cNvPr>
          <p:cNvSpPr>
            <a:spLocks noGrp="1"/>
          </p:cNvSpPr>
          <p:nvPr>
            <p:ph type="title"/>
          </p:nvPr>
        </p:nvSpPr>
        <p:spPr/>
        <p:txBody>
          <a:bodyPr/>
          <a:lstStyle/>
          <a:p>
            <a:r>
              <a:rPr lang="en-US" dirty="0"/>
              <a:t>Click to edit Master title style</a:t>
            </a:r>
            <a:endParaRPr lang="en-GB" dirty="0"/>
          </a:p>
        </p:txBody>
      </p:sp>
      <p:cxnSp>
        <p:nvCxnSpPr>
          <p:cNvPr id="4" name="Straight Connector 6">
            <a:extLst>
              <a:ext uri="{FF2B5EF4-FFF2-40B4-BE49-F238E27FC236}">
                <a16:creationId xmlns:a16="http://schemas.microsoft.com/office/drawing/2014/main" id="{8DA32883-6B4A-4445-8E8D-D1AA959AE09E}"/>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817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urpl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8213235" y="2149799"/>
            <a:ext cx="34800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6203273" y="2149799"/>
            <a:ext cx="1684800" cy="264488"/>
          </a:xfrm>
        </p:spPr>
        <p:txBody>
          <a:bodyPr lIns="0" tIns="54000" rIns="0" bIns="0">
            <a:noAutofit/>
          </a:bodyPr>
          <a:lstStyle>
            <a:lvl1pPr marL="0" indent="0">
              <a:lnSpc>
                <a:spcPct val="110000"/>
              </a:lnSpc>
              <a:buNone/>
              <a:defRPr sz="1200" b="0" i="0" cap="all" spc="0" baseline="0">
                <a:solidFill>
                  <a:schemeClr val="accent3"/>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6203273" y="2484522"/>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tabLst/>
              <a:defRPr sz="800" b="0" i="0" spc="-13" baseline="0">
                <a:latin typeface="DM Sans" panose="020F0502020204030204" pitchFamily="2" charset="0"/>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39" y="2149799"/>
            <a:ext cx="5424000" cy="3710400"/>
          </a:xfrm>
        </p:spPr>
        <p:txBody>
          <a:bodyPr anchor="ctr"/>
          <a:lstStyle>
            <a:lvl1pPr marL="0" indent="0" algn="ctr">
              <a:buNone/>
              <a:defRPr>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6203273" y="3151113"/>
            <a:ext cx="1684800" cy="264488"/>
          </a:xfrm>
        </p:spPr>
        <p:txBody>
          <a:bodyPr lIns="0" tIns="54000" rIns="0" bIns="0">
            <a:noAutofit/>
          </a:bodyPr>
          <a:lstStyle>
            <a:lvl1pPr marL="0" indent="0">
              <a:lnSpc>
                <a:spcPct val="110000"/>
              </a:lnSpc>
              <a:buNone/>
              <a:defRPr sz="1200" b="0" i="0" cap="all" spc="0" baseline="0">
                <a:solidFill>
                  <a:schemeClr val="accent3"/>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6203273" y="3485836"/>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defRPr sz="800" b="0" i="0" spc="-13" baseline="0">
                <a:latin typeface="DM Sans" panose="020F0502020204030204" pitchFamily="2" charset="0"/>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6203273" y="4148340"/>
            <a:ext cx="1684800" cy="264488"/>
          </a:xfrm>
        </p:spPr>
        <p:txBody>
          <a:bodyPr lIns="0" tIns="54000" rIns="0" bIns="0">
            <a:noAutofit/>
          </a:bodyPr>
          <a:lstStyle>
            <a:lvl1pPr marL="0" indent="0">
              <a:lnSpc>
                <a:spcPct val="110000"/>
              </a:lnSpc>
              <a:buNone/>
              <a:defRPr sz="1200" b="0" i="0" cap="all" spc="0" baseline="0">
                <a:solidFill>
                  <a:schemeClr val="accent3"/>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6203273" y="4483063"/>
            <a:ext cx="1684688" cy="173563"/>
          </a:xfrm>
        </p:spPr>
        <p:txBody>
          <a:bodyPr lIns="0" tIns="0" rIns="0" bIns="0">
            <a:noAutofit/>
          </a:bodyPr>
          <a:lstStyle>
            <a:lvl1pPr marL="0" indent="0">
              <a:lnSpc>
                <a:spcPct val="100000"/>
              </a:lnSpc>
              <a:buNone/>
              <a:defRPr sz="800" b="0" i="0" spc="-13" baseline="0">
                <a:latin typeface="DM Sans" panose="020F0502020204030204" pitchFamily="2" charset="0"/>
              </a:defRPr>
            </a:lvl1pPr>
          </a:lstStyle>
          <a:p>
            <a:pPr lvl="0"/>
            <a:r>
              <a:rPr lang="en-US"/>
              <a:t>Copy</a:t>
            </a:r>
          </a:p>
        </p:txBody>
      </p:sp>
      <p:sp>
        <p:nvSpPr>
          <p:cNvPr id="3" name="Rectangle 2">
            <a:extLst>
              <a:ext uri="{FF2B5EF4-FFF2-40B4-BE49-F238E27FC236}">
                <a16:creationId xmlns:a16="http://schemas.microsoft.com/office/drawing/2014/main" id="{FA0343F9-40E3-FF84-590C-1FA12B22C703}"/>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8376C3F5-101E-2A3F-89BE-860B0E350979}"/>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1F5D5060-D6BE-1BF4-C661-7BFF14F060FA}"/>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Graphic 20">
            <a:extLst>
              <a:ext uri="{FF2B5EF4-FFF2-40B4-BE49-F238E27FC236}">
                <a16:creationId xmlns:a16="http://schemas.microsoft.com/office/drawing/2014/main" id="{327B969C-435B-FF24-A2C7-C0D585C2F6A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284248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Light Blue 2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78639" y="2149799"/>
            <a:ext cx="5548800" cy="1515752"/>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435611" y="3930040"/>
            <a:ext cx="16320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AWARD</a:t>
            </a:r>
            <a:endParaRPr lang="en-US"/>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6269235" y="2149799"/>
            <a:ext cx="5424000" cy="3710400"/>
          </a:xfrm>
        </p:spPr>
        <p:txBody>
          <a:bodyPr anchor="ctr"/>
          <a:lstStyle>
            <a:lvl1pPr marL="0" indent="0" algn="ctr">
              <a:buNone/>
              <a:defRPr>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4365805" y="3930040"/>
            <a:ext cx="1632000" cy="264488"/>
          </a:xfrm>
        </p:spPr>
        <p:txBody>
          <a:bodyPr lIns="0" tIns="54000" rIns="0" bIns="0">
            <a:noAutofit/>
          </a:bodyPr>
          <a:lstStyle>
            <a:lvl1pPr marL="0" indent="0">
              <a:lnSpc>
                <a:spcPct val="110000"/>
              </a:lnSpc>
              <a:buNone/>
              <a:defRPr sz="1200" b="0" i="0" cap="all" spc="0" baseline="0">
                <a:solidFill>
                  <a:schemeClr val="accent4"/>
                </a:solidFill>
                <a:latin typeface="Antonio Light" pitchFamily="2" charset="77"/>
              </a:defRPr>
            </a:lvl1pPr>
          </a:lstStyle>
          <a:p>
            <a:pPr lvl="0"/>
            <a:r>
              <a:rPr lang="en-GB"/>
              <a:t>AWARD</a:t>
            </a:r>
            <a:endParaRPr lang="en-US"/>
          </a:p>
        </p:txBody>
      </p:sp>
      <p:sp>
        <p:nvSpPr>
          <p:cNvPr id="3" name="Text Placeholder 31">
            <a:extLst>
              <a:ext uri="{FF2B5EF4-FFF2-40B4-BE49-F238E27FC236}">
                <a16:creationId xmlns:a16="http://schemas.microsoft.com/office/drawing/2014/main" id="{70D414D9-15DF-1025-8AB5-FFB4834AFFA1}"/>
              </a:ext>
            </a:extLst>
          </p:cNvPr>
          <p:cNvSpPr>
            <a:spLocks noGrp="1"/>
          </p:cNvSpPr>
          <p:nvPr>
            <p:ph type="body" sz="quarter" idx="48" hasCustomPrompt="1"/>
          </p:nvPr>
        </p:nvSpPr>
        <p:spPr>
          <a:xfrm>
            <a:off x="1435611" y="4264763"/>
            <a:ext cx="1632000" cy="101598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dirty="0"/>
              <a:t>Quote</a:t>
            </a:r>
          </a:p>
        </p:txBody>
      </p:sp>
      <p:sp>
        <p:nvSpPr>
          <p:cNvPr id="4" name="Text Placeholder 31">
            <a:extLst>
              <a:ext uri="{FF2B5EF4-FFF2-40B4-BE49-F238E27FC236}">
                <a16:creationId xmlns:a16="http://schemas.microsoft.com/office/drawing/2014/main" id="{E9760A82-20E3-6CE9-DBA3-C6D10E0D26A2}"/>
              </a:ext>
            </a:extLst>
          </p:cNvPr>
          <p:cNvSpPr>
            <a:spLocks noGrp="1"/>
          </p:cNvSpPr>
          <p:nvPr>
            <p:ph type="body" sz="quarter" idx="49" hasCustomPrompt="1"/>
          </p:nvPr>
        </p:nvSpPr>
        <p:spPr>
          <a:xfrm>
            <a:off x="4365805" y="4264763"/>
            <a:ext cx="1632000" cy="101598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latin typeface="DM Sans" panose="020F0502020204030204" pitchFamily="2" charset="0"/>
              </a:defRPr>
            </a:lvl1pPr>
          </a:lstStyle>
          <a:p>
            <a:pPr lvl="0"/>
            <a:r>
              <a:rPr lang="en-GB" dirty="0"/>
              <a:t>Quote</a:t>
            </a:r>
          </a:p>
        </p:txBody>
      </p:sp>
      <p:sp>
        <p:nvSpPr>
          <p:cNvPr id="15" name="Rectangle 14">
            <a:extLst>
              <a:ext uri="{FF2B5EF4-FFF2-40B4-BE49-F238E27FC236}">
                <a16:creationId xmlns:a16="http://schemas.microsoft.com/office/drawing/2014/main" id="{BC675F59-4B1D-1F93-166E-C6738E1F1211}"/>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7" name="Rectangle 16">
            <a:extLst>
              <a:ext uri="{FF2B5EF4-FFF2-40B4-BE49-F238E27FC236}">
                <a16:creationId xmlns:a16="http://schemas.microsoft.com/office/drawing/2014/main" id="{5A91F00F-5158-05BF-6A31-F4F6B494F76A}"/>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8" name="Rectangle 17">
            <a:extLst>
              <a:ext uri="{FF2B5EF4-FFF2-40B4-BE49-F238E27FC236}">
                <a16:creationId xmlns:a16="http://schemas.microsoft.com/office/drawing/2014/main" id="{EADF835A-BB5C-6699-2BB4-576FCF5916E9}"/>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Graphic 18">
            <a:extLst>
              <a:ext uri="{FF2B5EF4-FFF2-40B4-BE49-F238E27FC236}">
                <a16:creationId xmlns:a16="http://schemas.microsoft.com/office/drawing/2014/main" id="{04EA3414-2CA1-5B48-D1D0-B3382C234CF0}"/>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987904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hart 1 Column Light">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BB63BA-2F7B-1F9A-6F62-A5D22B15DE49}"/>
              </a:ext>
            </a:extLst>
          </p:cNvPr>
          <p:cNvSpPr/>
          <p:nvPr userDrawn="1"/>
        </p:nvSpPr>
        <p:spPr>
          <a:xfrm>
            <a:off x="4267200" y="-1"/>
            <a:ext cx="7924800" cy="6859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0" y="1269810"/>
            <a:ext cx="359281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0" y="913211"/>
            <a:ext cx="359281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5064665" y="2149801"/>
            <a:ext cx="2062673"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7347612" y="2149801"/>
            <a:ext cx="2062673"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9630562" y="2149801"/>
            <a:ext cx="2062673"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5064665" y="2591456"/>
            <a:ext cx="2062673" cy="3202351"/>
          </a:xfrm>
        </p:spPr>
        <p:txBody>
          <a:bodyPr anchor="ctr">
            <a:normAutofit/>
          </a:bodyPr>
          <a:lstStyle>
            <a:lvl1pPr marL="0" indent="0" algn="ctr">
              <a:buNone/>
              <a:defRPr sz="2400">
                <a:latin typeface="+mj-lt"/>
              </a:defRPr>
            </a:lvl1pPr>
          </a:lstStyle>
          <a:p>
            <a:r>
              <a:rPr lang="en-US" dirty="0"/>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7347612" y="2591456"/>
            <a:ext cx="2062673" cy="3202351"/>
          </a:xfrm>
        </p:spPr>
        <p:txBody>
          <a:bodyPr anchor="ctr">
            <a:normAutofit/>
          </a:bodyPr>
          <a:lstStyle>
            <a:lvl1pPr marL="0" indent="0" algn="ctr">
              <a:buNone/>
              <a:defRPr sz="2400">
                <a:latin typeface="+mj-lt"/>
              </a:defRPr>
            </a:lvl1pPr>
          </a:lstStyle>
          <a:p>
            <a:r>
              <a:rPr lang="en-US" dirty="0"/>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9630562" y="2591456"/>
            <a:ext cx="2062673" cy="3202351"/>
          </a:xfrm>
        </p:spPr>
        <p:txBody>
          <a:bodyPr anchor="ctr">
            <a:normAutofit/>
          </a:bodyPr>
          <a:lstStyle>
            <a:lvl1pPr marL="0" indent="0" algn="ctr">
              <a:buNone/>
              <a:defRPr sz="2400">
                <a:latin typeface="+mj-lt"/>
              </a:defRPr>
            </a:lvl1pPr>
          </a:lstStyle>
          <a:p>
            <a:r>
              <a:rPr lang="en-US" dirty="0"/>
              <a:t>CHART GOES HERE</a:t>
            </a:r>
          </a:p>
        </p:txBody>
      </p:sp>
      <p:sp>
        <p:nvSpPr>
          <p:cNvPr id="16" name="Text Placeholder 6">
            <a:extLst>
              <a:ext uri="{FF2B5EF4-FFF2-40B4-BE49-F238E27FC236}">
                <a16:creationId xmlns:a16="http://schemas.microsoft.com/office/drawing/2014/main" id="{D03DFBA8-C436-AD29-9D75-7CD9E8D61386}"/>
              </a:ext>
            </a:extLst>
          </p:cNvPr>
          <p:cNvSpPr>
            <a:spLocks noGrp="1"/>
          </p:cNvSpPr>
          <p:nvPr>
            <p:ph type="body" sz="quarter" idx="39"/>
          </p:nvPr>
        </p:nvSpPr>
        <p:spPr>
          <a:xfrm>
            <a:off x="478637" y="2149799"/>
            <a:ext cx="3592819"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7" name="Rectangle 6">
            <a:extLst>
              <a:ext uri="{FF2B5EF4-FFF2-40B4-BE49-F238E27FC236}">
                <a16:creationId xmlns:a16="http://schemas.microsoft.com/office/drawing/2014/main" id="{E88A2FC4-C1B0-4573-0A9B-D4E08125E461}"/>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3" name="Rectangle 12">
            <a:extLst>
              <a:ext uri="{FF2B5EF4-FFF2-40B4-BE49-F238E27FC236}">
                <a16:creationId xmlns:a16="http://schemas.microsoft.com/office/drawing/2014/main" id="{44095461-93A9-2873-7B12-DBDC3CAB8C69}"/>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5" name="Rectangle 14">
            <a:extLst>
              <a:ext uri="{FF2B5EF4-FFF2-40B4-BE49-F238E27FC236}">
                <a16:creationId xmlns:a16="http://schemas.microsoft.com/office/drawing/2014/main" id="{E4DFE711-4585-0737-E250-EEB0E96CEAE4}"/>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7" name="Graphic 16">
            <a:extLst>
              <a:ext uri="{FF2B5EF4-FFF2-40B4-BE49-F238E27FC236}">
                <a16:creationId xmlns:a16="http://schemas.microsoft.com/office/drawing/2014/main" id="{B022F7CE-B9AC-C31D-ED62-4B16C5A75F3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893552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hart Layout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39" y="2149801"/>
            <a:ext cx="54864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6206837" y="2149801"/>
            <a:ext cx="54864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39" y="2591459"/>
            <a:ext cx="5486400" cy="3202351"/>
          </a:xfrm>
        </p:spPr>
        <p:txBody>
          <a:bodyPr anchor="ctr">
            <a:normAutofit/>
          </a:bodyPr>
          <a:lstStyle>
            <a:lvl1pPr marL="0" indent="0" algn="ctr">
              <a:buNone/>
              <a:defRPr sz="2399">
                <a:latin typeface="+mj-lt"/>
              </a:defRPr>
            </a:lvl1pPr>
          </a:lstStyle>
          <a:p>
            <a:r>
              <a:rPr lang="en-US" dirty="0"/>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6206837" y="2591459"/>
            <a:ext cx="5486400" cy="3202351"/>
          </a:xfrm>
        </p:spPr>
        <p:txBody>
          <a:bodyPr anchor="ctr">
            <a:normAutofit/>
          </a:bodyPr>
          <a:lstStyle>
            <a:lvl1pPr marL="0" indent="0" algn="ctr">
              <a:buNone/>
              <a:defRPr sz="2399">
                <a:latin typeface="+mj-lt"/>
              </a:defRPr>
            </a:lvl1pPr>
          </a:lstStyle>
          <a:p>
            <a:r>
              <a:rPr lang="en-US" dirty="0"/>
              <a:t>CHART GOES HERE</a:t>
            </a:r>
          </a:p>
        </p:txBody>
      </p:sp>
      <p:sp>
        <p:nvSpPr>
          <p:cNvPr id="5" name="Rectangle 4">
            <a:extLst>
              <a:ext uri="{FF2B5EF4-FFF2-40B4-BE49-F238E27FC236}">
                <a16:creationId xmlns:a16="http://schemas.microsoft.com/office/drawing/2014/main" id="{018142D1-CB6C-BAF1-5D29-012790CC3AB9}"/>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6" name="Rectangle 5">
            <a:extLst>
              <a:ext uri="{FF2B5EF4-FFF2-40B4-BE49-F238E27FC236}">
                <a16:creationId xmlns:a16="http://schemas.microsoft.com/office/drawing/2014/main" id="{9D304EE5-A1D4-A66D-5612-BF4A70B4C5BA}"/>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7" name="Rectangle 6">
            <a:extLst>
              <a:ext uri="{FF2B5EF4-FFF2-40B4-BE49-F238E27FC236}">
                <a16:creationId xmlns:a16="http://schemas.microsoft.com/office/drawing/2014/main" id="{A4F79EC4-5342-4BD5-00E1-369C89742628}"/>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3" name="Graphic 12">
            <a:extLst>
              <a:ext uri="{FF2B5EF4-FFF2-40B4-BE49-F238E27FC236}">
                <a16:creationId xmlns:a16="http://schemas.microsoft.com/office/drawing/2014/main" id="{9CD9F2DC-60EF-DFBD-09A7-45DA43AC2F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2" name="Google Shape;53;p8">
            <a:extLst>
              <a:ext uri="{FF2B5EF4-FFF2-40B4-BE49-F238E27FC236}">
                <a16:creationId xmlns:a16="http://schemas.microsoft.com/office/drawing/2014/main" id="{688892CA-C29B-A78B-53E1-41D732E0D513}"/>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3937101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hart Layout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39" y="2149801"/>
            <a:ext cx="35760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4297937" y="2149801"/>
            <a:ext cx="35760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8117236" y="2149801"/>
            <a:ext cx="35760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39" y="2591459"/>
            <a:ext cx="3576000" cy="3202351"/>
          </a:xfrm>
        </p:spPr>
        <p:txBody>
          <a:bodyPr anchor="ctr">
            <a:normAutofit/>
          </a:bodyPr>
          <a:lstStyle>
            <a:lvl1pPr marL="0" indent="0" algn="ctr">
              <a:buNone/>
              <a:defRPr sz="2399">
                <a:latin typeface="+mj-lt"/>
              </a:defRPr>
            </a:lvl1pPr>
          </a:lstStyle>
          <a:p>
            <a:r>
              <a:rPr lang="en-US" dirty="0"/>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4297937" y="2591459"/>
            <a:ext cx="3576000" cy="3202351"/>
          </a:xfrm>
        </p:spPr>
        <p:txBody>
          <a:bodyPr anchor="ctr">
            <a:normAutofit/>
          </a:bodyPr>
          <a:lstStyle>
            <a:lvl1pPr marL="0" indent="0" algn="ctr">
              <a:buNone/>
              <a:defRPr sz="2399">
                <a:latin typeface="+mj-lt"/>
              </a:defRPr>
            </a:lvl1pPr>
          </a:lstStyle>
          <a:p>
            <a:r>
              <a:rPr lang="en-US" dirty="0"/>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8117236" y="2591459"/>
            <a:ext cx="3576000" cy="3202351"/>
          </a:xfrm>
        </p:spPr>
        <p:txBody>
          <a:bodyPr anchor="ctr">
            <a:normAutofit/>
          </a:bodyPr>
          <a:lstStyle>
            <a:lvl1pPr marL="0" indent="0" algn="ctr">
              <a:buNone/>
              <a:defRPr sz="2399">
                <a:latin typeface="+mj-lt"/>
              </a:defRPr>
            </a:lvl1pPr>
          </a:lstStyle>
          <a:p>
            <a:r>
              <a:rPr lang="en-US" dirty="0"/>
              <a:t>CHART GOES HERE</a:t>
            </a:r>
          </a:p>
        </p:txBody>
      </p:sp>
      <p:sp>
        <p:nvSpPr>
          <p:cNvPr id="5" name="Rectangle 4">
            <a:extLst>
              <a:ext uri="{FF2B5EF4-FFF2-40B4-BE49-F238E27FC236}">
                <a16:creationId xmlns:a16="http://schemas.microsoft.com/office/drawing/2014/main" id="{DB8D09B1-29B2-873E-C1FC-C7ED3AA06CAF}"/>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7" name="Rectangle 6">
            <a:extLst>
              <a:ext uri="{FF2B5EF4-FFF2-40B4-BE49-F238E27FC236}">
                <a16:creationId xmlns:a16="http://schemas.microsoft.com/office/drawing/2014/main" id="{B1F7329E-FC2A-C792-5347-BCDD974F773B}"/>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74CA2F19-6271-B200-DE45-544D8969E841}"/>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5" name="Graphic 14">
            <a:extLst>
              <a:ext uri="{FF2B5EF4-FFF2-40B4-BE49-F238E27FC236}">
                <a16:creationId xmlns:a16="http://schemas.microsoft.com/office/drawing/2014/main" id="{59E4382E-ADE2-9C62-27D2-77937C2511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4" name="Google Shape;53;p8">
            <a:extLst>
              <a:ext uri="{FF2B5EF4-FFF2-40B4-BE49-F238E27FC236}">
                <a16:creationId xmlns:a16="http://schemas.microsoft.com/office/drawing/2014/main" id="{7BB38021-FC07-D874-F82F-F74ABFAF7A36}"/>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1377158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hart Layout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3" y="1269813"/>
            <a:ext cx="11214596" cy="558993"/>
          </a:xfrm>
        </p:spPr>
        <p:txBody>
          <a:bodyPr lIns="0" tIns="0" rIns="0" bIns="0" anchor="t">
            <a:noAutofit/>
          </a:bodyPr>
          <a:lstStyle>
            <a:lvl1pPr>
              <a:defRPr sz="3065"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3" y="913214"/>
            <a:ext cx="11214596" cy="225559"/>
          </a:xfrm>
        </p:spPr>
        <p:txBody>
          <a:bodyPr lIns="0" tIns="0" rIns="0" bIns="0">
            <a:noAutofit/>
          </a:bodyPr>
          <a:lstStyle>
            <a:lvl1pPr marL="0" indent="0">
              <a:buNone/>
              <a:defRPr sz="1600" i="1" spc="13" baseline="0">
                <a:solidFill>
                  <a:schemeClr val="accent4"/>
                </a:solidFill>
              </a:defRPr>
            </a:lvl1pPr>
            <a:lvl2pPr marL="457099" indent="0">
              <a:buNone/>
              <a:defRPr/>
            </a:lvl2pPr>
            <a:lvl3pPr marL="914196" indent="0">
              <a:buNone/>
              <a:defRPr/>
            </a:lvl3pPr>
            <a:lvl4pPr marL="1371295" indent="0">
              <a:buNone/>
              <a:defRPr/>
            </a:lvl4pPr>
            <a:lvl5pPr marL="1828394" indent="0">
              <a:buNone/>
              <a:defRPr/>
            </a:lvl5pPr>
          </a:lstStyle>
          <a:p>
            <a:pPr lvl="0"/>
            <a:r>
              <a:rPr lang="en-GB"/>
              <a:t>Identifier title</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39" y="2149801"/>
            <a:ext cx="2620800" cy="334113"/>
          </a:xfrm>
          <a:noFill/>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3343239" y="2149801"/>
            <a:ext cx="2620800" cy="334113"/>
          </a:xfrm>
          <a:noFill/>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6207837" y="2149801"/>
            <a:ext cx="2620800" cy="334113"/>
          </a:xfrm>
          <a:noFill/>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22" name="Text Placeholder 11">
            <a:extLst>
              <a:ext uri="{FF2B5EF4-FFF2-40B4-BE49-F238E27FC236}">
                <a16:creationId xmlns:a16="http://schemas.microsoft.com/office/drawing/2014/main" id="{1C0719E0-4C3A-6C3B-372E-C58BABD22565}"/>
              </a:ext>
            </a:extLst>
          </p:cNvPr>
          <p:cNvSpPr>
            <a:spLocks noGrp="1"/>
          </p:cNvSpPr>
          <p:nvPr>
            <p:ph type="body" sz="quarter" idx="45" hasCustomPrompt="1"/>
          </p:nvPr>
        </p:nvSpPr>
        <p:spPr>
          <a:xfrm>
            <a:off x="9072435" y="2149801"/>
            <a:ext cx="2620800" cy="334113"/>
          </a:xfrm>
          <a:noFill/>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39" y="2591459"/>
            <a:ext cx="2620800" cy="3202351"/>
          </a:xfrm>
        </p:spPr>
        <p:txBody>
          <a:bodyPr anchor="ctr">
            <a:normAutofit/>
          </a:bodyPr>
          <a:lstStyle>
            <a:lvl1pPr marL="0" indent="0" algn="ctr">
              <a:buNone/>
              <a:defRPr sz="2399">
                <a:latin typeface="+mj-lt"/>
              </a:defRPr>
            </a:lvl1pPr>
          </a:lstStyle>
          <a:p>
            <a:r>
              <a:rPr lang="en-US" dirty="0"/>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3343239" y="2591459"/>
            <a:ext cx="2620800" cy="3202351"/>
          </a:xfrm>
        </p:spPr>
        <p:txBody>
          <a:bodyPr anchor="ctr">
            <a:normAutofit/>
          </a:bodyPr>
          <a:lstStyle>
            <a:lvl1pPr marL="0" indent="0" algn="ctr">
              <a:buNone/>
              <a:defRPr sz="2399">
                <a:latin typeface="+mj-lt"/>
              </a:defRPr>
            </a:lvl1pPr>
          </a:lstStyle>
          <a:p>
            <a:r>
              <a:rPr lang="en-US" dirty="0"/>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6207837" y="2591459"/>
            <a:ext cx="2620800" cy="3202351"/>
          </a:xfrm>
        </p:spPr>
        <p:txBody>
          <a:bodyPr anchor="ctr">
            <a:normAutofit/>
          </a:bodyPr>
          <a:lstStyle>
            <a:lvl1pPr marL="0" indent="0" algn="ctr">
              <a:buNone/>
              <a:defRPr sz="2399">
                <a:latin typeface="+mj-lt"/>
              </a:defRPr>
            </a:lvl1pPr>
          </a:lstStyle>
          <a:p>
            <a:r>
              <a:rPr lang="en-US" dirty="0"/>
              <a:t>CHART GOES HERE</a:t>
            </a:r>
          </a:p>
        </p:txBody>
      </p:sp>
      <p:sp>
        <p:nvSpPr>
          <p:cNvPr id="35" name="Chart Placeholder 31">
            <a:extLst>
              <a:ext uri="{FF2B5EF4-FFF2-40B4-BE49-F238E27FC236}">
                <a16:creationId xmlns:a16="http://schemas.microsoft.com/office/drawing/2014/main" id="{AB13F030-DFBC-035E-A23F-1ED7BA26C347}"/>
              </a:ext>
            </a:extLst>
          </p:cNvPr>
          <p:cNvSpPr>
            <a:spLocks noGrp="1"/>
          </p:cNvSpPr>
          <p:nvPr>
            <p:ph type="chart" sz="quarter" idx="49" hasCustomPrompt="1"/>
          </p:nvPr>
        </p:nvSpPr>
        <p:spPr>
          <a:xfrm>
            <a:off x="9072435" y="2591459"/>
            <a:ext cx="2620800" cy="3202351"/>
          </a:xfrm>
        </p:spPr>
        <p:txBody>
          <a:bodyPr anchor="ctr">
            <a:normAutofit/>
          </a:bodyPr>
          <a:lstStyle>
            <a:lvl1pPr marL="0" indent="0" algn="ctr">
              <a:buNone/>
              <a:defRPr sz="2399">
                <a:latin typeface="+mj-lt"/>
              </a:defRPr>
            </a:lvl1pPr>
          </a:lstStyle>
          <a:p>
            <a:r>
              <a:rPr lang="en-US" dirty="0"/>
              <a:t>CHART GOES HERE</a:t>
            </a:r>
          </a:p>
        </p:txBody>
      </p:sp>
      <p:sp>
        <p:nvSpPr>
          <p:cNvPr id="5" name="Rectangle 4">
            <a:extLst>
              <a:ext uri="{FF2B5EF4-FFF2-40B4-BE49-F238E27FC236}">
                <a16:creationId xmlns:a16="http://schemas.microsoft.com/office/drawing/2014/main" id="{F636364E-9FDB-678A-6565-C6A96129002A}"/>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7" name="Rectangle 6">
            <a:extLst>
              <a:ext uri="{FF2B5EF4-FFF2-40B4-BE49-F238E27FC236}">
                <a16:creationId xmlns:a16="http://schemas.microsoft.com/office/drawing/2014/main" id="{8913F0FC-2279-4CA7-9568-907D25F447C8}"/>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938B6CC5-BBB0-11AE-5567-995399E35A80}"/>
              </a:ext>
            </a:extLst>
          </p:cNvPr>
          <p:cNvSpPr/>
          <p:nvPr userDrawn="1"/>
        </p:nvSpPr>
        <p:spPr>
          <a:xfrm>
            <a:off x="10854271" y="6341537"/>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5" name="Graphic 14">
            <a:extLst>
              <a:ext uri="{FF2B5EF4-FFF2-40B4-BE49-F238E27FC236}">
                <a16:creationId xmlns:a16="http://schemas.microsoft.com/office/drawing/2014/main" id="{2942A741-9987-E8CA-671C-AAD13892A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sp>
        <p:nvSpPr>
          <p:cNvPr id="4" name="Google Shape;53;p8">
            <a:extLst>
              <a:ext uri="{FF2B5EF4-FFF2-40B4-BE49-F238E27FC236}">
                <a16:creationId xmlns:a16="http://schemas.microsoft.com/office/drawing/2014/main" id="{C1BF7076-8627-B382-8504-EC8D1972F0F0}"/>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Tree>
    <p:extLst>
      <p:ext uri="{BB962C8B-B14F-4D97-AF65-F5344CB8AC3E}">
        <p14:creationId xmlns:p14="http://schemas.microsoft.com/office/powerpoint/2010/main" val="847986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1 Chart 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8123769" y="0"/>
            <a:ext cx="4068233"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7401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7401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6" y="2149799"/>
            <a:ext cx="35808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299436" y="2149799"/>
            <a:ext cx="35808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8362035" y="2149801"/>
            <a:ext cx="3331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8362035" y="2591456"/>
            <a:ext cx="3331200" cy="3202351"/>
          </a:xfrm>
        </p:spPr>
        <p:txBody>
          <a:bodyPr anchor="ctr">
            <a:normAutofit/>
          </a:bodyPr>
          <a:lstStyle>
            <a:lvl1pPr marL="0" indent="0" algn="ctr">
              <a:buNone/>
              <a:defRPr sz="2400">
                <a:latin typeface="+mj-lt"/>
              </a:defRPr>
            </a:lvl1pPr>
          </a:lstStyle>
          <a:p>
            <a:r>
              <a:rPr lang="en-US" dirty="0"/>
              <a:t>CHART GOES HERE</a:t>
            </a:r>
          </a:p>
        </p:txBody>
      </p:sp>
      <p:sp>
        <p:nvSpPr>
          <p:cNvPr id="12" name="Rectangle 11">
            <a:extLst>
              <a:ext uri="{FF2B5EF4-FFF2-40B4-BE49-F238E27FC236}">
                <a16:creationId xmlns:a16="http://schemas.microsoft.com/office/drawing/2014/main" id="{BB051910-F888-18CF-A160-2BB613477F4D}"/>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4" name="Rectangle 13">
            <a:extLst>
              <a:ext uri="{FF2B5EF4-FFF2-40B4-BE49-F238E27FC236}">
                <a16:creationId xmlns:a16="http://schemas.microsoft.com/office/drawing/2014/main" id="{7BBCB15A-7263-BE84-6C36-5404EEA51E21}"/>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5" name="Rectangle 14">
            <a:extLst>
              <a:ext uri="{FF2B5EF4-FFF2-40B4-BE49-F238E27FC236}">
                <a16:creationId xmlns:a16="http://schemas.microsoft.com/office/drawing/2014/main" id="{F7522150-F1E5-3635-B63A-DE0FFA292B3B}"/>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6" name="Graphic 15">
            <a:extLst>
              <a:ext uri="{FF2B5EF4-FFF2-40B4-BE49-F238E27FC236}">
                <a16:creationId xmlns:a16="http://schemas.microsoft.com/office/drawing/2014/main" id="{6D602204-2E34-7A91-0436-095F82E7910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13810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1 Chart 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1" y="0"/>
            <a:ext cx="6096000" cy="6859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537599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537599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6" y="2149799"/>
            <a:ext cx="5375999"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6" name="Text Placeholder 11">
            <a:extLst>
              <a:ext uri="{FF2B5EF4-FFF2-40B4-BE49-F238E27FC236}">
                <a16:creationId xmlns:a16="http://schemas.microsoft.com/office/drawing/2014/main" id="{BE206F26-F0C4-E60C-E192-2C78966ABE07}"/>
              </a:ext>
            </a:extLst>
          </p:cNvPr>
          <p:cNvSpPr>
            <a:spLocks noGrp="1"/>
          </p:cNvSpPr>
          <p:nvPr>
            <p:ph type="body" sz="quarter" idx="44" hasCustomPrompt="1"/>
          </p:nvPr>
        </p:nvSpPr>
        <p:spPr>
          <a:xfrm>
            <a:off x="6606076" y="2149801"/>
            <a:ext cx="5087161"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13" name="Chart Placeholder 31">
            <a:extLst>
              <a:ext uri="{FF2B5EF4-FFF2-40B4-BE49-F238E27FC236}">
                <a16:creationId xmlns:a16="http://schemas.microsoft.com/office/drawing/2014/main" id="{8E379E4B-FBE8-D234-5303-8C5CF69A1918}"/>
              </a:ext>
            </a:extLst>
          </p:cNvPr>
          <p:cNvSpPr>
            <a:spLocks noGrp="1"/>
          </p:cNvSpPr>
          <p:nvPr>
            <p:ph type="chart" sz="quarter" idx="48" hasCustomPrompt="1"/>
          </p:nvPr>
        </p:nvSpPr>
        <p:spPr>
          <a:xfrm>
            <a:off x="6606076" y="2591456"/>
            <a:ext cx="5087161" cy="3202351"/>
          </a:xfrm>
        </p:spPr>
        <p:txBody>
          <a:bodyPr anchor="ctr">
            <a:normAutofit/>
          </a:bodyPr>
          <a:lstStyle>
            <a:lvl1pPr marL="0" indent="0" algn="ctr">
              <a:buNone/>
              <a:defRPr sz="2400">
                <a:latin typeface="+mj-lt"/>
              </a:defRPr>
            </a:lvl1pPr>
          </a:lstStyle>
          <a:p>
            <a:r>
              <a:rPr lang="en-US" dirty="0"/>
              <a:t>CHART GOES HERE</a:t>
            </a:r>
          </a:p>
        </p:txBody>
      </p:sp>
      <p:sp>
        <p:nvSpPr>
          <p:cNvPr id="5" name="Rectangle 4">
            <a:extLst>
              <a:ext uri="{FF2B5EF4-FFF2-40B4-BE49-F238E27FC236}">
                <a16:creationId xmlns:a16="http://schemas.microsoft.com/office/drawing/2014/main" id="{3A05E4BF-9394-D86D-FA55-8E964308947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2" name="Rectangle 11">
            <a:extLst>
              <a:ext uri="{FF2B5EF4-FFF2-40B4-BE49-F238E27FC236}">
                <a16:creationId xmlns:a16="http://schemas.microsoft.com/office/drawing/2014/main" id="{0FA8DEDA-AB6D-BC65-F148-57CBC193C91C}"/>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4" name="Rectangle 13">
            <a:extLst>
              <a:ext uri="{FF2B5EF4-FFF2-40B4-BE49-F238E27FC236}">
                <a16:creationId xmlns:a16="http://schemas.microsoft.com/office/drawing/2014/main" id="{A106D9D0-C325-2848-153E-8AEACC667BCB}"/>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8E33D963-7721-8730-5292-CA5BCC21824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113704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 Smartart 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1"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537599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537599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67" y="2149800"/>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0" y="2536781"/>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67" y="359583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7" y="398612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67" y="504187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7" y="543216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3647BC14-C3FC-8462-F3AF-52CD1B2A295E}"/>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EE3D37CC-3FA5-B7CC-B3E1-B0BB2C88A18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7" name="Rectangle 6">
            <a:extLst>
              <a:ext uri="{FF2B5EF4-FFF2-40B4-BE49-F238E27FC236}">
                <a16:creationId xmlns:a16="http://schemas.microsoft.com/office/drawing/2014/main" id="{697777DA-3943-3F15-041E-BC730890055C}"/>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Graphic 12">
            <a:extLst>
              <a:ext uri="{FF2B5EF4-FFF2-40B4-BE49-F238E27FC236}">
                <a16:creationId xmlns:a16="http://schemas.microsoft.com/office/drawing/2014/main" id="{38CA8C02-10D7-E74C-8ED2-484F09D2D9D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798170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 + Imag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537599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537599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67" y="2149800"/>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0" y="2536781"/>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67" y="359583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7" y="398612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3" name="Text Placeholder 11">
            <a:extLst>
              <a:ext uri="{FF2B5EF4-FFF2-40B4-BE49-F238E27FC236}">
                <a16:creationId xmlns:a16="http://schemas.microsoft.com/office/drawing/2014/main" id="{C5716C54-FB71-3496-71F2-9DA8D669C93B}"/>
              </a:ext>
            </a:extLst>
          </p:cNvPr>
          <p:cNvSpPr>
            <a:spLocks noGrp="1"/>
          </p:cNvSpPr>
          <p:nvPr>
            <p:ph type="body" sz="quarter" idx="52" hasCustomPrompt="1"/>
          </p:nvPr>
        </p:nvSpPr>
        <p:spPr>
          <a:xfrm>
            <a:off x="1313867" y="504187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6" name="Text Placeholder 6">
            <a:extLst>
              <a:ext uri="{FF2B5EF4-FFF2-40B4-BE49-F238E27FC236}">
                <a16:creationId xmlns:a16="http://schemas.microsoft.com/office/drawing/2014/main" id="{68D7A2C9-5B11-4A18-F6DC-3B329DD65EEF}"/>
              </a:ext>
            </a:extLst>
          </p:cNvPr>
          <p:cNvSpPr>
            <a:spLocks noGrp="1"/>
          </p:cNvSpPr>
          <p:nvPr>
            <p:ph type="body" sz="quarter" idx="53"/>
          </p:nvPr>
        </p:nvSpPr>
        <p:spPr>
          <a:xfrm>
            <a:off x="1313867" y="543216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D2424144-5C50-8111-3C4C-2CE1770FC09F}"/>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DACF5880-6561-101D-BEF2-61168EDDBE5A}"/>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EAA62185-6F20-1F19-010C-B59DD767172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Graphic 6">
            <a:extLst>
              <a:ext uri="{FF2B5EF4-FFF2-40B4-BE49-F238E27FC236}">
                <a16:creationId xmlns:a16="http://schemas.microsoft.com/office/drawing/2014/main" id="{451AD19C-7B5A-5505-EDBE-D67C3E2983A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13" name="Picture Placeholder 12">
            <a:extLst>
              <a:ext uri="{FF2B5EF4-FFF2-40B4-BE49-F238E27FC236}">
                <a16:creationId xmlns:a16="http://schemas.microsoft.com/office/drawing/2014/main" id="{BB0FF834-BE8F-FE1E-A607-681472014404}"/>
              </a:ext>
            </a:extLst>
          </p:cNvPr>
          <p:cNvSpPr>
            <a:spLocks noGrp="1"/>
          </p:cNvSpPr>
          <p:nvPr>
            <p:ph type="pic" sz="quarter" idx="58" hasCustomPrompt="1"/>
          </p:nvPr>
        </p:nvSpPr>
        <p:spPr>
          <a:xfrm>
            <a:off x="6096000" y="3"/>
            <a:ext cx="6096000" cy="6406797"/>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txBody>
          <a:bodyPr wrap="square" anchor="ctr">
            <a:noAutofit/>
          </a:bodyPr>
          <a:lstStyle>
            <a:lvl1pPr marL="0" indent="0" algn="ctr">
              <a:buNone/>
              <a:defRPr>
                <a:latin typeface="+mj-lt"/>
              </a:defRPr>
            </a:lvl1pPr>
          </a:lstStyle>
          <a:p>
            <a:r>
              <a:rPr lang="en-US" dirty="0"/>
              <a:t>IMAGE GOES HERE</a:t>
            </a:r>
          </a:p>
        </p:txBody>
      </p:sp>
    </p:spTree>
    <p:extLst>
      <p:ext uri="{BB962C8B-B14F-4D97-AF65-F5344CB8AC3E}">
        <p14:creationId xmlns:p14="http://schemas.microsoft.com/office/powerpoint/2010/main" val="196680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E37B2585-AF41-F54E-84E3-2731D2F7B705}"/>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966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s Dark Blue Light">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1" y="0"/>
            <a:ext cx="6096000" cy="6859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537599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537599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67" y="2149800"/>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0" y="2536781"/>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67" y="359583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7" y="398612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2" y="2157744"/>
            <a:ext cx="4003200" cy="334113"/>
          </a:xfrm>
        </p:spPr>
        <p:txBody>
          <a:bodyPr lIns="0" tIns="57600" rIns="0" bIns="0">
            <a:noAutofit/>
          </a:bodyPr>
          <a:lstStyle>
            <a:lvl1pPr marL="0" indent="0">
              <a:lnSpc>
                <a:spcPct val="110000"/>
              </a:lnSpc>
              <a:buNone/>
              <a:defRPr sz="1467" b="1" i="0" cap="all" spc="-13" baseline="0">
                <a:solidFill>
                  <a:schemeClr val="accent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5" y="2544725"/>
            <a:ext cx="4003667" cy="81451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accent2"/>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accent2"/>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2" y="3603782"/>
            <a:ext cx="4003200" cy="334113"/>
          </a:xfrm>
        </p:spPr>
        <p:txBody>
          <a:bodyPr lIns="0" tIns="57600" rIns="0" bIns="0">
            <a:noAutofit/>
          </a:bodyPr>
          <a:lstStyle>
            <a:lvl1pPr marL="0" indent="0">
              <a:lnSpc>
                <a:spcPct val="110000"/>
              </a:lnSpc>
              <a:buNone/>
              <a:defRPr sz="1467" b="1" i="0" cap="all" spc="-13" baseline="0">
                <a:solidFill>
                  <a:schemeClr val="accent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2" y="3994070"/>
            <a:ext cx="4003667" cy="81451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accent2"/>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accent2"/>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0" name="Rectangle 29">
            <a:extLst>
              <a:ext uri="{FF2B5EF4-FFF2-40B4-BE49-F238E27FC236}">
                <a16:creationId xmlns:a16="http://schemas.microsoft.com/office/drawing/2014/main" id="{48C6B005-3B2C-92B7-9E4E-C401966D827C}"/>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33" name="Rectangle 32">
            <a:extLst>
              <a:ext uri="{FF2B5EF4-FFF2-40B4-BE49-F238E27FC236}">
                <a16:creationId xmlns:a16="http://schemas.microsoft.com/office/drawing/2014/main" id="{A1542AB8-1BB1-BF47-4291-987B163D64D1}"/>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34" name="Rectangle 33">
            <a:extLst>
              <a:ext uri="{FF2B5EF4-FFF2-40B4-BE49-F238E27FC236}">
                <a16:creationId xmlns:a16="http://schemas.microsoft.com/office/drawing/2014/main" id="{2C8CBE75-D3B5-50F4-9DC5-D852833C845A}"/>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5" name="Graphic 34">
            <a:extLst>
              <a:ext uri="{FF2B5EF4-FFF2-40B4-BE49-F238E27FC236}">
                <a16:creationId xmlns:a16="http://schemas.microsoft.com/office/drawing/2014/main" id="{87F6D308-D0F2-621D-BE06-DE281603A33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
        <p:nvSpPr>
          <p:cNvPr id="21" name="Picture Placeholder 40">
            <a:extLst>
              <a:ext uri="{FF2B5EF4-FFF2-40B4-BE49-F238E27FC236}">
                <a16:creationId xmlns:a16="http://schemas.microsoft.com/office/drawing/2014/main" id="{A3B49A9F-7C6F-3E18-5F93-F387255E3E25}"/>
              </a:ext>
            </a:extLst>
          </p:cNvPr>
          <p:cNvSpPr>
            <a:spLocks noGrp="1" noChangeAspect="1"/>
          </p:cNvSpPr>
          <p:nvPr>
            <p:ph type="pic" sz="quarter" idx="63" hasCustomPrompt="1"/>
          </p:nvPr>
        </p:nvSpPr>
        <p:spPr>
          <a:xfrm>
            <a:off x="478637" y="2149799"/>
            <a:ext cx="594940" cy="595200"/>
          </a:xfrm>
          <a:prstGeom prst="rect">
            <a:avLst/>
          </a:prstGeom>
          <a:noFill/>
          <a:ln w="19050">
            <a:solidFill>
              <a:schemeClr val="accent4"/>
            </a:solidFill>
          </a:ln>
        </p:spPr>
        <p:txBody>
          <a:bodyPr anchor="ctr">
            <a:noAutofit/>
          </a:bodyPr>
          <a:lstStyle>
            <a:lvl1pPr marL="0" indent="0" algn="ctr">
              <a:buNone/>
              <a:defRPr sz="1769">
                <a:solidFill>
                  <a:schemeClr val="bg1"/>
                </a:solidFill>
                <a:latin typeface="+mj-lt"/>
              </a:defRPr>
            </a:lvl1pPr>
          </a:lstStyle>
          <a:p>
            <a:r>
              <a:rPr lang="en-US" dirty="0"/>
              <a:t> </a:t>
            </a:r>
          </a:p>
        </p:txBody>
      </p:sp>
      <p:sp>
        <p:nvSpPr>
          <p:cNvPr id="23" name="Picture Placeholder 40">
            <a:extLst>
              <a:ext uri="{FF2B5EF4-FFF2-40B4-BE49-F238E27FC236}">
                <a16:creationId xmlns:a16="http://schemas.microsoft.com/office/drawing/2014/main" id="{0C614FED-C870-4048-7E3F-B3B5DA2FC129}"/>
              </a:ext>
            </a:extLst>
          </p:cNvPr>
          <p:cNvSpPr>
            <a:spLocks noGrp="1" noChangeAspect="1"/>
          </p:cNvSpPr>
          <p:nvPr>
            <p:ph type="pic" sz="quarter" idx="64" hasCustomPrompt="1"/>
          </p:nvPr>
        </p:nvSpPr>
        <p:spPr>
          <a:xfrm>
            <a:off x="6363002" y="2157743"/>
            <a:ext cx="594940" cy="595200"/>
          </a:xfrm>
          <a:prstGeom prst="rect">
            <a:avLst/>
          </a:prstGeom>
          <a:noFill/>
          <a:ln w="19050">
            <a:solidFill>
              <a:schemeClr val="accent1"/>
            </a:solidFill>
          </a:ln>
        </p:spPr>
        <p:txBody>
          <a:bodyPr anchor="ctr">
            <a:noAutofit/>
          </a:bodyPr>
          <a:lstStyle>
            <a:lvl1pPr marL="0" indent="0" algn="ctr">
              <a:buNone/>
              <a:defRPr sz="1769">
                <a:solidFill>
                  <a:schemeClr val="bg1"/>
                </a:solidFill>
                <a:latin typeface="+mj-lt"/>
              </a:defRPr>
            </a:lvl1pPr>
          </a:lstStyle>
          <a:p>
            <a:r>
              <a:rPr lang="en-US" dirty="0"/>
              <a:t> </a:t>
            </a:r>
          </a:p>
        </p:txBody>
      </p:sp>
      <p:sp>
        <p:nvSpPr>
          <p:cNvPr id="24" name="Picture Placeholder 40">
            <a:extLst>
              <a:ext uri="{FF2B5EF4-FFF2-40B4-BE49-F238E27FC236}">
                <a16:creationId xmlns:a16="http://schemas.microsoft.com/office/drawing/2014/main" id="{821A0428-EB64-EE83-3B6B-B33527358168}"/>
              </a:ext>
            </a:extLst>
          </p:cNvPr>
          <p:cNvSpPr>
            <a:spLocks noGrp="1" noChangeAspect="1"/>
          </p:cNvSpPr>
          <p:nvPr>
            <p:ph type="pic" sz="quarter" idx="65" hasCustomPrompt="1"/>
          </p:nvPr>
        </p:nvSpPr>
        <p:spPr>
          <a:xfrm>
            <a:off x="6363002" y="3603781"/>
            <a:ext cx="594940" cy="595200"/>
          </a:xfrm>
          <a:prstGeom prst="rect">
            <a:avLst/>
          </a:prstGeom>
          <a:noFill/>
          <a:ln w="19050">
            <a:solidFill>
              <a:schemeClr val="accent1"/>
            </a:solidFill>
          </a:ln>
        </p:spPr>
        <p:txBody>
          <a:bodyPr anchor="ctr">
            <a:noAutofit/>
          </a:bodyPr>
          <a:lstStyle>
            <a:lvl1pPr marL="0" indent="0" algn="ctr">
              <a:buNone/>
              <a:defRPr sz="1769">
                <a:solidFill>
                  <a:schemeClr val="bg1"/>
                </a:solidFill>
                <a:latin typeface="+mj-lt"/>
              </a:defRPr>
            </a:lvl1pPr>
          </a:lstStyle>
          <a:p>
            <a:r>
              <a:rPr lang="en-US" dirty="0"/>
              <a:t> </a:t>
            </a:r>
          </a:p>
        </p:txBody>
      </p:sp>
      <p:sp>
        <p:nvSpPr>
          <p:cNvPr id="25" name="Picture Placeholder 40">
            <a:extLst>
              <a:ext uri="{FF2B5EF4-FFF2-40B4-BE49-F238E27FC236}">
                <a16:creationId xmlns:a16="http://schemas.microsoft.com/office/drawing/2014/main" id="{B90909E3-83F6-4F7C-5B03-0BC3CDA195D7}"/>
              </a:ext>
            </a:extLst>
          </p:cNvPr>
          <p:cNvSpPr>
            <a:spLocks noGrp="1" noChangeAspect="1"/>
          </p:cNvSpPr>
          <p:nvPr>
            <p:ph type="pic" sz="quarter" idx="66" hasCustomPrompt="1"/>
          </p:nvPr>
        </p:nvSpPr>
        <p:spPr>
          <a:xfrm>
            <a:off x="478637" y="3595837"/>
            <a:ext cx="594940" cy="595200"/>
          </a:xfrm>
          <a:prstGeom prst="rect">
            <a:avLst/>
          </a:prstGeom>
          <a:noFill/>
          <a:ln w="19050">
            <a:solidFill>
              <a:schemeClr val="accent4"/>
            </a:solidFill>
          </a:ln>
        </p:spPr>
        <p:txBody>
          <a:bodyPr anchor="ctr">
            <a:noAutofit/>
          </a:bodyPr>
          <a:lstStyle>
            <a:lvl1pPr marL="0" indent="0" algn="ctr">
              <a:buNone/>
              <a:defRPr sz="1769">
                <a:solidFill>
                  <a:schemeClr val="bg1"/>
                </a:solidFill>
                <a:latin typeface="+mj-lt"/>
              </a:defRPr>
            </a:lvl1pPr>
          </a:lstStyle>
          <a:p>
            <a:r>
              <a:rPr lang="en-US" dirty="0"/>
              <a:t> </a:t>
            </a:r>
          </a:p>
        </p:txBody>
      </p:sp>
    </p:spTree>
    <p:extLst>
      <p:ext uri="{BB962C8B-B14F-4D97-AF65-F5344CB8AC3E}">
        <p14:creationId xmlns:p14="http://schemas.microsoft.com/office/powerpoint/2010/main" val="1856453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s Grey 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2EE5-AA0D-AED2-0B81-0FEAF316FBF6}"/>
              </a:ext>
            </a:extLst>
          </p:cNvPr>
          <p:cNvSpPr/>
          <p:nvPr userDrawn="1"/>
        </p:nvSpPr>
        <p:spPr>
          <a:xfrm>
            <a:off x="6096001" y="0"/>
            <a:ext cx="6096000" cy="685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5375999"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5375999"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ext Placeholder 11">
            <a:extLst>
              <a:ext uri="{FF2B5EF4-FFF2-40B4-BE49-F238E27FC236}">
                <a16:creationId xmlns:a16="http://schemas.microsoft.com/office/drawing/2014/main" id="{18E6AB3D-2A76-3B6E-2E1E-E0E5CB2CEF7E}"/>
              </a:ext>
            </a:extLst>
          </p:cNvPr>
          <p:cNvSpPr>
            <a:spLocks noGrp="1"/>
          </p:cNvSpPr>
          <p:nvPr>
            <p:ph type="body" sz="quarter" idx="44" hasCustomPrompt="1"/>
          </p:nvPr>
        </p:nvSpPr>
        <p:spPr>
          <a:xfrm>
            <a:off x="1313867" y="2149800"/>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7" name="Text Placeholder 6">
            <a:extLst>
              <a:ext uri="{FF2B5EF4-FFF2-40B4-BE49-F238E27FC236}">
                <a16:creationId xmlns:a16="http://schemas.microsoft.com/office/drawing/2014/main" id="{A199EFB8-D82C-28E4-CE73-2DFB640D2EA1}"/>
              </a:ext>
            </a:extLst>
          </p:cNvPr>
          <p:cNvSpPr>
            <a:spLocks noGrp="1"/>
          </p:cNvSpPr>
          <p:nvPr>
            <p:ph type="body" sz="quarter" idx="49"/>
          </p:nvPr>
        </p:nvSpPr>
        <p:spPr>
          <a:xfrm>
            <a:off x="1313400" y="2536781"/>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2" name="Text Placeholder 11">
            <a:extLst>
              <a:ext uri="{FF2B5EF4-FFF2-40B4-BE49-F238E27FC236}">
                <a16:creationId xmlns:a16="http://schemas.microsoft.com/office/drawing/2014/main" id="{49A7B846-D83D-8F86-CE1A-92E4359A0701}"/>
              </a:ext>
            </a:extLst>
          </p:cNvPr>
          <p:cNvSpPr>
            <a:spLocks noGrp="1"/>
          </p:cNvSpPr>
          <p:nvPr>
            <p:ph type="body" sz="quarter" idx="50" hasCustomPrompt="1"/>
          </p:nvPr>
        </p:nvSpPr>
        <p:spPr>
          <a:xfrm>
            <a:off x="1313867" y="3595838"/>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32" name="Text Placeholder 6">
            <a:extLst>
              <a:ext uri="{FF2B5EF4-FFF2-40B4-BE49-F238E27FC236}">
                <a16:creationId xmlns:a16="http://schemas.microsoft.com/office/drawing/2014/main" id="{3CB73FD1-1E08-959D-2D5A-E8AC0B7BB7A8}"/>
              </a:ext>
            </a:extLst>
          </p:cNvPr>
          <p:cNvSpPr>
            <a:spLocks noGrp="1"/>
          </p:cNvSpPr>
          <p:nvPr>
            <p:ph type="body" sz="quarter" idx="51"/>
          </p:nvPr>
        </p:nvSpPr>
        <p:spPr>
          <a:xfrm>
            <a:off x="1313867" y="3986126"/>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Text Placeholder 11">
            <a:extLst>
              <a:ext uri="{FF2B5EF4-FFF2-40B4-BE49-F238E27FC236}">
                <a16:creationId xmlns:a16="http://schemas.microsoft.com/office/drawing/2014/main" id="{5D9A52F5-E71B-FDB7-BFCA-5BC95795B53C}"/>
              </a:ext>
            </a:extLst>
          </p:cNvPr>
          <p:cNvSpPr>
            <a:spLocks noGrp="1"/>
          </p:cNvSpPr>
          <p:nvPr>
            <p:ph type="body" sz="quarter" idx="57" hasCustomPrompt="1"/>
          </p:nvPr>
        </p:nvSpPr>
        <p:spPr>
          <a:xfrm>
            <a:off x="7198232" y="2157744"/>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3" name="Text Placeholder 6">
            <a:extLst>
              <a:ext uri="{FF2B5EF4-FFF2-40B4-BE49-F238E27FC236}">
                <a16:creationId xmlns:a16="http://schemas.microsoft.com/office/drawing/2014/main" id="{F3B34082-637C-937E-BB6B-A92195423285}"/>
              </a:ext>
            </a:extLst>
          </p:cNvPr>
          <p:cNvSpPr>
            <a:spLocks noGrp="1"/>
          </p:cNvSpPr>
          <p:nvPr>
            <p:ph type="body" sz="quarter" idx="58"/>
          </p:nvPr>
        </p:nvSpPr>
        <p:spPr>
          <a:xfrm>
            <a:off x="7197765" y="2544725"/>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solidFill>
                  <a:schemeClr val="tx1"/>
                </a:solidFill>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solidFill>
                  <a:schemeClr val="tx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4" name="Text Placeholder 11">
            <a:extLst>
              <a:ext uri="{FF2B5EF4-FFF2-40B4-BE49-F238E27FC236}">
                <a16:creationId xmlns:a16="http://schemas.microsoft.com/office/drawing/2014/main" id="{B5384B89-5552-77FD-0E3C-89C33759339F}"/>
              </a:ext>
            </a:extLst>
          </p:cNvPr>
          <p:cNvSpPr>
            <a:spLocks noGrp="1"/>
          </p:cNvSpPr>
          <p:nvPr>
            <p:ph type="body" sz="quarter" idx="59" hasCustomPrompt="1"/>
          </p:nvPr>
        </p:nvSpPr>
        <p:spPr>
          <a:xfrm>
            <a:off x="7198232" y="3603782"/>
            <a:ext cx="4003200" cy="334113"/>
          </a:xfrm>
        </p:spPr>
        <p:txBody>
          <a:bodyPr lIns="0" tIns="57600" rIns="0" bIns="0">
            <a:noAutofit/>
          </a:bodyPr>
          <a:lstStyle>
            <a:lvl1pPr marL="0" indent="0">
              <a:lnSpc>
                <a:spcPct val="110000"/>
              </a:lnSpc>
              <a:buNone/>
              <a:defRPr sz="1467" b="1" i="0" cap="all" spc="-13" baseline="0">
                <a:solidFill>
                  <a:schemeClr val="tx1"/>
                </a:solidFill>
                <a:latin typeface="Antonio Light" pitchFamily="2" charset="77"/>
              </a:defRPr>
            </a:lvl1pPr>
          </a:lstStyle>
          <a:p>
            <a:pPr lvl="0"/>
            <a:r>
              <a:rPr lang="en-GB"/>
              <a:t>TITLE</a:t>
            </a:r>
            <a:endParaRPr lang="en-US"/>
          </a:p>
        </p:txBody>
      </p:sp>
      <p:sp>
        <p:nvSpPr>
          <p:cNvPr id="19" name="Text Placeholder 6">
            <a:extLst>
              <a:ext uri="{FF2B5EF4-FFF2-40B4-BE49-F238E27FC236}">
                <a16:creationId xmlns:a16="http://schemas.microsoft.com/office/drawing/2014/main" id="{CA706256-C51A-028C-79F6-130A389F955A}"/>
              </a:ext>
            </a:extLst>
          </p:cNvPr>
          <p:cNvSpPr>
            <a:spLocks noGrp="1"/>
          </p:cNvSpPr>
          <p:nvPr>
            <p:ph type="body" sz="quarter" idx="60"/>
          </p:nvPr>
        </p:nvSpPr>
        <p:spPr>
          <a:xfrm>
            <a:off x="7198232" y="3994070"/>
            <a:ext cx="4003667" cy="814511"/>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solidFill>
                  <a:schemeClr val="tx1"/>
                </a:solidFill>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solidFill>
                  <a:schemeClr val="tx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0" name="Rectangle 29">
            <a:extLst>
              <a:ext uri="{FF2B5EF4-FFF2-40B4-BE49-F238E27FC236}">
                <a16:creationId xmlns:a16="http://schemas.microsoft.com/office/drawing/2014/main" id="{14B4BA10-4C52-FBC3-901D-189B0A9236E9}"/>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33" name="Rectangle 32">
            <a:extLst>
              <a:ext uri="{FF2B5EF4-FFF2-40B4-BE49-F238E27FC236}">
                <a16:creationId xmlns:a16="http://schemas.microsoft.com/office/drawing/2014/main" id="{75BAD363-ACF0-4AB2-3E59-27A8935B4B0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34" name="Rectangle 33">
            <a:extLst>
              <a:ext uri="{FF2B5EF4-FFF2-40B4-BE49-F238E27FC236}">
                <a16:creationId xmlns:a16="http://schemas.microsoft.com/office/drawing/2014/main" id="{7DBC08EC-DBA6-C016-AA74-F56C7FE9BA8A}"/>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5" name="Graphic 34">
            <a:extLst>
              <a:ext uri="{FF2B5EF4-FFF2-40B4-BE49-F238E27FC236}">
                <a16:creationId xmlns:a16="http://schemas.microsoft.com/office/drawing/2014/main" id="{CE7F659E-E176-FD8C-7E13-86E391F04EE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654393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Icons 2 Columns Light">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41" name="Picture Placeholder 40">
            <a:extLst>
              <a:ext uri="{FF2B5EF4-FFF2-40B4-BE49-F238E27FC236}">
                <a16:creationId xmlns:a16="http://schemas.microsoft.com/office/drawing/2014/main" id="{C89AEBE6-971B-73FC-DA08-5491CCC5D82F}"/>
              </a:ext>
            </a:extLst>
          </p:cNvPr>
          <p:cNvSpPr>
            <a:spLocks noGrp="1"/>
          </p:cNvSpPr>
          <p:nvPr>
            <p:ph type="pic" sz="quarter" idx="55" hasCustomPrompt="1"/>
          </p:nvPr>
        </p:nvSpPr>
        <p:spPr>
          <a:xfrm>
            <a:off x="717441" y="2149800"/>
            <a:ext cx="1279201" cy="1279201"/>
          </a:xfrm>
        </p:spPr>
        <p:txBody>
          <a:bodyPr anchor="ctr">
            <a:noAutofit/>
          </a:bodyPr>
          <a:lstStyle>
            <a:lvl1pPr marL="0" indent="0" algn="ctr">
              <a:buNone/>
              <a:defRPr sz="1467">
                <a:solidFill>
                  <a:schemeClr val="tx1"/>
                </a:solidFill>
                <a:latin typeface="+mj-lt"/>
              </a:defRPr>
            </a:lvl1pPr>
          </a:lstStyle>
          <a:p>
            <a:r>
              <a:rPr lang="en-US" dirty="0"/>
              <a:t>IMAGE GOES HERE</a:t>
            </a:r>
          </a:p>
        </p:txBody>
      </p:sp>
      <p:sp>
        <p:nvSpPr>
          <p:cNvPr id="33" name="Title 1">
            <a:extLst>
              <a:ext uri="{FF2B5EF4-FFF2-40B4-BE49-F238E27FC236}">
                <a16:creationId xmlns:a16="http://schemas.microsoft.com/office/drawing/2014/main" id="{CE73A836-DC84-58F6-0438-3924C3A2CDC7}"/>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sp>
        <p:nvSpPr>
          <p:cNvPr id="34" name="Text Placeholder 8">
            <a:extLst>
              <a:ext uri="{FF2B5EF4-FFF2-40B4-BE49-F238E27FC236}">
                <a16:creationId xmlns:a16="http://schemas.microsoft.com/office/drawing/2014/main" id="{BA3FE513-E57E-20C0-8CFE-11E85EF0530B}"/>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35" name="Text Placeholder 6">
            <a:extLst>
              <a:ext uri="{FF2B5EF4-FFF2-40B4-BE49-F238E27FC236}">
                <a16:creationId xmlns:a16="http://schemas.microsoft.com/office/drawing/2014/main" id="{3DCB0956-FC13-83C6-9A23-C90DC656AB80}"/>
              </a:ext>
            </a:extLst>
          </p:cNvPr>
          <p:cNvSpPr>
            <a:spLocks noGrp="1"/>
          </p:cNvSpPr>
          <p:nvPr>
            <p:ph type="body" sz="quarter" idx="39"/>
          </p:nvPr>
        </p:nvSpPr>
        <p:spPr>
          <a:xfrm>
            <a:off x="4239064" y="2149799"/>
            <a:ext cx="36048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6" name="Text Placeholder 6">
            <a:extLst>
              <a:ext uri="{FF2B5EF4-FFF2-40B4-BE49-F238E27FC236}">
                <a16:creationId xmlns:a16="http://schemas.microsoft.com/office/drawing/2014/main" id="{5C950EFB-72B7-D8C1-A49A-45F3AC16A476}"/>
              </a:ext>
            </a:extLst>
          </p:cNvPr>
          <p:cNvSpPr>
            <a:spLocks noGrp="1"/>
          </p:cNvSpPr>
          <p:nvPr>
            <p:ph type="body" sz="quarter" idx="57"/>
          </p:nvPr>
        </p:nvSpPr>
        <p:spPr>
          <a:xfrm>
            <a:off x="8088436" y="2149799"/>
            <a:ext cx="36048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8" name="Picture Placeholder 40">
            <a:extLst>
              <a:ext uri="{FF2B5EF4-FFF2-40B4-BE49-F238E27FC236}">
                <a16:creationId xmlns:a16="http://schemas.microsoft.com/office/drawing/2014/main" id="{575B39CE-774C-2622-1B1E-46A7C903A8CE}"/>
              </a:ext>
            </a:extLst>
          </p:cNvPr>
          <p:cNvSpPr>
            <a:spLocks noGrp="1"/>
          </p:cNvSpPr>
          <p:nvPr>
            <p:ph type="pic" sz="quarter" idx="58" hasCustomPrompt="1"/>
          </p:nvPr>
        </p:nvSpPr>
        <p:spPr>
          <a:xfrm>
            <a:off x="2474241" y="2149800"/>
            <a:ext cx="1279201" cy="1279201"/>
          </a:xfrm>
        </p:spPr>
        <p:txBody>
          <a:bodyPr anchor="ctr">
            <a:noAutofit/>
          </a:bodyPr>
          <a:lstStyle>
            <a:lvl1pPr marL="0" indent="0" algn="ctr">
              <a:buNone/>
              <a:defRPr sz="1467">
                <a:solidFill>
                  <a:schemeClr val="tx1"/>
                </a:solidFill>
                <a:latin typeface="+mj-lt"/>
              </a:defRPr>
            </a:lvl1pPr>
          </a:lstStyle>
          <a:p>
            <a:r>
              <a:rPr lang="en-US" dirty="0"/>
              <a:t>IMAGE GOES HERE</a:t>
            </a:r>
          </a:p>
        </p:txBody>
      </p:sp>
      <p:sp>
        <p:nvSpPr>
          <p:cNvPr id="54" name="Freeform 53">
            <a:extLst>
              <a:ext uri="{FF2B5EF4-FFF2-40B4-BE49-F238E27FC236}">
                <a16:creationId xmlns:a16="http://schemas.microsoft.com/office/drawing/2014/main" id="{DF6F32D6-379D-5C9C-07C3-0C1FCDF4CC0A}"/>
              </a:ext>
            </a:extLst>
          </p:cNvPr>
          <p:cNvSpPr/>
          <p:nvPr userDrawn="1"/>
        </p:nvSpPr>
        <p:spPr>
          <a:xfrm>
            <a:off x="4786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545524 h 1317600"/>
              <a:gd name="connsiteX3" fmla="*/ 1174725 w 1317600"/>
              <a:gd name="connsiteY3" fmla="*/ 545524 h 1317600"/>
              <a:gd name="connsiteX4" fmla="*/ 1174725 w 1317600"/>
              <a:gd name="connsiteY4" fmla="*/ 772076 h 1317600"/>
              <a:gd name="connsiteX5" fmla="*/ 1317600 w 1317600"/>
              <a:gd name="connsiteY5" fmla="*/ 772076 h 1317600"/>
              <a:gd name="connsiteX6" fmla="*/ 1317600 w 1317600"/>
              <a:gd name="connsiteY6" fmla="*/ 1317600 h 1317600"/>
              <a:gd name="connsiteX7" fmla="*/ 0 w 1317600"/>
              <a:gd name="connsiteY7" fmla="*/ 1317600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8" fmla="*/ 1266165 w 1317600"/>
              <a:gd name="connsiteY8" fmla="*/ 636964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0" fmla="*/ 1174725 w 1317600"/>
              <a:gd name="connsiteY0" fmla="*/ 772076 h 1317600"/>
              <a:gd name="connsiteX1" fmla="*/ 1317600 w 1317600"/>
              <a:gd name="connsiteY1" fmla="*/ 772076 h 1317600"/>
              <a:gd name="connsiteX2" fmla="*/ 1317600 w 1317600"/>
              <a:gd name="connsiteY2" fmla="*/ 1317600 h 1317600"/>
              <a:gd name="connsiteX3" fmla="*/ 0 w 1317600"/>
              <a:gd name="connsiteY3" fmla="*/ 1317600 h 1317600"/>
              <a:gd name="connsiteX4" fmla="*/ 0 w 1317600"/>
              <a:gd name="connsiteY4" fmla="*/ 0 h 1317600"/>
              <a:gd name="connsiteX5" fmla="*/ 1317600 w 1317600"/>
              <a:gd name="connsiteY5" fmla="*/ 0 h 1317600"/>
              <a:gd name="connsiteX6" fmla="*/ 1317600 w 1317600"/>
              <a:gd name="connsiteY6" fmla="*/ 545524 h 1317600"/>
              <a:gd name="connsiteX0" fmla="*/ 1317600 w 1317600"/>
              <a:gd name="connsiteY0" fmla="*/ 772076 h 1317600"/>
              <a:gd name="connsiteX1" fmla="*/ 1317600 w 1317600"/>
              <a:gd name="connsiteY1" fmla="*/ 1317600 h 1317600"/>
              <a:gd name="connsiteX2" fmla="*/ 0 w 1317600"/>
              <a:gd name="connsiteY2" fmla="*/ 1317600 h 1317600"/>
              <a:gd name="connsiteX3" fmla="*/ 0 w 1317600"/>
              <a:gd name="connsiteY3" fmla="*/ 0 h 1317600"/>
              <a:gd name="connsiteX4" fmla="*/ 1317600 w 1317600"/>
              <a:gd name="connsiteY4" fmla="*/ 0 h 1317600"/>
              <a:gd name="connsiteX5" fmla="*/ 1317600 w 1317600"/>
              <a:gd name="connsiteY5" fmla="*/ 545524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1317600" y="772076"/>
                </a:moveTo>
                <a:lnTo>
                  <a:pt x="1317600" y="1317600"/>
                </a:lnTo>
                <a:lnTo>
                  <a:pt x="0" y="1317600"/>
                </a:lnTo>
                <a:lnTo>
                  <a:pt x="0" y="0"/>
                </a:lnTo>
                <a:lnTo>
                  <a:pt x="1317600" y="0"/>
                </a:lnTo>
                <a:lnTo>
                  <a:pt x="1317600" y="545524"/>
                </a:lnTo>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53" name="Freeform 52">
            <a:extLst>
              <a:ext uri="{FF2B5EF4-FFF2-40B4-BE49-F238E27FC236}">
                <a16:creationId xmlns:a16="http://schemas.microsoft.com/office/drawing/2014/main" id="{FA7CCA94-C068-ED55-5990-DBDC5C39D00E}"/>
              </a:ext>
            </a:extLst>
          </p:cNvPr>
          <p:cNvSpPr/>
          <p:nvPr userDrawn="1"/>
        </p:nvSpPr>
        <p:spPr>
          <a:xfrm>
            <a:off x="22354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1317600 h 1317600"/>
              <a:gd name="connsiteX3" fmla="*/ 0 w 1317600"/>
              <a:gd name="connsiteY3" fmla="*/ 1317600 h 1317600"/>
              <a:gd name="connsiteX4" fmla="*/ 0 w 1317600"/>
              <a:gd name="connsiteY4" fmla="*/ 772076 h 1317600"/>
              <a:gd name="connsiteX5" fmla="*/ 142875 w 1317600"/>
              <a:gd name="connsiteY5" fmla="*/ 772076 h 1317600"/>
              <a:gd name="connsiteX6" fmla="*/ 142875 w 1317600"/>
              <a:gd name="connsiteY6" fmla="*/ 545524 h 1317600"/>
              <a:gd name="connsiteX7" fmla="*/ 0 w 1317600"/>
              <a:gd name="connsiteY7" fmla="*/ 545524 h 1317600"/>
              <a:gd name="connsiteX0" fmla="*/ 142875 w 1317600"/>
              <a:gd name="connsiteY0" fmla="*/ 545524 h 1317600"/>
              <a:gd name="connsiteX1" fmla="*/ 0 w 1317600"/>
              <a:gd name="connsiteY1" fmla="*/ 545524 h 1317600"/>
              <a:gd name="connsiteX2" fmla="*/ 0 w 1317600"/>
              <a:gd name="connsiteY2" fmla="*/ 0 h 1317600"/>
              <a:gd name="connsiteX3" fmla="*/ 1317600 w 1317600"/>
              <a:gd name="connsiteY3" fmla="*/ 0 h 1317600"/>
              <a:gd name="connsiteX4" fmla="*/ 1317600 w 1317600"/>
              <a:gd name="connsiteY4" fmla="*/ 1317600 h 1317600"/>
              <a:gd name="connsiteX5" fmla="*/ 0 w 1317600"/>
              <a:gd name="connsiteY5" fmla="*/ 1317600 h 1317600"/>
              <a:gd name="connsiteX6" fmla="*/ 0 w 1317600"/>
              <a:gd name="connsiteY6" fmla="*/ 772076 h 1317600"/>
              <a:gd name="connsiteX7" fmla="*/ 142875 w 1317600"/>
              <a:gd name="connsiteY7" fmla="*/ 772076 h 1317600"/>
              <a:gd name="connsiteX8" fmla="*/ 234315 w 1317600"/>
              <a:gd name="connsiteY8"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7" fmla="*/ 234315 w 1317600"/>
              <a:gd name="connsiteY7"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0" y="545524"/>
                </a:moveTo>
                <a:lnTo>
                  <a:pt x="0" y="0"/>
                </a:lnTo>
                <a:lnTo>
                  <a:pt x="1317600" y="0"/>
                </a:lnTo>
                <a:lnTo>
                  <a:pt x="1317600" y="1317600"/>
                </a:lnTo>
                <a:lnTo>
                  <a:pt x="0" y="1317600"/>
                </a:lnTo>
                <a:lnTo>
                  <a:pt x="0" y="772076"/>
                </a:lnTo>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42" name="Graphic 41">
            <a:extLst>
              <a:ext uri="{FF2B5EF4-FFF2-40B4-BE49-F238E27FC236}">
                <a16:creationId xmlns:a16="http://schemas.microsoft.com/office/drawing/2014/main" id="{DF63DFD7-AF69-6417-C43A-A92BC4FA758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42879" y="2932552"/>
            <a:ext cx="185123" cy="191293"/>
          </a:xfrm>
          <a:prstGeom prst="rect">
            <a:avLst/>
          </a:prstGeom>
        </p:spPr>
      </p:pic>
      <p:sp>
        <p:nvSpPr>
          <p:cNvPr id="49" name="Text Placeholder 6">
            <a:extLst>
              <a:ext uri="{FF2B5EF4-FFF2-40B4-BE49-F238E27FC236}">
                <a16:creationId xmlns:a16="http://schemas.microsoft.com/office/drawing/2014/main" id="{AFC4A2E5-4E35-869D-E91A-1C27886A19BB}"/>
              </a:ext>
            </a:extLst>
          </p:cNvPr>
          <p:cNvSpPr>
            <a:spLocks noGrp="1"/>
          </p:cNvSpPr>
          <p:nvPr>
            <p:ph type="body" sz="quarter" idx="59" hasCustomPrompt="1"/>
          </p:nvPr>
        </p:nvSpPr>
        <p:spPr>
          <a:xfrm>
            <a:off x="478640" y="3560246"/>
            <a:ext cx="1756800" cy="346353"/>
          </a:xfrm>
        </p:spPr>
        <p:txBody>
          <a:bodyPr lIns="0" tIns="0" rIns="0" bIns="0">
            <a:noAutofit/>
          </a:bodyPr>
          <a:lstStyle>
            <a:lvl1pPr marL="0" indent="0" algn="ctr">
              <a:lnSpc>
                <a:spcPct val="100000"/>
              </a:lnSpc>
              <a:spcBef>
                <a:spcPts val="800"/>
              </a:spcBef>
              <a:buClr>
                <a:schemeClr val="accent4"/>
              </a:buClr>
              <a:buFont typeface="DM Sans" panose="020F0502020204030204" pitchFamily="2" charset="0"/>
              <a:buNone/>
              <a:defRPr sz="1333" b="1" i="0">
                <a:solidFill>
                  <a:schemeClr val="accent3"/>
                </a:solidFill>
                <a:latin typeface="DM Sans" panose="020F0502020204030204" pitchFamily="2" charset="0"/>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GB"/>
              <a:t>Title</a:t>
            </a:r>
          </a:p>
        </p:txBody>
      </p:sp>
      <p:sp>
        <p:nvSpPr>
          <p:cNvPr id="50" name="Text Placeholder 6">
            <a:extLst>
              <a:ext uri="{FF2B5EF4-FFF2-40B4-BE49-F238E27FC236}">
                <a16:creationId xmlns:a16="http://schemas.microsoft.com/office/drawing/2014/main" id="{817D83D9-BC40-A33C-AA44-146EA98E8DC8}"/>
              </a:ext>
            </a:extLst>
          </p:cNvPr>
          <p:cNvSpPr>
            <a:spLocks noGrp="1"/>
          </p:cNvSpPr>
          <p:nvPr>
            <p:ph type="body" sz="quarter" idx="60" hasCustomPrompt="1"/>
          </p:nvPr>
        </p:nvSpPr>
        <p:spPr>
          <a:xfrm>
            <a:off x="2235440" y="3560246"/>
            <a:ext cx="1756800" cy="346353"/>
          </a:xfrm>
        </p:spPr>
        <p:txBody>
          <a:bodyPr lIns="0" tIns="0" rIns="0" bIns="0">
            <a:noAutofit/>
          </a:bodyPr>
          <a:lstStyle>
            <a:lvl1pPr marL="0" indent="0" algn="ctr">
              <a:lnSpc>
                <a:spcPct val="100000"/>
              </a:lnSpc>
              <a:spcBef>
                <a:spcPts val="800"/>
              </a:spcBef>
              <a:buClr>
                <a:schemeClr val="accent4"/>
              </a:buClr>
              <a:buFont typeface="DM Sans" panose="020F0502020204030204" pitchFamily="2" charset="0"/>
              <a:buNone/>
              <a:defRPr sz="1333" b="1" i="0">
                <a:solidFill>
                  <a:schemeClr val="accent3"/>
                </a:solidFill>
                <a:latin typeface="DM Sans" panose="020F0502020204030204" pitchFamily="2" charset="0"/>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GB"/>
              <a:t>Title</a:t>
            </a:r>
          </a:p>
        </p:txBody>
      </p:sp>
      <p:sp>
        <p:nvSpPr>
          <p:cNvPr id="3" name="Rectangle 2">
            <a:extLst>
              <a:ext uri="{FF2B5EF4-FFF2-40B4-BE49-F238E27FC236}">
                <a16:creationId xmlns:a16="http://schemas.microsoft.com/office/drawing/2014/main" id="{067D02AA-42E5-F27B-9C12-C447445DC6C2}"/>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7CBE45FE-6F5E-2352-450B-20B170F9A0AD}"/>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9C974336-673F-411E-7933-AF6FD8F19EBF}"/>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3F2A9AAC-5A89-6903-C9BE-E4DA1D2F4C98}"/>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891138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Ligh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5" name="Table Placeholder 4">
            <a:extLst>
              <a:ext uri="{FF2B5EF4-FFF2-40B4-BE49-F238E27FC236}">
                <a16:creationId xmlns:a16="http://schemas.microsoft.com/office/drawing/2014/main" id="{56C68EA3-1DBC-2F10-BCCB-7C79AC3BF0FD}"/>
              </a:ext>
            </a:extLst>
          </p:cNvPr>
          <p:cNvSpPr>
            <a:spLocks noGrp="1"/>
          </p:cNvSpPr>
          <p:nvPr>
            <p:ph type="tbl" sz="quarter" idx="14" hasCustomPrompt="1"/>
          </p:nvPr>
        </p:nvSpPr>
        <p:spPr>
          <a:xfrm>
            <a:off x="478639" y="2149799"/>
            <a:ext cx="11212800" cy="3710400"/>
          </a:xfrm>
        </p:spPr>
        <p:txBody>
          <a:bodyPr bIns="1044000" anchor="ctr"/>
          <a:lstStyle>
            <a:lvl1pPr marL="0" indent="0" algn="ctr">
              <a:buNone/>
              <a:defRPr b="1">
                <a:latin typeface="+mj-lt"/>
              </a:defRPr>
            </a:lvl1pPr>
          </a:lstStyle>
          <a:p>
            <a:r>
              <a:rPr lang="en-US" dirty="0"/>
              <a:t>TABLE GOES HERE</a:t>
            </a:r>
          </a:p>
        </p:txBody>
      </p:sp>
      <p:sp>
        <p:nvSpPr>
          <p:cNvPr id="3" name="Rectangle 2">
            <a:extLst>
              <a:ext uri="{FF2B5EF4-FFF2-40B4-BE49-F238E27FC236}">
                <a16:creationId xmlns:a16="http://schemas.microsoft.com/office/drawing/2014/main" id="{8E9905F0-0C13-988F-5071-FEB69B30B700}"/>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7C653F5D-4859-5F9E-B2D8-6551AA916F4F}"/>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60B9A454-8ADD-9F46-A6B2-1A7ED7D1F447}"/>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Graphic 6">
            <a:extLst>
              <a:ext uri="{FF2B5EF4-FFF2-40B4-BE49-F238E27FC236}">
                <a16:creationId xmlns:a16="http://schemas.microsoft.com/office/drawing/2014/main" id="{E6A43D6D-E7FA-1BC5-DAC8-8D2FA9506FB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4667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vider Slide Light Blue Pattern Light">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4C58FB3-8A3D-A289-C508-69557D52A6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8641" y="1181648"/>
            <a:ext cx="185123" cy="191293"/>
          </a:xfrm>
          <a:prstGeom prst="rect">
            <a:avLst/>
          </a:prstGeom>
        </p:spPr>
      </p:pic>
      <p:sp>
        <p:nvSpPr>
          <p:cNvPr id="12" name="Text Placeholder 11">
            <a:extLst>
              <a:ext uri="{FF2B5EF4-FFF2-40B4-BE49-F238E27FC236}">
                <a16:creationId xmlns:a16="http://schemas.microsoft.com/office/drawing/2014/main" id="{235BC49E-D467-BE8C-0EAD-12197CE2FC9E}"/>
              </a:ext>
            </a:extLst>
          </p:cNvPr>
          <p:cNvSpPr>
            <a:spLocks noGrp="1"/>
          </p:cNvSpPr>
          <p:nvPr>
            <p:ph type="body" sz="quarter" idx="10" hasCustomPrompt="1"/>
          </p:nvPr>
        </p:nvSpPr>
        <p:spPr>
          <a:xfrm>
            <a:off x="478639" y="1645687"/>
            <a:ext cx="11212800" cy="607815"/>
          </a:xfrm>
        </p:spPr>
        <p:txBody>
          <a:bodyPr lIns="0" tIns="0" rIns="0" bIns="0">
            <a:noAutofit/>
          </a:bodyPr>
          <a:lstStyle>
            <a:lvl1pPr marL="0" indent="0">
              <a:buNone/>
              <a:defRPr sz="3199" spc="-67" baseline="0">
                <a:solidFill>
                  <a:schemeClr val="tx1"/>
                </a:solidFill>
              </a:defRPr>
            </a:lvl1pPr>
          </a:lstStyle>
          <a:p>
            <a:pPr lvl="0"/>
            <a:r>
              <a:rPr lang="en-GB"/>
              <a:t>Section name</a:t>
            </a:r>
            <a:endParaRPr lang="en-US"/>
          </a:p>
        </p:txBody>
      </p:sp>
      <p:sp>
        <p:nvSpPr>
          <p:cNvPr id="15" name="Text Placeholder 14">
            <a:extLst>
              <a:ext uri="{FF2B5EF4-FFF2-40B4-BE49-F238E27FC236}">
                <a16:creationId xmlns:a16="http://schemas.microsoft.com/office/drawing/2014/main" id="{8F6B854B-1A7A-51A1-D3B8-06607EB1B1E8}"/>
              </a:ext>
            </a:extLst>
          </p:cNvPr>
          <p:cNvSpPr>
            <a:spLocks noGrp="1"/>
          </p:cNvSpPr>
          <p:nvPr>
            <p:ph type="body" sz="quarter" idx="11" hasCustomPrompt="1"/>
          </p:nvPr>
        </p:nvSpPr>
        <p:spPr>
          <a:xfrm>
            <a:off x="478645" y="2508251"/>
            <a:ext cx="10460524" cy="3740149"/>
          </a:xfrm>
        </p:spPr>
        <p:txBody>
          <a:bodyPr lIns="0" tIns="0" rIns="0" bIns="0">
            <a:noAutofit/>
          </a:bodyPr>
          <a:lstStyle>
            <a:lvl1pPr marL="0" indent="0">
              <a:lnSpc>
                <a:spcPct val="93000"/>
              </a:lnSpc>
              <a:buNone/>
              <a:defRPr sz="7997" cap="all" baseline="0">
                <a:solidFill>
                  <a:schemeClr val="tx1"/>
                </a:solidFill>
                <a:latin typeface="+mj-lt"/>
              </a:defRPr>
            </a:lvl1pPr>
          </a:lstStyle>
          <a:p>
            <a:pPr lvl="0"/>
            <a:r>
              <a:rPr lang="en-GB"/>
              <a:t>Title</a:t>
            </a:r>
            <a:endParaRPr lang="en-US"/>
          </a:p>
        </p:txBody>
      </p:sp>
      <p:sp>
        <p:nvSpPr>
          <p:cNvPr id="2" name="Rectangle 1">
            <a:extLst>
              <a:ext uri="{FF2B5EF4-FFF2-40B4-BE49-F238E27FC236}">
                <a16:creationId xmlns:a16="http://schemas.microsoft.com/office/drawing/2014/main" id="{E22FDE75-7CDB-2279-A460-9FD33DC28C8B}"/>
              </a:ext>
            </a:extLst>
          </p:cNvPr>
          <p:cNvSpPr/>
          <p:nvPr userDrawn="1"/>
        </p:nvSpPr>
        <p:spPr>
          <a:xfrm>
            <a:off x="0" y="6406800"/>
            <a:ext cx="12192000" cy="45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399" dirty="0"/>
          </a:p>
        </p:txBody>
      </p:sp>
      <p:sp>
        <p:nvSpPr>
          <p:cNvPr id="11" name="Rectangle 10">
            <a:extLst>
              <a:ext uri="{FF2B5EF4-FFF2-40B4-BE49-F238E27FC236}">
                <a16:creationId xmlns:a16="http://schemas.microsoft.com/office/drawing/2014/main" id="{4317D05E-61CB-D9D3-5D9E-D82B282CAB02}"/>
              </a:ext>
            </a:extLst>
          </p:cNvPr>
          <p:cNvSpPr/>
          <p:nvPr userDrawn="1"/>
        </p:nvSpPr>
        <p:spPr>
          <a:xfrm>
            <a:off x="359839" y="6562426"/>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8AE59F4D-C402-96C6-1502-ECE18D3F69F3}"/>
              </a:ext>
            </a:extLst>
          </p:cNvPr>
          <p:cNvSpPr/>
          <p:nvPr userDrawn="1"/>
        </p:nvSpPr>
        <p:spPr>
          <a:xfrm>
            <a:off x="10854271" y="6341537"/>
            <a:ext cx="60959" cy="139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2" dirty="0"/>
          </a:p>
        </p:txBody>
      </p:sp>
      <p:pic>
        <p:nvPicPr>
          <p:cNvPr id="16" name="Graphic 15">
            <a:extLst>
              <a:ext uri="{FF2B5EF4-FFF2-40B4-BE49-F238E27FC236}">
                <a16:creationId xmlns:a16="http://schemas.microsoft.com/office/drawing/2014/main" id="{934B3434-F5FF-7D59-225C-71231C407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14003" y="6197654"/>
            <a:ext cx="1279235" cy="432972"/>
          </a:xfrm>
          <a:prstGeom prst="rect">
            <a:avLst/>
          </a:prstGeom>
        </p:spPr>
      </p:pic>
      <p:pic>
        <p:nvPicPr>
          <p:cNvPr id="4" name="Picture 3">
            <a:extLst>
              <a:ext uri="{FF2B5EF4-FFF2-40B4-BE49-F238E27FC236}">
                <a16:creationId xmlns:a16="http://schemas.microsoft.com/office/drawing/2014/main" id="{513B0A5F-11DC-73D7-BE84-5C71AEBD8AC4}"/>
              </a:ext>
            </a:extLst>
          </p:cNvPr>
          <p:cNvPicPr>
            <a:picLocks noChangeAspect="1"/>
          </p:cNvPicPr>
          <p:nvPr userDrawn="1"/>
        </p:nvPicPr>
        <p:blipFill>
          <a:blip r:embed="rId6">
            <a:alphaModFix amt="20000"/>
          </a:blip>
          <a:srcRect t="4216" r="15696" b="22011"/>
          <a:stretch/>
        </p:blipFill>
        <p:spPr>
          <a:xfrm>
            <a:off x="4551418" y="0"/>
            <a:ext cx="7640585" cy="6401571"/>
          </a:xfrm>
          <a:prstGeom prst="rect">
            <a:avLst/>
          </a:prstGeom>
        </p:spPr>
      </p:pic>
    </p:spTree>
    <p:extLst>
      <p:ext uri="{BB962C8B-B14F-4D97-AF65-F5344CB8AC3E}">
        <p14:creationId xmlns:p14="http://schemas.microsoft.com/office/powerpoint/2010/main" val="335275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Light No Footer">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4" name="Rectangle 3">
            <a:extLst>
              <a:ext uri="{FF2B5EF4-FFF2-40B4-BE49-F238E27FC236}">
                <a16:creationId xmlns:a16="http://schemas.microsoft.com/office/drawing/2014/main" id="{B1322499-D743-3169-EE3A-F365DA9E340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Tree>
    <p:extLst>
      <p:ext uri="{BB962C8B-B14F-4D97-AF65-F5344CB8AC3E}">
        <p14:creationId xmlns:p14="http://schemas.microsoft.com/office/powerpoint/2010/main" val="436571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hite No Footer">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3"/>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4" name="Rectangle 3">
            <a:extLst>
              <a:ext uri="{FF2B5EF4-FFF2-40B4-BE49-F238E27FC236}">
                <a16:creationId xmlns:a16="http://schemas.microsoft.com/office/drawing/2014/main" id="{B1322499-D743-3169-EE3A-F365DA9E340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Tree>
    <p:extLst>
      <p:ext uri="{BB962C8B-B14F-4D97-AF65-F5344CB8AC3E}">
        <p14:creationId xmlns:p14="http://schemas.microsoft.com/office/powerpoint/2010/main" val="1636785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c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0D270-172A-EFB2-CB1C-C65ACD6908B7}"/>
              </a:ext>
            </a:extLst>
          </p:cNvPr>
          <p:cNvSpPr>
            <a:spLocks noGrp="1"/>
          </p:cNvSpPr>
          <p:nvPr>
            <p:ph type="title" hasCustomPrompt="1"/>
          </p:nvPr>
        </p:nvSpPr>
        <p:spPr>
          <a:xfrm>
            <a:off x="925621" y="936885"/>
            <a:ext cx="10529996" cy="558993"/>
          </a:xfrm>
        </p:spPr>
        <p:txBody>
          <a:bodyPr lIns="0" tIns="0" rIns="0" bIns="0" anchor="t">
            <a:noAutofit/>
          </a:bodyPr>
          <a:lstStyle>
            <a:lvl1pPr algn="l">
              <a:defRPr sz="1800" cap="all" spc="-17" baseline="0">
                <a:solidFill>
                  <a:schemeClr val="bg1"/>
                </a:solidFill>
              </a:defRPr>
            </a:lvl1pPr>
          </a:lstStyle>
          <a:p>
            <a:r>
              <a:rPr lang="en-GB"/>
              <a:t>TITLE</a:t>
            </a:r>
            <a:endParaRPr lang="en-US"/>
          </a:p>
        </p:txBody>
      </p:sp>
      <p:sp>
        <p:nvSpPr>
          <p:cNvPr id="5" name="Picture Placeholder 4">
            <a:extLst>
              <a:ext uri="{FF2B5EF4-FFF2-40B4-BE49-F238E27FC236}">
                <a16:creationId xmlns:a16="http://schemas.microsoft.com/office/drawing/2014/main" id="{AD0913BF-22C9-F53F-CAF2-54D34466D352}"/>
              </a:ext>
            </a:extLst>
          </p:cNvPr>
          <p:cNvSpPr>
            <a:spLocks noGrp="1"/>
          </p:cNvSpPr>
          <p:nvPr>
            <p:ph type="pic" sz="quarter" idx="10" hasCustomPrompt="1"/>
          </p:nvPr>
        </p:nvSpPr>
        <p:spPr>
          <a:xfrm>
            <a:off x="925621" y="1702831"/>
            <a:ext cx="350400" cy="350292"/>
          </a:xfrm>
        </p:spPr>
        <p:txBody>
          <a:bodyPr/>
          <a:lstStyle>
            <a:lvl1pPr marL="0" indent="0">
              <a:buNone/>
              <a:defRPr/>
            </a:lvl1pPr>
          </a:lstStyle>
          <a:p>
            <a:r>
              <a:rPr lang="en-US" dirty="0"/>
              <a:t> </a:t>
            </a:r>
          </a:p>
        </p:txBody>
      </p:sp>
      <p:sp>
        <p:nvSpPr>
          <p:cNvPr id="7" name="Picture Placeholder 4">
            <a:extLst>
              <a:ext uri="{FF2B5EF4-FFF2-40B4-BE49-F238E27FC236}">
                <a16:creationId xmlns:a16="http://schemas.microsoft.com/office/drawing/2014/main" id="{1A95B537-41B6-62F8-7DB7-78E26290CE5C}"/>
              </a:ext>
            </a:extLst>
          </p:cNvPr>
          <p:cNvSpPr>
            <a:spLocks noGrp="1"/>
          </p:cNvSpPr>
          <p:nvPr>
            <p:ph type="pic" sz="quarter" idx="11" hasCustomPrompt="1"/>
          </p:nvPr>
        </p:nvSpPr>
        <p:spPr>
          <a:xfrm>
            <a:off x="1689620" y="1702831"/>
            <a:ext cx="350400" cy="350292"/>
          </a:xfrm>
        </p:spPr>
        <p:txBody>
          <a:bodyPr/>
          <a:lstStyle>
            <a:lvl1pPr marL="0" indent="0">
              <a:buNone/>
              <a:defRPr/>
            </a:lvl1pPr>
          </a:lstStyle>
          <a:p>
            <a:r>
              <a:rPr lang="en-US" dirty="0"/>
              <a:t> </a:t>
            </a:r>
          </a:p>
        </p:txBody>
      </p:sp>
      <p:sp>
        <p:nvSpPr>
          <p:cNvPr id="8" name="Picture Placeholder 4">
            <a:extLst>
              <a:ext uri="{FF2B5EF4-FFF2-40B4-BE49-F238E27FC236}">
                <a16:creationId xmlns:a16="http://schemas.microsoft.com/office/drawing/2014/main" id="{E8843697-2DAA-9284-7959-A7537ED2A62C}"/>
              </a:ext>
            </a:extLst>
          </p:cNvPr>
          <p:cNvSpPr>
            <a:spLocks noGrp="1"/>
          </p:cNvSpPr>
          <p:nvPr>
            <p:ph type="pic" sz="quarter" idx="12" hasCustomPrompt="1"/>
          </p:nvPr>
        </p:nvSpPr>
        <p:spPr>
          <a:xfrm>
            <a:off x="2453619" y="1702831"/>
            <a:ext cx="350400" cy="350292"/>
          </a:xfrm>
        </p:spPr>
        <p:txBody>
          <a:bodyPr/>
          <a:lstStyle>
            <a:lvl1pPr marL="0" indent="0">
              <a:buNone/>
              <a:defRPr/>
            </a:lvl1pPr>
          </a:lstStyle>
          <a:p>
            <a:r>
              <a:rPr lang="en-US" dirty="0"/>
              <a:t> </a:t>
            </a:r>
          </a:p>
        </p:txBody>
      </p:sp>
      <p:sp>
        <p:nvSpPr>
          <p:cNvPr id="9" name="Picture Placeholder 4">
            <a:extLst>
              <a:ext uri="{FF2B5EF4-FFF2-40B4-BE49-F238E27FC236}">
                <a16:creationId xmlns:a16="http://schemas.microsoft.com/office/drawing/2014/main" id="{FE36FFFC-C8B6-DAA9-296F-E65EA0C4171A}"/>
              </a:ext>
            </a:extLst>
          </p:cNvPr>
          <p:cNvSpPr>
            <a:spLocks noGrp="1"/>
          </p:cNvSpPr>
          <p:nvPr>
            <p:ph type="pic" sz="quarter" idx="13" hasCustomPrompt="1"/>
          </p:nvPr>
        </p:nvSpPr>
        <p:spPr>
          <a:xfrm>
            <a:off x="3217617" y="1702831"/>
            <a:ext cx="350400" cy="350292"/>
          </a:xfrm>
        </p:spPr>
        <p:txBody>
          <a:bodyPr/>
          <a:lstStyle>
            <a:lvl1pPr marL="0" indent="0">
              <a:buNone/>
              <a:defRPr/>
            </a:lvl1pPr>
          </a:lstStyle>
          <a:p>
            <a:r>
              <a:rPr lang="en-US" dirty="0"/>
              <a:t> </a:t>
            </a:r>
          </a:p>
        </p:txBody>
      </p:sp>
      <p:sp>
        <p:nvSpPr>
          <p:cNvPr id="10" name="Picture Placeholder 4">
            <a:extLst>
              <a:ext uri="{FF2B5EF4-FFF2-40B4-BE49-F238E27FC236}">
                <a16:creationId xmlns:a16="http://schemas.microsoft.com/office/drawing/2014/main" id="{96816A5D-0A3D-E361-20D2-81C2A3ACE6FF}"/>
              </a:ext>
            </a:extLst>
          </p:cNvPr>
          <p:cNvSpPr>
            <a:spLocks noGrp="1"/>
          </p:cNvSpPr>
          <p:nvPr>
            <p:ph type="pic" sz="quarter" idx="14" hasCustomPrompt="1"/>
          </p:nvPr>
        </p:nvSpPr>
        <p:spPr>
          <a:xfrm>
            <a:off x="3981617" y="1702831"/>
            <a:ext cx="350400" cy="350292"/>
          </a:xfrm>
        </p:spPr>
        <p:txBody>
          <a:bodyPr/>
          <a:lstStyle>
            <a:lvl1pPr marL="0" indent="0">
              <a:buNone/>
              <a:defRPr/>
            </a:lvl1pPr>
          </a:lstStyle>
          <a:p>
            <a:r>
              <a:rPr lang="en-US" dirty="0"/>
              <a:t> </a:t>
            </a:r>
          </a:p>
        </p:txBody>
      </p:sp>
      <p:sp>
        <p:nvSpPr>
          <p:cNvPr id="11" name="Picture Placeholder 4">
            <a:extLst>
              <a:ext uri="{FF2B5EF4-FFF2-40B4-BE49-F238E27FC236}">
                <a16:creationId xmlns:a16="http://schemas.microsoft.com/office/drawing/2014/main" id="{E0E29F21-806A-49E5-37B7-C581D1D90253}"/>
              </a:ext>
            </a:extLst>
          </p:cNvPr>
          <p:cNvSpPr>
            <a:spLocks noGrp="1"/>
          </p:cNvSpPr>
          <p:nvPr>
            <p:ph type="pic" sz="quarter" idx="15" hasCustomPrompt="1"/>
          </p:nvPr>
        </p:nvSpPr>
        <p:spPr>
          <a:xfrm>
            <a:off x="4745616" y="1702831"/>
            <a:ext cx="350400" cy="350292"/>
          </a:xfrm>
        </p:spPr>
        <p:txBody>
          <a:bodyPr/>
          <a:lstStyle>
            <a:lvl1pPr marL="0" indent="0">
              <a:buNone/>
              <a:defRPr/>
            </a:lvl1pPr>
          </a:lstStyle>
          <a:p>
            <a:r>
              <a:rPr lang="en-US" dirty="0"/>
              <a:t> </a:t>
            </a:r>
          </a:p>
        </p:txBody>
      </p:sp>
      <p:sp>
        <p:nvSpPr>
          <p:cNvPr id="12" name="Picture Placeholder 4">
            <a:extLst>
              <a:ext uri="{FF2B5EF4-FFF2-40B4-BE49-F238E27FC236}">
                <a16:creationId xmlns:a16="http://schemas.microsoft.com/office/drawing/2014/main" id="{E8AC19F3-CD9A-1011-2D0A-C2B0A60B2707}"/>
              </a:ext>
            </a:extLst>
          </p:cNvPr>
          <p:cNvSpPr>
            <a:spLocks noGrp="1"/>
          </p:cNvSpPr>
          <p:nvPr>
            <p:ph type="pic" sz="quarter" idx="16" hasCustomPrompt="1"/>
          </p:nvPr>
        </p:nvSpPr>
        <p:spPr>
          <a:xfrm>
            <a:off x="5509615" y="1702831"/>
            <a:ext cx="350400" cy="350292"/>
          </a:xfrm>
        </p:spPr>
        <p:txBody>
          <a:bodyPr/>
          <a:lstStyle>
            <a:lvl1pPr marL="0" indent="0">
              <a:buNone/>
              <a:defRPr/>
            </a:lvl1pPr>
          </a:lstStyle>
          <a:p>
            <a:r>
              <a:rPr lang="en-US" dirty="0"/>
              <a:t> </a:t>
            </a:r>
          </a:p>
        </p:txBody>
      </p:sp>
      <p:sp>
        <p:nvSpPr>
          <p:cNvPr id="13" name="Picture Placeholder 4">
            <a:extLst>
              <a:ext uri="{FF2B5EF4-FFF2-40B4-BE49-F238E27FC236}">
                <a16:creationId xmlns:a16="http://schemas.microsoft.com/office/drawing/2014/main" id="{800B7DFB-E1A1-2340-5EC4-982876E4C9B8}"/>
              </a:ext>
            </a:extLst>
          </p:cNvPr>
          <p:cNvSpPr>
            <a:spLocks noGrp="1"/>
          </p:cNvSpPr>
          <p:nvPr>
            <p:ph type="pic" sz="quarter" idx="17" hasCustomPrompt="1"/>
          </p:nvPr>
        </p:nvSpPr>
        <p:spPr>
          <a:xfrm>
            <a:off x="6273613" y="1702831"/>
            <a:ext cx="350400" cy="350292"/>
          </a:xfrm>
        </p:spPr>
        <p:txBody>
          <a:bodyPr/>
          <a:lstStyle>
            <a:lvl1pPr marL="0" indent="0">
              <a:buNone/>
              <a:defRPr/>
            </a:lvl1pPr>
          </a:lstStyle>
          <a:p>
            <a:r>
              <a:rPr lang="en-US" dirty="0"/>
              <a:t> </a:t>
            </a:r>
          </a:p>
        </p:txBody>
      </p:sp>
      <p:sp>
        <p:nvSpPr>
          <p:cNvPr id="14" name="Picture Placeholder 4">
            <a:extLst>
              <a:ext uri="{FF2B5EF4-FFF2-40B4-BE49-F238E27FC236}">
                <a16:creationId xmlns:a16="http://schemas.microsoft.com/office/drawing/2014/main" id="{A786DCB4-D3EE-ADE8-7CAA-F891637C90C5}"/>
              </a:ext>
            </a:extLst>
          </p:cNvPr>
          <p:cNvSpPr>
            <a:spLocks noGrp="1"/>
          </p:cNvSpPr>
          <p:nvPr>
            <p:ph type="pic" sz="quarter" idx="18" hasCustomPrompt="1"/>
          </p:nvPr>
        </p:nvSpPr>
        <p:spPr>
          <a:xfrm>
            <a:off x="7037612" y="1702831"/>
            <a:ext cx="350400" cy="350292"/>
          </a:xfrm>
        </p:spPr>
        <p:txBody>
          <a:bodyPr/>
          <a:lstStyle>
            <a:lvl1pPr marL="0" indent="0">
              <a:buNone/>
              <a:defRPr/>
            </a:lvl1pPr>
          </a:lstStyle>
          <a:p>
            <a:r>
              <a:rPr lang="en-US" dirty="0"/>
              <a:t> </a:t>
            </a:r>
          </a:p>
        </p:txBody>
      </p:sp>
      <p:sp>
        <p:nvSpPr>
          <p:cNvPr id="15" name="Picture Placeholder 4">
            <a:extLst>
              <a:ext uri="{FF2B5EF4-FFF2-40B4-BE49-F238E27FC236}">
                <a16:creationId xmlns:a16="http://schemas.microsoft.com/office/drawing/2014/main" id="{6C79BD7E-3C3C-5C66-E493-A5A1ABCA6516}"/>
              </a:ext>
            </a:extLst>
          </p:cNvPr>
          <p:cNvSpPr>
            <a:spLocks noGrp="1"/>
          </p:cNvSpPr>
          <p:nvPr>
            <p:ph type="pic" sz="quarter" idx="19" hasCustomPrompt="1"/>
          </p:nvPr>
        </p:nvSpPr>
        <p:spPr>
          <a:xfrm>
            <a:off x="7801611" y="1702831"/>
            <a:ext cx="350400" cy="350292"/>
          </a:xfrm>
        </p:spPr>
        <p:txBody>
          <a:bodyPr/>
          <a:lstStyle>
            <a:lvl1pPr marL="0" indent="0">
              <a:buNone/>
              <a:defRPr/>
            </a:lvl1pPr>
          </a:lstStyle>
          <a:p>
            <a:r>
              <a:rPr lang="en-US" dirty="0"/>
              <a:t> </a:t>
            </a:r>
          </a:p>
        </p:txBody>
      </p:sp>
      <p:sp>
        <p:nvSpPr>
          <p:cNvPr id="16" name="Picture Placeholder 4">
            <a:extLst>
              <a:ext uri="{FF2B5EF4-FFF2-40B4-BE49-F238E27FC236}">
                <a16:creationId xmlns:a16="http://schemas.microsoft.com/office/drawing/2014/main" id="{2A42AD90-4B32-A6B7-5C4B-870023FFFE71}"/>
              </a:ext>
            </a:extLst>
          </p:cNvPr>
          <p:cNvSpPr>
            <a:spLocks noGrp="1"/>
          </p:cNvSpPr>
          <p:nvPr>
            <p:ph type="pic" sz="quarter" idx="20" hasCustomPrompt="1"/>
          </p:nvPr>
        </p:nvSpPr>
        <p:spPr>
          <a:xfrm>
            <a:off x="8565609" y="1702831"/>
            <a:ext cx="350400" cy="350292"/>
          </a:xfrm>
        </p:spPr>
        <p:txBody>
          <a:bodyPr/>
          <a:lstStyle>
            <a:lvl1pPr marL="0" indent="0">
              <a:buNone/>
              <a:defRPr/>
            </a:lvl1pPr>
          </a:lstStyle>
          <a:p>
            <a:r>
              <a:rPr lang="en-US" dirty="0"/>
              <a:t> </a:t>
            </a:r>
          </a:p>
        </p:txBody>
      </p:sp>
      <p:sp>
        <p:nvSpPr>
          <p:cNvPr id="17" name="Picture Placeholder 4">
            <a:extLst>
              <a:ext uri="{FF2B5EF4-FFF2-40B4-BE49-F238E27FC236}">
                <a16:creationId xmlns:a16="http://schemas.microsoft.com/office/drawing/2014/main" id="{FF4A177A-1274-F1E8-5A82-BFC61429B66D}"/>
              </a:ext>
            </a:extLst>
          </p:cNvPr>
          <p:cNvSpPr>
            <a:spLocks noGrp="1"/>
          </p:cNvSpPr>
          <p:nvPr>
            <p:ph type="pic" sz="quarter" idx="21" hasCustomPrompt="1"/>
          </p:nvPr>
        </p:nvSpPr>
        <p:spPr>
          <a:xfrm>
            <a:off x="9329608" y="1702831"/>
            <a:ext cx="350400" cy="350292"/>
          </a:xfrm>
        </p:spPr>
        <p:txBody>
          <a:bodyPr/>
          <a:lstStyle>
            <a:lvl1pPr marL="0" indent="0">
              <a:buNone/>
              <a:defRPr/>
            </a:lvl1pPr>
          </a:lstStyle>
          <a:p>
            <a:r>
              <a:rPr lang="en-US" dirty="0"/>
              <a:t> </a:t>
            </a:r>
          </a:p>
        </p:txBody>
      </p:sp>
      <p:sp>
        <p:nvSpPr>
          <p:cNvPr id="18" name="Picture Placeholder 4">
            <a:extLst>
              <a:ext uri="{FF2B5EF4-FFF2-40B4-BE49-F238E27FC236}">
                <a16:creationId xmlns:a16="http://schemas.microsoft.com/office/drawing/2014/main" id="{6FD96AE8-5610-D5BD-F99B-D04EBAF6696A}"/>
              </a:ext>
            </a:extLst>
          </p:cNvPr>
          <p:cNvSpPr>
            <a:spLocks noGrp="1"/>
          </p:cNvSpPr>
          <p:nvPr>
            <p:ph type="pic" sz="quarter" idx="22" hasCustomPrompt="1"/>
          </p:nvPr>
        </p:nvSpPr>
        <p:spPr>
          <a:xfrm>
            <a:off x="10093607" y="1702831"/>
            <a:ext cx="350400" cy="350292"/>
          </a:xfrm>
        </p:spPr>
        <p:txBody>
          <a:bodyPr/>
          <a:lstStyle>
            <a:lvl1pPr marL="0" indent="0">
              <a:buNone/>
              <a:defRPr/>
            </a:lvl1pPr>
          </a:lstStyle>
          <a:p>
            <a:r>
              <a:rPr lang="en-US" dirty="0"/>
              <a:t> </a:t>
            </a:r>
          </a:p>
        </p:txBody>
      </p:sp>
      <p:sp>
        <p:nvSpPr>
          <p:cNvPr id="19" name="Picture Placeholder 4">
            <a:extLst>
              <a:ext uri="{FF2B5EF4-FFF2-40B4-BE49-F238E27FC236}">
                <a16:creationId xmlns:a16="http://schemas.microsoft.com/office/drawing/2014/main" id="{D719F6E3-69D8-07C6-F94E-F9E484797493}"/>
              </a:ext>
            </a:extLst>
          </p:cNvPr>
          <p:cNvSpPr>
            <a:spLocks noGrp="1"/>
          </p:cNvSpPr>
          <p:nvPr>
            <p:ph type="pic" sz="quarter" idx="23" hasCustomPrompt="1"/>
          </p:nvPr>
        </p:nvSpPr>
        <p:spPr>
          <a:xfrm>
            <a:off x="10857604" y="1702831"/>
            <a:ext cx="350400" cy="350292"/>
          </a:xfrm>
        </p:spPr>
        <p:txBody>
          <a:bodyPr/>
          <a:lstStyle>
            <a:lvl1pPr marL="0" indent="0">
              <a:buNone/>
              <a:defRPr/>
            </a:lvl1pPr>
          </a:lstStyle>
          <a:p>
            <a:r>
              <a:rPr lang="en-US" dirty="0"/>
              <a:t> </a:t>
            </a:r>
          </a:p>
        </p:txBody>
      </p:sp>
      <p:sp>
        <p:nvSpPr>
          <p:cNvPr id="20" name="Picture Placeholder 4">
            <a:extLst>
              <a:ext uri="{FF2B5EF4-FFF2-40B4-BE49-F238E27FC236}">
                <a16:creationId xmlns:a16="http://schemas.microsoft.com/office/drawing/2014/main" id="{DD1336D1-483C-5EBC-9B68-2264973359DA}"/>
              </a:ext>
            </a:extLst>
          </p:cNvPr>
          <p:cNvSpPr>
            <a:spLocks noGrp="1"/>
          </p:cNvSpPr>
          <p:nvPr>
            <p:ph type="pic" sz="quarter" idx="24" hasCustomPrompt="1"/>
          </p:nvPr>
        </p:nvSpPr>
        <p:spPr>
          <a:xfrm>
            <a:off x="925621" y="2142526"/>
            <a:ext cx="350400" cy="350292"/>
          </a:xfrm>
        </p:spPr>
        <p:txBody>
          <a:bodyPr/>
          <a:lstStyle>
            <a:lvl1pPr marL="0" indent="0">
              <a:buNone/>
              <a:defRPr/>
            </a:lvl1pPr>
          </a:lstStyle>
          <a:p>
            <a:r>
              <a:rPr lang="en-US" dirty="0"/>
              <a:t> </a:t>
            </a:r>
          </a:p>
        </p:txBody>
      </p:sp>
      <p:sp>
        <p:nvSpPr>
          <p:cNvPr id="21" name="Picture Placeholder 4">
            <a:extLst>
              <a:ext uri="{FF2B5EF4-FFF2-40B4-BE49-F238E27FC236}">
                <a16:creationId xmlns:a16="http://schemas.microsoft.com/office/drawing/2014/main" id="{DB6A6499-B81C-749D-1742-F617CA3362FD}"/>
              </a:ext>
            </a:extLst>
          </p:cNvPr>
          <p:cNvSpPr>
            <a:spLocks noGrp="1"/>
          </p:cNvSpPr>
          <p:nvPr>
            <p:ph type="pic" sz="quarter" idx="25" hasCustomPrompt="1"/>
          </p:nvPr>
        </p:nvSpPr>
        <p:spPr>
          <a:xfrm>
            <a:off x="1689620" y="2142526"/>
            <a:ext cx="350400" cy="350292"/>
          </a:xfrm>
        </p:spPr>
        <p:txBody>
          <a:bodyPr/>
          <a:lstStyle>
            <a:lvl1pPr marL="0" indent="0">
              <a:buNone/>
              <a:defRPr/>
            </a:lvl1pPr>
          </a:lstStyle>
          <a:p>
            <a:r>
              <a:rPr lang="en-US" dirty="0"/>
              <a:t> </a:t>
            </a:r>
          </a:p>
        </p:txBody>
      </p:sp>
      <p:sp>
        <p:nvSpPr>
          <p:cNvPr id="22" name="Picture Placeholder 4">
            <a:extLst>
              <a:ext uri="{FF2B5EF4-FFF2-40B4-BE49-F238E27FC236}">
                <a16:creationId xmlns:a16="http://schemas.microsoft.com/office/drawing/2014/main" id="{C1BE8908-A4D0-EF13-D83C-B52BF50D6C34}"/>
              </a:ext>
            </a:extLst>
          </p:cNvPr>
          <p:cNvSpPr>
            <a:spLocks noGrp="1"/>
          </p:cNvSpPr>
          <p:nvPr>
            <p:ph type="pic" sz="quarter" idx="26" hasCustomPrompt="1"/>
          </p:nvPr>
        </p:nvSpPr>
        <p:spPr>
          <a:xfrm>
            <a:off x="2453619" y="2142526"/>
            <a:ext cx="350400" cy="350292"/>
          </a:xfrm>
        </p:spPr>
        <p:txBody>
          <a:bodyPr/>
          <a:lstStyle>
            <a:lvl1pPr marL="0" indent="0">
              <a:buNone/>
              <a:defRPr/>
            </a:lvl1pPr>
          </a:lstStyle>
          <a:p>
            <a:r>
              <a:rPr lang="en-US" dirty="0"/>
              <a:t> </a:t>
            </a:r>
          </a:p>
        </p:txBody>
      </p:sp>
      <p:sp>
        <p:nvSpPr>
          <p:cNvPr id="23" name="Picture Placeholder 4">
            <a:extLst>
              <a:ext uri="{FF2B5EF4-FFF2-40B4-BE49-F238E27FC236}">
                <a16:creationId xmlns:a16="http://schemas.microsoft.com/office/drawing/2014/main" id="{F674E72C-1644-0169-C08C-6DAEAD7CF656}"/>
              </a:ext>
            </a:extLst>
          </p:cNvPr>
          <p:cNvSpPr>
            <a:spLocks noGrp="1"/>
          </p:cNvSpPr>
          <p:nvPr>
            <p:ph type="pic" sz="quarter" idx="27" hasCustomPrompt="1"/>
          </p:nvPr>
        </p:nvSpPr>
        <p:spPr>
          <a:xfrm>
            <a:off x="3217617" y="2142526"/>
            <a:ext cx="350400" cy="350292"/>
          </a:xfrm>
        </p:spPr>
        <p:txBody>
          <a:bodyPr/>
          <a:lstStyle>
            <a:lvl1pPr marL="0" indent="0">
              <a:buNone/>
              <a:defRPr/>
            </a:lvl1pPr>
          </a:lstStyle>
          <a:p>
            <a:r>
              <a:rPr lang="en-US" dirty="0"/>
              <a:t> </a:t>
            </a:r>
          </a:p>
        </p:txBody>
      </p:sp>
      <p:sp>
        <p:nvSpPr>
          <p:cNvPr id="24" name="Picture Placeholder 4">
            <a:extLst>
              <a:ext uri="{FF2B5EF4-FFF2-40B4-BE49-F238E27FC236}">
                <a16:creationId xmlns:a16="http://schemas.microsoft.com/office/drawing/2014/main" id="{AC271662-1873-4B22-AAF8-B60B3D4F98D1}"/>
              </a:ext>
            </a:extLst>
          </p:cNvPr>
          <p:cNvSpPr>
            <a:spLocks noGrp="1"/>
          </p:cNvSpPr>
          <p:nvPr>
            <p:ph type="pic" sz="quarter" idx="28" hasCustomPrompt="1"/>
          </p:nvPr>
        </p:nvSpPr>
        <p:spPr>
          <a:xfrm>
            <a:off x="3981617" y="2142526"/>
            <a:ext cx="350400" cy="350292"/>
          </a:xfrm>
        </p:spPr>
        <p:txBody>
          <a:bodyPr/>
          <a:lstStyle>
            <a:lvl1pPr marL="0" indent="0">
              <a:buNone/>
              <a:defRPr/>
            </a:lvl1pPr>
          </a:lstStyle>
          <a:p>
            <a:r>
              <a:rPr lang="en-US" dirty="0"/>
              <a:t> </a:t>
            </a:r>
          </a:p>
        </p:txBody>
      </p:sp>
      <p:sp>
        <p:nvSpPr>
          <p:cNvPr id="25" name="Picture Placeholder 4">
            <a:extLst>
              <a:ext uri="{FF2B5EF4-FFF2-40B4-BE49-F238E27FC236}">
                <a16:creationId xmlns:a16="http://schemas.microsoft.com/office/drawing/2014/main" id="{9C9FD4E4-EE3F-67D6-5142-29F9DF0FC2E4}"/>
              </a:ext>
            </a:extLst>
          </p:cNvPr>
          <p:cNvSpPr>
            <a:spLocks noGrp="1"/>
          </p:cNvSpPr>
          <p:nvPr>
            <p:ph type="pic" sz="quarter" idx="29" hasCustomPrompt="1"/>
          </p:nvPr>
        </p:nvSpPr>
        <p:spPr>
          <a:xfrm>
            <a:off x="4745616" y="2142526"/>
            <a:ext cx="350400" cy="350292"/>
          </a:xfrm>
        </p:spPr>
        <p:txBody>
          <a:bodyPr/>
          <a:lstStyle>
            <a:lvl1pPr marL="0" indent="0">
              <a:buNone/>
              <a:defRPr/>
            </a:lvl1pPr>
          </a:lstStyle>
          <a:p>
            <a:r>
              <a:rPr lang="en-US" dirty="0"/>
              <a:t> </a:t>
            </a:r>
          </a:p>
        </p:txBody>
      </p:sp>
      <p:sp>
        <p:nvSpPr>
          <p:cNvPr id="26" name="Picture Placeholder 4">
            <a:extLst>
              <a:ext uri="{FF2B5EF4-FFF2-40B4-BE49-F238E27FC236}">
                <a16:creationId xmlns:a16="http://schemas.microsoft.com/office/drawing/2014/main" id="{E7E8DACD-1C13-F49A-AD10-92F7D7D600C4}"/>
              </a:ext>
            </a:extLst>
          </p:cNvPr>
          <p:cNvSpPr>
            <a:spLocks noGrp="1"/>
          </p:cNvSpPr>
          <p:nvPr>
            <p:ph type="pic" sz="quarter" idx="30" hasCustomPrompt="1"/>
          </p:nvPr>
        </p:nvSpPr>
        <p:spPr>
          <a:xfrm>
            <a:off x="5509615" y="2142526"/>
            <a:ext cx="350400" cy="350292"/>
          </a:xfrm>
        </p:spPr>
        <p:txBody>
          <a:bodyPr/>
          <a:lstStyle>
            <a:lvl1pPr marL="0" indent="0">
              <a:buNone/>
              <a:defRPr/>
            </a:lvl1pPr>
          </a:lstStyle>
          <a:p>
            <a:r>
              <a:rPr lang="en-US" dirty="0"/>
              <a:t> </a:t>
            </a:r>
          </a:p>
        </p:txBody>
      </p:sp>
      <p:sp>
        <p:nvSpPr>
          <p:cNvPr id="27" name="Picture Placeholder 4">
            <a:extLst>
              <a:ext uri="{FF2B5EF4-FFF2-40B4-BE49-F238E27FC236}">
                <a16:creationId xmlns:a16="http://schemas.microsoft.com/office/drawing/2014/main" id="{EDD8D601-DE8D-B8C9-500D-D9EAAF4F0167}"/>
              </a:ext>
            </a:extLst>
          </p:cNvPr>
          <p:cNvSpPr>
            <a:spLocks noGrp="1"/>
          </p:cNvSpPr>
          <p:nvPr>
            <p:ph type="pic" sz="quarter" idx="31" hasCustomPrompt="1"/>
          </p:nvPr>
        </p:nvSpPr>
        <p:spPr>
          <a:xfrm>
            <a:off x="6273613" y="2142526"/>
            <a:ext cx="350400" cy="350292"/>
          </a:xfrm>
        </p:spPr>
        <p:txBody>
          <a:bodyPr/>
          <a:lstStyle>
            <a:lvl1pPr marL="0" indent="0">
              <a:buNone/>
              <a:defRPr/>
            </a:lvl1pPr>
          </a:lstStyle>
          <a:p>
            <a:r>
              <a:rPr lang="en-US" dirty="0"/>
              <a:t> </a:t>
            </a:r>
          </a:p>
        </p:txBody>
      </p:sp>
      <p:sp>
        <p:nvSpPr>
          <p:cNvPr id="28" name="Picture Placeholder 4">
            <a:extLst>
              <a:ext uri="{FF2B5EF4-FFF2-40B4-BE49-F238E27FC236}">
                <a16:creationId xmlns:a16="http://schemas.microsoft.com/office/drawing/2014/main" id="{FBF836CD-E061-0703-CA9C-4787B339B848}"/>
              </a:ext>
            </a:extLst>
          </p:cNvPr>
          <p:cNvSpPr>
            <a:spLocks noGrp="1"/>
          </p:cNvSpPr>
          <p:nvPr>
            <p:ph type="pic" sz="quarter" idx="32" hasCustomPrompt="1"/>
          </p:nvPr>
        </p:nvSpPr>
        <p:spPr>
          <a:xfrm>
            <a:off x="7037612" y="2142526"/>
            <a:ext cx="350400" cy="350292"/>
          </a:xfrm>
        </p:spPr>
        <p:txBody>
          <a:bodyPr/>
          <a:lstStyle>
            <a:lvl1pPr marL="0" indent="0">
              <a:buNone/>
              <a:defRPr/>
            </a:lvl1pPr>
          </a:lstStyle>
          <a:p>
            <a:r>
              <a:rPr lang="en-US" dirty="0"/>
              <a:t> </a:t>
            </a:r>
          </a:p>
        </p:txBody>
      </p:sp>
      <p:sp>
        <p:nvSpPr>
          <p:cNvPr id="29" name="Picture Placeholder 4">
            <a:extLst>
              <a:ext uri="{FF2B5EF4-FFF2-40B4-BE49-F238E27FC236}">
                <a16:creationId xmlns:a16="http://schemas.microsoft.com/office/drawing/2014/main" id="{10327294-7EAB-A836-AED5-BF389CEEB32C}"/>
              </a:ext>
            </a:extLst>
          </p:cNvPr>
          <p:cNvSpPr>
            <a:spLocks noGrp="1"/>
          </p:cNvSpPr>
          <p:nvPr>
            <p:ph type="pic" sz="quarter" idx="33" hasCustomPrompt="1"/>
          </p:nvPr>
        </p:nvSpPr>
        <p:spPr>
          <a:xfrm>
            <a:off x="7801611" y="2142526"/>
            <a:ext cx="350400" cy="350292"/>
          </a:xfrm>
        </p:spPr>
        <p:txBody>
          <a:bodyPr/>
          <a:lstStyle>
            <a:lvl1pPr marL="0" indent="0">
              <a:buNone/>
              <a:defRPr/>
            </a:lvl1pPr>
          </a:lstStyle>
          <a:p>
            <a:r>
              <a:rPr lang="en-US" dirty="0"/>
              <a:t> </a:t>
            </a:r>
          </a:p>
        </p:txBody>
      </p:sp>
      <p:sp>
        <p:nvSpPr>
          <p:cNvPr id="30" name="Picture Placeholder 4">
            <a:extLst>
              <a:ext uri="{FF2B5EF4-FFF2-40B4-BE49-F238E27FC236}">
                <a16:creationId xmlns:a16="http://schemas.microsoft.com/office/drawing/2014/main" id="{F3BAD4A8-7F1B-9989-1C3B-BC62FB943A6F}"/>
              </a:ext>
            </a:extLst>
          </p:cNvPr>
          <p:cNvSpPr>
            <a:spLocks noGrp="1"/>
          </p:cNvSpPr>
          <p:nvPr>
            <p:ph type="pic" sz="quarter" idx="34" hasCustomPrompt="1"/>
          </p:nvPr>
        </p:nvSpPr>
        <p:spPr>
          <a:xfrm>
            <a:off x="8565609" y="2142526"/>
            <a:ext cx="350400" cy="350292"/>
          </a:xfrm>
        </p:spPr>
        <p:txBody>
          <a:bodyPr/>
          <a:lstStyle>
            <a:lvl1pPr marL="0" indent="0">
              <a:buNone/>
              <a:defRPr/>
            </a:lvl1pPr>
          </a:lstStyle>
          <a:p>
            <a:r>
              <a:rPr lang="en-US" dirty="0"/>
              <a:t> </a:t>
            </a:r>
          </a:p>
        </p:txBody>
      </p:sp>
      <p:sp>
        <p:nvSpPr>
          <p:cNvPr id="31" name="Picture Placeholder 4">
            <a:extLst>
              <a:ext uri="{FF2B5EF4-FFF2-40B4-BE49-F238E27FC236}">
                <a16:creationId xmlns:a16="http://schemas.microsoft.com/office/drawing/2014/main" id="{CCAC0F03-2710-E799-5359-D0B9D3D98331}"/>
              </a:ext>
            </a:extLst>
          </p:cNvPr>
          <p:cNvSpPr>
            <a:spLocks noGrp="1"/>
          </p:cNvSpPr>
          <p:nvPr>
            <p:ph type="pic" sz="quarter" idx="35" hasCustomPrompt="1"/>
          </p:nvPr>
        </p:nvSpPr>
        <p:spPr>
          <a:xfrm>
            <a:off x="9329608" y="2142526"/>
            <a:ext cx="350400" cy="350292"/>
          </a:xfrm>
        </p:spPr>
        <p:txBody>
          <a:bodyPr/>
          <a:lstStyle>
            <a:lvl1pPr marL="0" indent="0">
              <a:buNone/>
              <a:defRPr/>
            </a:lvl1pPr>
          </a:lstStyle>
          <a:p>
            <a:r>
              <a:rPr lang="en-US" dirty="0"/>
              <a:t> </a:t>
            </a:r>
          </a:p>
        </p:txBody>
      </p:sp>
      <p:sp>
        <p:nvSpPr>
          <p:cNvPr id="32" name="Picture Placeholder 4">
            <a:extLst>
              <a:ext uri="{FF2B5EF4-FFF2-40B4-BE49-F238E27FC236}">
                <a16:creationId xmlns:a16="http://schemas.microsoft.com/office/drawing/2014/main" id="{E17E71A5-DBFC-36C3-7466-F82CF0AAFDC6}"/>
              </a:ext>
            </a:extLst>
          </p:cNvPr>
          <p:cNvSpPr>
            <a:spLocks noGrp="1"/>
          </p:cNvSpPr>
          <p:nvPr>
            <p:ph type="pic" sz="quarter" idx="36" hasCustomPrompt="1"/>
          </p:nvPr>
        </p:nvSpPr>
        <p:spPr>
          <a:xfrm>
            <a:off x="10093607" y="2142526"/>
            <a:ext cx="350400" cy="350292"/>
          </a:xfrm>
        </p:spPr>
        <p:txBody>
          <a:bodyPr/>
          <a:lstStyle>
            <a:lvl1pPr marL="0" indent="0">
              <a:buNone/>
              <a:defRPr/>
            </a:lvl1pPr>
          </a:lstStyle>
          <a:p>
            <a:r>
              <a:rPr lang="en-US" dirty="0"/>
              <a:t> </a:t>
            </a:r>
          </a:p>
        </p:txBody>
      </p:sp>
      <p:sp>
        <p:nvSpPr>
          <p:cNvPr id="33" name="Picture Placeholder 4">
            <a:extLst>
              <a:ext uri="{FF2B5EF4-FFF2-40B4-BE49-F238E27FC236}">
                <a16:creationId xmlns:a16="http://schemas.microsoft.com/office/drawing/2014/main" id="{8437C2E5-408A-CE7E-88D0-EEA39B51F9BB}"/>
              </a:ext>
            </a:extLst>
          </p:cNvPr>
          <p:cNvSpPr>
            <a:spLocks noGrp="1"/>
          </p:cNvSpPr>
          <p:nvPr>
            <p:ph type="pic" sz="quarter" idx="37" hasCustomPrompt="1"/>
          </p:nvPr>
        </p:nvSpPr>
        <p:spPr>
          <a:xfrm>
            <a:off x="10857604" y="2142526"/>
            <a:ext cx="350400" cy="350292"/>
          </a:xfrm>
        </p:spPr>
        <p:txBody>
          <a:bodyPr/>
          <a:lstStyle>
            <a:lvl1pPr marL="0" indent="0">
              <a:buNone/>
              <a:defRPr/>
            </a:lvl1pPr>
          </a:lstStyle>
          <a:p>
            <a:r>
              <a:rPr lang="en-US" dirty="0"/>
              <a:t> </a:t>
            </a:r>
          </a:p>
        </p:txBody>
      </p:sp>
      <p:sp>
        <p:nvSpPr>
          <p:cNvPr id="34" name="Picture Placeholder 4">
            <a:extLst>
              <a:ext uri="{FF2B5EF4-FFF2-40B4-BE49-F238E27FC236}">
                <a16:creationId xmlns:a16="http://schemas.microsoft.com/office/drawing/2014/main" id="{44716F0E-711F-9563-8C17-A2E0E94B1CC7}"/>
              </a:ext>
            </a:extLst>
          </p:cNvPr>
          <p:cNvSpPr>
            <a:spLocks noGrp="1"/>
          </p:cNvSpPr>
          <p:nvPr>
            <p:ph type="pic" sz="quarter" idx="38" hasCustomPrompt="1"/>
          </p:nvPr>
        </p:nvSpPr>
        <p:spPr>
          <a:xfrm>
            <a:off x="925621" y="2582221"/>
            <a:ext cx="350400" cy="350292"/>
          </a:xfrm>
        </p:spPr>
        <p:txBody>
          <a:bodyPr/>
          <a:lstStyle>
            <a:lvl1pPr marL="0" indent="0">
              <a:buNone/>
              <a:defRPr/>
            </a:lvl1pPr>
          </a:lstStyle>
          <a:p>
            <a:r>
              <a:rPr lang="en-US" dirty="0"/>
              <a:t> </a:t>
            </a:r>
          </a:p>
        </p:txBody>
      </p:sp>
      <p:sp>
        <p:nvSpPr>
          <p:cNvPr id="35" name="Picture Placeholder 4">
            <a:extLst>
              <a:ext uri="{FF2B5EF4-FFF2-40B4-BE49-F238E27FC236}">
                <a16:creationId xmlns:a16="http://schemas.microsoft.com/office/drawing/2014/main" id="{A6D4F181-F99B-735F-856D-77140A6BEC32}"/>
              </a:ext>
            </a:extLst>
          </p:cNvPr>
          <p:cNvSpPr>
            <a:spLocks noGrp="1"/>
          </p:cNvSpPr>
          <p:nvPr>
            <p:ph type="pic" sz="quarter" idx="39" hasCustomPrompt="1"/>
          </p:nvPr>
        </p:nvSpPr>
        <p:spPr>
          <a:xfrm>
            <a:off x="1689620" y="2582221"/>
            <a:ext cx="350400" cy="350292"/>
          </a:xfrm>
        </p:spPr>
        <p:txBody>
          <a:bodyPr/>
          <a:lstStyle>
            <a:lvl1pPr marL="0" indent="0">
              <a:buNone/>
              <a:defRPr/>
            </a:lvl1pPr>
          </a:lstStyle>
          <a:p>
            <a:r>
              <a:rPr lang="en-US" dirty="0"/>
              <a:t> </a:t>
            </a:r>
          </a:p>
        </p:txBody>
      </p:sp>
      <p:sp>
        <p:nvSpPr>
          <p:cNvPr id="36" name="Picture Placeholder 4">
            <a:extLst>
              <a:ext uri="{FF2B5EF4-FFF2-40B4-BE49-F238E27FC236}">
                <a16:creationId xmlns:a16="http://schemas.microsoft.com/office/drawing/2014/main" id="{4BA8B648-5CEC-B867-7652-C32F949C3DB8}"/>
              </a:ext>
            </a:extLst>
          </p:cNvPr>
          <p:cNvSpPr>
            <a:spLocks noGrp="1"/>
          </p:cNvSpPr>
          <p:nvPr>
            <p:ph type="pic" sz="quarter" idx="40" hasCustomPrompt="1"/>
          </p:nvPr>
        </p:nvSpPr>
        <p:spPr>
          <a:xfrm>
            <a:off x="2453619" y="2582221"/>
            <a:ext cx="350400" cy="350292"/>
          </a:xfrm>
        </p:spPr>
        <p:txBody>
          <a:bodyPr/>
          <a:lstStyle>
            <a:lvl1pPr marL="0" indent="0">
              <a:buNone/>
              <a:defRPr/>
            </a:lvl1pPr>
          </a:lstStyle>
          <a:p>
            <a:r>
              <a:rPr lang="en-US" dirty="0"/>
              <a:t> </a:t>
            </a:r>
          </a:p>
        </p:txBody>
      </p:sp>
      <p:sp>
        <p:nvSpPr>
          <p:cNvPr id="37" name="Picture Placeholder 4">
            <a:extLst>
              <a:ext uri="{FF2B5EF4-FFF2-40B4-BE49-F238E27FC236}">
                <a16:creationId xmlns:a16="http://schemas.microsoft.com/office/drawing/2014/main" id="{27ACD492-1076-7DCE-FF2F-797EB04F7E02}"/>
              </a:ext>
            </a:extLst>
          </p:cNvPr>
          <p:cNvSpPr>
            <a:spLocks noGrp="1"/>
          </p:cNvSpPr>
          <p:nvPr>
            <p:ph type="pic" sz="quarter" idx="41" hasCustomPrompt="1"/>
          </p:nvPr>
        </p:nvSpPr>
        <p:spPr>
          <a:xfrm>
            <a:off x="3217617" y="2582221"/>
            <a:ext cx="350400" cy="350292"/>
          </a:xfrm>
        </p:spPr>
        <p:txBody>
          <a:bodyPr/>
          <a:lstStyle>
            <a:lvl1pPr marL="0" indent="0">
              <a:buNone/>
              <a:defRPr/>
            </a:lvl1pPr>
          </a:lstStyle>
          <a:p>
            <a:r>
              <a:rPr lang="en-US" dirty="0"/>
              <a:t> </a:t>
            </a:r>
          </a:p>
        </p:txBody>
      </p:sp>
      <p:sp>
        <p:nvSpPr>
          <p:cNvPr id="38" name="Picture Placeholder 4">
            <a:extLst>
              <a:ext uri="{FF2B5EF4-FFF2-40B4-BE49-F238E27FC236}">
                <a16:creationId xmlns:a16="http://schemas.microsoft.com/office/drawing/2014/main" id="{EA64E181-547D-394E-615B-0DBD8F3CA5D2}"/>
              </a:ext>
            </a:extLst>
          </p:cNvPr>
          <p:cNvSpPr>
            <a:spLocks noGrp="1"/>
          </p:cNvSpPr>
          <p:nvPr>
            <p:ph type="pic" sz="quarter" idx="42" hasCustomPrompt="1"/>
          </p:nvPr>
        </p:nvSpPr>
        <p:spPr>
          <a:xfrm>
            <a:off x="3981617" y="2582221"/>
            <a:ext cx="350400" cy="350292"/>
          </a:xfrm>
        </p:spPr>
        <p:txBody>
          <a:bodyPr/>
          <a:lstStyle>
            <a:lvl1pPr marL="0" indent="0">
              <a:buNone/>
              <a:defRPr/>
            </a:lvl1pPr>
          </a:lstStyle>
          <a:p>
            <a:r>
              <a:rPr lang="en-US" dirty="0"/>
              <a:t> </a:t>
            </a:r>
          </a:p>
        </p:txBody>
      </p:sp>
      <p:sp>
        <p:nvSpPr>
          <p:cNvPr id="39" name="Picture Placeholder 4">
            <a:extLst>
              <a:ext uri="{FF2B5EF4-FFF2-40B4-BE49-F238E27FC236}">
                <a16:creationId xmlns:a16="http://schemas.microsoft.com/office/drawing/2014/main" id="{9E45516C-F624-D2F1-E952-5E41942A2455}"/>
              </a:ext>
            </a:extLst>
          </p:cNvPr>
          <p:cNvSpPr>
            <a:spLocks noGrp="1"/>
          </p:cNvSpPr>
          <p:nvPr>
            <p:ph type="pic" sz="quarter" idx="43" hasCustomPrompt="1"/>
          </p:nvPr>
        </p:nvSpPr>
        <p:spPr>
          <a:xfrm>
            <a:off x="4745616" y="2582221"/>
            <a:ext cx="350400" cy="350292"/>
          </a:xfrm>
        </p:spPr>
        <p:txBody>
          <a:bodyPr/>
          <a:lstStyle>
            <a:lvl1pPr marL="0" indent="0">
              <a:buNone/>
              <a:defRPr/>
            </a:lvl1pPr>
          </a:lstStyle>
          <a:p>
            <a:r>
              <a:rPr lang="en-US" dirty="0"/>
              <a:t> </a:t>
            </a:r>
          </a:p>
        </p:txBody>
      </p:sp>
      <p:sp>
        <p:nvSpPr>
          <p:cNvPr id="40" name="Picture Placeholder 4">
            <a:extLst>
              <a:ext uri="{FF2B5EF4-FFF2-40B4-BE49-F238E27FC236}">
                <a16:creationId xmlns:a16="http://schemas.microsoft.com/office/drawing/2014/main" id="{15350117-76C0-5115-8F2D-A0C1B104A92E}"/>
              </a:ext>
            </a:extLst>
          </p:cNvPr>
          <p:cNvSpPr>
            <a:spLocks noGrp="1"/>
          </p:cNvSpPr>
          <p:nvPr>
            <p:ph type="pic" sz="quarter" idx="44" hasCustomPrompt="1"/>
          </p:nvPr>
        </p:nvSpPr>
        <p:spPr>
          <a:xfrm>
            <a:off x="5509615" y="2582221"/>
            <a:ext cx="350400" cy="350292"/>
          </a:xfrm>
        </p:spPr>
        <p:txBody>
          <a:bodyPr/>
          <a:lstStyle>
            <a:lvl1pPr marL="0" indent="0">
              <a:buNone/>
              <a:defRPr/>
            </a:lvl1pPr>
          </a:lstStyle>
          <a:p>
            <a:r>
              <a:rPr lang="en-US" dirty="0"/>
              <a:t> </a:t>
            </a:r>
          </a:p>
        </p:txBody>
      </p:sp>
      <p:sp>
        <p:nvSpPr>
          <p:cNvPr id="41" name="Picture Placeholder 4">
            <a:extLst>
              <a:ext uri="{FF2B5EF4-FFF2-40B4-BE49-F238E27FC236}">
                <a16:creationId xmlns:a16="http://schemas.microsoft.com/office/drawing/2014/main" id="{0A5EDE75-A8D9-E4EB-897D-3FC484C28C1E}"/>
              </a:ext>
            </a:extLst>
          </p:cNvPr>
          <p:cNvSpPr>
            <a:spLocks noGrp="1"/>
          </p:cNvSpPr>
          <p:nvPr>
            <p:ph type="pic" sz="quarter" idx="45" hasCustomPrompt="1"/>
          </p:nvPr>
        </p:nvSpPr>
        <p:spPr>
          <a:xfrm>
            <a:off x="6273613" y="2582221"/>
            <a:ext cx="350400" cy="350292"/>
          </a:xfrm>
        </p:spPr>
        <p:txBody>
          <a:bodyPr/>
          <a:lstStyle>
            <a:lvl1pPr marL="0" indent="0">
              <a:buNone/>
              <a:defRPr/>
            </a:lvl1pPr>
          </a:lstStyle>
          <a:p>
            <a:r>
              <a:rPr lang="en-US" dirty="0"/>
              <a:t> </a:t>
            </a:r>
          </a:p>
        </p:txBody>
      </p:sp>
      <p:sp>
        <p:nvSpPr>
          <p:cNvPr id="42" name="Picture Placeholder 4">
            <a:extLst>
              <a:ext uri="{FF2B5EF4-FFF2-40B4-BE49-F238E27FC236}">
                <a16:creationId xmlns:a16="http://schemas.microsoft.com/office/drawing/2014/main" id="{3C109B07-1134-0BE5-D294-3039301CA9D8}"/>
              </a:ext>
            </a:extLst>
          </p:cNvPr>
          <p:cNvSpPr>
            <a:spLocks noGrp="1"/>
          </p:cNvSpPr>
          <p:nvPr>
            <p:ph type="pic" sz="quarter" idx="46" hasCustomPrompt="1"/>
          </p:nvPr>
        </p:nvSpPr>
        <p:spPr>
          <a:xfrm>
            <a:off x="7037612" y="2582221"/>
            <a:ext cx="350400" cy="350292"/>
          </a:xfrm>
        </p:spPr>
        <p:txBody>
          <a:bodyPr/>
          <a:lstStyle>
            <a:lvl1pPr marL="0" indent="0">
              <a:buNone/>
              <a:defRPr/>
            </a:lvl1pPr>
          </a:lstStyle>
          <a:p>
            <a:r>
              <a:rPr lang="en-US" dirty="0"/>
              <a:t> </a:t>
            </a:r>
          </a:p>
        </p:txBody>
      </p:sp>
      <p:sp>
        <p:nvSpPr>
          <p:cNvPr id="43" name="Picture Placeholder 4">
            <a:extLst>
              <a:ext uri="{FF2B5EF4-FFF2-40B4-BE49-F238E27FC236}">
                <a16:creationId xmlns:a16="http://schemas.microsoft.com/office/drawing/2014/main" id="{6DA0E6F9-55F1-22DB-CB05-E33055284D8A}"/>
              </a:ext>
            </a:extLst>
          </p:cNvPr>
          <p:cNvSpPr>
            <a:spLocks noGrp="1"/>
          </p:cNvSpPr>
          <p:nvPr>
            <p:ph type="pic" sz="quarter" idx="47" hasCustomPrompt="1"/>
          </p:nvPr>
        </p:nvSpPr>
        <p:spPr>
          <a:xfrm>
            <a:off x="7801611" y="2582221"/>
            <a:ext cx="350400" cy="350292"/>
          </a:xfrm>
        </p:spPr>
        <p:txBody>
          <a:bodyPr/>
          <a:lstStyle>
            <a:lvl1pPr marL="0" indent="0">
              <a:buNone/>
              <a:defRPr/>
            </a:lvl1pPr>
          </a:lstStyle>
          <a:p>
            <a:r>
              <a:rPr lang="en-US" dirty="0"/>
              <a:t> </a:t>
            </a:r>
          </a:p>
        </p:txBody>
      </p:sp>
      <p:sp>
        <p:nvSpPr>
          <p:cNvPr id="44" name="Picture Placeholder 4">
            <a:extLst>
              <a:ext uri="{FF2B5EF4-FFF2-40B4-BE49-F238E27FC236}">
                <a16:creationId xmlns:a16="http://schemas.microsoft.com/office/drawing/2014/main" id="{37FFAAD1-647A-C542-097E-49ECD082CBDA}"/>
              </a:ext>
            </a:extLst>
          </p:cNvPr>
          <p:cNvSpPr>
            <a:spLocks noGrp="1"/>
          </p:cNvSpPr>
          <p:nvPr>
            <p:ph type="pic" sz="quarter" idx="48" hasCustomPrompt="1"/>
          </p:nvPr>
        </p:nvSpPr>
        <p:spPr>
          <a:xfrm>
            <a:off x="8565609" y="2582221"/>
            <a:ext cx="350400" cy="350292"/>
          </a:xfrm>
        </p:spPr>
        <p:txBody>
          <a:bodyPr/>
          <a:lstStyle>
            <a:lvl1pPr marL="0" indent="0">
              <a:buNone/>
              <a:defRPr/>
            </a:lvl1pPr>
          </a:lstStyle>
          <a:p>
            <a:r>
              <a:rPr lang="en-US" dirty="0"/>
              <a:t> </a:t>
            </a:r>
          </a:p>
        </p:txBody>
      </p:sp>
      <p:sp>
        <p:nvSpPr>
          <p:cNvPr id="45" name="Picture Placeholder 4">
            <a:extLst>
              <a:ext uri="{FF2B5EF4-FFF2-40B4-BE49-F238E27FC236}">
                <a16:creationId xmlns:a16="http://schemas.microsoft.com/office/drawing/2014/main" id="{ACDC1F57-235A-5169-3214-95C9ECEB01CB}"/>
              </a:ext>
            </a:extLst>
          </p:cNvPr>
          <p:cNvSpPr>
            <a:spLocks noGrp="1"/>
          </p:cNvSpPr>
          <p:nvPr>
            <p:ph type="pic" sz="quarter" idx="49" hasCustomPrompt="1"/>
          </p:nvPr>
        </p:nvSpPr>
        <p:spPr>
          <a:xfrm>
            <a:off x="9329608" y="2582221"/>
            <a:ext cx="350400" cy="350292"/>
          </a:xfrm>
        </p:spPr>
        <p:txBody>
          <a:bodyPr/>
          <a:lstStyle>
            <a:lvl1pPr marL="0" indent="0">
              <a:buNone/>
              <a:defRPr/>
            </a:lvl1pPr>
          </a:lstStyle>
          <a:p>
            <a:r>
              <a:rPr lang="en-US" dirty="0"/>
              <a:t> </a:t>
            </a:r>
          </a:p>
        </p:txBody>
      </p:sp>
      <p:sp>
        <p:nvSpPr>
          <p:cNvPr id="46" name="Picture Placeholder 4">
            <a:extLst>
              <a:ext uri="{FF2B5EF4-FFF2-40B4-BE49-F238E27FC236}">
                <a16:creationId xmlns:a16="http://schemas.microsoft.com/office/drawing/2014/main" id="{5195C6D5-DB40-6E7F-7C38-D77BC12009E9}"/>
              </a:ext>
            </a:extLst>
          </p:cNvPr>
          <p:cNvSpPr>
            <a:spLocks noGrp="1"/>
          </p:cNvSpPr>
          <p:nvPr>
            <p:ph type="pic" sz="quarter" idx="50" hasCustomPrompt="1"/>
          </p:nvPr>
        </p:nvSpPr>
        <p:spPr>
          <a:xfrm>
            <a:off x="10093607" y="2582221"/>
            <a:ext cx="350400" cy="350292"/>
          </a:xfrm>
        </p:spPr>
        <p:txBody>
          <a:bodyPr/>
          <a:lstStyle>
            <a:lvl1pPr marL="0" indent="0">
              <a:buNone/>
              <a:defRPr/>
            </a:lvl1pPr>
          </a:lstStyle>
          <a:p>
            <a:r>
              <a:rPr lang="en-US" dirty="0"/>
              <a:t> </a:t>
            </a:r>
          </a:p>
        </p:txBody>
      </p:sp>
      <p:sp>
        <p:nvSpPr>
          <p:cNvPr id="47" name="Picture Placeholder 4">
            <a:extLst>
              <a:ext uri="{FF2B5EF4-FFF2-40B4-BE49-F238E27FC236}">
                <a16:creationId xmlns:a16="http://schemas.microsoft.com/office/drawing/2014/main" id="{F94B3455-D5BF-85FD-1781-0D13DF1B740A}"/>
              </a:ext>
            </a:extLst>
          </p:cNvPr>
          <p:cNvSpPr>
            <a:spLocks noGrp="1"/>
          </p:cNvSpPr>
          <p:nvPr>
            <p:ph type="pic" sz="quarter" idx="51" hasCustomPrompt="1"/>
          </p:nvPr>
        </p:nvSpPr>
        <p:spPr>
          <a:xfrm>
            <a:off x="10857604" y="2582221"/>
            <a:ext cx="350400" cy="350292"/>
          </a:xfrm>
        </p:spPr>
        <p:txBody>
          <a:bodyPr/>
          <a:lstStyle>
            <a:lvl1pPr marL="0" indent="0">
              <a:buNone/>
              <a:defRPr/>
            </a:lvl1pPr>
          </a:lstStyle>
          <a:p>
            <a:r>
              <a:rPr lang="en-US" dirty="0"/>
              <a:t> </a:t>
            </a:r>
          </a:p>
        </p:txBody>
      </p:sp>
      <p:sp>
        <p:nvSpPr>
          <p:cNvPr id="48" name="Picture Placeholder 4">
            <a:extLst>
              <a:ext uri="{FF2B5EF4-FFF2-40B4-BE49-F238E27FC236}">
                <a16:creationId xmlns:a16="http://schemas.microsoft.com/office/drawing/2014/main" id="{461E01E5-4EFA-1436-6D45-800ABE7048C8}"/>
              </a:ext>
            </a:extLst>
          </p:cNvPr>
          <p:cNvSpPr>
            <a:spLocks noGrp="1"/>
          </p:cNvSpPr>
          <p:nvPr>
            <p:ph type="pic" sz="quarter" idx="52" hasCustomPrompt="1"/>
          </p:nvPr>
        </p:nvSpPr>
        <p:spPr>
          <a:xfrm>
            <a:off x="925621" y="3021915"/>
            <a:ext cx="350400" cy="350292"/>
          </a:xfrm>
        </p:spPr>
        <p:txBody>
          <a:bodyPr/>
          <a:lstStyle>
            <a:lvl1pPr marL="0" indent="0">
              <a:buNone/>
              <a:defRPr/>
            </a:lvl1pPr>
          </a:lstStyle>
          <a:p>
            <a:r>
              <a:rPr lang="en-US" dirty="0"/>
              <a:t> </a:t>
            </a:r>
          </a:p>
        </p:txBody>
      </p:sp>
      <p:sp>
        <p:nvSpPr>
          <p:cNvPr id="49" name="Picture Placeholder 4">
            <a:extLst>
              <a:ext uri="{FF2B5EF4-FFF2-40B4-BE49-F238E27FC236}">
                <a16:creationId xmlns:a16="http://schemas.microsoft.com/office/drawing/2014/main" id="{B0D1EC84-B31C-3D9D-ADFA-3EF6A581E491}"/>
              </a:ext>
            </a:extLst>
          </p:cNvPr>
          <p:cNvSpPr>
            <a:spLocks noGrp="1"/>
          </p:cNvSpPr>
          <p:nvPr>
            <p:ph type="pic" sz="quarter" idx="53" hasCustomPrompt="1"/>
          </p:nvPr>
        </p:nvSpPr>
        <p:spPr>
          <a:xfrm>
            <a:off x="1689620" y="3021915"/>
            <a:ext cx="350400" cy="350292"/>
          </a:xfrm>
        </p:spPr>
        <p:txBody>
          <a:bodyPr/>
          <a:lstStyle>
            <a:lvl1pPr marL="0" indent="0">
              <a:buNone/>
              <a:defRPr/>
            </a:lvl1pPr>
          </a:lstStyle>
          <a:p>
            <a:r>
              <a:rPr lang="en-US" dirty="0"/>
              <a:t> </a:t>
            </a:r>
          </a:p>
        </p:txBody>
      </p:sp>
      <p:sp>
        <p:nvSpPr>
          <p:cNvPr id="50" name="Picture Placeholder 4">
            <a:extLst>
              <a:ext uri="{FF2B5EF4-FFF2-40B4-BE49-F238E27FC236}">
                <a16:creationId xmlns:a16="http://schemas.microsoft.com/office/drawing/2014/main" id="{4416A125-B579-BC1F-1278-33E8A657B658}"/>
              </a:ext>
            </a:extLst>
          </p:cNvPr>
          <p:cNvSpPr>
            <a:spLocks noGrp="1"/>
          </p:cNvSpPr>
          <p:nvPr>
            <p:ph type="pic" sz="quarter" idx="54" hasCustomPrompt="1"/>
          </p:nvPr>
        </p:nvSpPr>
        <p:spPr>
          <a:xfrm>
            <a:off x="2453619" y="3021915"/>
            <a:ext cx="350400" cy="350292"/>
          </a:xfrm>
        </p:spPr>
        <p:txBody>
          <a:bodyPr/>
          <a:lstStyle>
            <a:lvl1pPr marL="0" indent="0">
              <a:buNone/>
              <a:defRPr/>
            </a:lvl1pPr>
          </a:lstStyle>
          <a:p>
            <a:r>
              <a:rPr lang="en-US" dirty="0"/>
              <a:t> </a:t>
            </a:r>
          </a:p>
        </p:txBody>
      </p:sp>
      <p:sp>
        <p:nvSpPr>
          <p:cNvPr id="51" name="Picture Placeholder 4">
            <a:extLst>
              <a:ext uri="{FF2B5EF4-FFF2-40B4-BE49-F238E27FC236}">
                <a16:creationId xmlns:a16="http://schemas.microsoft.com/office/drawing/2014/main" id="{ED8EFAEA-F512-994C-3A98-5A37325BFC0A}"/>
              </a:ext>
            </a:extLst>
          </p:cNvPr>
          <p:cNvSpPr>
            <a:spLocks noGrp="1"/>
          </p:cNvSpPr>
          <p:nvPr>
            <p:ph type="pic" sz="quarter" idx="55" hasCustomPrompt="1"/>
          </p:nvPr>
        </p:nvSpPr>
        <p:spPr>
          <a:xfrm>
            <a:off x="3217617" y="3021915"/>
            <a:ext cx="350400" cy="350292"/>
          </a:xfrm>
        </p:spPr>
        <p:txBody>
          <a:bodyPr/>
          <a:lstStyle>
            <a:lvl1pPr marL="0" indent="0">
              <a:buNone/>
              <a:defRPr/>
            </a:lvl1pPr>
          </a:lstStyle>
          <a:p>
            <a:r>
              <a:rPr lang="en-US" dirty="0"/>
              <a:t> </a:t>
            </a:r>
          </a:p>
        </p:txBody>
      </p:sp>
      <p:sp>
        <p:nvSpPr>
          <p:cNvPr id="52" name="Picture Placeholder 4">
            <a:extLst>
              <a:ext uri="{FF2B5EF4-FFF2-40B4-BE49-F238E27FC236}">
                <a16:creationId xmlns:a16="http://schemas.microsoft.com/office/drawing/2014/main" id="{CB634B3B-5278-4206-079D-C656D125FC05}"/>
              </a:ext>
            </a:extLst>
          </p:cNvPr>
          <p:cNvSpPr>
            <a:spLocks noGrp="1"/>
          </p:cNvSpPr>
          <p:nvPr>
            <p:ph type="pic" sz="quarter" idx="56" hasCustomPrompt="1"/>
          </p:nvPr>
        </p:nvSpPr>
        <p:spPr>
          <a:xfrm>
            <a:off x="3981617" y="3021915"/>
            <a:ext cx="350400" cy="350292"/>
          </a:xfrm>
        </p:spPr>
        <p:txBody>
          <a:bodyPr/>
          <a:lstStyle>
            <a:lvl1pPr marL="0" indent="0">
              <a:buNone/>
              <a:defRPr/>
            </a:lvl1pPr>
          </a:lstStyle>
          <a:p>
            <a:r>
              <a:rPr lang="en-US" dirty="0"/>
              <a:t> </a:t>
            </a:r>
          </a:p>
        </p:txBody>
      </p:sp>
      <p:sp>
        <p:nvSpPr>
          <p:cNvPr id="53" name="Picture Placeholder 4">
            <a:extLst>
              <a:ext uri="{FF2B5EF4-FFF2-40B4-BE49-F238E27FC236}">
                <a16:creationId xmlns:a16="http://schemas.microsoft.com/office/drawing/2014/main" id="{95414BBC-3296-1C64-24B1-666515FA6692}"/>
              </a:ext>
            </a:extLst>
          </p:cNvPr>
          <p:cNvSpPr>
            <a:spLocks noGrp="1"/>
          </p:cNvSpPr>
          <p:nvPr>
            <p:ph type="pic" sz="quarter" idx="57" hasCustomPrompt="1"/>
          </p:nvPr>
        </p:nvSpPr>
        <p:spPr>
          <a:xfrm>
            <a:off x="4745616" y="3021915"/>
            <a:ext cx="350400" cy="350292"/>
          </a:xfrm>
        </p:spPr>
        <p:txBody>
          <a:bodyPr/>
          <a:lstStyle>
            <a:lvl1pPr marL="0" indent="0">
              <a:buNone/>
              <a:defRPr/>
            </a:lvl1pPr>
          </a:lstStyle>
          <a:p>
            <a:r>
              <a:rPr lang="en-US" dirty="0"/>
              <a:t> </a:t>
            </a:r>
          </a:p>
        </p:txBody>
      </p:sp>
      <p:sp>
        <p:nvSpPr>
          <p:cNvPr id="54" name="Picture Placeholder 4">
            <a:extLst>
              <a:ext uri="{FF2B5EF4-FFF2-40B4-BE49-F238E27FC236}">
                <a16:creationId xmlns:a16="http://schemas.microsoft.com/office/drawing/2014/main" id="{4666BFE1-8F9D-34A1-8266-8536A51549B2}"/>
              </a:ext>
            </a:extLst>
          </p:cNvPr>
          <p:cNvSpPr>
            <a:spLocks noGrp="1"/>
          </p:cNvSpPr>
          <p:nvPr>
            <p:ph type="pic" sz="quarter" idx="58" hasCustomPrompt="1"/>
          </p:nvPr>
        </p:nvSpPr>
        <p:spPr>
          <a:xfrm>
            <a:off x="5509615" y="3021915"/>
            <a:ext cx="350400" cy="350292"/>
          </a:xfrm>
        </p:spPr>
        <p:txBody>
          <a:bodyPr/>
          <a:lstStyle>
            <a:lvl1pPr marL="0" indent="0">
              <a:buNone/>
              <a:defRPr/>
            </a:lvl1pPr>
          </a:lstStyle>
          <a:p>
            <a:r>
              <a:rPr lang="en-US" dirty="0"/>
              <a:t> </a:t>
            </a:r>
          </a:p>
        </p:txBody>
      </p:sp>
      <p:sp>
        <p:nvSpPr>
          <p:cNvPr id="55" name="Picture Placeholder 4">
            <a:extLst>
              <a:ext uri="{FF2B5EF4-FFF2-40B4-BE49-F238E27FC236}">
                <a16:creationId xmlns:a16="http://schemas.microsoft.com/office/drawing/2014/main" id="{A9992C3D-E873-A97C-5D50-2C9E376B98D4}"/>
              </a:ext>
            </a:extLst>
          </p:cNvPr>
          <p:cNvSpPr>
            <a:spLocks noGrp="1"/>
          </p:cNvSpPr>
          <p:nvPr>
            <p:ph type="pic" sz="quarter" idx="59" hasCustomPrompt="1"/>
          </p:nvPr>
        </p:nvSpPr>
        <p:spPr>
          <a:xfrm>
            <a:off x="6273613" y="3021915"/>
            <a:ext cx="350400" cy="350292"/>
          </a:xfrm>
        </p:spPr>
        <p:txBody>
          <a:bodyPr/>
          <a:lstStyle>
            <a:lvl1pPr marL="0" indent="0">
              <a:buNone/>
              <a:defRPr/>
            </a:lvl1pPr>
          </a:lstStyle>
          <a:p>
            <a:r>
              <a:rPr lang="en-US" dirty="0"/>
              <a:t> </a:t>
            </a:r>
          </a:p>
        </p:txBody>
      </p:sp>
      <p:sp>
        <p:nvSpPr>
          <p:cNvPr id="56" name="Picture Placeholder 4">
            <a:extLst>
              <a:ext uri="{FF2B5EF4-FFF2-40B4-BE49-F238E27FC236}">
                <a16:creationId xmlns:a16="http://schemas.microsoft.com/office/drawing/2014/main" id="{05375F11-3E73-61C7-1B4C-0F275F6FADB4}"/>
              </a:ext>
            </a:extLst>
          </p:cNvPr>
          <p:cNvSpPr>
            <a:spLocks noGrp="1"/>
          </p:cNvSpPr>
          <p:nvPr>
            <p:ph type="pic" sz="quarter" idx="60" hasCustomPrompt="1"/>
          </p:nvPr>
        </p:nvSpPr>
        <p:spPr>
          <a:xfrm>
            <a:off x="7037612" y="3021915"/>
            <a:ext cx="350400" cy="350292"/>
          </a:xfrm>
        </p:spPr>
        <p:txBody>
          <a:bodyPr/>
          <a:lstStyle>
            <a:lvl1pPr marL="0" indent="0">
              <a:buNone/>
              <a:defRPr/>
            </a:lvl1pPr>
          </a:lstStyle>
          <a:p>
            <a:r>
              <a:rPr lang="en-US" dirty="0"/>
              <a:t> </a:t>
            </a:r>
          </a:p>
        </p:txBody>
      </p:sp>
      <p:sp>
        <p:nvSpPr>
          <p:cNvPr id="57" name="Picture Placeholder 4">
            <a:extLst>
              <a:ext uri="{FF2B5EF4-FFF2-40B4-BE49-F238E27FC236}">
                <a16:creationId xmlns:a16="http://schemas.microsoft.com/office/drawing/2014/main" id="{3234EB7C-8D82-BD85-E6F5-22F42440FA65}"/>
              </a:ext>
            </a:extLst>
          </p:cNvPr>
          <p:cNvSpPr>
            <a:spLocks noGrp="1"/>
          </p:cNvSpPr>
          <p:nvPr>
            <p:ph type="pic" sz="quarter" idx="61" hasCustomPrompt="1"/>
          </p:nvPr>
        </p:nvSpPr>
        <p:spPr>
          <a:xfrm>
            <a:off x="7801611" y="3021915"/>
            <a:ext cx="350400" cy="350292"/>
          </a:xfrm>
        </p:spPr>
        <p:txBody>
          <a:bodyPr/>
          <a:lstStyle>
            <a:lvl1pPr marL="0" indent="0">
              <a:buNone/>
              <a:defRPr/>
            </a:lvl1pPr>
          </a:lstStyle>
          <a:p>
            <a:r>
              <a:rPr lang="en-US" dirty="0"/>
              <a:t> </a:t>
            </a:r>
          </a:p>
        </p:txBody>
      </p:sp>
      <p:sp>
        <p:nvSpPr>
          <p:cNvPr id="58" name="Picture Placeholder 4">
            <a:extLst>
              <a:ext uri="{FF2B5EF4-FFF2-40B4-BE49-F238E27FC236}">
                <a16:creationId xmlns:a16="http://schemas.microsoft.com/office/drawing/2014/main" id="{62DF53AF-28A3-89F2-5F00-FFB940833966}"/>
              </a:ext>
            </a:extLst>
          </p:cNvPr>
          <p:cNvSpPr>
            <a:spLocks noGrp="1"/>
          </p:cNvSpPr>
          <p:nvPr>
            <p:ph type="pic" sz="quarter" idx="62" hasCustomPrompt="1"/>
          </p:nvPr>
        </p:nvSpPr>
        <p:spPr>
          <a:xfrm>
            <a:off x="8565609" y="3021915"/>
            <a:ext cx="350400" cy="350292"/>
          </a:xfrm>
        </p:spPr>
        <p:txBody>
          <a:bodyPr/>
          <a:lstStyle>
            <a:lvl1pPr marL="0" indent="0">
              <a:buNone/>
              <a:defRPr/>
            </a:lvl1pPr>
          </a:lstStyle>
          <a:p>
            <a:r>
              <a:rPr lang="en-US" dirty="0"/>
              <a:t> </a:t>
            </a:r>
          </a:p>
        </p:txBody>
      </p:sp>
      <p:sp>
        <p:nvSpPr>
          <p:cNvPr id="59" name="Picture Placeholder 4">
            <a:extLst>
              <a:ext uri="{FF2B5EF4-FFF2-40B4-BE49-F238E27FC236}">
                <a16:creationId xmlns:a16="http://schemas.microsoft.com/office/drawing/2014/main" id="{C4FC7C1E-5061-F6F3-035A-DC87653FD4A0}"/>
              </a:ext>
            </a:extLst>
          </p:cNvPr>
          <p:cNvSpPr>
            <a:spLocks noGrp="1"/>
          </p:cNvSpPr>
          <p:nvPr>
            <p:ph type="pic" sz="quarter" idx="63" hasCustomPrompt="1"/>
          </p:nvPr>
        </p:nvSpPr>
        <p:spPr>
          <a:xfrm>
            <a:off x="9329608" y="3021915"/>
            <a:ext cx="350400" cy="350292"/>
          </a:xfrm>
        </p:spPr>
        <p:txBody>
          <a:bodyPr/>
          <a:lstStyle>
            <a:lvl1pPr marL="0" indent="0">
              <a:buNone/>
              <a:defRPr/>
            </a:lvl1pPr>
          </a:lstStyle>
          <a:p>
            <a:r>
              <a:rPr lang="en-US" dirty="0"/>
              <a:t> </a:t>
            </a:r>
          </a:p>
        </p:txBody>
      </p:sp>
      <p:sp>
        <p:nvSpPr>
          <p:cNvPr id="60" name="Picture Placeholder 4">
            <a:extLst>
              <a:ext uri="{FF2B5EF4-FFF2-40B4-BE49-F238E27FC236}">
                <a16:creationId xmlns:a16="http://schemas.microsoft.com/office/drawing/2014/main" id="{E7E53D0C-B7DE-984B-3781-A9B22189C746}"/>
              </a:ext>
            </a:extLst>
          </p:cNvPr>
          <p:cNvSpPr>
            <a:spLocks noGrp="1"/>
          </p:cNvSpPr>
          <p:nvPr>
            <p:ph type="pic" sz="quarter" idx="64" hasCustomPrompt="1"/>
          </p:nvPr>
        </p:nvSpPr>
        <p:spPr>
          <a:xfrm>
            <a:off x="10093607" y="3021915"/>
            <a:ext cx="350400" cy="350292"/>
          </a:xfrm>
        </p:spPr>
        <p:txBody>
          <a:bodyPr/>
          <a:lstStyle>
            <a:lvl1pPr marL="0" indent="0">
              <a:buNone/>
              <a:defRPr/>
            </a:lvl1pPr>
          </a:lstStyle>
          <a:p>
            <a:r>
              <a:rPr lang="en-US" dirty="0"/>
              <a:t> </a:t>
            </a:r>
          </a:p>
        </p:txBody>
      </p:sp>
      <p:sp>
        <p:nvSpPr>
          <p:cNvPr id="61" name="Picture Placeholder 4">
            <a:extLst>
              <a:ext uri="{FF2B5EF4-FFF2-40B4-BE49-F238E27FC236}">
                <a16:creationId xmlns:a16="http://schemas.microsoft.com/office/drawing/2014/main" id="{9F5CC164-3DDF-4C8D-1A24-F79F6A329DEF}"/>
              </a:ext>
            </a:extLst>
          </p:cNvPr>
          <p:cNvSpPr>
            <a:spLocks noGrp="1"/>
          </p:cNvSpPr>
          <p:nvPr>
            <p:ph type="pic" sz="quarter" idx="65" hasCustomPrompt="1"/>
          </p:nvPr>
        </p:nvSpPr>
        <p:spPr>
          <a:xfrm>
            <a:off x="10857604" y="3021915"/>
            <a:ext cx="350400" cy="350292"/>
          </a:xfrm>
        </p:spPr>
        <p:txBody>
          <a:bodyPr/>
          <a:lstStyle>
            <a:lvl1pPr marL="0" indent="0">
              <a:buNone/>
              <a:defRPr/>
            </a:lvl1pPr>
          </a:lstStyle>
          <a:p>
            <a:r>
              <a:rPr lang="en-US" dirty="0"/>
              <a:t> </a:t>
            </a:r>
          </a:p>
        </p:txBody>
      </p:sp>
      <p:sp>
        <p:nvSpPr>
          <p:cNvPr id="62" name="Picture Placeholder 4">
            <a:extLst>
              <a:ext uri="{FF2B5EF4-FFF2-40B4-BE49-F238E27FC236}">
                <a16:creationId xmlns:a16="http://schemas.microsoft.com/office/drawing/2014/main" id="{37C92CAF-02E1-154B-2F91-53D699D14E08}"/>
              </a:ext>
            </a:extLst>
          </p:cNvPr>
          <p:cNvSpPr>
            <a:spLocks noGrp="1"/>
          </p:cNvSpPr>
          <p:nvPr>
            <p:ph type="pic" sz="quarter" idx="66" hasCustomPrompt="1"/>
          </p:nvPr>
        </p:nvSpPr>
        <p:spPr>
          <a:xfrm>
            <a:off x="925621" y="3461610"/>
            <a:ext cx="350400" cy="350292"/>
          </a:xfrm>
        </p:spPr>
        <p:txBody>
          <a:bodyPr/>
          <a:lstStyle>
            <a:lvl1pPr marL="0" indent="0">
              <a:buNone/>
              <a:defRPr/>
            </a:lvl1pPr>
          </a:lstStyle>
          <a:p>
            <a:r>
              <a:rPr lang="en-US" dirty="0"/>
              <a:t> </a:t>
            </a:r>
          </a:p>
        </p:txBody>
      </p:sp>
      <p:sp>
        <p:nvSpPr>
          <p:cNvPr id="63" name="Picture Placeholder 4">
            <a:extLst>
              <a:ext uri="{FF2B5EF4-FFF2-40B4-BE49-F238E27FC236}">
                <a16:creationId xmlns:a16="http://schemas.microsoft.com/office/drawing/2014/main" id="{442F2B61-E0AD-6153-6AF9-CEDE5D636543}"/>
              </a:ext>
            </a:extLst>
          </p:cNvPr>
          <p:cNvSpPr>
            <a:spLocks noGrp="1"/>
          </p:cNvSpPr>
          <p:nvPr>
            <p:ph type="pic" sz="quarter" idx="67" hasCustomPrompt="1"/>
          </p:nvPr>
        </p:nvSpPr>
        <p:spPr>
          <a:xfrm>
            <a:off x="1689620" y="3461610"/>
            <a:ext cx="350400" cy="350292"/>
          </a:xfrm>
        </p:spPr>
        <p:txBody>
          <a:bodyPr/>
          <a:lstStyle>
            <a:lvl1pPr marL="0" indent="0">
              <a:buNone/>
              <a:defRPr/>
            </a:lvl1pPr>
          </a:lstStyle>
          <a:p>
            <a:r>
              <a:rPr lang="en-US" dirty="0"/>
              <a:t> </a:t>
            </a:r>
          </a:p>
        </p:txBody>
      </p:sp>
      <p:sp>
        <p:nvSpPr>
          <p:cNvPr id="64" name="Picture Placeholder 4">
            <a:extLst>
              <a:ext uri="{FF2B5EF4-FFF2-40B4-BE49-F238E27FC236}">
                <a16:creationId xmlns:a16="http://schemas.microsoft.com/office/drawing/2014/main" id="{8809D22F-3840-D0B8-451D-017D282147C7}"/>
              </a:ext>
            </a:extLst>
          </p:cNvPr>
          <p:cNvSpPr>
            <a:spLocks noGrp="1"/>
          </p:cNvSpPr>
          <p:nvPr>
            <p:ph type="pic" sz="quarter" idx="68" hasCustomPrompt="1"/>
          </p:nvPr>
        </p:nvSpPr>
        <p:spPr>
          <a:xfrm>
            <a:off x="2453619" y="3461610"/>
            <a:ext cx="350400" cy="350292"/>
          </a:xfrm>
        </p:spPr>
        <p:txBody>
          <a:bodyPr/>
          <a:lstStyle>
            <a:lvl1pPr marL="0" indent="0">
              <a:buNone/>
              <a:defRPr/>
            </a:lvl1pPr>
          </a:lstStyle>
          <a:p>
            <a:r>
              <a:rPr lang="en-US" dirty="0"/>
              <a:t> </a:t>
            </a:r>
          </a:p>
        </p:txBody>
      </p:sp>
      <p:sp>
        <p:nvSpPr>
          <p:cNvPr id="65" name="Picture Placeholder 4">
            <a:extLst>
              <a:ext uri="{FF2B5EF4-FFF2-40B4-BE49-F238E27FC236}">
                <a16:creationId xmlns:a16="http://schemas.microsoft.com/office/drawing/2014/main" id="{147575AD-4809-5953-433F-E48351C9BE71}"/>
              </a:ext>
            </a:extLst>
          </p:cNvPr>
          <p:cNvSpPr>
            <a:spLocks noGrp="1"/>
          </p:cNvSpPr>
          <p:nvPr>
            <p:ph type="pic" sz="quarter" idx="69" hasCustomPrompt="1"/>
          </p:nvPr>
        </p:nvSpPr>
        <p:spPr>
          <a:xfrm>
            <a:off x="3217617" y="3461610"/>
            <a:ext cx="350400" cy="350292"/>
          </a:xfrm>
        </p:spPr>
        <p:txBody>
          <a:bodyPr/>
          <a:lstStyle>
            <a:lvl1pPr marL="0" indent="0">
              <a:buNone/>
              <a:defRPr/>
            </a:lvl1pPr>
          </a:lstStyle>
          <a:p>
            <a:r>
              <a:rPr lang="en-US" dirty="0"/>
              <a:t> </a:t>
            </a:r>
          </a:p>
        </p:txBody>
      </p:sp>
      <p:sp>
        <p:nvSpPr>
          <p:cNvPr id="66" name="Picture Placeholder 4">
            <a:extLst>
              <a:ext uri="{FF2B5EF4-FFF2-40B4-BE49-F238E27FC236}">
                <a16:creationId xmlns:a16="http://schemas.microsoft.com/office/drawing/2014/main" id="{456E697C-24D9-DEA4-EC3B-D24757906E2E}"/>
              </a:ext>
            </a:extLst>
          </p:cNvPr>
          <p:cNvSpPr>
            <a:spLocks noGrp="1"/>
          </p:cNvSpPr>
          <p:nvPr>
            <p:ph type="pic" sz="quarter" idx="70" hasCustomPrompt="1"/>
          </p:nvPr>
        </p:nvSpPr>
        <p:spPr>
          <a:xfrm>
            <a:off x="3981617" y="3461610"/>
            <a:ext cx="350400" cy="350292"/>
          </a:xfrm>
        </p:spPr>
        <p:txBody>
          <a:bodyPr/>
          <a:lstStyle>
            <a:lvl1pPr marL="0" indent="0">
              <a:buNone/>
              <a:defRPr/>
            </a:lvl1pPr>
          </a:lstStyle>
          <a:p>
            <a:r>
              <a:rPr lang="en-US" dirty="0"/>
              <a:t> </a:t>
            </a:r>
          </a:p>
        </p:txBody>
      </p:sp>
      <p:sp>
        <p:nvSpPr>
          <p:cNvPr id="67" name="Picture Placeholder 4">
            <a:extLst>
              <a:ext uri="{FF2B5EF4-FFF2-40B4-BE49-F238E27FC236}">
                <a16:creationId xmlns:a16="http://schemas.microsoft.com/office/drawing/2014/main" id="{3F39FDAB-6B34-FD71-5747-05C56F866A69}"/>
              </a:ext>
            </a:extLst>
          </p:cNvPr>
          <p:cNvSpPr>
            <a:spLocks noGrp="1"/>
          </p:cNvSpPr>
          <p:nvPr>
            <p:ph type="pic" sz="quarter" idx="71" hasCustomPrompt="1"/>
          </p:nvPr>
        </p:nvSpPr>
        <p:spPr>
          <a:xfrm>
            <a:off x="4745616" y="3461610"/>
            <a:ext cx="350400" cy="350292"/>
          </a:xfrm>
        </p:spPr>
        <p:txBody>
          <a:bodyPr/>
          <a:lstStyle>
            <a:lvl1pPr marL="0" indent="0">
              <a:buNone/>
              <a:defRPr/>
            </a:lvl1pPr>
          </a:lstStyle>
          <a:p>
            <a:r>
              <a:rPr lang="en-US" dirty="0"/>
              <a:t> </a:t>
            </a:r>
          </a:p>
        </p:txBody>
      </p:sp>
      <p:sp>
        <p:nvSpPr>
          <p:cNvPr id="68" name="Picture Placeholder 4">
            <a:extLst>
              <a:ext uri="{FF2B5EF4-FFF2-40B4-BE49-F238E27FC236}">
                <a16:creationId xmlns:a16="http://schemas.microsoft.com/office/drawing/2014/main" id="{F0AC7253-EF95-F473-1BB1-298072D08BAB}"/>
              </a:ext>
            </a:extLst>
          </p:cNvPr>
          <p:cNvSpPr>
            <a:spLocks noGrp="1"/>
          </p:cNvSpPr>
          <p:nvPr>
            <p:ph type="pic" sz="quarter" idx="72" hasCustomPrompt="1"/>
          </p:nvPr>
        </p:nvSpPr>
        <p:spPr>
          <a:xfrm>
            <a:off x="5509615" y="3461610"/>
            <a:ext cx="350400" cy="350292"/>
          </a:xfrm>
        </p:spPr>
        <p:txBody>
          <a:bodyPr/>
          <a:lstStyle>
            <a:lvl1pPr marL="0" indent="0">
              <a:buNone/>
              <a:defRPr/>
            </a:lvl1pPr>
          </a:lstStyle>
          <a:p>
            <a:r>
              <a:rPr lang="en-US" dirty="0"/>
              <a:t> </a:t>
            </a:r>
          </a:p>
        </p:txBody>
      </p:sp>
      <p:sp>
        <p:nvSpPr>
          <p:cNvPr id="69" name="Picture Placeholder 4">
            <a:extLst>
              <a:ext uri="{FF2B5EF4-FFF2-40B4-BE49-F238E27FC236}">
                <a16:creationId xmlns:a16="http://schemas.microsoft.com/office/drawing/2014/main" id="{22369157-0032-2884-E864-BFE5A15FC81D}"/>
              </a:ext>
            </a:extLst>
          </p:cNvPr>
          <p:cNvSpPr>
            <a:spLocks noGrp="1"/>
          </p:cNvSpPr>
          <p:nvPr>
            <p:ph type="pic" sz="quarter" idx="73" hasCustomPrompt="1"/>
          </p:nvPr>
        </p:nvSpPr>
        <p:spPr>
          <a:xfrm>
            <a:off x="6273613" y="3461610"/>
            <a:ext cx="350400" cy="350292"/>
          </a:xfrm>
        </p:spPr>
        <p:txBody>
          <a:bodyPr/>
          <a:lstStyle>
            <a:lvl1pPr marL="0" indent="0">
              <a:buNone/>
              <a:defRPr/>
            </a:lvl1pPr>
          </a:lstStyle>
          <a:p>
            <a:r>
              <a:rPr lang="en-US" dirty="0"/>
              <a:t> </a:t>
            </a:r>
          </a:p>
        </p:txBody>
      </p:sp>
      <p:sp>
        <p:nvSpPr>
          <p:cNvPr id="70" name="Picture Placeholder 4">
            <a:extLst>
              <a:ext uri="{FF2B5EF4-FFF2-40B4-BE49-F238E27FC236}">
                <a16:creationId xmlns:a16="http://schemas.microsoft.com/office/drawing/2014/main" id="{FCA812DB-AF17-D5C4-391D-4906D54C4125}"/>
              </a:ext>
            </a:extLst>
          </p:cNvPr>
          <p:cNvSpPr>
            <a:spLocks noGrp="1"/>
          </p:cNvSpPr>
          <p:nvPr>
            <p:ph type="pic" sz="quarter" idx="74" hasCustomPrompt="1"/>
          </p:nvPr>
        </p:nvSpPr>
        <p:spPr>
          <a:xfrm>
            <a:off x="7037612" y="3461610"/>
            <a:ext cx="350400" cy="350292"/>
          </a:xfrm>
        </p:spPr>
        <p:txBody>
          <a:bodyPr/>
          <a:lstStyle>
            <a:lvl1pPr marL="0" indent="0">
              <a:buNone/>
              <a:defRPr/>
            </a:lvl1pPr>
          </a:lstStyle>
          <a:p>
            <a:r>
              <a:rPr lang="en-US" dirty="0"/>
              <a:t> </a:t>
            </a:r>
          </a:p>
        </p:txBody>
      </p:sp>
      <p:sp>
        <p:nvSpPr>
          <p:cNvPr id="71" name="Picture Placeholder 4">
            <a:extLst>
              <a:ext uri="{FF2B5EF4-FFF2-40B4-BE49-F238E27FC236}">
                <a16:creationId xmlns:a16="http://schemas.microsoft.com/office/drawing/2014/main" id="{B053350B-1E97-3509-17A0-77E54657C363}"/>
              </a:ext>
            </a:extLst>
          </p:cNvPr>
          <p:cNvSpPr>
            <a:spLocks noGrp="1"/>
          </p:cNvSpPr>
          <p:nvPr>
            <p:ph type="pic" sz="quarter" idx="75" hasCustomPrompt="1"/>
          </p:nvPr>
        </p:nvSpPr>
        <p:spPr>
          <a:xfrm>
            <a:off x="7801611" y="3461610"/>
            <a:ext cx="350400" cy="350292"/>
          </a:xfrm>
        </p:spPr>
        <p:txBody>
          <a:bodyPr/>
          <a:lstStyle>
            <a:lvl1pPr marL="0" indent="0">
              <a:buNone/>
              <a:defRPr/>
            </a:lvl1pPr>
          </a:lstStyle>
          <a:p>
            <a:r>
              <a:rPr lang="en-US" dirty="0"/>
              <a:t> </a:t>
            </a:r>
          </a:p>
        </p:txBody>
      </p:sp>
      <p:sp>
        <p:nvSpPr>
          <p:cNvPr id="72" name="Picture Placeholder 4">
            <a:extLst>
              <a:ext uri="{FF2B5EF4-FFF2-40B4-BE49-F238E27FC236}">
                <a16:creationId xmlns:a16="http://schemas.microsoft.com/office/drawing/2014/main" id="{5CC60DE7-5C53-554A-E86D-BF14B7D31E65}"/>
              </a:ext>
            </a:extLst>
          </p:cNvPr>
          <p:cNvSpPr>
            <a:spLocks noGrp="1"/>
          </p:cNvSpPr>
          <p:nvPr>
            <p:ph type="pic" sz="quarter" idx="76" hasCustomPrompt="1"/>
          </p:nvPr>
        </p:nvSpPr>
        <p:spPr>
          <a:xfrm>
            <a:off x="8565609" y="3461610"/>
            <a:ext cx="350400" cy="350292"/>
          </a:xfrm>
        </p:spPr>
        <p:txBody>
          <a:bodyPr/>
          <a:lstStyle>
            <a:lvl1pPr marL="0" indent="0">
              <a:buNone/>
              <a:defRPr/>
            </a:lvl1pPr>
          </a:lstStyle>
          <a:p>
            <a:r>
              <a:rPr lang="en-US" dirty="0"/>
              <a:t> </a:t>
            </a:r>
          </a:p>
        </p:txBody>
      </p:sp>
      <p:sp>
        <p:nvSpPr>
          <p:cNvPr id="73" name="Picture Placeholder 4">
            <a:extLst>
              <a:ext uri="{FF2B5EF4-FFF2-40B4-BE49-F238E27FC236}">
                <a16:creationId xmlns:a16="http://schemas.microsoft.com/office/drawing/2014/main" id="{E74C3E5C-A30E-1353-0199-A8D9AA828428}"/>
              </a:ext>
            </a:extLst>
          </p:cNvPr>
          <p:cNvSpPr>
            <a:spLocks noGrp="1"/>
          </p:cNvSpPr>
          <p:nvPr>
            <p:ph type="pic" sz="quarter" idx="77" hasCustomPrompt="1"/>
          </p:nvPr>
        </p:nvSpPr>
        <p:spPr>
          <a:xfrm>
            <a:off x="9329608" y="3461610"/>
            <a:ext cx="350400" cy="350292"/>
          </a:xfrm>
        </p:spPr>
        <p:txBody>
          <a:bodyPr/>
          <a:lstStyle>
            <a:lvl1pPr marL="0" indent="0">
              <a:buNone/>
              <a:defRPr/>
            </a:lvl1pPr>
          </a:lstStyle>
          <a:p>
            <a:r>
              <a:rPr lang="en-US" dirty="0"/>
              <a:t> </a:t>
            </a:r>
          </a:p>
        </p:txBody>
      </p:sp>
      <p:sp>
        <p:nvSpPr>
          <p:cNvPr id="74" name="Picture Placeholder 4">
            <a:extLst>
              <a:ext uri="{FF2B5EF4-FFF2-40B4-BE49-F238E27FC236}">
                <a16:creationId xmlns:a16="http://schemas.microsoft.com/office/drawing/2014/main" id="{81A6843D-0E6E-B9BB-F265-C8C268A8A1B7}"/>
              </a:ext>
            </a:extLst>
          </p:cNvPr>
          <p:cNvSpPr>
            <a:spLocks noGrp="1"/>
          </p:cNvSpPr>
          <p:nvPr>
            <p:ph type="pic" sz="quarter" idx="78" hasCustomPrompt="1"/>
          </p:nvPr>
        </p:nvSpPr>
        <p:spPr>
          <a:xfrm>
            <a:off x="10093607" y="3461610"/>
            <a:ext cx="350400" cy="350292"/>
          </a:xfrm>
        </p:spPr>
        <p:txBody>
          <a:bodyPr/>
          <a:lstStyle>
            <a:lvl1pPr marL="0" indent="0">
              <a:buNone/>
              <a:defRPr/>
            </a:lvl1pPr>
          </a:lstStyle>
          <a:p>
            <a:r>
              <a:rPr lang="en-US" dirty="0"/>
              <a:t> </a:t>
            </a:r>
          </a:p>
        </p:txBody>
      </p:sp>
      <p:sp>
        <p:nvSpPr>
          <p:cNvPr id="75" name="Picture Placeholder 4">
            <a:extLst>
              <a:ext uri="{FF2B5EF4-FFF2-40B4-BE49-F238E27FC236}">
                <a16:creationId xmlns:a16="http://schemas.microsoft.com/office/drawing/2014/main" id="{EA4AA62F-8C2C-9FB5-6176-98569ACB03A5}"/>
              </a:ext>
            </a:extLst>
          </p:cNvPr>
          <p:cNvSpPr>
            <a:spLocks noGrp="1"/>
          </p:cNvSpPr>
          <p:nvPr>
            <p:ph type="pic" sz="quarter" idx="79" hasCustomPrompt="1"/>
          </p:nvPr>
        </p:nvSpPr>
        <p:spPr>
          <a:xfrm>
            <a:off x="10857604" y="3461610"/>
            <a:ext cx="350400" cy="350292"/>
          </a:xfrm>
        </p:spPr>
        <p:txBody>
          <a:bodyPr/>
          <a:lstStyle>
            <a:lvl1pPr marL="0" indent="0">
              <a:buNone/>
              <a:defRPr/>
            </a:lvl1pPr>
          </a:lstStyle>
          <a:p>
            <a:r>
              <a:rPr lang="en-US" dirty="0"/>
              <a:t> </a:t>
            </a:r>
          </a:p>
        </p:txBody>
      </p:sp>
      <p:sp>
        <p:nvSpPr>
          <p:cNvPr id="76" name="Picture Placeholder 4">
            <a:extLst>
              <a:ext uri="{FF2B5EF4-FFF2-40B4-BE49-F238E27FC236}">
                <a16:creationId xmlns:a16="http://schemas.microsoft.com/office/drawing/2014/main" id="{741A7DCE-1D81-BB00-5B44-10448FA18386}"/>
              </a:ext>
            </a:extLst>
          </p:cNvPr>
          <p:cNvSpPr>
            <a:spLocks noGrp="1"/>
          </p:cNvSpPr>
          <p:nvPr>
            <p:ph type="pic" sz="quarter" idx="80" hasCustomPrompt="1"/>
          </p:nvPr>
        </p:nvSpPr>
        <p:spPr>
          <a:xfrm>
            <a:off x="925621" y="3901306"/>
            <a:ext cx="350400" cy="350292"/>
          </a:xfrm>
        </p:spPr>
        <p:txBody>
          <a:bodyPr/>
          <a:lstStyle>
            <a:lvl1pPr marL="0" indent="0">
              <a:buNone/>
              <a:defRPr/>
            </a:lvl1pPr>
          </a:lstStyle>
          <a:p>
            <a:r>
              <a:rPr lang="en-US" dirty="0"/>
              <a:t> </a:t>
            </a:r>
          </a:p>
        </p:txBody>
      </p:sp>
      <p:sp>
        <p:nvSpPr>
          <p:cNvPr id="77" name="Picture Placeholder 4">
            <a:extLst>
              <a:ext uri="{FF2B5EF4-FFF2-40B4-BE49-F238E27FC236}">
                <a16:creationId xmlns:a16="http://schemas.microsoft.com/office/drawing/2014/main" id="{F963C79C-8A7C-0232-C918-4F5F6996604A}"/>
              </a:ext>
            </a:extLst>
          </p:cNvPr>
          <p:cNvSpPr>
            <a:spLocks noGrp="1"/>
          </p:cNvSpPr>
          <p:nvPr>
            <p:ph type="pic" sz="quarter" idx="81" hasCustomPrompt="1"/>
          </p:nvPr>
        </p:nvSpPr>
        <p:spPr>
          <a:xfrm>
            <a:off x="1689620" y="3901306"/>
            <a:ext cx="350400" cy="350292"/>
          </a:xfrm>
        </p:spPr>
        <p:txBody>
          <a:bodyPr/>
          <a:lstStyle>
            <a:lvl1pPr marL="0" indent="0">
              <a:buNone/>
              <a:defRPr/>
            </a:lvl1pPr>
          </a:lstStyle>
          <a:p>
            <a:r>
              <a:rPr lang="en-US" dirty="0"/>
              <a:t> </a:t>
            </a:r>
          </a:p>
        </p:txBody>
      </p:sp>
      <p:sp>
        <p:nvSpPr>
          <p:cNvPr id="78" name="Picture Placeholder 4">
            <a:extLst>
              <a:ext uri="{FF2B5EF4-FFF2-40B4-BE49-F238E27FC236}">
                <a16:creationId xmlns:a16="http://schemas.microsoft.com/office/drawing/2014/main" id="{937CA186-4AFF-507E-9184-DD59083AA2D8}"/>
              </a:ext>
            </a:extLst>
          </p:cNvPr>
          <p:cNvSpPr>
            <a:spLocks noGrp="1"/>
          </p:cNvSpPr>
          <p:nvPr>
            <p:ph type="pic" sz="quarter" idx="82" hasCustomPrompt="1"/>
          </p:nvPr>
        </p:nvSpPr>
        <p:spPr>
          <a:xfrm>
            <a:off x="2453619" y="3901306"/>
            <a:ext cx="350400" cy="350292"/>
          </a:xfrm>
        </p:spPr>
        <p:txBody>
          <a:bodyPr/>
          <a:lstStyle>
            <a:lvl1pPr marL="0" indent="0">
              <a:buNone/>
              <a:defRPr/>
            </a:lvl1pPr>
          </a:lstStyle>
          <a:p>
            <a:r>
              <a:rPr lang="en-US" dirty="0"/>
              <a:t> </a:t>
            </a:r>
          </a:p>
        </p:txBody>
      </p:sp>
      <p:sp>
        <p:nvSpPr>
          <p:cNvPr id="79" name="Picture Placeholder 4">
            <a:extLst>
              <a:ext uri="{FF2B5EF4-FFF2-40B4-BE49-F238E27FC236}">
                <a16:creationId xmlns:a16="http://schemas.microsoft.com/office/drawing/2014/main" id="{6D716E06-4B5A-FDB7-15E1-33DF8D2666DF}"/>
              </a:ext>
            </a:extLst>
          </p:cNvPr>
          <p:cNvSpPr>
            <a:spLocks noGrp="1"/>
          </p:cNvSpPr>
          <p:nvPr>
            <p:ph type="pic" sz="quarter" idx="83" hasCustomPrompt="1"/>
          </p:nvPr>
        </p:nvSpPr>
        <p:spPr>
          <a:xfrm>
            <a:off x="3217617" y="3901306"/>
            <a:ext cx="350400" cy="350292"/>
          </a:xfrm>
        </p:spPr>
        <p:txBody>
          <a:bodyPr/>
          <a:lstStyle>
            <a:lvl1pPr marL="0" indent="0">
              <a:buNone/>
              <a:defRPr/>
            </a:lvl1pPr>
          </a:lstStyle>
          <a:p>
            <a:r>
              <a:rPr lang="en-US" dirty="0"/>
              <a:t> </a:t>
            </a:r>
          </a:p>
        </p:txBody>
      </p:sp>
      <p:sp>
        <p:nvSpPr>
          <p:cNvPr id="80" name="Picture Placeholder 4">
            <a:extLst>
              <a:ext uri="{FF2B5EF4-FFF2-40B4-BE49-F238E27FC236}">
                <a16:creationId xmlns:a16="http://schemas.microsoft.com/office/drawing/2014/main" id="{3B4D155D-5B37-47D2-7177-547B65F6F992}"/>
              </a:ext>
            </a:extLst>
          </p:cNvPr>
          <p:cNvSpPr>
            <a:spLocks noGrp="1"/>
          </p:cNvSpPr>
          <p:nvPr>
            <p:ph type="pic" sz="quarter" idx="84" hasCustomPrompt="1"/>
          </p:nvPr>
        </p:nvSpPr>
        <p:spPr>
          <a:xfrm>
            <a:off x="3981617" y="3901306"/>
            <a:ext cx="350400" cy="350292"/>
          </a:xfrm>
        </p:spPr>
        <p:txBody>
          <a:bodyPr/>
          <a:lstStyle>
            <a:lvl1pPr marL="0" indent="0">
              <a:buNone/>
              <a:defRPr/>
            </a:lvl1pPr>
          </a:lstStyle>
          <a:p>
            <a:r>
              <a:rPr lang="en-US" dirty="0"/>
              <a:t> </a:t>
            </a:r>
          </a:p>
        </p:txBody>
      </p:sp>
      <p:sp>
        <p:nvSpPr>
          <p:cNvPr id="81" name="Picture Placeholder 4">
            <a:extLst>
              <a:ext uri="{FF2B5EF4-FFF2-40B4-BE49-F238E27FC236}">
                <a16:creationId xmlns:a16="http://schemas.microsoft.com/office/drawing/2014/main" id="{BB1B955D-18F7-12C7-567C-836A1ABD1EB6}"/>
              </a:ext>
            </a:extLst>
          </p:cNvPr>
          <p:cNvSpPr>
            <a:spLocks noGrp="1"/>
          </p:cNvSpPr>
          <p:nvPr>
            <p:ph type="pic" sz="quarter" idx="85" hasCustomPrompt="1"/>
          </p:nvPr>
        </p:nvSpPr>
        <p:spPr>
          <a:xfrm>
            <a:off x="4745616" y="3901306"/>
            <a:ext cx="350400" cy="350292"/>
          </a:xfrm>
        </p:spPr>
        <p:txBody>
          <a:bodyPr/>
          <a:lstStyle>
            <a:lvl1pPr marL="0" indent="0">
              <a:buNone/>
              <a:defRPr/>
            </a:lvl1pPr>
          </a:lstStyle>
          <a:p>
            <a:r>
              <a:rPr lang="en-US" dirty="0"/>
              <a:t> </a:t>
            </a:r>
          </a:p>
        </p:txBody>
      </p:sp>
      <p:sp>
        <p:nvSpPr>
          <p:cNvPr id="82" name="Picture Placeholder 4">
            <a:extLst>
              <a:ext uri="{FF2B5EF4-FFF2-40B4-BE49-F238E27FC236}">
                <a16:creationId xmlns:a16="http://schemas.microsoft.com/office/drawing/2014/main" id="{448E92F5-E7AA-A493-22BE-87136BD8BE90}"/>
              </a:ext>
            </a:extLst>
          </p:cNvPr>
          <p:cNvSpPr>
            <a:spLocks noGrp="1"/>
          </p:cNvSpPr>
          <p:nvPr>
            <p:ph type="pic" sz="quarter" idx="86" hasCustomPrompt="1"/>
          </p:nvPr>
        </p:nvSpPr>
        <p:spPr>
          <a:xfrm>
            <a:off x="5509615" y="3901306"/>
            <a:ext cx="350400" cy="350292"/>
          </a:xfrm>
        </p:spPr>
        <p:txBody>
          <a:bodyPr/>
          <a:lstStyle>
            <a:lvl1pPr marL="0" indent="0">
              <a:buNone/>
              <a:defRPr/>
            </a:lvl1pPr>
          </a:lstStyle>
          <a:p>
            <a:r>
              <a:rPr lang="en-US" dirty="0"/>
              <a:t> </a:t>
            </a:r>
          </a:p>
        </p:txBody>
      </p:sp>
      <p:sp>
        <p:nvSpPr>
          <p:cNvPr id="83" name="Picture Placeholder 4">
            <a:extLst>
              <a:ext uri="{FF2B5EF4-FFF2-40B4-BE49-F238E27FC236}">
                <a16:creationId xmlns:a16="http://schemas.microsoft.com/office/drawing/2014/main" id="{530041E6-1491-0169-C390-A2CAC60DA1B7}"/>
              </a:ext>
            </a:extLst>
          </p:cNvPr>
          <p:cNvSpPr>
            <a:spLocks noGrp="1"/>
          </p:cNvSpPr>
          <p:nvPr>
            <p:ph type="pic" sz="quarter" idx="87" hasCustomPrompt="1"/>
          </p:nvPr>
        </p:nvSpPr>
        <p:spPr>
          <a:xfrm>
            <a:off x="6273613" y="3901306"/>
            <a:ext cx="350400" cy="350292"/>
          </a:xfrm>
        </p:spPr>
        <p:txBody>
          <a:bodyPr/>
          <a:lstStyle>
            <a:lvl1pPr marL="0" indent="0">
              <a:buNone/>
              <a:defRPr/>
            </a:lvl1pPr>
          </a:lstStyle>
          <a:p>
            <a:r>
              <a:rPr lang="en-US" dirty="0"/>
              <a:t> </a:t>
            </a:r>
          </a:p>
        </p:txBody>
      </p:sp>
      <p:sp>
        <p:nvSpPr>
          <p:cNvPr id="84" name="Picture Placeholder 4">
            <a:extLst>
              <a:ext uri="{FF2B5EF4-FFF2-40B4-BE49-F238E27FC236}">
                <a16:creationId xmlns:a16="http://schemas.microsoft.com/office/drawing/2014/main" id="{5EB61B75-BC12-E546-97E8-2035C68AC385}"/>
              </a:ext>
            </a:extLst>
          </p:cNvPr>
          <p:cNvSpPr>
            <a:spLocks noGrp="1"/>
          </p:cNvSpPr>
          <p:nvPr>
            <p:ph type="pic" sz="quarter" idx="88" hasCustomPrompt="1"/>
          </p:nvPr>
        </p:nvSpPr>
        <p:spPr>
          <a:xfrm>
            <a:off x="7037612" y="3901306"/>
            <a:ext cx="350400" cy="350292"/>
          </a:xfrm>
        </p:spPr>
        <p:txBody>
          <a:bodyPr/>
          <a:lstStyle>
            <a:lvl1pPr marL="0" indent="0">
              <a:buNone/>
              <a:defRPr/>
            </a:lvl1pPr>
          </a:lstStyle>
          <a:p>
            <a:r>
              <a:rPr lang="en-US" dirty="0"/>
              <a:t> </a:t>
            </a:r>
          </a:p>
        </p:txBody>
      </p:sp>
      <p:sp>
        <p:nvSpPr>
          <p:cNvPr id="85" name="Picture Placeholder 4">
            <a:extLst>
              <a:ext uri="{FF2B5EF4-FFF2-40B4-BE49-F238E27FC236}">
                <a16:creationId xmlns:a16="http://schemas.microsoft.com/office/drawing/2014/main" id="{668445A0-9CBB-2493-7621-1EBCEFE5DB6F}"/>
              </a:ext>
            </a:extLst>
          </p:cNvPr>
          <p:cNvSpPr>
            <a:spLocks noGrp="1"/>
          </p:cNvSpPr>
          <p:nvPr>
            <p:ph type="pic" sz="quarter" idx="89" hasCustomPrompt="1"/>
          </p:nvPr>
        </p:nvSpPr>
        <p:spPr>
          <a:xfrm>
            <a:off x="7801611" y="3901306"/>
            <a:ext cx="350400" cy="350292"/>
          </a:xfrm>
        </p:spPr>
        <p:txBody>
          <a:bodyPr/>
          <a:lstStyle>
            <a:lvl1pPr marL="0" indent="0">
              <a:buNone/>
              <a:defRPr/>
            </a:lvl1pPr>
          </a:lstStyle>
          <a:p>
            <a:r>
              <a:rPr lang="en-US" dirty="0"/>
              <a:t> </a:t>
            </a:r>
          </a:p>
        </p:txBody>
      </p:sp>
      <p:sp>
        <p:nvSpPr>
          <p:cNvPr id="86" name="Picture Placeholder 4">
            <a:extLst>
              <a:ext uri="{FF2B5EF4-FFF2-40B4-BE49-F238E27FC236}">
                <a16:creationId xmlns:a16="http://schemas.microsoft.com/office/drawing/2014/main" id="{D308496C-72DA-CBCB-D7EA-F1414FFAA057}"/>
              </a:ext>
            </a:extLst>
          </p:cNvPr>
          <p:cNvSpPr>
            <a:spLocks noGrp="1"/>
          </p:cNvSpPr>
          <p:nvPr>
            <p:ph type="pic" sz="quarter" idx="90" hasCustomPrompt="1"/>
          </p:nvPr>
        </p:nvSpPr>
        <p:spPr>
          <a:xfrm>
            <a:off x="8565609" y="3901306"/>
            <a:ext cx="350400" cy="350292"/>
          </a:xfrm>
        </p:spPr>
        <p:txBody>
          <a:bodyPr/>
          <a:lstStyle>
            <a:lvl1pPr marL="0" indent="0">
              <a:buNone/>
              <a:defRPr/>
            </a:lvl1pPr>
          </a:lstStyle>
          <a:p>
            <a:r>
              <a:rPr lang="en-US" dirty="0"/>
              <a:t> </a:t>
            </a:r>
          </a:p>
        </p:txBody>
      </p:sp>
      <p:sp>
        <p:nvSpPr>
          <p:cNvPr id="87" name="Picture Placeholder 4">
            <a:extLst>
              <a:ext uri="{FF2B5EF4-FFF2-40B4-BE49-F238E27FC236}">
                <a16:creationId xmlns:a16="http://schemas.microsoft.com/office/drawing/2014/main" id="{5A71E57D-2D46-5303-79C3-4E45924C2C32}"/>
              </a:ext>
            </a:extLst>
          </p:cNvPr>
          <p:cNvSpPr>
            <a:spLocks noGrp="1"/>
          </p:cNvSpPr>
          <p:nvPr>
            <p:ph type="pic" sz="quarter" idx="91" hasCustomPrompt="1"/>
          </p:nvPr>
        </p:nvSpPr>
        <p:spPr>
          <a:xfrm>
            <a:off x="9329608" y="3901306"/>
            <a:ext cx="350400" cy="350292"/>
          </a:xfrm>
        </p:spPr>
        <p:txBody>
          <a:bodyPr/>
          <a:lstStyle>
            <a:lvl1pPr marL="0" indent="0">
              <a:buNone/>
              <a:defRPr/>
            </a:lvl1pPr>
          </a:lstStyle>
          <a:p>
            <a:r>
              <a:rPr lang="en-US" dirty="0"/>
              <a:t> </a:t>
            </a:r>
          </a:p>
        </p:txBody>
      </p:sp>
      <p:sp>
        <p:nvSpPr>
          <p:cNvPr id="88" name="Picture Placeholder 4">
            <a:extLst>
              <a:ext uri="{FF2B5EF4-FFF2-40B4-BE49-F238E27FC236}">
                <a16:creationId xmlns:a16="http://schemas.microsoft.com/office/drawing/2014/main" id="{207796CF-6ADF-1F69-08E6-24BD80DBB72E}"/>
              </a:ext>
            </a:extLst>
          </p:cNvPr>
          <p:cNvSpPr>
            <a:spLocks noGrp="1"/>
          </p:cNvSpPr>
          <p:nvPr>
            <p:ph type="pic" sz="quarter" idx="92" hasCustomPrompt="1"/>
          </p:nvPr>
        </p:nvSpPr>
        <p:spPr>
          <a:xfrm>
            <a:off x="10093607" y="3901306"/>
            <a:ext cx="350400" cy="350292"/>
          </a:xfrm>
        </p:spPr>
        <p:txBody>
          <a:bodyPr/>
          <a:lstStyle>
            <a:lvl1pPr marL="0" indent="0">
              <a:buNone/>
              <a:defRPr/>
            </a:lvl1pPr>
          </a:lstStyle>
          <a:p>
            <a:r>
              <a:rPr lang="en-US" dirty="0"/>
              <a:t> </a:t>
            </a:r>
          </a:p>
        </p:txBody>
      </p:sp>
      <p:sp>
        <p:nvSpPr>
          <p:cNvPr id="89" name="Picture Placeholder 4">
            <a:extLst>
              <a:ext uri="{FF2B5EF4-FFF2-40B4-BE49-F238E27FC236}">
                <a16:creationId xmlns:a16="http://schemas.microsoft.com/office/drawing/2014/main" id="{AA4883ED-E38A-1519-F7D8-8CCCA832CE3A}"/>
              </a:ext>
            </a:extLst>
          </p:cNvPr>
          <p:cNvSpPr>
            <a:spLocks noGrp="1"/>
          </p:cNvSpPr>
          <p:nvPr>
            <p:ph type="pic" sz="quarter" idx="93" hasCustomPrompt="1"/>
          </p:nvPr>
        </p:nvSpPr>
        <p:spPr>
          <a:xfrm>
            <a:off x="10857604" y="3901306"/>
            <a:ext cx="350400" cy="350292"/>
          </a:xfrm>
        </p:spPr>
        <p:txBody>
          <a:bodyPr/>
          <a:lstStyle>
            <a:lvl1pPr marL="0" indent="0">
              <a:buNone/>
              <a:defRPr/>
            </a:lvl1pPr>
          </a:lstStyle>
          <a:p>
            <a:r>
              <a:rPr lang="en-US" dirty="0"/>
              <a:t> </a:t>
            </a:r>
          </a:p>
        </p:txBody>
      </p:sp>
      <p:sp>
        <p:nvSpPr>
          <p:cNvPr id="90" name="Picture Placeholder 4">
            <a:extLst>
              <a:ext uri="{FF2B5EF4-FFF2-40B4-BE49-F238E27FC236}">
                <a16:creationId xmlns:a16="http://schemas.microsoft.com/office/drawing/2014/main" id="{F14409CD-7735-819C-4BDE-9DCF1E8BB60C}"/>
              </a:ext>
            </a:extLst>
          </p:cNvPr>
          <p:cNvSpPr>
            <a:spLocks noGrp="1"/>
          </p:cNvSpPr>
          <p:nvPr>
            <p:ph type="pic" sz="quarter" idx="94" hasCustomPrompt="1"/>
          </p:nvPr>
        </p:nvSpPr>
        <p:spPr>
          <a:xfrm>
            <a:off x="925621" y="4341001"/>
            <a:ext cx="350400" cy="350292"/>
          </a:xfrm>
        </p:spPr>
        <p:txBody>
          <a:bodyPr/>
          <a:lstStyle>
            <a:lvl1pPr marL="0" indent="0">
              <a:buNone/>
              <a:defRPr/>
            </a:lvl1pPr>
          </a:lstStyle>
          <a:p>
            <a:r>
              <a:rPr lang="en-US" dirty="0"/>
              <a:t> </a:t>
            </a:r>
          </a:p>
        </p:txBody>
      </p:sp>
      <p:sp>
        <p:nvSpPr>
          <p:cNvPr id="91" name="Picture Placeholder 4">
            <a:extLst>
              <a:ext uri="{FF2B5EF4-FFF2-40B4-BE49-F238E27FC236}">
                <a16:creationId xmlns:a16="http://schemas.microsoft.com/office/drawing/2014/main" id="{051B9A25-7811-E9FC-A5D1-88202082FED3}"/>
              </a:ext>
            </a:extLst>
          </p:cNvPr>
          <p:cNvSpPr>
            <a:spLocks noGrp="1"/>
          </p:cNvSpPr>
          <p:nvPr>
            <p:ph type="pic" sz="quarter" idx="95" hasCustomPrompt="1"/>
          </p:nvPr>
        </p:nvSpPr>
        <p:spPr>
          <a:xfrm>
            <a:off x="1689620" y="4341001"/>
            <a:ext cx="350400" cy="350292"/>
          </a:xfrm>
        </p:spPr>
        <p:txBody>
          <a:bodyPr/>
          <a:lstStyle>
            <a:lvl1pPr marL="0" indent="0">
              <a:buNone/>
              <a:defRPr/>
            </a:lvl1pPr>
          </a:lstStyle>
          <a:p>
            <a:r>
              <a:rPr lang="en-US" dirty="0"/>
              <a:t> </a:t>
            </a:r>
          </a:p>
        </p:txBody>
      </p:sp>
      <p:sp>
        <p:nvSpPr>
          <p:cNvPr id="92" name="Picture Placeholder 4">
            <a:extLst>
              <a:ext uri="{FF2B5EF4-FFF2-40B4-BE49-F238E27FC236}">
                <a16:creationId xmlns:a16="http://schemas.microsoft.com/office/drawing/2014/main" id="{51CA9437-62C9-2A38-4ABD-7BA844041F3B}"/>
              </a:ext>
            </a:extLst>
          </p:cNvPr>
          <p:cNvSpPr>
            <a:spLocks noGrp="1"/>
          </p:cNvSpPr>
          <p:nvPr>
            <p:ph type="pic" sz="quarter" idx="96" hasCustomPrompt="1"/>
          </p:nvPr>
        </p:nvSpPr>
        <p:spPr>
          <a:xfrm>
            <a:off x="2453619" y="4341001"/>
            <a:ext cx="350400" cy="350292"/>
          </a:xfrm>
        </p:spPr>
        <p:txBody>
          <a:bodyPr/>
          <a:lstStyle>
            <a:lvl1pPr marL="0" indent="0">
              <a:buNone/>
              <a:defRPr/>
            </a:lvl1pPr>
          </a:lstStyle>
          <a:p>
            <a:r>
              <a:rPr lang="en-US" dirty="0"/>
              <a:t> </a:t>
            </a:r>
          </a:p>
        </p:txBody>
      </p:sp>
      <p:sp>
        <p:nvSpPr>
          <p:cNvPr id="93" name="Picture Placeholder 4">
            <a:extLst>
              <a:ext uri="{FF2B5EF4-FFF2-40B4-BE49-F238E27FC236}">
                <a16:creationId xmlns:a16="http://schemas.microsoft.com/office/drawing/2014/main" id="{F00E43B0-93E4-97A7-F867-C3DDA4FAF84B}"/>
              </a:ext>
            </a:extLst>
          </p:cNvPr>
          <p:cNvSpPr>
            <a:spLocks noGrp="1"/>
          </p:cNvSpPr>
          <p:nvPr>
            <p:ph type="pic" sz="quarter" idx="97" hasCustomPrompt="1"/>
          </p:nvPr>
        </p:nvSpPr>
        <p:spPr>
          <a:xfrm>
            <a:off x="3217617" y="4341001"/>
            <a:ext cx="350400" cy="350292"/>
          </a:xfrm>
        </p:spPr>
        <p:txBody>
          <a:bodyPr/>
          <a:lstStyle>
            <a:lvl1pPr marL="0" indent="0">
              <a:buNone/>
              <a:defRPr/>
            </a:lvl1pPr>
          </a:lstStyle>
          <a:p>
            <a:r>
              <a:rPr lang="en-US" dirty="0"/>
              <a:t> </a:t>
            </a:r>
          </a:p>
        </p:txBody>
      </p:sp>
      <p:sp>
        <p:nvSpPr>
          <p:cNvPr id="94" name="Picture Placeholder 4">
            <a:extLst>
              <a:ext uri="{FF2B5EF4-FFF2-40B4-BE49-F238E27FC236}">
                <a16:creationId xmlns:a16="http://schemas.microsoft.com/office/drawing/2014/main" id="{1C55313B-6823-069A-9F1A-D12DFAABD0C0}"/>
              </a:ext>
            </a:extLst>
          </p:cNvPr>
          <p:cNvSpPr>
            <a:spLocks noGrp="1"/>
          </p:cNvSpPr>
          <p:nvPr>
            <p:ph type="pic" sz="quarter" idx="98" hasCustomPrompt="1"/>
          </p:nvPr>
        </p:nvSpPr>
        <p:spPr>
          <a:xfrm>
            <a:off x="3981617" y="4341001"/>
            <a:ext cx="350400" cy="350292"/>
          </a:xfrm>
        </p:spPr>
        <p:txBody>
          <a:bodyPr/>
          <a:lstStyle>
            <a:lvl1pPr marL="0" indent="0">
              <a:buNone/>
              <a:defRPr/>
            </a:lvl1pPr>
          </a:lstStyle>
          <a:p>
            <a:r>
              <a:rPr lang="en-US" dirty="0"/>
              <a:t> </a:t>
            </a:r>
          </a:p>
        </p:txBody>
      </p:sp>
      <p:sp>
        <p:nvSpPr>
          <p:cNvPr id="95" name="Picture Placeholder 4">
            <a:extLst>
              <a:ext uri="{FF2B5EF4-FFF2-40B4-BE49-F238E27FC236}">
                <a16:creationId xmlns:a16="http://schemas.microsoft.com/office/drawing/2014/main" id="{8A0F95F6-A683-DADD-C2A0-4E35A032C72F}"/>
              </a:ext>
            </a:extLst>
          </p:cNvPr>
          <p:cNvSpPr>
            <a:spLocks noGrp="1"/>
          </p:cNvSpPr>
          <p:nvPr>
            <p:ph type="pic" sz="quarter" idx="99" hasCustomPrompt="1"/>
          </p:nvPr>
        </p:nvSpPr>
        <p:spPr>
          <a:xfrm>
            <a:off x="4745616" y="4341001"/>
            <a:ext cx="350400" cy="350292"/>
          </a:xfrm>
        </p:spPr>
        <p:txBody>
          <a:bodyPr/>
          <a:lstStyle>
            <a:lvl1pPr marL="0" indent="0">
              <a:buNone/>
              <a:defRPr/>
            </a:lvl1pPr>
          </a:lstStyle>
          <a:p>
            <a:r>
              <a:rPr lang="en-US" dirty="0"/>
              <a:t> </a:t>
            </a:r>
          </a:p>
        </p:txBody>
      </p:sp>
      <p:sp>
        <p:nvSpPr>
          <p:cNvPr id="96" name="Picture Placeholder 4">
            <a:extLst>
              <a:ext uri="{FF2B5EF4-FFF2-40B4-BE49-F238E27FC236}">
                <a16:creationId xmlns:a16="http://schemas.microsoft.com/office/drawing/2014/main" id="{6C2D2FDC-FADC-CC11-86EF-A289E9F3E5D9}"/>
              </a:ext>
            </a:extLst>
          </p:cNvPr>
          <p:cNvSpPr>
            <a:spLocks noGrp="1"/>
          </p:cNvSpPr>
          <p:nvPr>
            <p:ph type="pic" sz="quarter" idx="100" hasCustomPrompt="1"/>
          </p:nvPr>
        </p:nvSpPr>
        <p:spPr>
          <a:xfrm>
            <a:off x="5509615" y="4341001"/>
            <a:ext cx="350400" cy="350292"/>
          </a:xfrm>
        </p:spPr>
        <p:txBody>
          <a:bodyPr/>
          <a:lstStyle>
            <a:lvl1pPr marL="0" indent="0">
              <a:buNone/>
              <a:defRPr/>
            </a:lvl1pPr>
          </a:lstStyle>
          <a:p>
            <a:r>
              <a:rPr lang="en-US" dirty="0"/>
              <a:t> </a:t>
            </a:r>
          </a:p>
        </p:txBody>
      </p:sp>
      <p:sp>
        <p:nvSpPr>
          <p:cNvPr id="97" name="Picture Placeholder 4">
            <a:extLst>
              <a:ext uri="{FF2B5EF4-FFF2-40B4-BE49-F238E27FC236}">
                <a16:creationId xmlns:a16="http://schemas.microsoft.com/office/drawing/2014/main" id="{362D67E0-46A2-EBD2-4571-15202C00AF56}"/>
              </a:ext>
            </a:extLst>
          </p:cNvPr>
          <p:cNvSpPr>
            <a:spLocks noGrp="1"/>
          </p:cNvSpPr>
          <p:nvPr>
            <p:ph type="pic" sz="quarter" idx="101" hasCustomPrompt="1"/>
          </p:nvPr>
        </p:nvSpPr>
        <p:spPr>
          <a:xfrm>
            <a:off x="6273613" y="4341001"/>
            <a:ext cx="350400" cy="350292"/>
          </a:xfrm>
        </p:spPr>
        <p:txBody>
          <a:bodyPr/>
          <a:lstStyle>
            <a:lvl1pPr marL="0" indent="0">
              <a:buNone/>
              <a:defRPr/>
            </a:lvl1pPr>
          </a:lstStyle>
          <a:p>
            <a:r>
              <a:rPr lang="en-US" dirty="0"/>
              <a:t> </a:t>
            </a:r>
          </a:p>
        </p:txBody>
      </p:sp>
      <p:sp>
        <p:nvSpPr>
          <p:cNvPr id="98" name="Picture Placeholder 4">
            <a:extLst>
              <a:ext uri="{FF2B5EF4-FFF2-40B4-BE49-F238E27FC236}">
                <a16:creationId xmlns:a16="http://schemas.microsoft.com/office/drawing/2014/main" id="{BE1FE91C-1FBD-B367-D0CE-1BB1E4A3DA14}"/>
              </a:ext>
            </a:extLst>
          </p:cNvPr>
          <p:cNvSpPr>
            <a:spLocks noGrp="1"/>
          </p:cNvSpPr>
          <p:nvPr>
            <p:ph type="pic" sz="quarter" idx="102" hasCustomPrompt="1"/>
          </p:nvPr>
        </p:nvSpPr>
        <p:spPr>
          <a:xfrm>
            <a:off x="7037612" y="4341001"/>
            <a:ext cx="350400" cy="350292"/>
          </a:xfrm>
        </p:spPr>
        <p:txBody>
          <a:bodyPr/>
          <a:lstStyle>
            <a:lvl1pPr marL="0" indent="0">
              <a:buNone/>
              <a:defRPr/>
            </a:lvl1pPr>
          </a:lstStyle>
          <a:p>
            <a:r>
              <a:rPr lang="en-US" dirty="0"/>
              <a:t> </a:t>
            </a:r>
          </a:p>
        </p:txBody>
      </p:sp>
      <p:sp>
        <p:nvSpPr>
          <p:cNvPr id="99" name="Picture Placeholder 4">
            <a:extLst>
              <a:ext uri="{FF2B5EF4-FFF2-40B4-BE49-F238E27FC236}">
                <a16:creationId xmlns:a16="http://schemas.microsoft.com/office/drawing/2014/main" id="{F5235D1A-A39C-F2E8-9193-E305DF624F29}"/>
              </a:ext>
            </a:extLst>
          </p:cNvPr>
          <p:cNvSpPr>
            <a:spLocks noGrp="1"/>
          </p:cNvSpPr>
          <p:nvPr>
            <p:ph type="pic" sz="quarter" idx="103" hasCustomPrompt="1"/>
          </p:nvPr>
        </p:nvSpPr>
        <p:spPr>
          <a:xfrm>
            <a:off x="7801611" y="4341001"/>
            <a:ext cx="350400" cy="350292"/>
          </a:xfrm>
        </p:spPr>
        <p:txBody>
          <a:bodyPr/>
          <a:lstStyle>
            <a:lvl1pPr marL="0" indent="0">
              <a:buNone/>
              <a:defRPr/>
            </a:lvl1pPr>
          </a:lstStyle>
          <a:p>
            <a:r>
              <a:rPr lang="en-US" dirty="0"/>
              <a:t> </a:t>
            </a:r>
          </a:p>
        </p:txBody>
      </p:sp>
      <p:sp>
        <p:nvSpPr>
          <p:cNvPr id="100" name="Picture Placeholder 4">
            <a:extLst>
              <a:ext uri="{FF2B5EF4-FFF2-40B4-BE49-F238E27FC236}">
                <a16:creationId xmlns:a16="http://schemas.microsoft.com/office/drawing/2014/main" id="{384E0985-A62F-EA4E-F042-A5C0B6BB2623}"/>
              </a:ext>
            </a:extLst>
          </p:cNvPr>
          <p:cNvSpPr>
            <a:spLocks noGrp="1"/>
          </p:cNvSpPr>
          <p:nvPr>
            <p:ph type="pic" sz="quarter" idx="104" hasCustomPrompt="1"/>
          </p:nvPr>
        </p:nvSpPr>
        <p:spPr>
          <a:xfrm>
            <a:off x="8565609" y="4341001"/>
            <a:ext cx="350400" cy="350292"/>
          </a:xfrm>
        </p:spPr>
        <p:txBody>
          <a:bodyPr/>
          <a:lstStyle>
            <a:lvl1pPr marL="0" indent="0">
              <a:buNone/>
              <a:defRPr/>
            </a:lvl1pPr>
          </a:lstStyle>
          <a:p>
            <a:r>
              <a:rPr lang="en-US" dirty="0"/>
              <a:t> </a:t>
            </a:r>
          </a:p>
        </p:txBody>
      </p:sp>
      <p:sp>
        <p:nvSpPr>
          <p:cNvPr id="101" name="Picture Placeholder 4">
            <a:extLst>
              <a:ext uri="{FF2B5EF4-FFF2-40B4-BE49-F238E27FC236}">
                <a16:creationId xmlns:a16="http://schemas.microsoft.com/office/drawing/2014/main" id="{17AF2150-11E0-F1B3-D4AE-439DCC41CF4D}"/>
              </a:ext>
            </a:extLst>
          </p:cNvPr>
          <p:cNvSpPr>
            <a:spLocks noGrp="1"/>
          </p:cNvSpPr>
          <p:nvPr>
            <p:ph type="pic" sz="quarter" idx="105" hasCustomPrompt="1"/>
          </p:nvPr>
        </p:nvSpPr>
        <p:spPr>
          <a:xfrm>
            <a:off x="9329608" y="4341001"/>
            <a:ext cx="350400" cy="350292"/>
          </a:xfrm>
        </p:spPr>
        <p:txBody>
          <a:bodyPr/>
          <a:lstStyle>
            <a:lvl1pPr marL="0" indent="0">
              <a:buNone/>
              <a:defRPr/>
            </a:lvl1pPr>
          </a:lstStyle>
          <a:p>
            <a:r>
              <a:rPr lang="en-US" dirty="0"/>
              <a:t> </a:t>
            </a:r>
          </a:p>
        </p:txBody>
      </p:sp>
      <p:sp>
        <p:nvSpPr>
          <p:cNvPr id="102" name="Picture Placeholder 4">
            <a:extLst>
              <a:ext uri="{FF2B5EF4-FFF2-40B4-BE49-F238E27FC236}">
                <a16:creationId xmlns:a16="http://schemas.microsoft.com/office/drawing/2014/main" id="{B9241B8A-9CAF-EBD0-3287-262F7E5C2563}"/>
              </a:ext>
            </a:extLst>
          </p:cNvPr>
          <p:cNvSpPr>
            <a:spLocks noGrp="1"/>
          </p:cNvSpPr>
          <p:nvPr>
            <p:ph type="pic" sz="quarter" idx="106" hasCustomPrompt="1"/>
          </p:nvPr>
        </p:nvSpPr>
        <p:spPr>
          <a:xfrm>
            <a:off x="10093607" y="4341001"/>
            <a:ext cx="350400" cy="350292"/>
          </a:xfrm>
        </p:spPr>
        <p:txBody>
          <a:bodyPr/>
          <a:lstStyle>
            <a:lvl1pPr marL="0" indent="0">
              <a:buNone/>
              <a:defRPr/>
            </a:lvl1pPr>
          </a:lstStyle>
          <a:p>
            <a:r>
              <a:rPr lang="en-US" dirty="0"/>
              <a:t> </a:t>
            </a:r>
          </a:p>
        </p:txBody>
      </p:sp>
      <p:sp>
        <p:nvSpPr>
          <p:cNvPr id="103" name="Picture Placeholder 4">
            <a:extLst>
              <a:ext uri="{FF2B5EF4-FFF2-40B4-BE49-F238E27FC236}">
                <a16:creationId xmlns:a16="http://schemas.microsoft.com/office/drawing/2014/main" id="{70910CB2-6222-57B9-3B27-6A4911F093EB}"/>
              </a:ext>
            </a:extLst>
          </p:cNvPr>
          <p:cNvSpPr>
            <a:spLocks noGrp="1"/>
          </p:cNvSpPr>
          <p:nvPr>
            <p:ph type="pic" sz="quarter" idx="107" hasCustomPrompt="1"/>
          </p:nvPr>
        </p:nvSpPr>
        <p:spPr>
          <a:xfrm>
            <a:off x="10857604" y="4341001"/>
            <a:ext cx="350400" cy="350292"/>
          </a:xfrm>
        </p:spPr>
        <p:txBody>
          <a:bodyPr/>
          <a:lstStyle>
            <a:lvl1pPr marL="0" indent="0">
              <a:buNone/>
              <a:defRPr/>
            </a:lvl1pPr>
          </a:lstStyle>
          <a:p>
            <a:r>
              <a:rPr lang="en-US" dirty="0"/>
              <a:t> </a:t>
            </a:r>
          </a:p>
        </p:txBody>
      </p:sp>
      <p:sp>
        <p:nvSpPr>
          <p:cNvPr id="104" name="Picture Placeholder 4">
            <a:extLst>
              <a:ext uri="{FF2B5EF4-FFF2-40B4-BE49-F238E27FC236}">
                <a16:creationId xmlns:a16="http://schemas.microsoft.com/office/drawing/2014/main" id="{E0EE5CC9-683D-010A-0CAF-AE5439D6E31C}"/>
              </a:ext>
            </a:extLst>
          </p:cNvPr>
          <p:cNvSpPr>
            <a:spLocks noGrp="1"/>
          </p:cNvSpPr>
          <p:nvPr>
            <p:ph type="pic" sz="quarter" idx="108" hasCustomPrompt="1"/>
          </p:nvPr>
        </p:nvSpPr>
        <p:spPr>
          <a:xfrm>
            <a:off x="925621" y="4780695"/>
            <a:ext cx="350400" cy="350292"/>
          </a:xfrm>
        </p:spPr>
        <p:txBody>
          <a:bodyPr/>
          <a:lstStyle>
            <a:lvl1pPr marL="0" indent="0">
              <a:buNone/>
              <a:defRPr/>
            </a:lvl1pPr>
          </a:lstStyle>
          <a:p>
            <a:r>
              <a:rPr lang="en-US" dirty="0"/>
              <a:t> </a:t>
            </a:r>
          </a:p>
        </p:txBody>
      </p:sp>
      <p:sp>
        <p:nvSpPr>
          <p:cNvPr id="105" name="Picture Placeholder 4">
            <a:extLst>
              <a:ext uri="{FF2B5EF4-FFF2-40B4-BE49-F238E27FC236}">
                <a16:creationId xmlns:a16="http://schemas.microsoft.com/office/drawing/2014/main" id="{7E0657F1-25FE-F397-BD66-518BF85CFD68}"/>
              </a:ext>
            </a:extLst>
          </p:cNvPr>
          <p:cNvSpPr>
            <a:spLocks noGrp="1"/>
          </p:cNvSpPr>
          <p:nvPr>
            <p:ph type="pic" sz="quarter" idx="109" hasCustomPrompt="1"/>
          </p:nvPr>
        </p:nvSpPr>
        <p:spPr>
          <a:xfrm>
            <a:off x="1689620" y="4780695"/>
            <a:ext cx="350400" cy="350292"/>
          </a:xfrm>
        </p:spPr>
        <p:txBody>
          <a:bodyPr/>
          <a:lstStyle>
            <a:lvl1pPr marL="0" indent="0">
              <a:buNone/>
              <a:defRPr/>
            </a:lvl1pPr>
          </a:lstStyle>
          <a:p>
            <a:r>
              <a:rPr lang="en-US" dirty="0"/>
              <a:t> </a:t>
            </a:r>
          </a:p>
        </p:txBody>
      </p:sp>
      <p:sp>
        <p:nvSpPr>
          <p:cNvPr id="106" name="Picture Placeholder 4">
            <a:extLst>
              <a:ext uri="{FF2B5EF4-FFF2-40B4-BE49-F238E27FC236}">
                <a16:creationId xmlns:a16="http://schemas.microsoft.com/office/drawing/2014/main" id="{B99E8C14-6891-E839-A5E5-3210B33F1ABB}"/>
              </a:ext>
            </a:extLst>
          </p:cNvPr>
          <p:cNvSpPr>
            <a:spLocks noGrp="1"/>
          </p:cNvSpPr>
          <p:nvPr>
            <p:ph type="pic" sz="quarter" idx="110" hasCustomPrompt="1"/>
          </p:nvPr>
        </p:nvSpPr>
        <p:spPr>
          <a:xfrm>
            <a:off x="2453619" y="4780695"/>
            <a:ext cx="350400" cy="350292"/>
          </a:xfrm>
        </p:spPr>
        <p:txBody>
          <a:bodyPr/>
          <a:lstStyle>
            <a:lvl1pPr marL="0" indent="0">
              <a:buNone/>
              <a:defRPr/>
            </a:lvl1pPr>
          </a:lstStyle>
          <a:p>
            <a:r>
              <a:rPr lang="en-US" dirty="0"/>
              <a:t> </a:t>
            </a:r>
          </a:p>
        </p:txBody>
      </p:sp>
      <p:sp>
        <p:nvSpPr>
          <p:cNvPr id="107" name="Picture Placeholder 4">
            <a:extLst>
              <a:ext uri="{FF2B5EF4-FFF2-40B4-BE49-F238E27FC236}">
                <a16:creationId xmlns:a16="http://schemas.microsoft.com/office/drawing/2014/main" id="{3C659986-1F89-08F2-15DC-0D6A258F9C87}"/>
              </a:ext>
            </a:extLst>
          </p:cNvPr>
          <p:cNvSpPr>
            <a:spLocks noGrp="1"/>
          </p:cNvSpPr>
          <p:nvPr>
            <p:ph type="pic" sz="quarter" idx="111" hasCustomPrompt="1"/>
          </p:nvPr>
        </p:nvSpPr>
        <p:spPr>
          <a:xfrm>
            <a:off x="3217617" y="4780695"/>
            <a:ext cx="350400" cy="350292"/>
          </a:xfrm>
        </p:spPr>
        <p:txBody>
          <a:bodyPr/>
          <a:lstStyle>
            <a:lvl1pPr marL="0" indent="0">
              <a:buNone/>
              <a:defRPr/>
            </a:lvl1pPr>
          </a:lstStyle>
          <a:p>
            <a:r>
              <a:rPr lang="en-US" dirty="0"/>
              <a:t> </a:t>
            </a:r>
          </a:p>
        </p:txBody>
      </p:sp>
      <p:sp>
        <p:nvSpPr>
          <p:cNvPr id="108" name="Picture Placeholder 4">
            <a:extLst>
              <a:ext uri="{FF2B5EF4-FFF2-40B4-BE49-F238E27FC236}">
                <a16:creationId xmlns:a16="http://schemas.microsoft.com/office/drawing/2014/main" id="{20D4DC1E-21E0-357D-0DCB-561905289C0F}"/>
              </a:ext>
            </a:extLst>
          </p:cNvPr>
          <p:cNvSpPr>
            <a:spLocks noGrp="1"/>
          </p:cNvSpPr>
          <p:nvPr>
            <p:ph type="pic" sz="quarter" idx="112" hasCustomPrompt="1"/>
          </p:nvPr>
        </p:nvSpPr>
        <p:spPr>
          <a:xfrm>
            <a:off x="3981617" y="4780695"/>
            <a:ext cx="350400" cy="350292"/>
          </a:xfrm>
        </p:spPr>
        <p:txBody>
          <a:bodyPr/>
          <a:lstStyle>
            <a:lvl1pPr marL="0" indent="0">
              <a:buNone/>
              <a:defRPr/>
            </a:lvl1pPr>
          </a:lstStyle>
          <a:p>
            <a:r>
              <a:rPr lang="en-US" dirty="0"/>
              <a:t> </a:t>
            </a:r>
          </a:p>
        </p:txBody>
      </p:sp>
      <p:sp>
        <p:nvSpPr>
          <p:cNvPr id="109" name="Picture Placeholder 4">
            <a:extLst>
              <a:ext uri="{FF2B5EF4-FFF2-40B4-BE49-F238E27FC236}">
                <a16:creationId xmlns:a16="http://schemas.microsoft.com/office/drawing/2014/main" id="{F8730E52-BF95-3FC1-8FFA-E4E7F90357E8}"/>
              </a:ext>
            </a:extLst>
          </p:cNvPr>
          <p:cNvSpPr>
            <a:spLocks noGrp="1"/>
          </p:cNvSpPr>
          <p:nvPr>
            <p:ph type="pic" sz="quarter" idx="113" hasCustomPrompt="1"/>
          </p:nvPr>
        </p:nvSpPr>
        <p:spPr>
          <a:xfrm>
            <a:off x="4745616" y="4780695"/>
            <a:ext cx="350400" cy="350292"/>
          </a:xfrm>
        </p:spPr>
        <p:txBody>
          <a:bodyPr/>
          <a:lstStyle>
            <a:lvl1pPr marL="0" indent="0">
              <a:buNone/>
              <a:defRPr/>
            </a:lvl1pPr>
          </a:lstStyle>
          <a:p>
            <a:r>
              <a:rPr lang="en-US" dirty="0"/>
              <a:t> </a:t>
            </a:r>
          </a:p>
        </p:txBody>
      </p:sp>
      <p:sp>
        <p:nvSpPr>
          <p:cNvPr id="110" name="Picture Placeholder 4">
            <a:extLst>
              <a:ext uri="{FF2B5EF4-FFF2-40B4-BE49-F238E27FC236}">
                <a16:creationId xmlns:a16="http://schemas.microsoft.com/office/drawing/2014/main" id="{F69AC3B3-A966-CFE0-6DE8-E4C570CBB8B7}"/>
              </a:ext>
            </a:extLst>
          </p:cNvPr>
          <p:cNvSpPr>
            <a:spLocks noGrp="1"/>
          </p:cNvSpPr>
          <p:nvPr>
            <p:ph type="pic" sz="quarter" idx="114" hasCustomPrompt="1"/>
          </p:nvPr>
        </p:nvSpPr>
        <p:spPr>
          <a:xfrm>
            <a:off x="5509615" y="4780695"/>
            <a:ext cx="350400" cy="350292"/>
          </a:xfrm>
        </p:spPr>
        <p:txBody>
          <a:bodyPr/>
          <a:lstStyle>
            <a:lvl1pPr marL="0" indent="0">
              <a:buNone/>
              <a:defRPr/>
            </a:lvl1pPr>
          </a:lstStyle>
          <a:p>
            <a:r>
              <a:rPr lang="en-US" dirty="0"/>
              <a:t> </a:t>
            </a:r>
          </a:p>
        </p:txBody>
      </p:sp>
      <p:sp>
        <p:nvSpPr>
          <p:cNvPr id="111" name="Picture Placeholder 4">
            <a:extLst>
              <a:ext uri="{FF2B5EF4-FFF2-40B4-BE49-F238E27FC236}">
                <a16:creationId xmlns:a16="http://schemas.microsoft.com/office/drawing/2014/main" id="{46CF697F-118F-5377-4324-01A35C70C724}"/>
              </a:ext>
            </a:extLst>
          </p:cNvPr>
          <p:cNvSpPr>
            <a:spLocks noGrp="1"/>
          </p:cNvSpPr>
          <p:nvPr>
            <p:ph type="pic" sz="quarter" idx="115" hasCustomPrompt="1"/>
          </p:nvPr>
        </p:nvSpPr>
        <p:spPr>
          <a:xfrm>
            <a:off x="6273613" y="4780695"/>
            <a:ext cx="350400" cy="350292"/>
          </a:xfrm>
        </p:spPr>
        <p:txBody>
          <a:bodyPr/>
          <a:lstStyle>
            <a:lvl1pPr marL="0" indent="0">
              <a:buNone/>
              <a:defRPr/>
            </a:lvl1pPr>
          </a:lstStyle>
          <a:p>
            <a:r>
              <a:rPr lang="en-US" dirty="0"/>
              <a:t> </a:t>
            </a:r>
          </a:p>
        </p:txBody>
      </p:sp>
      <p:sp>
        <p:nvSpPr>
          <p:cNvPr id="112" name="Picture Placeholder 4">
            <a:extLst>
              <a:ext uri="{FF2B5EF4-FFF2-40B4-BE49-F238E27FC236}">
                <a16:creationId xmlns:a16="http://schemas.microsoft.com/office/drawing/2014/main" id="{B0DB5734-9303-DAA4-C0B4-EC428EFEB3C2}"/>
              </a:ext>
            </a:extLst>
          </p:cNvPr>
          <p:cNvSpPr>
            <a:spLocks noGrp="1"/>
          </p:cNvSpPr>
          <p:nvPr>
            <p:ph type="pic" sz="quarter" idx="116" hasCustomPrompt="1"/>
          </p:nvPr>
        </p:nvSpPr>
        <p:spPr>
          <a:xfrm>
            <a:off x="7037612" y="4780695"/>
            <a:ext cx="350400" cy="350292"/>
          </a:xfrm>
        </p:spPr>
        <p:txBody>
          <a:bodyPr/>
          <a:lstStyle>
            <a:lvl1pPr marL="0" indent="0">
              <a:buNone/>
              <a:defRPr/>
            </a:lvl1pPr>
          </a:lstStyle>
          <a:p>
            <a:r>
              <a:rPr lang="en-US" dirty="0"/>
              <a:t> </a:t>
            </a:r>
          </a:p>
        </p:txBody>
      </p:sp>
      <p:sp>
        <p:nvSpPr>
          <p:cNvPr id="113" name="Picture Placeholder 4">
            <a:extLst>
              <a:ext uri="{FF2B5EF4-FFF2-40B4-BE49-F238E27FC236}">
                <a16:creationId xmlns:a16="http://schemas.microsoft.com/office/drawing/2014/main" id="{2068E8DC-DFE9-5BFB-BE2A-08FB0A7E6955}"/>
              </a:ext>
            </a:extLst>
          </p:cNvPr>
          <p:cNvSpPr>
            <a:spLocks noGrp="1"/>
          </p:cNvSpPr>
          <p:nvPr>
            <p:ph type="pic" sz="quarter" idx="117" hasCustomPrompt="1"/>
          </p:nvPr>
        </p:nvSpPr>
        <p:spPr>
          <a:xfrm>
            <a:off x="7801611" y="4780695"/>
            <a:ext cx="350400" cy="350292"/>
          </a:xfrm>
        </p:spPr>
        <p:txBody>
          <a:bodyPr/>
          <a:lstStyle>
            <a:lvl1pPr marL="0" indent="0">
              <a:buNone/>
              <a:defRPr/>
            </a:lvl1pPr>
          </a:lstStyle>
          <a:p>
            <a:r>
              <a:rPr lang="en-US" dirty="0"/>
              <a:t> </a:t>
            </a:r>
          </a:p>
        </p:txBody>
      </p:sp>
      <p:sp>
        <p:nvSpPr>
          <p:cNvPr id="114" name="Picture Placeholder 4">
            <a:extLst>
              <a:ext uri="{FF2B5EF4-FFF2-40B4-BE49-F238E27FC236}">
                <a16:creationId xmlns:a16="http://schemas.microsoft.com/office/drawing/2014/main" id="{D7DE533D-1D5F-E019-E46E-D349F9698FCB}"/>
              </a:ext>
            </a:extLst>
          </p:cNvPr>
          <p:cNvSpPr>
            <a:spLocks noGrp="1"/>
          </p:cNvSpPr>
          <p:nvPr>
            <p:ph type="pic" sz="quarter" idx="118" hasCustomPrompt="1"/>
          </p:nvPr>
        </p:nvSpPr>
        <p:spPr>
          <a:xfrm>
            <a:off x="8565609" y="4780695"/>
            <a:ext cx="350400" cy="350292"/>
          </a:xfrm>
        </p:spPr>
        <p:txBody>
          <a:bodyPr/>
          <a:lstStyle>
            <a:lvl1pPr marL="0" indent="0">
              <a:buNone/>
              <a:defRPr/>
            </a:lvl1pPr>
          </a:lstStyle>
          <a:p>
            <a:r>
              <a:rPr lang="en-US" dirty="0"/>
              <a:t> </a:t>
            </a:r>
          </a:p>
        </p:txBody>
      </p:sp>
      <p:sp>
        <p:nvSpPr>
          <p:cNvPr id="115" name="Picture Placeholder 4">
            <a:extLst>
              <a:ext uri="{FF2B5EF4-FFF2-40B4-BE49-F238E27FC236}">
                <a16:creationId xmlns:a16="http://schemas.microsoft.com/office/drawing/2014/main" id="{A855B1E0-25FA-6EE2-CB86-89ABF52EA321}"/>
              </a:ext>
            </a:extLst>
          </p:cNvPr>
          <p:cNvSpPr>
            <a:spLocks noGrp="1"/>
          </p:cNvSpPr>
          <p:nvPr>
            <p:ph type="pic" sz="quarter" idx="119" hasCustomPrompt="1"/>
          </p:nvPr>
        </p:nvSpPr>
        <p:spPr>
          <a:xfrm>
            <a:off x="9329608" y="4780695"/>
            <a:ext cx="350400" cy="350292"/>
          </a:xfrm>
        </p:spPr>
        <p:txBody>
          <a:bodyPr/>
          <a:lstStyle>
            <a:lvl1pPr marL="0" indent="0">
              <a:buNone/>
              <a:defRPr/>
            </a:lvl1pPr>
          </a:lstStyle>
          <a:p>
            <a:r>
              <a:rPr lang="en-US" dirty="0"/>
              <a:t> </a:t>
            </a:r>
          </a:p>
        </p:txBody>
      </p:sp>
      <p:sp>
        <p:nvSpPr>
          <p:cNvPr id="116" name="Picture Placeholder 4">
            <a:extLst>
              <a:ext uri="{FF2B5EF4-FFF2-40B4-BE49-F238E27FC236}">
                <a16:creationId xmlns:a16="http://schemas.microsoft.com/office/drawing/2014/main" id="{F1A8E2DB-ECA6-6A92-835F-CDF2239157B9}"/>
              </a:ext>
            </a:extLst>
          </p:cNvPr>
          <p:cNvSpPr>
            <a:spLocks noGrp="1"/>
          </p:cNvSpPr>
          <p:nvPr>
            <p:ph type="pic" sz="quarter" idx="120" hasCustomPrompt="1"/>
          </p:nvPr>
        </p:nvSpPr>
        <p:spPr>
          <a:xfrm>
            <a:off x="10093607" y="4780695"/>
            <a:ext cx="350400" cy="350292"/>
          </a:xfrm>
        </p:spPr>
        <p:txBody>
          <a:bodyPr/>
          <a:lstStyle>
            <a:lvl1pPr marL="0" indent="0">
              <a:buNone/>
              <a:defRPr/>
            </a:lvl1pPr>
          </a:lstStyle>
          <a:p>
            <a:r>
              <a:rPr lang="en-US" dirty="0"/>
              <a:t> </a:t>
            </a:r>
          </a:p>
        </p:txBody>
      </p:sp>
      <p:sp>
        <p:nvSpPr>
          <p:cNvPr id="117" name="Picture Placeholder 4">
            <a:extLst>
              <a:ext uri="{FF2B5EF4-FFF2-40B4-BE49-F238E27FC236}">
                <a16:creationId xmlns:a16="http://schemas.microsoft.com/office/drawing/2014/main" id="{7D0837C3-982B-11C6-DBAB-D3A5E4703FE9}"/>
              </a:ext>
            </a:extLst>
          </p:cNvPr>
          <p:cNvSpPr>
            <a:spLocks noGrp="1"/>
          </p:cNvSpPr>
          <p:nvPr>
            <p:ph type="pic" sz="quarter" idx="121" hasCustomPrompt="1"/>
          </p:nvPr>
        </p:nvSpPr>
        <p:spPr>
          <a:xfrm>
            <a:off x="10857604" y="4780695"/>
            <a:ext cx="350400" cy="350292"/>
          </a:xfrm>
        </p:spPr>
        <p:txBody>
          <a:bodyPr/>
          <a:lstStyle>
            <a:lvl1pPr marL="0" indent="0">
              <a:buNone/>
              <a:defRPr/>
            </a:lvl1pPr>
          </a:lstStyle>
          <a:p>
            <a:r>
              <a:rPr lang="en-US" dirty="0"/>
              <a:t> </a:t>
            </a:r>
          </a:p>
        </p:txBody>
      </p:sp>
      <p:sp>
        <p:nvSpPr>
          <p:cNvPr id="118" name="Picture Placeholder 4">
            <a:extLst>
              <a:ext uri="{FF2B5EF4-FFF2-40B4-BE49-F238E27FC236}">
                <a16:creationId xmlns:a16="http://schemas.microsoft.com/office/drawing/2014/main" id="{1ECD1EA5-69A7-8FFD-9BB9-B7313200CCD5}"/>
              </a:ext>
            </a:extLst>
          </p:cNvPr>
          <p:cNvSpPr>
            <a:spLocks noGrp="1"/>
          </p:cNvSpPr>
          <p:nvPr>
            <p:ph type="pic" sz="quarter" idx="122" hasCustomPrompt="1"/>
          </p:nvPr>
        </p:nvSpPr>
        <p:spPr>
          <a:xfrm>
            <a:off x="925621" y="5220390"/>
            <a:ext cx="350400" cy="350292"/>
          </a:xfrm>
        </p:spPr>
        <p:txBody>
          <a:bodyPr/>
          <a:lstStyle>
            <a:lvl1pPr marL="0" indent="0">
              <a:buNone/>
              <a:defRPr/>
            </a:lvl1pPr>
          </a:lstStyle>
          <a:p>
            <a:r>
              <a:rPr lang="en-US" dirty="0"/>
              <a:t> </a:t>
            </a:r>
          </a:p>
        </p:txBody>
      </p:sp>
      <p:sp>
        <p:nvSpPr>
          <p:cNvPr id="119" name="Picture Placeholder 4">
            <a:extLst>
              <a:ext uri="{FF2B5EF4-FFF2-40B4-BE49-F238E27FC236}">
                <a16:creationId xmlns:a16="http://schemas.microsoft.com/office/drawing/2014/main" id="{AB10C0D0-95CE-AEB6-23E9-80DC03015547}"/>
              </a:ext>
            </a:extLst>
          </p:cNvPr>
          <p:cNvSpPr>
            <a:spLocks noGrp="1"/>
          </p:cNvSpPr>
          <p:nvPr>
            <p:ph type="pic" sz="quarter" idx="123" hasCustomPrompt="1"/>
          </p:nvPr>
        </p:nvSpPr>
        <p:spPr>
          <a:xfrm>
            <a:off x="1689620" y="5220390"/>
            <a:ext cx="350400" cy="350292"/>
          </a:xfrm>
        </p:spPr>
        <p:txBody>
          <a:bodyPr/>
          <a:lstStyle>
            <a:lvl1pPr marL="0" indent="0">
              <a:buNone/>
              <a:defRPr/>
            </a:lvl1pPr>
          </a:lstStyle>
          <a:p>
            <a:r>
              <a:rPr lang="en-US" dirty="0"/>
              <a:t> </a:t>
            </a:r>
          </a:p>
        </p:txBody>
      </p:sp>
      <p:sp>
        <p:nvSpPr>
          <p:cNvPr id="120" name="Picture Placeholder 4">
            <a:extLst>
              <a:ext uri="{FF2B5EF4-FFF2-40B4-BE49-F238E27FC236}">
                <a16:creationId xmlns:a16="http://schemas.microsoft.com/office/drawing/2014/main" id="{9348F48E-1654-47F9-3C50-8B0056D310AF}"/>
              </a:ext>
            </a:extLst>
          </p:cNvPr>
          <p:cNvSpPr>
            <a:spLocks noGrp="1"/>
          </p:cNvSpPr>
          <p:nvPr>
            <p:ph type="pic" sz="quarter" idx="124" hasCustomPrompt="1"/>
          </p:nvPr>
        </p:nvSpPr>
        <p:spPr>
          <a:xfrm>
            <a:off x="2453619" y="5220390"/>
            <a:ext cx="350400" cy="350292"/>
          </a:xfrm>
        </p:spPr>
        <p:txBody>
          <a:bodyPr/>
          <a:lstStyle>
            <a:lvl1pPr marL="0" indent="0">
              <a:buNone/>
              <a:defRPr/>
            </a:lvl1pPr>
          </a:lstStyle>
          <a:p>
            <a:r>
              <a:rPr lang="en-US" dirty="0"/>
              <a:t> </a:t>
            </a:r>
          </a:p>
        </p:txBody>
      </p:sp>
      <p:sp>
        <p:nvSpPr>
          <p:cNvPr id="121" name="Picture Placeholder 4">
            <a:extLst>
              <a:ext uri="{FF2B5EF4-FFF2-40B4-BE49-F238E27FC236}">
                <a16:creationId xmlns:a16="http://schemas.microsoft.com/office/drawing/2014/main" id="{27F8739B-D5D4-8764-202C-522337A3F01C}"/>
              </a:ext>
            </a:extLst>
          </p:cNvPr>
          <p:cNvSpPr>
            <a:spLocks noGrp="1"/>
          </p:cNvSpPr>
          <p:nvPr>
            <p:ph type="pic" sz="quarter" idx="125" hasCustomPrompt="1"/>
          </p:nvPr>
        </p:nvSpPr>
        <p:spPr>
          <a:xfrm>
            <a:off x="3217617" y="5220390"/>
            <a:ext cx="350400" cy="350292"/>
          </a:xfrm>
        </p:spPr>
        <p:txBody>
          <a:bodyPr/>
          <a:lstStyle>
            <a:lvl1pPr marL="0" indent="0">
              <a:buNone/>
              <a:defRPr/>
            </a:lvl1pPr>
          </a:lstStyle>
          <a:p>
            <a:r>
              <a:rPr lang="en-US" dirty="0"/>
              <a:t> </a:t>
            </a:r>
          </a:p>
        </p:txBody>
      </p:sp>
      <p:sp>
        <p:nvSpPr>
          <p:cNvPr id="122" name="Picture Placeholder 4">
            <a:extLst>
              <a:ext uri="{FF2B5EF4-FFF2-40B4-BE49-F238E27FC236}">
                <a16:creationId xmlns:a16="http://schemas.microsoft.com/office/drawing/2014/main" id="{5F95AA39-F36E-5BB0-7028-5DD9E4120D0C}"/>
              </a:ext>
            </a:extLst>
          </p:cNvPr>
          <p:cNvSpPr>
            <a:spLocks noGrp="1"/>
          </p:cNvSpPr>
          <p:nvPr>
            <p:ph type="pic" sz="quarter" idx="126" hasCustomPrompt="1"/>
          </p:nvPr>
        </p:nvSpPr>
        <p:spPr>
          <a:xfrm>
            <a:off x="3981617" y="5220390"/>
            <a:ext cx="350400" cy="350292"/>
          </a:xfrm>
        </p:spPr>
        <p:txBody>
          <a:bodyPr/>
          <a:lstStyle>
            <a:lvl1pPr marL="0" indent="0">
              <a:buNone/>
              <a:defRPr/>
            </a:lvl1pPr>
          </a:lstStyle>
          <a:p>
            <a:r>
              <a:rPr lang="en-US" dirty="0"/>
              <a:t> </a:t>
            </a:r>
          </a:p>
        </p:txBody>
      </p:sp>
      <p:sp>
        <p:nvSpPr>
          <p:cNvPr id="123" name="Picture Placeholder 4">
            <a:extLst>
              <a:ext uri="{FF2B5EF4-FFF2-40B4-BE49-F238E27FC236}">
                <a16:creationId xmlns:a16="http://schemas.microsoft.com/office/drawing/2014/main" id="{972B14FA-C50E-85BF-4A9D-D0077F41F493}"/>
              </a:ext>
            </a:extLst>
          </p:cNvPr>
          <p:cNvSpPr>
            <a:spLocks noGrp="1"/>
          </p:cNvSpPr>
          <p:nvPr>
            <p:ph type="pic" sz="quarter" idx="127" hasCustomPrompt="1"/>
          </p:nvPr>
        </p:nvSpPr>
        <p:spPr>
          <a:xfrm>
            <a:off x="4745616" y="5220390"/>
            <a:ext cx="350400" cy="350292"/>
          </a:xfrm>
        </p:spPr>
        <p:txBody>
          <a:bodyPr/>
          <a:lstStyle>
            <a:lvl1pPr marL="0" indent="0">
              <a:buNone/>
              <a:defRPr/>
            </a:lvl1pPr>
          </a:lstStyle>
          <a:p>
            <a:r>
              <a:rPr lang="en-US" dirty="0"/>
              <a:t> </a:t>
            </a:r>
          </a:p>
        </p:txBody>
      </p:sp>
      <p:sp>
        <p:nvSpPr>
          <p:cNvPr id="124" name="Picture Placeholder 4">
            <a:extLst>
              <a:ext uri="{FF2B5EF4-FFF2-40B4-BE49-F238E27FC236}">
                <a16:creationId xmlns:a16="http://schemas.microsoft.com/office/drawing/2014/main" id="{17A4D188-23DD-2408-4FF2-C9F2C83C766C}"/>
              </a:ext>
            </a:extLst>
          </p:cNvPr>
          <p:cNvSpPr>
            <a:spLocks noGrp="1"/>
          </p:cNvSpPr>
          <p:nvPr>
            <p:ph type="pic" sz="quarter" idx="128" hasCustomPrompt="1"/>
          </p:nvPr>
        </p:nvSpPr>
        <p:spPr>
          <a:xfrm>
            <a:off x="5509615" y="5220390"/>
            <a:ext cx="350400" cy="350292"/>
          </a:xfrm>
        </p:spPr>
        <p:txBody>
          <a:bodyPr/>
          <a:lstStyle>
            <a:lvl1pPr marL="0" indent="0">
              <a:buNone/>
              <a:defRPr/>
            </a:lvl1pPr>
          </a:lstStyle>
          <a:p>
            <a:r>
              <a:rPr lang="en-US" dirty="0"/>
              <a:t> </a:t>
            </a:r>
          </a:p>
        </p:txBody>
      </p:sp>
      <p:sp>
        <p:nvSpPr>
          <p:cNvPr id="125" name="Picture Placeholder 4">
            <a:extLst>
              <a:ext uri="{FF2B5EF4-FFF2-40B4-BE49-F238E27FC236}">
                <a16:creationId xmlns:a16="http://schemas.microsoft.com/office/drawing/2014/main" id="{403A7FBA-CDBD-4B35-1896-56398290644E}"/>
              </a:ext>
            </a:extLst>
          </p:cNvPr>
          <p:cNvSpPr>
            <a:spLocks noGrp="1"/>
          </p:cNvSpPr>
          <p:nvPr>
            <p:ph type="pic" sz="quarter" idx="129" hasCustomPrompt="1"/>
          </p:nvPr>
        </p:nvSpPr>
        <p:spPr>
          <a:xfrm>
            <a:off x="6273613" y="5220390"/>
            <a:ext cx="350400" cy="350292"/>
          </a:xfrm>
        </p:spPr>
        <p:txBody>
          <a:bodyPr/>
          <a:lstStyle>
            <a:lvl1pPr marL="0" indent="0">
              <a:buNone/>
              <a:defRPr/>
            </a:lvl1pPr>
          </a:lstStyle>
          <a:p>
            <a:r>
              <a:rPr lang="en-US" dirty="0"/>
              <a:t> </a:t>
            </a:r>
          </a:p>
        </p:txBody>
      </p:sp>
      <p:sp>
        <p:nvSpPr>
          <p:cNvPr id="126" name="Picture Placeholder 4">
            <a:extLst>
              <a:ext uri="{FF2B5EF4-FFF2-40B4-BE49-F238E27FC236}">
                <a16:creationId xmlns:a16="http://schemas.microsoft.com/office/drawing/2014/main" id="{9C99C637-6D02-B824-EA84-B80BD519837C}"/>
              </a:ext>
            </a:extLst>
          </p:cNvPr>
          <p:cNvSpPr>
            <a:spLocks noGrp="1"/>
          </p:cNvSpPr>
          <p:nvPr>
            <p:ph type="pic" sz="quarter" idx="130" hasCustomPrompt="1"/>
          </p:nvPr>
        </p:nvSpPr>
        <p:spPr>
          <a:xfrm>
            <a:off x="7037612" y="5220390"/>
            <a:ext cx="350400" cy="350292"/>
          </a:xfrm>
        </p:spPr>
        <p:txBody>
          <a:bodyPr/>
          <a:lstStyle>
            <a:lvl1pPr marL="0" indent="0">
              <a:buNone/>
              <a:defRPr/>
            </a:lvl1pPr>
          </a:lstStyle>
          <a:p>
            <a:r>
              <a:rPr lang="en-US" dirty="0"/>
              <a:t> </a:t>
            </a:r>
          </a:p>
        </p:txBody>
      </p:sp>
      <p:sp>
        <p:nvSpPr>
          <p:cNvPr id="127" name="Picture Placeholder 4">
            <a:extLst>
              <a:ext uri="{FF2B5EF4-FFF2-40B4-BE49-F238E27FC236}">
                <a16:creationId xmlns:a16="http://schemas.microsoft.com/office/drawing/2014/main" id="{C4DDF4C4-4D56-5D1D-0143-2D789B83C29D}"/>
              </a:ext>
            </a:extLst>
          </p:cNvPr>
          <p:cNvSpPr>
            <a:spLocks noGrp="1"/>
          </p:cNvSpPr>
          <p:nvPr>
            <p:ph type="pic" sz="quarter" idx="131" hasCustomPrompt="1"/>
          </p:nvPr>
        </p:nvSpPr>
        <p:spPr>
          <a:xfrm>
            <a:off x="7801611" y="5220390"/>
            <a:ext cx="350400" cy="350292"/>
          </a:xfrm>
        </p:spPr>
        <p:txBody>
          <a:bodyPr/>
          <a:lstStyle>
            <a:lvl1pPr marL="0" indent="0">
              <a:buNone/>
              <a:defRPr/>
            </a:lvl1pPr>
          </a:lstStyle>
          <a:p>
            <a:r>
              <a:rPr lang="en-US" dirty="0"/>
              <a:t> </a:t>
            </a:r>
          </a:p>
        </p:txBody>
      </p:sp>
      <p:sp>
        <p:nvSpPr>
          <p:cNvPr id="128" name="Picture Placeholder 4">
            <a:extLst>
              <a:ext uri="{FF2B5EF4-FFF2-40B4-BE49-F238E27FC236}">
                <a16:creationId xmlns:a16="http://schemas.microsoft.com/office/drawing/2014/main" id="{34763799-F655-A7E6-188B-3687A20C7C4D}"/>
              </a:ext>
            </a:extLst>
          </p:cNvPr>
          <p:cNvSpPr>
            <a:spLocks noGrp="1"/>
          </p:cNvSpPr>
          <p:nvPr>
            <p:ph type="pic" sz="quarter" idx="132" hasCustomPrompt="1"/>
          </p:nvPr>
        </p:nvSpPr>
        <p:spPr>
          <a:xfrm>
            <a:off x="8565609" y="5220390"/>
            <a:ext cx="350400" cy="350292"/>
          </a:xfrm>
        </p:spPr>
        <p:txBody>
          <a:bodyPr/>
          <a:lstStyle>
            <a:lvl1pPr marL="0" indent="0">
              <a:buNone/>
              <a:defRPr/>
            </a:lvl1pPr>
          </a:lstStyle>
          <a:p>
            <a:r>
              <a:rPr lang="en-US" dirty="0"/>
              <a:t> </a:t>
            </a:r>
          </a:p>
        </p:txBody>
      </p:sp>
      <p:sp>
        <p:nvSpPr>
          <p:cNvPr id="129" name="Picture Placeholder 4">
            <a:extLst>
              <a:ext uri="{FF2B5EF4-FFF2-40B4-BE49-F238E27FC236}">
                <a16:creationId xmlns:a16="http://schemas.microsoft.com/office/drawing/2014/main" id="{1882FBA1-48A5-7F27-309C-05CD2B008350}"/>
              </a:ext>
            </a:extLst>
          </p:cNvPr>
          <p:cNvSpPr>
            <a:spLocks noGrp="1"/>
          </p:cNvSpPr>
          <p:nvPr>
            <p:ph type="pic" sz="quarter" idx="133" hasCustomPrompt="1"/>
          </p:nvPr>
        </p:nvSpPr>
        <p:spPr>
          <a:xfrm>
            <a:off x="9329608" y="5220390"/>
            <a:ext cx="350400" cy="350292"/>
          </a:xfrm>
        </p:spPr>
        <p:txBody>
          <a:bodyPr/>
          <a:lstStyle>
            <a:lvl1pPr marL="0" indent="0">
              <a:buNone/>
              <a:defRPr/>
            </a:lvl1pPr>
          </a:lstStyle>
          <a:p>
            <a:r>
              <a:rPr lang="en-US" dirty="0"/>
              <a:t> </a:t>
            </a:r>
          </a:p>
        </p:txBody>
      </p:sp>
      <p:sp>
        <p:nvSpPr>
          <p:cNvPr id="130" name="Picture Placeholder 4">
            <a:extLst>
              <a:ext uri="{FF2B5EF4-FFF2-40B4-BE49-F238E27FC236}">
                <a16:creationId xmlns:a16="http://schemas.microsoft.com/office/drawing/2014/main" id="{5D99DC60-DD15-2781-E30D-597F83EE603F}"/>
              </a:ext>
            </a:extLst>
          </p:cNvPr>
          <p:cNvSpPr>
            <a:spLocks noGrp="1"/>
          </p:cNvSpPr>
          <p:nvPr>
            <p:ph type="pic" sz="quarter" idx="134" hasCustomPrompt="1"/>
          </p:nvPr>
        </p:nvSpPr>
        <p:spPr>
          <a:xfrm>
            <a:off x="10093607" y="5220390"/>
            <a:ext cx="350400" cy="350292"/>
          </a:xfrm>
        </p:spPr>
        <p:txBody>
          <a:bodyPr/>
          <a:lstStyle>
            <a:lvl1pPr marL="0" indent="0">
              <a:buNone/>
              <a:defRPr/>
            </a:lvl1pPr>
          </a:lstStyle>
          <a:p>
            <a:r>
              <a:rPr lang="en-US" dirty="0"/>
              <a:t> </a:t>
            </a:r>
          </a:p>
        </p:txBody>
      </p:sp>
      <p:sp>
        <p:nvSpPr>
          <p:cNvPr id="131" name="Picture Placeholder 4">
            <a:extLst>
              <a:ext uri="{FF2B5EF4-FFF2-40B4-BE49-F238E27FC236}">
                <a16:creationId xmlns:a16="http://schemas.microsoft.com/office/drawing/2014/main" id="{0ECFD4B1-8F83-F048-3D46-D695A7C27D62}"/>
              </a:ext>
            </a:extLst>
          </p:cNvPr>
          <p:cNvSpPr>
            <a:spLocks noGrp="1"/>
          </p:cNvSpPr>
          <p:nvPr>
            <p:ph type="pic" sz="quarter" idx="135" hasCustomPrompt="1"/>
          </p:nvPr>
        </p:nvSpPr>
        <p:spPr>
          <a:xfrm>
            <a:off x="10857604" y="5220390"/>
            <a:ext cx="350400" cy="350292"/>
          </a:xfrm>
        </p:spPr>
        <p:txBody>
          <a:bodyPr/>
          <a:lstStyle>
            <a:lvl1pPr marL="0" indent="0">
              <a:buNone/>
              <a:defRPr/>
            </a:lvl1pPr>
          </a:lstStyle>
          <a:p>
            <a:r>
              <a:rPr lang="en-US" dirty="0"/>
              <a:t> </a:t>
            </a:r>
          </a:p>
        </p:txBody>
      </p:sp>
      <p:sp>
        <p:nvSpPr>
          <p:cNvPr id="132" name="Picture Placeholder 4">
            <a:extLst>
              <a:ext uri="{FF2B5EF4-FFF2-40B4-BE49-F238E27FC236}">
                <a16:creationId xmlns:a16="http://schemas.microsoft.com/office/drawing/2014/main" id="{2AB5E4AB-0623-3289-33CE-805A4B84A13A}"/>
              </a:ext>
            </a:extLst>
          </p:cNvPr>
          <p:cNvSpPr>
            <a:spLocks noGrp="1"/>
          </p:cNvSpPr>
          <p:nvPr>
            <p:ph type="pic" sz="quarter" idx="136" hasCustomPrompt="1"/>
          </p:nvPr>
        </p:nvSpPr>
        <p:spPr>
          <a:xfrm>
            <a:off x="925621" y="5660086"/>
            <a:ext cx="350400" cy="350292"/>
          </a:xfrm>
        </p:spPr>
        <p:txBody>
          <a:bodyPr/>
          <a:lstStyle>
            <a:lvl1pPr marL="0" indent="0">
              <a:buNone/>
              <a:defRPr/>
            </a:lvl1pPr>
          </a:lstStyle>
          <a:p>
            <a:r>
              <a:rPr lang="en-US" dirty="0"/>
              <a:t> </a:t>
            </a:r>
          </a:p>
        </p:txBody>
      </p:sp>
      <p:sp>
        <p:nvSpPr>
          <p:cNvPr id="133" name="Picture Placeholder 4">
            <a:extLst>
              <a:ext uri="{FF2B5EF4-FFF2-40B4-BE49-F238E27FC236}">
                <a16:creationId xmlns:a16="http://schemas.microsoft.com/office/drawing/2014/main" id="{907BBBBA-8D09-0B2A-DE95-30CFF02997FF}"/>
              </a:ext>
            </a:extLst>
          </p:cNvPr>
          <p:cNvSpPr>
            <a:spLocks noGrp="1"/>
          </p:cNvSpPr>
          <p:nvPr>
            <p:ph type="pic" sz="quarter" idx="137" hasCustomPrompt="1"/>
          </p:nvPr>
        </p:nvSpPr>
        <p:spPr>
          <a:xfrm>
            <a:off x="1689620" y="5660086"/>
            <a:ext cx="350400" cy="350292"/>
          </a:xfrm>
        </p:spPr>
        <p:txBody>
          <a:bodyPr/>
          <a:lstStyle>
            <a:lvl1pPr marL="0" indent="0">
              <a:buNone/>
              <a:defRPr/>
            </a:lvl1pPr>
          </a:lstStyle>
          <a:p>
            <a:r>
              <a:rPr lang="en-US" dirty="0"/>
              <a:t> </a:t>
            </a:r>
          </a:p>
        </p:txBody>
      </p:sp>
      <p:sp>
        <p:nvSpPr>
          <p:cNvPr id="134" name="Picture Placeholder 4">
            <a:extLst>
              <a:ext uri="{FF2B5EF4-FFF2-40B4-BE49-F238E27FC236}">
                <a16:creationId xmlns:a16="http://schemas.microsoft.com/office/drawing/2014/main" id="{BD6EEA5C-6BAB-F851-0471-B4D800D03988}"/>
              </a:ext>
            </a:extLst>
          </p:cNvPr>
          <p:cNvSpPr>
            <a:spLocks noGrp="1"/>
          </p:cNvSpPr>
          <p:nvPr>
            <p:ph type="pic" sz="quarter" idx="138" hasCustomPrompt="1"/>
          </p:nvPr>
        </p:nvSpPr>
        <p:spPr>
          <a:xfrm>
            <a:off x="2453619" y="5660086"/>
            <a:ext cx="350400" cy="350292"/>
          </a:xfrm>
        </p:spPr>
        <p:txBody>
          <a:bodyPr/>
          <a:lstStyle>
            <a:lvl1pPr marL="0" indent="0">
              <a:buNone/>
              <a:defRPr/>
            </a:lvl1pPr>
          </a:lstStyle>
          <a:p>
            <a:r>
              <a:rPr lang="en-US" dirty="0"/>
              <a:t> </a:t>
            </a:r>
          </a:p>
        </p:txBody>
      </p:sp>
      <p:sp>
        <p:nvSpPr>
          <p:cNvPr id="135" name="Picture Placeholder 4">
            <a:extLst>
              <a:ext uri="{FF2B5EF4-FFF2-40B4-BE49-F238E27FC236}">
                <a16:creationId xmlns:a16="http://schemas.microsoft.com/office/drawing/2014/main" id="{FF4431E3-CAEA-3E56-13E3-647AE2491092}"/>
              </a:ext>
            </a:extLst>
          </p:cNvPr>
          <p:cNvSpPr>
            <a:spLocks noGrp="1"/>
          </p:cNvSpPr>
          <p:nvPr>
            <p:ph type="pic" sz="quarter" idx="139" hasCustomPrompt="1"/>
          </p:nvPr>
        </p:nvSpPr>
        <p:spPr>
          <a:xfrm>
            <a:off x="3217617" y="5660086"/>
            <a:ext cx="350400" cy="350292"/>
          </a:xfrm>
        </p:spPr>
        <p:txBody>
          <a:bodyPr/>
          <a:lstStyle>
            <a:lvl1pPr marL="0" indent="0">
              <a:buNone/>
              <a:defRPr/>
            </a:lvl1pPr>
          </a:lstStyle>
          <a:p>
            <a:r>
              <a:rPr lang="en-US" dirty="0"/>
              <a:t> </a:t>
            </a:r>
          </a:p>
        </p:txBody>
      </p:sp>
      <p:sp>
        <p:nvSpPr>
          <p:cNvPr id="136" name="Picture Placeholder 4">
            <a:extLst>
              <a:ext uri="{FF2B5EF4-FFF2-40B4-BE49-F238E27FC236}">
                <a16:creationId xmlns:a16="http://schemas.microsoft.com/office/drawing/2014/main" id="{03B9F605-C727-68BA-C247-028B064EDE09}"/>
              </a:ext>
            </a:extLst>
          </p:cNvPr>
          <p:cNvSpPr>
            <a:spLocks noGrp="1"/>
          </p:cNvSpPr>
          <p:nvPr>
            <p:ph type="pic" sz="quarter" idx="140" hasCustomPrompt="1"/>
          </p:nvPr>
        </p:nvSpPr>
        <p:spPr>
          <a:xfrm>
            <a:off x="3981617" y="5660086"/>
            <a:ext cx="350400" cy="350292"/>
          </a:xfrm>
        </p:spPr>
        <p:txBody>
          <a:bodyPr/>
          <a:lstStyle>
            <a:lvl1pPr marL="0" indent="0">
              <a:buNone/>
              <a:defRPr/>
            </a:lvl1pPr>
          </a:lstStyle>
          <a:p>
            <a:r>
              <a:rPr lang="en-US" dirty="0"/>
              <a:t> </a:t>
            </a:r>
          </a:p>
        </p:txBody>
      </p:sp>
      <p:sp>
        <p:nvSpPr>
          <p:cNvPr id="137" name="Picture Placeholder 4">
            <a:extLst>
              <a:ext uri="{FF2B5EF4-FFF2-40B4-BE49-F238E27FC236}">
                <a16:creationId xmlns:a16="http://schemas.microsoft.com/office/drawing/2014/main" id="{32F23C4E-945F-CE90-1B63-6851DCC83DBA}"/>
              </a:ext>
            </a:extLst>
          </p:cNvPr>
          <p:cNvSpPr>
            <a:spLocks noGrp="1"/>
          </p:cNvSpPr>
          <p:nvPr>
            <p:ph type="pic" sz="quarter" idx="141" hasCustomPrompt="1"/>
          </p:nvPr>
        </p:nvSpPr>
        <p:spPr>
          <a:xfrm>
            <a:off x="4745616" y="5660086"/>
            <a:ext cx="350400" cy="350292"/>
          </a:xfrm>
        </p:spPr>
        <p:txBody>
          <a:bodyPr/>
          <a:lstStyle>
            <a:lvl1pPr marL="0" indent="0">
              <a:buNone/>
              <a:defRPr/>
            </a:lvl1pPr>
          </a:lstStyle>
          <a:p>
            <a:r>
              <a:rPr lang="en-US" dirty="0"/>
              <a:t> </a:t>
            </a:r>
          </a:p>
        </p:txBody>
      </p:sp>
      <p:sp>
        <p:nvSpPr>
          <p:cNvPr id="138" name="Picture Placeholder 4">
            <a:extLst>
              <a:ext uri="{FF2B5EF4-FFF2-40B4-BE49-F238E27FC236}">
                <a16:creationId xmlns:a16="http://schemas.microsoft.com/office/drawing/2014/main" id="{2DB2B9D0-AAC5-65CC-B413-F442DB9D50A7}"/>
              </a:ext>
            </a:extLst>
          </p:cNvPr>
          <p:cNvSpPr>
            <a:spLocks noGrp="1"/>
          </p:cNvSpPr>
          <p:nvPr>
            <p:ph type="pic" sz="quarter" idx="142" hasCustomPrompt="1"/>
          </p:nvPr>
        </p:nvSpPr>
        <p:spPr>
          <a:xfrm>
            <a:off x="5509615" y="5660086"/>
            <a:ext cx="350400" cy="350292"/>
          </a:xfrm>
        </p:spPr>
        <p:txBody>
          <a:bodyPr/>
          <a:lstStyle>
            <a:lvl1pPr marL="0" indent="0">
              <a:buNone/>
              <a:defRPr/>
            </a:lvl1pPr>
          </a:lstStyle>
          <a:p>
            <a:r>
              <a:rPr lang="en-US" dirty="0"/>
              <a:t> </a:t>
            </a:r>
          </a:p>
        </p:txBody>
      </p:sp>
      <p:sp>
        <p:nvSpPr>
          <p:cNvPr id="139" name="Picture Placeholder 4">
            <a:extLst>
              <a:ext uri="{FF2B5EF4-FFF2-40B4-BE49-F238E27FC236}">
                <a16:creationId xmlns:a16="http://schemas.microsoft.com/office/drawing/2014/main" id="{04AB0B48-74C5-3958-780C-9F23BC96CA53}"/>
              </a:ext>
            </a:extLst>
          </p:cNvPr>
          <p:cNvSpPr>
            <a:spLocks noGrp="1"/>
          </p:cNvSpPr>
          <p:nvPr>
            <p:ph type="pic" sz="quarter" idx="143" hasCustomPrompt="1"/>
          </p:nvPr>
        </p:nvSpPr>
        <p:spPr>
          <a:xfrm>
            <a:off x="6273613" y="5660086"/>
            <a:ext cx="350400" cy="350292"/>
          </a:xfrm>
        </p:spPr>
        <p:txBody>
          <a:bodyPr/>
          <a:lstStyle>
            <a:lvl1pPr marL="0" indent="0">
              <a:buNone/>
              <a:defRPr/>
            </a:lvl1pPr>
          </a:lstStyle>
          <a:p>
            <a:r>
              <a:rPr lang="en-US" dirty="0"/>
              <a:t> </a:t>
            </a:r>
          </a:p>
        </p:txBody>
      </p:sp>
      <p:sp>
        <p:nvSpPr>
          <p:cNvPr id="140" name="Picture Placeholder 4">
            <a:extLst>
              <a:ext uri="{FF2B5EF4-FFF2-40B4-BE49-F238E27FC236}">
                <a16:creationId xmlns:a16="http://schemas.microsoft.com/office/drawing/2014/main" id="{87C64071-5C88-CAFE-9421-1FFD7FA824DA}"/>
              </a:ext>
            </a:extLst>
          </p:cNvPr>
          <p:cNvSpPr>
            <a:spLocks noGrp="1"/>
          </p:cNvSpPr>
          <p:nvPr>
            <p:ph type="pic" sz="quarter" idx="144" hasCustomPrompt="1"/>
          </p:nvPr>
        </p:nvSpPr>
        <p:spPr>
          <a:xfrm>
            <a:off x="7037612" y="5660086"/>
            <a:ext cx="350400" cy="350292"/>
          </a:xfrm>
        </p:spPr>
        <p:txBody>
          <a:bodyPr/>
          <a:lstStyle>
            <a:lvl1pPr marL="0" indent="0">
              <a:buNone/>
              <a:defRPr/>
            </a:lvl1pPr>
          </a:lstStyle>
          <a:p>
            <a:r>
              <a:rPr lang="en-US" dirty="0"/>
              <a:t> </a:t>
            </a:r>
          </a:p>
        </p:txBody>
      </p:sp>
      <p:sp>
        <p:nvSpPr>
          <p:cNvPr id="141" name="Picture Placeholder 4">
            <a:extLst>
              <a:ext uri="{FF2B5EF4-FFF2-40B4-BE49-F238E27FC236}">
                <a16:creationId xmlns:a16="http://schemas.microsoft.com/office/drawing/2014/main" id="{A6671918-5622-C451-8332-A6784D543C4B}"/>
              </a:ext>
            </a:extLst>
          </p:cNvPr>
          <p:cNvSpPr>
            <a:spLocks noGrp="1"/>
          </p:cNvSpPr>
          <p:nvPr>
            <p:ph type="pic" sz="quarter" idx="145" hasCustomPrompt="1"/>
          </p:nvPr>
        </p:nvSpPr>
        <p:spPr>
          <a:xfrm>
            <a:off x="7801611" y="5660086"/>
            <a:ext cx="350400" cy="350292"/>
          </a:xfrm>
        </p:spPr>
        <p:txBody>
          <a:bodyPr/>
          <a:lstStyle>
            <a:lvl1pPr marL="0" indent="0">
              <a:buNone/>
              <a:defRPr/>
            </a:lvl1pPr>
          </a:lstStyle>
          <a:p>
            <a:r>
              <a:rPr lang="en-US" dirty="0"/>
              <a:t> </a:t>
            </a:r>
          </a:p>
        </p:txBody>
      </p:sp>
      <p:sp>
        <p:nvSpPr>
          <p:cNvPr id="142" name="Picture Placeholder 4">
            <a:extLst>
              <a:ext uri="{FF2B5EF4-FFF2-40B4-BE49-F238E27FC236}">
                <a16:creationId xmlns:a16="http://schemas.microsoft.com/office/drawing/2014/main" id="{D969462B-2D6A-B501-7B05-E18551D70150}"/>
              </a:ext>
            </a:extLst>
          </p:cNvPr>
          <p:cNvSpPr>
            <a:spLocks noGrp="1"/>
          </p:cNvSpPr>
          <p:nvPr>
            <p:ph type="pic" sz="quarter" idx="146" hasCustomPrompt="1"/>
          </p:nvPr>
        </p:nvSpPr>
        <p:spPr>
          <a:xfrm>
            <a:off x="8565609" y="5660086"/>
            <a:ext cx="350400" cy="350292"/>
          </a:xfrm>
        </p:spPr>
        <p:txBody>
          <a:bodyPr/>
          <a:lstStyle>
            <a:lvl1pPr marL="0" indent="0">
              <a:buNone/>
              <a:defRPr/>
            </a:lvl1pPr>
          </a:lstStyle>
          <a:p>
            <a:r>
              <a:rPr lang="en-US" dirty="0"/>
              <a:t> </a:t>
            </a:r>
          </a:p>
        </p:txBody>
      </p:sp>
      <p:sp>
        <p:nvSpPr>
          <p:cNvPr id="143" name="Picture Placeholder 4">
            <a:extLst>
              <a:ext uri="{FF2B5EF4-FFF2-40B4-BE49-F238E27FC236}">
                <a16:creationId xmlns:a16="http://schemas.microsoft.com/office/drawing/2014/main" id="{FB64454A-BB7D-0D8F-A4FA-2772B206E855}"/>
              </a:ext>
            </a:extLst>
          </p:cNvPr>
          <p:cNvSpPr>
            <a:spLocks noGrp="1"/>
          </p:cNvSpPr>
          <p:nvPr>
            <p:ph type="pic" sz="quarter" idx="147" hasCustomPrompt="1"/>
          </p:nvPr>
        </p:nvSpPr>
        <p:spPr>
          <a:xfrm>
            <a:off x="9329608" y="5660086"/>
            <a:ext cx="350400" cy="350292"/>
          </a:xfrm>
        </p:spPr>
        <p:txBody>
          <a:bodyPr/>
          <a:lstStyle>
            <a:lvl1pPr marL="0" indent="0">
              <a:buNone/>
              <a:defRPr/>
            </a:lvl1pPr>
          </a:lstStyle>
          <a:p>
            <a:r>
              <a:rPr lang="en-US" dirty="0"/>
              <a:t> </a:t>
            </a:r>
          </a:p>
        </p:txBody>
      </p:sp>
      <p:sp>
        <p:nvSpPr>
          <p:cNvPr id="144" name="Picture Placeholder 4">
            <a:extLst>
              <a:ext uri="{FF2B5EF4-FFF2-40B4-BE49-F238E27FC236}">
                <a16:creationId xmlns:a16="http://schemas.microsoft.com/office/drawing/2014/main" id="{A646FB95-42AB-2AAF-4081-D61A98F8AC46}"/>
              </a:ext>
            </a:extLst>
          </p:cNvPr>
          <p:cNvSpPr>
            <a:spLocks noGrp="1"/>
          </p:cNvSpPr>
          <p:nvPr>
            <p:ph type="pic" sz="quarter" idx="148" hasCustomPrompt="1"/>
          </p:nvPr>
        </p:nvSpPr>
        <p:spPr>
          <a:xfrm>
            <a:off x="10093607" y="5660086"/>
            <a:ext cx="350400" cy="350292"/>
          </a:xfrm>
        </p:spPr>
        <p:txBody>
          <a:bodyPr/>
          <a:lstStyle>
            <a:lvl1pPr marL="0" indent="0">
              <a:buNone/>
              <a:defRPr/>
            </a:lvl1pPr>
          </a:lstStyle>
          <a:p>
            <a:r>
              <a:rPr lang="en-US" dirty="0"/>
              <a:t> </a:t>
            </a:r>
          </a:p>
        </p:txBody>
      </p:sp>
      <p:sp>
        <p:nvSpPr>
          <p:cNvPr id="145" name="Picture Placeholder 4">
            <a:extLst>
              <a:ext uri="{FF2B5EF4-FFF2-40B4-BE49-F238E27FC236}">
                <a16:creationId xmlns:a16="http://schemas.microsoft.com/office/drawing/2014/main" id="{6C8B1375-E5A4-529E-B2C9-522677BB36BF}"/>
              </a:ext>
            </a:extLst>
          </p:cNvPr>
          <p:cNvSpPr>
            <a:spLocks noGrp="1"/>
          </p:cNvSpPr>
          <p:nvPr>
            <p:ph type="pic" sz="quarter" idx="149" hasCustomPrompt="1"/>
          </p:nvPr>
        </p:nvSpPr>
        <p:spPr>
          <a:xfrm>
            <a:off x="10857604" y="5660086"/>
            <a:ext cx="350400" cy="350292"/>
          </a:xfrm>
        </p:spPr>
        <p:txBody>
          <a:bodyPr/>
          <a:lstStyle>
            <a:lvl1pPr marL="0" indent="0">
              <a:buNone/>
              <a:defRPr/>
            </a:lvl1pPr>
          </a:lstStyle>
          <a:p>
            <a:r>
              <a:rPr lang="en-US" dirty="0"/>
              <a:t> </a:t>
            </a:r>
          </a:p>
        </p:txBody>
      </p:sp>
    </p:spTree>
    <p:extLst>
      <p:ext uri="{BB962C8B-B14F-4D97-AF65-F5344CB8AC3E}">
        <p14:creationId xmlns:p14="http://schemas.microsoft.com/office/powerpoint/2010/main" val="2943103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729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Icons 2 Columns Cyan">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tx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tx1"/>
              </a:solidFill>
              <a:latin typeface="Antonio" pitchFamily="2" charset="77"/>
              <a:ea typeface="Lora" pitchFamily="2" charset="0"/>
              <a:cs typeface="Lora" pitchFamily="2" charset="0"/>
              <a:sym typeface="Lora" pitchFamily="2" charset="0"/>
            </a:endParaRPr>
          </a:p>
        </p:txBody>
      </p:sp>
      <p:sp>
        <p:nvSpPr>
          <p:cNvPr id="33" name="Title 1">
            <a:extLst>
              <a:ext uri="{FF2B5EF4-FFF2-40B4-BE49-F238E27FC236}">
                <a16:creationId xmlns:a16="http://schemas.microsoft.com/office/drawing/2014/main" id="{CE73A836-DC84-58F6-0438-3924C3A2CDC7}"/>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tx1"/>
                </a:solidFill>
              </a:defRPr>
            </a:lvl1pPr>
          </a:lstStyle>
          <a:p>
            <a:r>
              <a:rPr lang="en-GB" dirty="0"/>
              <a:t>SLIDE TITLE ANTON REGULAR</a:t>
            </a:r>
            <a:endParaRPr lang="en-US" dirty="0"/>
          </a:p>
        </p:txBody>
      </p:sp>
      <p:sp>
        <p:nvSpPr>
          <p:cNvPr id="34" name="Text Placeholder 8">
            <a:extLst>
              <a:ext uri="{FF2B5EF4-FFF2-40B4-BE49-F238E27FC236}">
                <a16:creationId xmlns:a16="http://schemas.microsoft.com/office/drawing/2014/main" id="{BA3FE513-E57E-20C0-8CFE-11E85EF0530B}"/>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4"/>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36" name="Text Placeholder 6">
            <a:extLst>
              <a:ext uri="{FF2B5EF4-FFF2-40B4-BE49-F238E27FC236}">
                <a16:creationId xmlns:a16="http://schemas.microsoft.com/office/drawing/2014/main" id="{5C950EFB-72B7-D8C1-A49A-45F3AC16A476}"/>
              </a:ext>
            </a:extLst>
          </p:cNvPr>
          <p:cNvSpPr>
            <a:spLocks noGrp="1"/>
          </p:cNvSpPr>
          <p:nvPr>
            <p:ph type="body" sz="quarter" idx="57"/>
          </p:nvPr>
        </p:nvSpPr>
        <p:spPr>
          <a:xfrm>
            <a:off x="8088436" y="2149799"/>
            <a:ext cx="3604800" cy="3709923"/>
          </a:xfrm>
        </p:spPr>
        <p:txBody>
          <a:bodyPr lIns="0" tIns="0" rIns="0" bIns="0">
            <a:noAutofit/>
          </a:bodyPr>
          <a:lstStyle>
            <a:lvl1pPr marL="177605" indent="-177605">
              <a:lnSpc>
                <a:spcPct val="100000"/>
              </a:lnSpc>
              <a:spcBef>
                <a:spcPts val="800"/>
              </a:spcBef>
              <a:buClr>
                <a:schemeClr val="accent4"/>
              </a:buClr>
              <a:buFont typeface="DM Sans" panose="020F0502020204030204" pitchFamily="2" charset="0"/>
              <a:buChar char="+"/>
              <a:defRPr sz="1333" b="0" i="0">
                <a:solidFill>
                  <a:schemeClr val="tx1"/>
                </a:solidFill>
                <a:latin typeface="Lora" pitchFamily="2" charset="77"/>
              </a:defRPr>
            </a:lvl1pPr>
            <a:lvl2pPr marL="416995" indent="-169338">
              <a:lnSpc>
                <a:spcPct val="100000"/>
              </a:lnSpc>
              <a:spcBef>
                <a:spcPts val="800"/>
              </a:spcBef>
              <a:buClr>
                <a:schemeClr val="accent4"/>
              </a:buClr>
              <a:buFont typeface="DM Sans" panose="020F0502020204030204" pitchFamily="2" charset="0"/>
              <a:buChar char="–"/>
              <a:tabLst/>
              <a:defRPr sz="1333" b="0" i="0">
                <a:solidFill>
                  <a:schemeClr val="tx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821FC41E-05BB-6F22-B253-18499908E632}"/>
              </a:ext>
            </a:extLst>
          </p:cNvPr>
          <p:cNvSpPr/>
          <p:nvPr userDrawn="1"/>
        </p:nvSpPr>
        <p:spPr>
          <a:xfrm>
            <a:off x="0" y="6406800"/>
            <a:ext cx="12192000" cy="451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2" name="Rectangle 11">
            <a:extLst>
              <a:ext uri="{FF2B5EF4-FFF2-40B4-BE49-F238E27FC236}">
                <a16:creationId xmlns:a16="http://schemas.microsoft.com/office/drawing/2014/main" id="{4E7F6504-7631-8F06-FDE0-A77AE1F98A2F}"/>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E9F6D282-44E1-8323-DADA-42B4FE4E168A}"/>
              </a:ext>
            </a:extLst>
          </p:cNvPr>
          <p:cNvSpPr/>
          <p:nvPr userDrawn="1"/>
        </p:nvSpPr>
        <p:spPr>
          <a:xfrm>
            <a:off x="10854267" y="6341534"/>
            <a:ext cx="60959" cy="139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4" name="Graphic 13">
            <a:extLst>
              <a:ext uri="{FF2B5EF4-FFF2-40B4-BE49-F238E27FC236}">
                <a16:creationId xmlns:a16="http://schemas.microsoft.com/office/drawing/2014/main" id="{585E19FC-9B9E-7456-B27D-6CB14284A200}"/>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6940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89D7-31C4-4A45-9BA9-A2C3A5F6EEAE}"/>
              </a:ext>
            </a:extLst>
          </p:cNvPr>
          <p:cNvSpPr>
            <a:spLocks noGrp="1"/>
          </p:cNvSpPr>
          <p:nvPr>
            <p:ph type="title" hasCustomPrompt="1"/>
          </p:nvPr>
        </p:nvSpPr>
        <p:spPr>
          <a:xfrm>
            <a:off x="838200" y="2461536"/>
            <a:ext cx="10515600" cy="1934929"/>
          </a:xfrm>
        </p:spPr>
        <p:txBody>
          <a:bodyPr anchor="t">
            <a:normAutofit/>
          </a:bodyPr>
          <a:lstStyle>
            <a:lvl1pPr algn="l">
              <a:defRPr sz="4400"/>
            </a:lvl1pPr>
          </a:lstStyle>
          <a:p>
            <a:r>
              <a:rPr lang="en-US" dirty="0"/>
              <a:t>Click to add quote</a:t>
            </a:r>
            <a:endParaRPr lang="en-GB" dirty="0"/>
          </a:p>
        </p:txBody>
      </p:sp>
      <p:cxnSp>
        <p:nvCxnSpPr>
          <p:cNvPr id="7" name="Straight Connector 6">
            <a:extLst>
              <a:ext uri="{FF2B5EF4-FFF2-40B4-BE49-F238E27FC236}">
                <a16:creationId xmlns:a16="http://schemas.microsoft.com/office/drawing/2014/main" id="{8D15E431-9928-0B49-8402-1A3A865C1F64}"/>
              </a:ext>
            </a:extLst>
          </p:cNvPr>
          <p:cNvCxnSpPr>
            <a:cxnSpLocks/>
          </p:cNvCxnSpPr>
          <p:nvPr userDrawn="1"/>
        </p:nvCxnSpPr>
        <p:spPr>
          <a:xfrm>
            <a:off x="838200" y="4570618"/>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6">
            <a:extLst>
              <a:ext uri="{FF2B5EF4-FFF2-40B4-BE49-F238E27FC236}">
                <a16:creationId xmlns:a16="http://schemas.microsoft.com/office/drawing/2014/main" id="{4DDBB92A-D42E-9542-B37C-CBC6E84B266F}"/>
              </a:ext>
            </a:extLst>
          </p:cNvPr>
          <p:cNvCxnSpPr>
            <a:cxnSpLocks/>
          </p:cNvCxnSpPr>
          <p:nvPr userDrawn="1"/>
        </p:nvCxnSpPr>
        <p:spPr>
          <a:xfrm>
            <a:off x="838200" y="2297318"/>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376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BD20FB-C707-17B3-0357-10650C850A37}"/>
              </a:ext>
            </a:extLst>
          </p:cNvPr>
          <p:cNvPicPr>
            <a:picLocks noChangeAspect="1"/>
          </p:cNvPicPr>
          <p:nvPr userDrawn="1"/>
        </p:nvPicPr>
        <p:blipFill rotWithShape="1">
          <a:blip r:embed="rId2" cstate="hqprint">
            <a:alphaModFix amt="19000"/>
            <a:extLst>
              <a:ext uri="{28A0092B-C50C-407E-A947-70E740481C1C}">
                <a14:useLocalDpi xmlns:a14="http://schemas.microsoft.com/office/drawing/2010/main"/>
              </a:ext>
            </a:extLst>
          </a:blip>
          <a:srcRect/>
          <a:stretch/>
        </p:blipFill>
        <p:spPr>
          <a:xfrm>
            <a:off x="0" y="1"/>
            <a:ext cx="12192000" cy="6370233"/>
          </a:xfrm>
          <a:prstGeom prst="rect">
            <a:avLst/>
          </a:prstGeom>
          <a:solidFill>
            <a:schemeClr val="tx1"/>
          </a:solidFill>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0"/>
            <a:ext cx="9240125"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1"/>
            <a:ext cx="9240125"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3489600"/>
            <a:ext cx="11212800" cy="237012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867"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867"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796" y="616831"/>
            <a:ext cx="1868171" cy="1219200"/>
          </a:xfrm>
        </p:spPr>
        <p:txBody>
          <a:bodyPr>
            <a:noAutofit/>
          </a:bodyPr>
          <a:lstStyle>
            <a:lvl1pPr marL="0" indent="0">
              <a:buNone/>
              <a:defRPr sz="8800" i="1">
                <a:solidFill>
                  <a:schemeClr val="bg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39" y="2182949"/>
            <a:ext cx="11212800" cy="1186652"/>
          </a:xfrm>
        </p:spPr>
        <p:txBody>
          <a:bodyPr lIns="0" tIns="0" rIns="0" bIns="0">
            <a:noAutofit/>
          </a:bodyPr>
          <a:lstStyle>
            <a:lvl1pPr marL="0" indent="0">
              <a:buNone/>
              <a:defRPr sz="4800">
                <a:solidFill>
                  <a:schemeClr val="accent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Copy</a:t>
            </a:r>
            <a:endParaRPr lang="en-US"/>
          </a:p>
        </p:txBody>
      </p:sp>
      <p:pic>
        <p:nvPicPr>
          <p:cNvPr id="21" name="Graphic 20">
            <a:extLst>
              <a:ext uri="{FF2B5EF4-FFF2-40B4-BE49-F238E27FC236}">
                <a16:creationId xmlns:a16="http://schemas.microsoft.com/office/drawing/2014/main" id="{ADD4C15E-13BE-4992-B20B-06643D068267}"/>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640" y="490274"/>
            <a:ext cx="185123" cy="191293"/>
          </a:xfrm>
          <a:prstGeom prst="rect">
            <a:avLst/>
          </a:prstGeom>
        </p:spPr>
      </p:pic>
    </p:spTree>
    <p:extLst>
      <p:ext uri="{BB962C8B-B14F-4D97-AF65-F5344CB8AC3E}">
        <p14:creationId xmlns:p14="http://schemas.microsoft.com/office/powerpoint/2010/main" val="919096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12C52-EC78-E577-AA5A-52B39760E9CE}"/>
              </a:ext>
            </a:extLst>
          </p:cNvPr>
          <p:cNvPicPr>
            <a:picLocks noChangeAspect="1"/>
          </p:cNvPicPr>
          <p:nvPr userDrawn="1"/>
        </p:nvPicPr>
        <p:blipFill>
          <a:blip r:embed="rId2">
            <a:alphaModFix amt="17000"/>
          </a:blip>
          <a:srcRect/>
          <a:stretch/>
        </p:blipFill>
        <p:spPr>
          <a:xfrm>
            <a:off x="5426" y="0"/>
            <a:ext cx="12181148"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0"/>
            <a:ext cx="9240125"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1"/>
            <a:ext cx="9240125"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3489600"/>
            <a:ext cx="11212800" cy="237012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867"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867"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796" y="616831"/>
            <a:ext cx="1868171" cy="1219200"/>
          </a:xfrm>
        </p:spPr>
        <p:txBody>
          <a:bodyPr>
            <a:noAutofit/>
          </a:bodyPr>
          <a:lstStyle>
            <a:lvl1pPr marL="0" indent="0">
              <a:buNone/>
              <a:defRPr sz="8800" i="1">
                <a:solidFill>
                  <a:schemeClr val="bg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39" y="2182949"/>
            <a:ext cx="11212800" cy="1186652"/>
          </a:xfrm>
        </p:spPr>
        <p:txBody>
          <a:bodyPr lIns="0" tIns="0" rIns="0" bIns="0">
            <a:noAutofit/>
          </a:bodyPr>
          <a:lstStyle>
            <a:lvl1pPr marL="0" indent="0">
              <a:buNone/>
              <a:defRPr sz="4800">
                <a:solidFill>
                  <a:schemeClr val="accent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Copy</a:t>
            </a:r>
            <a:endParaRPr lang="en-US"/>
          </a:p>
        </p:txBody>
      </p:sp>
      <p:pic>
        <p:nvPicPr>
          <p:cNvPr id="11" name="Graphic 10">
            <a:extLst>
              <a:ext uri="{FF2B5EF4-FFF2-40B4-BE49-F238E27FC236}">
                <a16:creationId xmlns:a16="http://schemas.microsoft.com/office/drawing/2014/main" id="{C00F1F53-CC88-916F-7E9D-100A7575AD5C}"/>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640" y="490274"/>
            <a:ext cx="185123" cy="191293"/>
          </a:xfrm>
          <a:prstGeom prst="rect">
            <a:avLst/>
          </a:prstGeom>
        </p:spPr>
      </p:pic>
    </p:spTree>
    <p:extLst>
      <p:ext uri="{BB962C8B-B14F-4D97-AF65-F5344CB8AC3E}">
        <p14:creationId xmlns:p14="http://schemas.microsoft.com/office/powerpoint/2010/main" val="2064035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6F14C-A495-9383-8E8B-0B0C04A7FB2D}"/>
              </a:ext>
            </a:extLst>
          </p:cNvPr>
          <p:cNvPicPr>
            <a:picLocks noChangeAspect="1"/>
          </p:cNvPicPr>
          <p:nvPr userDrawn="1"/>
        </p:nvPicPr>
        <p:blipFill rotWithShape="1">
          <a:blip r:embed="rId2" cstate="hqprint">
            <a:alphaModFix amt="16000"/>
            <a:extLst>
              <a:ext uri="{28A0092B-C50C-407E-A947-70E740481C1C}">
                <a14:useLocalDpi xmlns:a14="http://schemas.microsoft.com/office/drawing/2010/main"/>
              </a:ext>
            </a:extLst>
          </a:blip>
          <a:srcRect/>
          <a:stretch/>
        </p:blipFill>
        <p:spPr>
          <a:xfrm>
            <a:off x="-1" y="0"/>
            <a:ext cx="12192001"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0"/>
            <a:ext cx="9240125"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1"/>
            <a:ext cx="9240125"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3489600"/>
            <a:ext cx="11212800" cy="237012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867"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867"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796" y="616831"/>
            <a:ext cx="1868171" cy="1219200"/>
          </a:xfrm>
        </p:spPr>
        <p:txBody>
          <a:bodyPr>
            <a:noAutofit/>
          </a:bodyPr>
          <a:lstStyle>
            <a:lvl1pPr marL="0" indent="0">
              <a:buNone/>
              <a:defRPr sz="8800" i="1">
                <a:solidFill>
                  <a:schemeClr val="bg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39" y="2182949"/>
            <a:ext cx="11212800" cy="1186652"/>
          </a:xfrm>
        </p:spPr>
        <p:txBody>
          <a:bodyPr lIns="0" tIns="0" rIns="0" bIns="0">
            <a:noAutofit/>
          </a:bodyPr>
          <a:lstStyle>
            <a:lvl1pPr marL="0" indent="0">
              <a:buNone/>
              <a:defRPr sz="4800">
                <a:solidFill>
                  <a:schemeClr val="accent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Copy</a:t>
            </a:r>
            <a:endParaRPr lang="en-US"/>
          </a:p>
        </p:txBody>
      </p:sp>
      <p:pic>
        <p:nvPicPr>
          <p:cNvPr id="9" name="Graphic 8">
            <a:extLst>
              <a:ext uri="{FF2B5EF4-FFF2-40B4-BE49-F238E27FC236}">
                <a16:creationId xmlns:a16="http://schemas.microsoft.com/office/drawing/2014/main" id="{787A9D7E-ADC6-93EB-7CE2-AF13E93871B3}"/>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640" y="490274"/>
            <a:ext cx="185123" cy="191293"/>
          </a:xfrm>
          <a:prstGeom prst="rect">
            <a:avLst/>
          </a:prstGeom>
        </p:spPr>
      </p:pic>
    </p:spTree>
    <p:extLst>
      <p:ext uri="{BB962C8B-B14F-4D97-AF65-F5344CB8AC3E}">
        <p14:creationId xmlns:p14="http://schemas.microsoft.com/office/powerpoint/2010/main" val="478470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9A38D-7440-5A07-4CC6-BF02AA9770CE}"/>
              </a:ext>
            </a:extLst>
          </p:cNvPr>
          <p:cNvPicPr>
            <a:picLocks noChangeAspect="1"/>
          </p:cNvPicPr>
          <p:nvPr userDrawn="1"/>
        </p:nvPicPr>
        <p:blipFill>
          <a:blip r:embed="rId2" cstate="hqprint">
            <a:alphaModFix amt="20000"/>
            <a:extLst>
              <a:ext uri="{28A0092B-C50C-407E-A947-70E740481C1C}">
                <a14:useLocalDpi xmlns:a14="http://schemas.microsoft.com/office/drawing/2010/main"/>
              </a:ext>
            </a:extLst>
          </a:blip>
          <a:srcRect/>
          <a:stretch/>
        </p:blipFill>
        <p:spPr>
          <a:xfrm>
            <a:off x="-1" y="0"/>
            <a:ext cx="12192001" cy="6858000"/>
          </a:xfrm>
          <a:custGeom>
            <a:avLst/>
            <a:gdLst>
              <a:gd name="connsiteX0" fmla="*/ 3502012 w 4572000"/>
              <a:gd name="connsiteY0" fmla="*/ 4677717 h 4805098"/>
              <a:gd name="connsiteX1" fmla="*/ 3505444 w 4572000"/>
              <a:gd name="connsiteY1" fmla="*/ 4677717 h 4805098"/>
              <a:gd name="connsiteX2" fmla="*/ 3514411 w 4572000"/>
              <a:gd name="connsiteY2" fmla="*/ 4682460 h 4805098"/>
              <a:gd name="connsiteX3" fmla="*/ 3516330 w 4572000"/>
              <a:gd name="connsiteY3" fmla="*/ 4695960 h 4805098"/>
              <a:gd name="connsiteX4" fmla="*/ 3514374 w 4572000"/>
              <a:gd name="connsiteY4" fmla="*/ 4710116 h 4805098"/>
              <a:gd name="connsiteX5" fmla="*/ 3514411 w 4572000"/>
              <a:gd name="connsiteY5" fmla="*/ 4710153 h 4805098"/>
              <a:gd name="connsiteX6" fmla="*/ 3503783 w 4572000"/>
              <a:gd name="connsiteY6" fmla="*/ 4714969 h 4805098"/>
              <a:gd name="connsiteX7" fmla="*/ 3502012 w 4572000"/>
              <a:gd name="connsiteY7" fmla="*/ 4714969 h 4805098"/>
              <a:gd name="connsiteX8" fmla="*/ 3930764 w 4572000"/>
              <a:gd name="connsiteY8" fmla="*/ 4676549 h 4805098"/>
              <a:gd name="connsiteX9" fmla="*/ 3937664 w 4572000"/>
              <a:gd name="connsiteY9" fmla="*/ 4687933 h 4805098"/>
              <a:gd name="connsiteX10" fmla="*/ 3937664 w 4572000"/>
              <a:gd name="connsiteY10" fmla="*/ 4763022 h 4805098"/>
              <a:gd name="connsiteX11" fmla="*/ 3930579 w 4572000"/>
              <a:gd name="connsiteY11" fmla="*/ 4776559 h 4805098"/>
              <a:gd name="connsiteX12" fmla="*/ 3924749 w 4572000"/>
              <a:gd name="connsiteY12" fmla="*/ 4773457 h 4805098"/>
              <a:gd name="connsiteX13" fmla="*/ 3922978 w 4572000"/>
              <a:gd name="connsiteY13" fmla="*/ 4763205 h 4805098"/>
              <a:gd name="connsiteX14" fmla="*/ 3922978 w 4572000"/>
              <a:gd name="connsiteY14" fmla="*/ 4688189 h 4805098"/>
              <a:gd name="connsiteX15" fmla="*/ 3930764 w 4572000"/>
              <a:gd name="connsiteY15" fmla="*/ 4676549 h 4805098"/>
              <a:gd name="connsiteX16" fmla="*/ 3980322 w 4572000"/>
              <a:gd name="connsiteY16" fmla="*/ 4649658 h 4805098"/>
              <a:gd name="connsiteX17" fmla="*/ 3980322 w 4572000"/>
              <a:gd name="connsiteY17" fmla="*/ 4803521 h 4805098"/>
              <a:gd name="connsiteX18" fmla="*/ 4010728 w 4572000"/>
              <a:gd name="connsiteY18" fmla="*/ 4803521 h 4805098"/>
              <a:gd name="connsiteX19" fmla="*/ 4010728 w 4572000"/>
              <a:gd name="connsiteY19" fmla="*/ 4726571 h 4805098"/>
              <a:gd name="connsiteX20" fmla="*/ 4026301 w 4572000"/>
              <a:gd name="connsiteY20" fmla="*/ 4803521 h 4805098"/>
              <a:gd name="connsiteX21" fmla="*/ 4056707 w 4572000"/>
              <a:gd name="connsiteY21" fmla="*/ 4803521 h 4805098"/>
              <a:gd name="connsiteX22" fmla="*/ 4056707 w 4572000"/>
              <a:gd name="connsiteY22" fmla="*/ 4649658 h 4805098"/>
              <a:gd name="connsiteX23" fmla="*/ 4026670 w 4572000"/>
              <a:gd name="connsiteY23" fmla="*/ 4649658 h 4805098"/>
              <a:gd name="connsiteX24" fmla="*/ 4026670 w 4572000"/>
              <a:gd name="connsiteY24" fmla="*/ 4723361 h 4805098"/>
              <a:gd name="connsiteX25" fmla="*/ 4012315 w 4572000"/>
              <a:gd name="connsiteY25" fmla="*/ 4649658 h 4805098"/>
              <a:gd name="connsiteX26" fmla="*/ 3719395 w 4572000"/>
              <a:gd name="connsiteY26" fmla="*/ 4649658 h 4805098"/>
              <a:gd name="connsiteX27" fmla="*/ 3719395 w 4572000"/>
              <a:gd name="connsiteY27" fmla="*/ 4803521 h 4805098"/>
              <a:gd name="connsiteX28" fmla="*/ 3749838 w 4572000"/>
              <a:gd name="connsiteY28" fmla="*/ 4803521 h 4805098"/>
              <a:gd name="connsiteX29" fmla="*/ 3749838 w 4572000"/>
              <a:gd name="connsiteY29" fmla="*/ 4726571 h 4805098"/>
              <a:gd name="connsiteX30" fmla="*/ 3765374 w 4572000"/>
              <a:gd name="connsiteY30" fmla="*/ 4803521 h 4805098"/>
              <a:gd name="connsiteX31" fmla="*/ 3795817 w 4572000"/>
              <a:gd name="connsiteY31" fmla="*/ 4803521 h 4805098"/>
              <a:gd name="connsiteX32" fmla="*/ 3795817 w 4572000"/>
              <a:gd name="connsiteY32" fmla="*/ 4649658 h 4805098"/>
              <a:gd name="connsiteX33" fmla="*/ 3765743 w 4572000"/>
              <a:gd name="connsiteY33" fmla="*/ 4649658 h 4805098"/>
              <a:gd name="connsiteX34" fmla="*/ 3765743 w 4572000"/>
              <a:gd name="connsiteY34" fmla="*/ 4723361 h 4805098"/>
              <a:gd name="connsiteX35" fmla="*/ 3751425 w 4572000"/>
              <a:gd name="connsiteY35" fmla="*/ 4649658 h 4805098"/>
              <a:gd name="connsiteX36" fmla="*/ 3644855 w 4572000"/>
              <a:gd name="connsiteY36" fmla="*/ 4649658 h 4805098"/>
              <a:gd name="connsiteX37" fmla="*/ 3644855 w 4572000"/>
              <a:gd name="connsiteY37" fmla="*/ 4803521 h 4805098"/>
              <a:gd name="connsiteX38" fmla="*/ 3709137 w 4572000"/>
              <a:gd name="connsiteY38" fmla="*/ 4803521 h 4805098"/>
              <a:gd name="connsiteX39" fmla="*/ 3709137 w 4572000"/>
              <a:gd name="connsiteY39" fmla="*/ 4773529 h 4805098"/>
              <a:gd name="connsiteX40" fmla="*/ 3676516 w 4572000"/>
              <a:gd name="connsiteY40" fmla="*/ 4773529 h 4805098"/>
              <a:gd name="connsiteX41" fmla="*/ 3676516 w 4572000"/>
              <a:gd name="connsiteY41" fmla="*/ 4738283 h 4805098"/>
              <a:gd name="connsiteX42" fmla="*/ 3705889 w 4572000"/>
              <a:gd name="connsiteY42" fmla="*/ 4738283 h 4805098"/>
              <a:gd name="connsiteX43" fmla="*/ 3705889 w 4572000"/>
              <a:gd name="connsiteY43" fmla="*/ 4709350 h 4805098"/>
              <a:gd name="connsiteX44" fmla="*/ 3676516 w 4572000"/>
              <a:gd name="connsiteY44" fmla="*/ 4709350 h 4805098"/>
              <a:gd name="connsiteX45" fmla="*/ 3676516 w 4572000"/>
              <a:gd name="connsiteY45" fmla="*/ 4679358 h 4805098"/>
              <a:gd name="connsiteX46" fmla="*/ 3707107 w 4572000"/>
              <a:gd name="connsiteY46" fmla="*/ 4679358 h 4805098"/>
              <a:gd name="connsiteX47" fmla="*/ 3707107 w 4572000"/>
              <a:gd name="connsiteY47" fmla="*/ 4649658 h 4805098"/>
              <a:gd name="connsiteX48" fmla="*/ 3320127 w 4572000"/>
              <a:gd name="connsiteY48" fmla="*/ 4649658 h 4805098"/>
              <a:gd name="connsiteX49" fmla="*/ 3320127 w 4572000"/>
              <a:gd name="connsiteY49" fmla="*/ 4679176 h 4805098"/>
              <a:gd name="connsiteX50" fmla="*/ 3338614 w 4572000"/>
              <a:gd name="connsiteY50" fmla="*/ 4679176 h 4805098"/>
              <a:gd name="connsiteX51" fmla="*/ 3338614 w 4572000"/>
              <a:gd name="connsiteY51" fmla="*/ 4803521 h 4805098"/>
              <a:gd name="connsiteX52" fmla="*/ 3369722 w 4572000"/>
              <a:gd name="connsiteY52" fmla="*/ 4803521 h 4805098"/>
              <a:gd name="connsiteX53" fmla="*/ 3369722 w 4572000"/>
              <a:gd name="connsiteY53" fmla="*/ 4679176 h 4805098"/>
              <a:gd name="connsiteX54" fmla="*/ 3388209 w 4572000"/>
              <a:gd name="connsiteY54" fmla="*/ 4679176 h 4805098"/>
              <a:gd name="connsiteX55" fmla="*/ 3388209 w 4572000"/>
              <a:gd name="connsiteY55" fmla="*/ 4649658 h 4805098"/>
              <a:gd name="connsiteX56" fmla="*/ 3471421 w 4572000"/>
              <a:gd name="connsiteY56" fmla="*/ 4649622 h 4805098"/>
              <a:gd name="connsiteX57" fmla="*/ 3471421 w 4572000"/>
              <a:gd name="connsiteY57" fmla="*/ 4803522 h 4805098"/>
              <a:gd name="connsiteX58" fmla="*/ 3502012 w 4572000"/>
              <a:gd name="connsiteY58" fmla="*/ 4803522 h 4805098"/>
              <a:gd name="connsiteX59" fmla="*/ 3502012 w 4572000"/>
              <a:gd name="connsiteY59" fmla="*/ 4742589 h 4805098"/>
              <a:gd name="connsiteX60" fmla="*/ 3514669 w 4572000"/>
              <a:gd name="connsiteY60" fmla="*/ 4742589 h 4805098"/>
              <a:gd name="connsiteX61" fmla="*/ 3534596 w 4572000"/>
              <a:gd name="connsiteY61" fmla="*/ 4736897 h 4805098"/>
              <a:gd name="connsiteX62" fmla="*/ 3544374 w 4572000"/>
              <a:gd name="connsiteY62" fmla="*/ 4720843 h 4805098"/>
              <a:gd name="connsiteX63" fmla="*/ 3547105 w 4572000"/>
              <a:gd name="connsiteY63" fmla="*/ 4696507 h 4805098"/>
              <a:gd name="connsiteX64" fmla="*/ 3543821 w 4572000"/>
              <a:gd name="connsiteY64" fmla="*/ 4671514 h 4805098"/>
              <a:gd name="connsiteX65" fmla="*/ 3533009 w 4572000"/>
              <a:gd name="connsiteY65" fmla="*/ 4655350 h 4805098"/>
              <a:gd name="connsiteX66" fmla="*/ 3533009 w 4572000"/>
              <a:gd name="connsiteY66" fmla="*/ 4655314 h 4805098"/>
              <a:gd name="connsiteX67" fmla="*/ 3512529 w 4572000"/>
              <a:gd name="connsiteY67" fmla="*/ 4649622 h 4805098"/>
              <a:gd name="connsiteX68" fmla="*/ 3396881 w 4572000"/>
              <a:gd name="connsiteY68" fmla="*/ 4649622 h 4805098"/>
              <a:gd name="connsiteX69" fmla="*/ 3396881 w 4572000"/>
              <a:gd name="connsiteY69" fmla="*/ 4803522 h 4805098"/>
              <a:gd name="connsiteX70" fmla="*/ 3461163 w 4572000"/>
              <a:gd name="connsiteY70" fmla="*/ 4803522 h 4805098"/>
              <a:gd name="connsiteX71" fmla="*/ 3461163 w 4572000"/>
              <a:gd name="connsiteY71" fmla="*/ 4773530 h 4805098"/>
              <a:gd name="connsiteX72" fmla="*/ 3428542 w 4572000"/>
              <a:gd name="connsiteY72" fmla="*/ 4773530 h 4805098"/>
              <a:gd name="connsiteX73" fmla="*/ 3428542 w 4572000"/>
              <a:gd name="connsiteY73" fmla="*/ 4738284 h 4805098"/>
              <a:gd name="connsiteX74" fmla="*/ 3457878 w 4572000"/>
              <a:gd name="connsiteY74" fmla="*/ 4738284 h 4805098"/>
              <a:gd name="connsiteX75" fmla="*/ 3457878 w 4572000"/>
              <a:gd name="connsiteY75" fmla="*/ 4709350 h 4805098"/>
              <a:gd name="connsiteX76" fmla="*/ 3428542 w 4572000"/>
              <a:gd name="connsiteY76" fmla="*/ 4709350 h 4805098"/>
              <a:gd name="connsiteX77" fmla="*/ 3428542 w 4572000"/>
              <a:gd name="connsiteY77" fmla="*/ 4679358 h 4805098"/>
              <a:gd name="connsiteX78" fmla="*/ 3459133 w 4572000"/>
              <a:gd name="connsiteY78" fmla="*/ 4679358 h 4805098"/>
              <a:gd name="connsiteX79" fmla="*/ 3459133 w 4572000"/>
              <a:gd name="connsiteY79" fmla="*/ 4649622 h 4805098"/>
              <a:gd name="connsiteX80" fmla="*/ 3930321 w 4572000"/>
              <a:gd name="connsiteY80" fmla="*/ 4648236 h 4805098"/>
              <a:gd name="connsiteX81" fmla="*/ 3901723 w 4572000"/>
              <a:gd name="connsiteY81" fmla="*/ 4658452 h 4805098"/>
              <a:gd name="connsiteX82" fmla="*/ 3891944 w 4572000"/>
              <a:gd name="connsiteY82" fmla="*/ 4688444 h 4805098"/>
              <a:gd name="connsiteX83" fmla="*/ 3891944 w 4572000"/>
              <a:gd name="connsiteY83" fmla="*/ 4761526 h 4805098"/>
              <a:gd name="connsiteX84" fmla="*/ 3901797 w 4572000"/>
              <a:gd name="connsiteY84" fmla="*/ 4793744 h 4805098"/>
              <a:gd name="connsiteX85" fmla="*/ 3930321 w 4572000"/>
              <a:gd name="connsiteY85" fmla="*/ 4804909 h 4805098"/>
              <a:gd name="connsiteX86" fmla="*/ 3958846 w 4572000"/>
              <a:gd name="connsiteY86" fmla="*/ 4793744 h 4805098"/>
              <a:gd name="connsiteX87" fmla="*/ 3968698 w 4572000"/>
              <a:gd name="connsiteY87" fmla="*/ 4761526 h 4805098"/>
              <a:gd name="connsiteX88" fmla="*/ 3968698 w 4572000"/>
              <a:gd name="connsiteY88" fmla="*/ 4688444 h 4805098"/>
              <a:gd name="connsiteX89" fmla="*/ 3958919 w 4572000"/>
              <a:gd name="connsiteY89" fmla="*/ 4658452 h 4805098"/>
              <a:gd name="connsiteX90" fmla="*/ 3930321 w 4572000"/>
              <a:gd name="connsiteY90" fmla="*/ 4648236 h 4805098"/>
              <a:gd name="connsiteX91" fmla="*/ 3274480 w 4572000"/>
              <a:gd name="connsiteY91" fmla="*/ 4648236 h 4805098"/>
              <a:gd name="connsiteX92" fmla="*/ 3247764 w 4572000"/>
              <a:gd name="connsiteY92" fmla="*/ 4658562 h 4805098"/>
              <a:gd name="connsiteX93" fmla="*/ 3238502 w 4572000"/>
              <a:gd name="connsiteY93" fmla="*/ 4688553 h 4805098"/>
              <a:gd name="connsiteX94" fmla="*/ 3254148 w 4572000"/>
              <a:gd name="connsiteY94" fmla="*/ 4721939 h 4805098"/>
              <a:gd name="connsiteX95" fmla="*/ 3268097 w 4572000"/>
              <a:gd name="connsiteY95" fmla="*/ 4735074 h 4805098"/>
              <a:gd name="connsiteX96" fmla="*/ 3277802 w 4572000"/>
              <a:gd name="connsiteY96" fmla="*/ 4745180 h 4805098"/>
              <a:gd name="connsiteX97" fmla="*/ 3282709 w 4572000"/>
              <a:gd name="connsiteY97" fmla="*/ 4754265 h 4805098"/>
              <a:gd name="connsiteX98" fmla="*/ 3284112 w 4572000"/>
              <a:gd name="connsiteY98" fmla="*/ 4766124 h 4805098"/>
              <a:gd name="connsiteX99" fmla="*/ 3282488 w 4572000"/>
              <a:gd name="connsiteY99" fmla="*/ 4774187 h 4805098"/>
              <a:gd name="connsiteX100" fmla="*/ 3276621 w 4572000"/>
              <a:gd name="connsiteY100" fmla="*/ 4776632 h 4805098"/>
              <a:gd name="connsiteX101" fmla="*/ 3270901 w 4572000"/>
              <a:gd name="connsiteY101" fmla="*/ 4773603 h 4805098"/>
              <a:gd name="connsiteX102" fmla="*/ 3269277 w 4572000"/>
              <a:gd name="connsiteY102" fmla="*/ 4765248 h 4805098"/>
              <a:gd name="connsiteX103" fmla="*/ 3269277 w 4572000"/>
              <a:gd name="connsiteY103" fmla="*/ 4746020 h 4805098"/>
              <a:gd name="connsiteX104" fmla="*/ 3238502 w 4572000"/>
              <a:gd name="connsiteY104" fmla="*/ 4746020 h 4805098"/>
              <a:gd name="connsiteX105" fmla="*/ 3238502 w 4572000"/>
              <a:gd name="connsiteY105" fmla="*/ 4761052 h 4805098"/>
              <a:gd name="connsiteX106" fmla="*/ 3247912 w 4572000"/>
              <a:gd name="connsiteY106" fmla="*/ 4794437 h 4805098"/>
              <a:gd name="connsiteX107" fmla="*/ 3278650 w 4572000"/>
              <a:gd name="connsiteY107" fmla="*/ 4804945 h 4805098"/>
              <a:gd name="connsiteX108" fmla="*/ 3306806 w 4572000"/>
              <a:gd name="connsiteY108" fmla="*/ 4792649 h 4805098"/>
              <a:gd name="connsiteX109" fmla="*/ 3314887 w 4572000"/>
              <a:gd name="connsiteY109" fmla="*/ 4758680 h 4805098"/>
              <a:gd name="connsiteX110" fmla="*/ 3312156 w 4572000"/>
              <a:gd name="connsiteY110" fmla="*/ 4740437 h 4805098"/>
              <a:gd name="connsiteX111" fmla="*/ 3304924 w 4572000"/>
              <a:gd name="connsiteY111" fmla="*/ 4727339 h 4805098"/>
              <a:gd name="connsiteX112" fmla="*/ 3295034 w 4572000"/>
              <a:gd name="connsiteY112" fmla="*/ 4716612 h 4805098"/>
              <a:gd name="connsiteX113" fmla="*/ 3277064 w 4572000"/>
              <a:gd name="connsiteY113" fmla="*/ 4699572 h 4805098"/>
              <a:gd name="connsiteX114" fmla="*/ 3270089 w 4572000"/>
              <a:gd name="connsiteY114" fmla="*/ 4690925 h 4805098"/>
              <a:gd name="connsiteX115" fmla="*/ 3268318 w 4572000"/>
              <a:gd name="connsiteY115" fmla="*/ 4683920 h 4805098"/>
              <a:gd name="connsiteX116" fmla="*/ 3270052 w 4572000"/>
              <a:gd name="connsiteY116" fmla="*/ 4678629 h 4805098"/>
              <a:gd name="connsiteX117" fmla="*/ 3275477 w 4572000"/>
              <a:gd name="connsiteY117" fmla="*/ 4676586 h 4805098"/>
              <a:gd name="connsiteX118" fmla="*/ 3280385 w 4572000"/>
              <a:gd name="connsiteY118" fmla="*/ 4678337 h 4805098"/>
              <a:gd name="connsiteX119" fmla="*/ 3282193 w 4572000"/>
              <a:gd name="connsiteY119" fmla="*/ 4683226 h 4805098"/>
              <a:gd name="connsiteX120" fmla="*/ 3282193 w 4572000"/>
              <a:gd name="connsiteY120" fmla="*/ 4693808 h 4805098"/>
              <a:gd name="connsiteX121" fmla="*/ 3313854 w 4572000"/>
              <a:gd name="connsiteY121" fmla="*/ 4693808 h 4805098"/>
              <a:gd name="connsiteX122" fmla="*/ 3304887 w 4572000"/>
              <a:gd name="connsiteY122" fmla="*/ 4659547 h 4805098"/>
              <a:gd name="connsiteX123" fmla="*/ 3274480 w 4572000"/>
              <a:gd name="connsiteY123" fmla="*/ 4648236 h 4805098"/>
              <a:gd name="connsiteX124" fmla="*/ 3842423 w 4572000"/>
              <a:gd name="connsiteY124" fmla="*/ 4648199 h 4805098"/>
              <a:gd name="connsiteX125" fmla="*/ 3815670 w 4572000"/>
              <a:gd name="connsiteY125" fmla="*/ 4658525 h 4805098"/>
              <a:gd name="connsiteX126" fmla="*/ 3806445 w 4572000"/>
              <a:gd name="connsiteY126" fmla="*/ 4688516 h 4805098"/>
              <a:gd name="connsiteX127" fmla="*/ 3822091 w 4572000"/>
              <a:gd name="connsiteY127" fmla="*/ 4721902 h 4805098"/>
              <a:gd name="connsiteX128" fmla="*/ 3836076 w 4572000"/>
              <a:gd name="connsiteY128" fmla="*/ 4735037 h 4805098"/>
              <a:gd name="connsiteX129" fmla="*/ 3845781 w 4572000"/>
              <a:gd name="connsiteY129" fmla="*/ 4745143 h 4805098"/>
              <a:gd name="connsiteX130" fmla="*/ 3850689 w 4572000"/>
              <a:gd name="connsiteY130" fmla="*/ 4754228 h 4805098"/>
              <a:gd name="connsiteX131" fmla="*/ 3852092 w 4572000"/>
              <a:gd name="connsiteY131" fmla="*/ 4766087 h 4805098"/>
              <a:gd name="connsiteX132" fmla="*/ 3850468 w 4572000"/>
              <a:gd name="connsiteY132" fmla="*/ 4774114 h 4805098"/>
              <a:gd name="connsiteX133" fmla="*/ 3844601 w 4572000"/>
              <a:gd name="connsiteY133" fmla="*/ 4776558 h 4805098"/>
              <a:gd name="connsiteX134" fmla="*/ 3838881 w 4572000"/>
              <a:gd name="connsiteY134" fmla="*/ 4773530 h 4805098"/>
              <a:gd name="connsiteX135" fmla="*/ 3837257 w 4572000"/>
              <a:gd name="connsiteY135" fmla="*/ 4765174 h 4805098"/>
              <a:gd name="connsiteX136" fmla="*/ 3837257 w 4572000"/>
              <a:gd name="connsiteY136" fmla="*/ 4745946 h 4805098"/>
              <a:gd name="connsiteX137" fmla="*/ 3806482 w 4572000"/>
              <a:gd name="connsiteY137" fmla="*/ 4745946 h 4805098"/>
              <a:gd name="connsiteX138" fmla="*/ 3806482 w 4572000"/>
              <a:gd name="connsiteY138" fmla="*/ 4760978 h 4805098"/>
              <a:gd name="connsiteX139" fmla="*/ 3815892 w 4572000"/>
              <a:gd name="connsiteY139" fmla="*/ 4794364 h 4805098"/>
              <a:gd name="connsiteX140" fmla="*/ 3846630 w 4572000"/>
              <a:gd name="connsiteY140" fmla="*/ 4804872 h 4805098"/>
              <a:gd name="connsiteX141" fmla="*/ 3846556 w 4572000"/>
              <a:gd name="connsiteY141" fmla="*/ 4804908 h 4805098"/>
              <a:gd name="connsiteX142" fmla="*/ 3874712 w 4572000"/>
              <a:gd name="connsiteY142" fmla="*/ 4792612 h 4805098"/>
              <a:gd name="connsiteX143" fmla="*/ 3882793 w 4572000"/>
              <a:gd name="connsiteY143" fmla="*/ 4758643 h 4805098"/>
              <a:gd name="connsiteX144" fmla="*/ 3880062 w 4572000"/>
              <a:gd name="connsiteY144" fmla="*/ 4740400 h 4805098"/>
              <a:gd name="connsiteX145" fmla="*/ 3872830 w 4572000"/>
              <a:gd name="connsiteY145" fmla="*/ 4727302 h 4805098"/>
              <a:gd name="connsiteX146" fmla="*/ 3862904 w 4572000"/>
              <a:gd name="connsiteY146" fmla="*/ 4716575 h 4805098"/>
              <a:gd name="connsiteX147" fmla="*/ 3844970 w 4572000"/>
              <a:gd name="connsiteY147" fmla="*/ 4699535 h 4805098"/>
              <a:gd name="connsiteX148" fmla="*/ 3837995 w 4572000"/>
              <a:gd name="connsiteY148" fmla="*/ 4690888 h 4805098"/>
              <a:gd name="connsiteX149" fmla="*/ 3836224 w 4572000"/>
              <a:gd name="connsiteY149" fmla="*/ 4683883 h 4805098"/>
              <a:gd name="connsiteX150" fmla="*/ 3837958 w 4572000"/>
              <a:gd name="connsiteY150" fmla="*/ 4678592 h 4805098"/>
              <a:gd name="connsiteX151" fmla="*/ 3843383 w 4572000"/>
              <a:gd name="connsiteY151" fmla="*/ 4676549 h 4805098"/>
              <a:gd name="connsiteX152" fmla="*/ 3848291 w 4572000"/>
              <a:gd name="connsiteY152" fmla="*/ 4678300 h 4805098"/>
              <a:gd name="connsiteX153" fmla="*/ 3850099 w 4572000"/>
              <a:gd name="connsiteY153" fmla="*/ 4683189 h 4805098"/>
              <a:gd name="connsiteX154" fmla="*/ 3850099 w 4572000"/>
              <a:gd name="connsiteY154" fmla="*/ 4693771 h 4805098"/>
              <a:gd name="connsiteX155" fmla="*/ 3881760 w 4572000"/>
              <a:gd name="connsiteY155" fmla="*/ 4693771 h 4805098"/>
              <a:gd name="connsiteX156" fmla="*/ 3872793 w 4572000"/>
              <a:gd name="connsiteY156" fmla="*/ 4659473 h 4805098"/>
              <a:gd name="connsiteX157" fmla="*/ 3842423 w 4572000"/>
              <a:gd name="connsiteY157" fmla="*/ 4648199 h 4805098"/>
              <a:gd name="connsiteX158" fmla="*/ 0 w 4572000"/>
              <a:gd name="connsiteY158" fmla="*/ 0 h 4805098"/>
              <a:gd name="connsiteX159" fmla="*/ 4572000 w 4572000"/>
              <a:gd name="connsiteY159" fmla="*/ 0 h 4805098"/>
              <a:gd name="connsiteX160" fmla="*/ 4572000 w 4572000"/>
              <a:gd name="connsiteY160" fmla="*/ 4805098 h 4805098"/>
              <a:gd name="connsiteX161" fmla="*/ 3614419 w 4572000"/>
              <a:gd name="connsiteY161" fmla="*/ 4805098 h 4805098"/>
              <a:gd name="connsiteX162" fmla="*/ 3614419 w 4572000"/>
              <a:gd name="connsiteY162" fmla="*/ 4803521 h 4805098"/>
              <a:gd name="connsiteX163" fmla="*/ 3631055 w 4572000"/>
              <a:gd name="connsiteY163" fmla="*/ 4803521 h 4805098"/>
              <a:gd name="connsiteX164" fmla="*/ 3631055 w 4572000"/>
              <a:gd name="connsiteY164" fmla="*/ 4649658 h 4805098"/>
              <a:gd name="connsiteX165" fmla="*/ 3600132 w 4572000"/>
              <a:gd name="connsiteY165" fmla="*/ 4649658 h 4805098"/>
              <a:gd name="connsiteX166" fmla="*/ 3600132 w 4572000"/>
              <a:gd name="connsiteY166" fmla="*/ 4742224 h 4805098"/>
              <a:gd name="connsiteX167" fmla="*/ 3585445 w 4572000"/>
              <a:gd name="connsiteY167" fmla="*/ 4742224 h 4805098"/>
              <a:gd name="connsiteX168" fmla="*/ 3585445 w 4572000"/>
              <a:gd name="connsiteY168" fmla="*/ 4649658 h 4805098"/>
              <a:gd name="connsiteX169" fmla="*/ 3554485 w 4572000"/>
              <a:gd name="connsiteY169" fmla="*/ 4649658 h 4805098"/>
              <a:gd name="connsiteX170" fmla="*/ 3554485 w 4572000"/>
              <a:gd name="connsiteY170" fmla="*/ 4803521 h 4805098"/>
              <a:gd name="connsiteX171" fmla="*/ 3568700 w 4572000"/>
              <a:gd name="connsiteY171" fmla="*/ 4803521 h 4805098"/>
              <a:gd name="connsiteX172" fmla="*/ 3568700 w 4572000"/>
              <a:gd name="connsiteY172" fmla="*/ 4805098 h 4805098"/>
              <a:gd name="connsiteX173" fmla="*/ 0 w 4572000"/>
              <a:gd name="connsiteY173" fmla="*/ 4805098 h 48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572000" h="4805098">
                <a:moveTo>
                  <a:pt x="3502012" y="4677717"/>
                </a:moveTo>
                <a:lnTo>
                  <a:pt x="3505444" y="4677717"/>
                </a:lnTo>
                <a:cubicBezTo>
                  <a:pt x="3510167" y="4677717"/>
                  <a:pt x="3513156" y="4679285"/>
                  <a:pt x="3514411" y="4682460"/>
                </a:cubicBezTo>
                <a:cubicBezTo>
                  <a:pt x="3515665" y="4685634"/>
                  <a:pt x="3516330" y="4690158"/>
                  <a:pt x="3516330" y="4695960"/>
                </a:cubicBezTo>
                <a:cubicBezTo>
                  <a:pt x="3516330" y="4702199"/>
                  <a:pt x="3515665" y="4706906"/>
                  <a:pt x="3514374" y="4710116"/>
                </a:cubicBezTo>
                <a:lnTo>
                  <a:pt x="3514411" y="4710153"/>
                </a:lnTo>
                <a:cubicBezTo>
                  <a:pt x="3513119" y="4713364"/>
                  <a:pt x="3509577" y="4714969"/>
                  <a:pt x="3503783" y="4714969"/>
                </a:cubicBezTo>
                <a:lnTo>
                  <a:pt x="3502012" y="4714969"/>
                </a:lnTo>
                <a:close/>
                <a:moveTo>
                  <a:pt x="3930764" y="4676549"/>
                </a:moveTo>
                <a:cubicBezTo>
                  <a:pt x="3935376" y="4676549"/>
                  <a:pt x="3937664" y="4680344"/>
                  <a:pt x="3937664" y="4687933"/>
                </a:cubicBezTo>
                <a:lnTo>
                  <a:pt x="3937664" y="4763022"/>
                </a:lnTo>
                <a:cubicBezTo>
                  <a:pt x="3937664" y="4772071"/>
                  <a:pt x="3935303" y="4776559"/>
                  <a:pt x="3930579" y="4776559"/>
                </a:cubicBezTo>
                <a:cubicBezTo>
                  <a:pt x="3927849" y="4776559"/>
                  <a:pt x="3925930" y="4775537"/>
                  <a:pt x="3924749" y="4773457"/>
                </a:cubicBezTo>
                <a:cubicBezTo>
                  <a:pt x="3923568" y="4771378"/>
                  <a:pt x="3922978" y="4767984"/>
                  <a:pt x="3922978" y="4763205"/>
                </a:cubicBezTo>
                <a:lnTo>
                  <a:pt x="3922978" y="4688189"/>
                </a:lnTo>
                <a:cubicBezTo>
                  <a:pt x="3922978" y="4680417"/>
                  <a:pt x="3925561" y="4676549"/>
                  <a:pt x="3930764" y="4676549"/>
                </a:cubicBezTo>
                <a:close/>
                <a:moveTo>
                  <a:pt x="3980322" y="4649658"/>
                </a:moveTo>
                <a:lnTo>
                  <a:pt x="3980322" y="4803521"/>
                </a:lnTo>
                <a:lnTo>
                  <a:pt x="4010728" y="4803521"/>
                </a:lnTo>
                <a:lnTo>
                  <a:pt x="4010728" y="4726571"/>
                </a:lnTo>
                <a:lnTo>
                  <a:pt x="4026301" y="4803521"/>
                </a:lnTo>
                <a:lnTo>
                  <a:pt x="4056707" y="4803521"/>
                </a:lnTo>
                <a:lnTo>
                  <a:pt x="4056707" y="4649658"/>
                </a:lnTo>
                <a:lnTo>
                  <a:pt x="4026670" y="4649658"/>
                </a:lnTo>
                <a:lnTo>
                  <a:pt x="4026670" y="4723361"/>
                </a:lnTo>
                <a:lnTo>
                  <a:pt x="4012315" y="4649658"/>
                </a:lnTo>
                <a:close/>
                <a:moveTo>
                  <a:pt x="3719395" y="4649658"/>
                </a:moveTo>
                <a:lnTo>
                  <a:pt x="3719395" y="4803521"/>
                </a:lnTo>
                <a:lnTo>
                  <a:pt x="3749838" y="4803521"/>
                </a:lnTo>
                <a:lnTo>
                  <a:pt x="3749838" y="4726571"/>
                </a:lnTo>
                <a:lnTo>
                  <a:pt x="3765374" y="4803521"/>
                </a:lnTo>
                <a:lnTo>
                  <a:pt x="3795817" y="4803521"/>
                </a:lnTo>
                <a:lnTo>
                  <a:pt x="3795817" y="4649658"/>
                </a:lnTo>
                <a:lnTo>
                  <a:pt x="3765743" y="4649658"/>
                </a:lnTo>
                <a:lnTo>
                  <a:pt x="3765743" y="4723361"/>
                </a:lnTo>
                <a:lnTo>
                  <a:pt x="3751425" y="4649658"/>
                </a:lnTo>
                <a:close/>
                <a:moveTo>
                  <a:pt x="3644855" y="4649658"/>
                </a:moveTo>
                <a:lnTo>
                  <a:pt x="3644855" y="4803521"/>
                </a:lnTo>
                <a:lnTo>
                  <a:pt x="3709137" y="4803521"/>
                </a:lnTo>
                <a:lnTo>
                  <a:pt x="3709137" y="4773529"/>
                </a:lnTo>
                <a:lnTo>
                  <a:pt x="3676516" y="4773529"/>
                </a:lnTo>
                <a:lnTo>
                  <a:pt x="3676516" y="4738283"/>
                </a:lnTo>
                <a:lnTo>
                  <a:pt x="3705889" y="4738283"/>
                </a:lnTo>
                <a:lnTo>
                  <a:pt x="3705889" y="4709350"/>
                </a:lnTo>
                <a:lnTo>
                  <a:pt x="3676516" y="4709350"/>
                </a:lnTo>
                <a:lnTo>
                  <a:pt x="3676516" y="4679358"/>
                </a:lnTo>
                <a:lnTo>
                  <a:pt x="3707107" y="4679358"/>
                </a:lnTo>
                <a:lnTo>
                  <a:pt x="3707107" y="4649658"/>
                </a:lnTo>
                <a:close/>
                <a:moveTo>
                  <a:pt x="3320127" y="4649658"/>
                </a:moveTo>
                <a:lnTo>
                  <a:pt x="3320127" y="4679176"/>
                </a:lnTo>
                <a:lnTo>
                  <a:pt x="3338614" y="4679176"/>
                </a:lnTo>
                <a:lnTo>
                  <a:pt x="3338614" y="4803521"/>
                </a:lnTo>
                <a:lnTo>
                  <a:pt x="3369722" y="4803521"/>
                </a:lnTo>
                <a:lnTo>
                  <a:pt x="3369722" y="4679176"/>
                </a:lnTo>
                <a:lnTo>
                  <a:pt x="3388209" y="4679176"/>
                </a:lnTo>
                <a:lnTo>
                  <a:pt x="3388209" y="4649658"/>
                </a:lnTo>
                <a:close/>
                <a:moveTo>
                  <a:pt x="3471421" y="4649622"/>
                </a:moveTo>
                <a:lnTo>
                  <a:pt x="3471421" y="4803522"/>
                </a:lnTo>
                <a:lnTo>
                  <a:pt x="3502012" y="4803522"/>
                </a:lnTo>
                <a:lnTo>
                  <a:pt x="3502012" y="4742589"/>
                </a:lnTo>
                <a:lnTo>
                  <a:pt x="3514669" y="4742589"/>
                </a:lnTo>
                <a:cubicBezTo>
                  <a:pt x="3523267" y="4742589"/>
                  <a:pt x="3529946" y="4740692"/>
                  <a:pt x="3534596" y="4736897"/>
                </a:cubicBezTo>
                <a:cubicBezTo>
                  <a:pt x="3539282" y="4733103"/>
                  <a:pt x="3542529" y="4727776"/>
                  <a:pt x="3544374" y="4720843"/>
                </a:cubicBezTo>
                <a:cubicBezTo>
                  <a:pt x="3546219" y="4713948"/>
                  <a:pt x="3547105" y="4705811"/>
                  <a:pt x="3547105" y="4696507"/>
                </a:cubicBezTo>
                <a:cubicBezTo>
                  <a:pt x="3547105" y="4687203"/>
                  <a:pt x="3545998" y="4678483"/>
                  <a:pt x="3543821" y="4671514"/>
                </a:cubicBezTo>
                <a:cubicBezTo>
                  <a:pt x="3541644" y="4664508"/>
                  <a:pt x="3538027" y="4659145"/>
                  <a:pt x="3533009" y="4655350"/>
                </a:cubicBezTo>
                <a:lnTo>
                  <a:pt x="3533009" y="4655314"/>
                </a:lnTo>
                <a:cubicBezTo>
                  <a:pt x="3527953" y="4651519"/>
                  <a:pt x="3521127" y="4649622"/>
                  <a:pt x="3512529" y="4649622"/>
                </a:cubicBezTo>
                <a:close/>
                <a:moveTo>
                  <a:pt x="3396881" y="4649622"/>
                </a:moveTo>
                <a:lnTo>
                  <a:pt x="3396881" y="4803522"/>
                </a:lnTo>
                <a:lnTo>
                  <a:pt x="3461163" y="4803522"/>
                </a:lnTo>
                <a:lnTo>
                  <a:pt x="3461163" y="4773530"/>
                </a:lnTo>
                <a:lnTo>
                  <a:pt x="3428542" y="4773530"/>
                </a:lnTo>
                <a:lnTo>
                  <a:pt x="3428542" y="4738284"/>
                </a:lnTo>
                <a:lnTo>
                  <a:pt x="3457878" y="4738284"/>
                </a:lnTo>
                <a:lnTo>
                  <a:pt x="3457878" y="4709350"/>
                </a:lnTo>
                <a:lnTo>
                  <a:pt x="3428542" y="4709350"/>
                </a:lnTo>
                <a:lnTo>
                  <a:pt x="3428542" y="4679358"/>
                </a:lnTo>
                <a:lnTo>
                  <a:pt x="3459133" y="4679358"/>
                </a:lnTo>
                <a:lnTo>
                  <a:pt x="3459133" y="4649622"/>
                </a:lnTo>
                <a:close/>
                <a:moveTo>
                  <a:pt x="3930321" y="4648236"/>
                </a:moveTo>
                <a:cubicBezTo>
                  <a:pt x="3917775" y="4648236"/>
                  <a:pt x="3908217" y="4651629"/>
                  <a:pt x="3901723" y="4658452"/>
                </a:cubicBezTo>
                <a:cubicBezTo>
                  <a:pt x="3895191" y="4665275"/>
                  <a:pt x="3891944" y="4675272"/>
                  <a:pt x="3891944" y="4688444"/>
                </a:cubicBezTo>
                <a:lnTo>
                  <a:pt x="3891944" y="4761526"/>
                </a:lnTo>
                <a:cubicBezTo>
                  <a:pt x="3891944" y="4775574"/>
                  <a:pt x="3895228" y="4786337"/>
                  <a:pt x="3901797" y="4793744"/>
                </a:cubicBezTo>
                <a:cubicBezTo>
                  <a:pt x="3908365" y="4801187"/>
                  <a:pt x="3917885" y="4804909"/>
                  <a:pt x="3930321" y="4804909"/>
                </a:cubicBezTo>
                <a:cubicBezTo>
                  <a:pt x="3942757" y="4804909"/>
                  <a:pt x="3952277" y="4801187"/>
                  <a:pt x="3958846" y="4793744"/>
                </a:cubicBezTo>
                <a:cubicBezTo>
                  <a:pt x="3965414" y="4786301"/>
                  <a:pt x="3968698" y="4775574"/>
                  <a:pt x="3968698" y="4761526"/>
                </a:cubicBezTo>
                <a:lnTo>
                  <a:pt x="3968698" y="4688444"/>
                </a:lnTo>
                <a:cubicBezTo>
                  <a:pt x="3968698" y="4675272"/>
                  <a:pt x="3965451" y="4665275"/>
                  <a:pt x="3958919" y="4658452"/>
                </a:cubicBezTo>
                <a:cubicBezTo>
                  <a:pt x="3952425" y="4651629"/>
                  <a:pt x="3942867" y="4648236"/>
                  <a:pt x="3930321" y="4648236"/>
                </a:cubicBezTo>
                <a:close/>
                <a:moveTo>
                  <a:pt x="3274480" y="4648236"/>
                </a:moveTo>
                <a:cubicBezTo>
                  <a:pt x="3262820" y="4648236"/>
                  <a:pt x="3253890" y="4651666"/>
                  <a:pt x="3247764" y="4658562"/>
                </a:cubicBezTo>
                <a:cubicBezTo>
                  <a:pt x="3241565" y="4665421"/>
                  <a:pt x="3238502" y="4675418"/>
                  <a:pt x="3238502" y="4688553"/>
                </a:cubicBezTo>
                <a:cubicBezTo>
                  <a:pt x="3238502" y="4701689"/>
                  <a:pt x="3243705" y="4712233"/>
                  <a:pt x="3254148" y="4721939"/>
                </a:cubicBezTo>
                <a:lnTo>
                  <a:pt x="3268097" y="4735074"/>
                </a:lnTo>
                <a:cubicBezTo>
                  <a:pt x="3272230" y="4738905"/>
                  <a:pt x="3275440" y="4742298"/>
                  <a:pt x="3277802" y="4745180"/>
                </a:cubicBezTo>
                <a:cubicBezTo>
                  <a:pt x="3280126" y="4748063"/>
                  <a:pt x="3281750" y="4751091"/>
                  <a:pt x="3282709" y="4754265"/>
                </a:cubicBezTo>
                <a:cubicBezTo>
                  <a:pt x="3283669" y="4757440"/>
                  <a:pt x="3284112" y="4761380"/>
                  <a:pt x="3284112" y="4766124"/>
                </a:cubicBezTo>
                <a:cubicBezTo>
                  <a:pt x="3284112" y="4769845"/>
                  <a:pt x="3283558" y="4772545"/>
                  <a:pt x="3282488" y="4774187"/>
                </a:cubicBezTo>
                <a:cubicBezTo>
                  <a:pt x="3281381" y="4775829"/>
                  <a:pt x="3279425" y="4776632"/>
                  <a:pt x="3276621" y="4776632"/>
                </a:cubicBezTo>
                <a:cubicBezTo>
                  <a:pt x="3273816" y="4776632"/>
                  <a:pt x="3272008" y="4775647"/>
                  <a:pt x="3270901" y="4773603"/>
                </a:cubicBezTo>
                <a:cubicBezTo>
                  <a:pt x="3269794" y="4771597"/>
                  <a:pt x="3269277" y="4768824"/>
                  <a:pt x="3269277" y="4765248"/>
                </a:cubicBezTo>
                <a:lnTo>
                  <a:pt x="3269277" y="4746020"/>
                </a:lnTo>
                <a:lnTo>
                  <a:pt x="3238502" y="4746020"/>
                </a:lnTo>
                <a:lnTo>
                  <a:pt x="3238502" y="4761052"/>
                </a:lnTo>
                <a:cubicBezTo>
                  <a:pt x="3238502" y="4776340"/>
                  <a:pt x="3241639" y="4787468"/>
                  <a:pt x="3247912" y="4794437"/>
                </a:cubicBezTo>
                <a:cubicBezTo>
                  <a:pt x="3254185" y="4801442"/>
                  <a:pt x="3264443" y="4804945"/>
                  <a:pt x="3278650" y="4804945"/>
                </a:cubicBezTo>
                <a:cubicBezTo>
                  <a:pt x="3292045" y="4804945"/>
                  <a:pt x="3301418" y="4800859"/>
                  <a:pt x="3306806" y="4792649"/>
                </a:cubicBezTo>
                <a:cubicBezTo>
                  <a:pt x="3312193" y="4784440"/>
                  <a:pt x="3314887" y="4773129"/>
                  <a:pt x="3314887" y="4758680"/>
                </a:cubicBezTo>
                <a:cubicBezTo>
                  <a:pt x="3314887" y="4751529"/>
                  <a:pt x="3313965" y="4745436"/>
                  <a:pt x="3312156" y="4740437"/>
                </a:cubicBezTo>
                <a:cubicBezTo>
                  <a:pt x="3310311" y="4735475"/>
                  <a:pt x="3307913" y="4731097"/>
                  <a:pt x="3304924" y="4727339"/>
                </a:cubicBezTo>
                <a:cubicBezTo>
                  <a:pt x="3301898" y="4723580"/>
                  <a:pt x="3298614" y="4720005"/>
                  <a:pt x="3295034" y="4716612"/>
                </a:cubicBezTo>
                <a:lnTo>
                  <a:pt x="3277064" y="4699572"/>
                </a:lnTo>
                <a:cubicBezTo>
                  <a:pt x="3273595" y="4696325"/>
                  <a:pt x="3271270" y="4693443"/>
                  <a:pt x="3270089" y="4690925"/>
                </a:cubicBezTo>
                <a:cubicBezTo>
                  <a:pt x="3268908" y="4688408"/>
                  <a:pt x="3268318" y="4686072"/>
                  <a:pt x="3268318" y="4683920"/>
                </a:cubicBezTo>
                <a:cubicBezTo>
                  <a:pt x="3268318" y="4681767"/>
                  <a:pt x="3268908" y="4680016"/>
                  <a:pt x="3270052" y="4678629"/>
                </a:cubicBezTo>
                <a:cubicBezTo>
                  <a:pt x="3271196" y="4677243"/>
                  <a:pt x="3273004" y="4676586"/>
                  <a:pt x="3275477" y="4676586"/>
                </a:cubicBezTo>
                <a:cubicBezTo>
                  <a:pt x="3277543" y="4676586"/>
                  <a:pt x="3279167" y="4677170"/>
                  <a:pt x="3280385" y="4678337"/>
                </a:cubicBezTo>
                <a:cubicBezTo>
                  <a:pt x="3281602" y="4679505"/>
                  <a:pt x="3282193" y="4681147"/>
                  <a:pt x="3282193" y="4683226"/>
                </a:cubicBezTo>
                <a:lnTo>
                  <a:pt x="3282193" y="4693808"/>
                </a:lnTo>
                <a:lnTo>
                  <a:pt x="3313854" y="4693808"/>
                </a:lnTo>
                <a:cubicBezTo>
                  <a:pt x="3313854" y="4678483"/>
                  <a:pt x="3310865" y="4667063"/>
                  <a:pt x="3304887" y="4659547"/>
                </a:cubicBezTo>
                <a:cubicBezTo>
                  <a:pt x="3298872" y="4651994"/>
                  <a:pt x="3288761" y="4648236"/>
                  <a:pt x="3274480" y="4648236"/>
                </a:cubicBezTo>
                <a:close/>
                <a:moveTo>
                  <a:pt x="3842423" y="4648199"/>
                </a:moveTo>
                <a:cubicBezTo>
                  <a:pt x="3830763" y="4648199"/>
                  <a:pt x="3821833" y="4651629"/>
                  <a:pt x="3815670" y="4658525"/>
                </a:cubicBezTo>
                <a:cubicBezTo>
                  <a:pt x="3809508" y="4665421"/>
                  <a:pt x="3806445" y="4675418"/>
                  <a:pt x="3806445" y="4688516"/>
                </a:cubicBezTo>
                <a:cubicBezTo>
                  <a:pt x="3806445" y="4701615"/>
                  <a:pt x="3811648" y="4712196"/>
                  <a:pt x="3822091" y="4721902"/>
                </a:cubicBezTo>
                <a:lnTo>
                  <a:pt x="3836076" y="4735037"/>
                </a:lnTo>
                <a:cubicBezTo>
                  <a:pt x="3840209" y="4738868"/>
                  <a:pt x="3843420" y="4742261"/>
                  <a:pt x="3845781" y="4745143"/>
                </a:cubicBezTo>
                <a:cubicBezTo>
                  <a:pt x="3848106" y="4748026"/>
                  <a:pt x="3849730" y="4751054"/>
                  <a:pt x="3850689" y="4754228"/>
                </a:cubicBezTo>
                <a:cubicBezTo>
                  <a:pt x="3851612" y="4757403"/>
                  <a:pt x="3852092" y="4761343"/>
                  <a:pt x="3852092" y="4766087"/>
                </a:cubicBezTo>
                <a:cubicBezTo>
                  <a:pt x="3852092" y="4769808"/>
                  <a:pt x="3851538" y="4772508"/>
                  <a:pt x="3850468" y="4774114"/>
                </a:cubicBezTo>
                <a:cubicBezTo>
                  <a:pt x="3849361" y="4775755"/>
                  <a:pt x="3847405" y="4776558"/>
                  <a:pt x="3844601" y="4776558"/>
                </a:cubicBezTo>
                <a:cubicBezTo>
                  <a:pt x="3841796" y="4776558"/>
                  <a:pt x="3839988" y="4775537"/>
                  <a:pt x="3838881" y="4773530"/>
                </a:cubicBezTo>
                <a:cubicBezTo>
                  <a:pt x="3837811" y="4771523"/>
                  <a:pt x="3837257" y="4768750"/>
                  <a:pt x="3837257" y="4765174"/>
                </a:cubicBezTo>
                <a:lnTo>
                  <a:pt x="3837257" y="4745946"/>
                </a:lnTo>
                <a:lnTo>
                  <a:pt x="3806482" y="4745946"/>
                </a:lnTo>
                <a:lnTo>
                  <a:pt x="3806482" y="4760978"/>
                </a:lnTo>
                <a:cubicBezTo>
                  <a:pt x="3806482" y="4776266"/>
                  <a:pt x="3809618" y="4787395"/>
                  <a:pt x="3815892" y="4794364"/>
                </a:cubicBezTo>
                <a:cubicBezTo>
                  <a:pt x="3822165" y="4801369"/>
                  <a:pt x="3832423" y="4804872"/>
                  <a:pt x="3846630" y="4804872"/>
                </a:cubicBezTo>
                <a:lnTo>
                  <a:pt x="3846556" y="4804908"/>
                </a:lnTo>
                <a:cubicBezTo>
                  <a:pt x="3859951" y="4804908"/>
                  <a:pt x="3869324" y="4800822"/>
                  <a:pt x="3874712" y="4792612"/>
                </a:cubicBezTo>
                <a:cubicBezTo>
                  <a:pt x="3880099" y="4784439"/>
                  <a:pt x="3882793" y="4773092"/>
                  <a:pt x="3882793" y="4758643"/>
                </a:cubicBezTo>
                <a:cubicBezTo>
                  <a:pt x="3882793" y="4751492"/>
                  <a:pt x="3881871" y="4745399"/>
                  <a:pt x="3880062" y="4740400"/>
                </a:cubicBezTo>
                <a:cubicBezTo>
                  <a:pt x="3878217" y="4735438"/>
                  <a:pt x="3875819" y="4731060"/>
                  <a:pt x="3872830" y="4727302"/>
                </a:cubicBezTo>
                <a:cubicBezTo>
                  <a:pt x="3869804" y="4723543"/>
                  <a:pt x="3866520" y="4719968"/>
                  <a:pt x="3862904" y="4716575"/>
                </a:cubicBezTo>
                <a:lnTo>
                  <a:pt x="3844970" y="4699535"/>
                </a:lnTo>
                <a:cubicBezTo>
                  <a:pt x="3841501" y="4696252"/>
                  <a:pt x="3839176" y="4693369"/>
                  <a:pt x="3837995" y="4690888"/>
                </a:cubicBezTo>
                <a:cubicBezTo>
                  <a:pt x="3836815" y="4688371"/>
                  <a:pt x="3836224" y="4686035"/>
                  <a:pt x="3836224" y="4683883"/>
                </a:cubicBezTo>
                <a:cubicBezTo>
                  <a:pt x="3836224" y="4681730"/>
                  <a:pt x="3836778" y="4679979"/>
                  <a:pt x="3837958" y="4678592"/>
                </a:cubicBezTo>
                <a:cubicBezTo>
                  <a:pt x="3839102" y="4677206"/>
                  <a:pt x="3840911" y="4676549"/>
                  <a:pt x="3843383" y="4676549"/>
                </a:cubicBezTo>
                <a:cubicBezTo>
                  <a:pt x="3845449" y="4676549"/>
                  <a:pt x="3847073" y="4677133"/>
                  <a:pt x="3848291" y="4678300"/>
                </a:cubicBezTo>
                <a:cubicBezTo>
                  <a:pt x="3849508" y="4679468"/>
                  <a:pt x="3850099" y="4681110"/>
                  <a:pt x="3850099" y="4683189"/>
                </a:cubicBezTo>
                <a:lnTo>
                  <a:pt x="3850099" y="4693771"/>
                </a:lnTo>
                <a:lnTo>
                  <a:pt x="3881760" y="4693771"/>
                </a:lnTo>
                <a:cubicBezTo>
                  <a:pt x="3881760" y="4678446"/>
                  <a:pt x="3878771" y="4667026"/>
                  <a:pt x="3872793" y="4659473"/>
                </a:cubicBezTo>
                <a:cubicBezTo>
                  <a:pt x="3866815" y="4651957"/>
                  <a:pt x="3856667" y="4648199"/>
                  <a:pt x="3842423" y="4648199"/>
                </a:cubicBezTo>
                <a:close/>
                <a:moveTo>
                  <a:pt x="0" y="0"/>
                </a:moveTo>
                <a:lnTo>
                  <a:pt x="4572000" y="0"/>
                </a:lnTo>
                <a:lnTo>
                  <a:pt x="4572000" y="4805098"/>
                </a:lnTo>
                <a:lnTo>
                  <a:pt x="3614419" y="4805098"/>
                </a:lnTo>
                <a:lnTo>
                  <a:pt x="3614419" y="4803521"/>
                </a:lnTo>
                <a:lnTo>
                  <a:pt x="3631055" y="4803521"/>
                </a:lnTo>
                <a:lnTo>
                  <a:pt x="3631055" y="4649658"/>
                </a:lnTo>
                <a:lnTo>
                  <a:pt x="3600132" y="4649658"/>
                </a:lnTo>
                <a:lnTo>
                  <a:pt x="3600132" y="4742224"/>
                </a:lnTo>
                <a:lnTo>
                  <a:pt x="3585445" y="4742224"/>
                </a:lnTo>
                <a:lnTo>
                  <a:pt x="3585445" y="4649658"/>
                </a:lnTo>
                <a:lnTo>
                  <a:pt x="3554485" y="4649658"/>
                </a:lnTo>
                <a:lnTo>
                  <a:pt x="3554485" y="4803521"/>
                </a:lnTo>
                <a:lnTo>
                  <a:pt x="3568700" y="4803521"/>
                </a:lnTo>
                <a:lnTo>
                  <a:pt x="3568700" y="4805098"/>
                </a:lnTo>
                <a:lnTo>
                  <a:pt x="0" y="4805098"/>
                </a:lnTo>
                <a:close/>
              </a:path>
            </a:pathLst>
          </a:cu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0"/>
            <a:ext cx="9240125"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1"/>
            <a:ext cx="9240125"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3489600"/>
            <a:ext cx="11212800" cy="237012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867"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867"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796" y="616831"/>
            <a:ext cx="1868171" cy="1219200"/>
          </a:xfrm>
        </p:spPr>
        <p:txBody>
          <a:bodyPr>
            <a:noAutofit/>
          </a:bodyPr>
          <a:lstStyle>
            <a:lvl1pPr marL="0" indent="0">
              <a:buNone/>
              <a:defRPr sz="8800" i="1">
                <a:solidFill>
                  <a:schemeClr val="bg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39" y="2182949"/>
            <a:ext cx="11212800" cy="1186652"/>
          </a:xfrm>
        </p:spPr>
        <p:txBody>
          <a:bodyPr lIns="0" tIns="0" rIns="0" bIns="0">
            <a:noAutofit/>
          </a:bodyPr>
          <a:lstStyle>
            <a:lvl1pPr marL="0" indent="0">
              <a:buNone/>
              <a:defRPr sz="4800">
                <a:solidFill>
                  <a:schemeClr val="accent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Copy</a:t>
            </a:r>
            <a:endParaRPr lang="en-US"/>
          </a:p>
        </p:txBody>
      </p:sp>
      <p:pic>
        <p:nvPicPr>
          <p:cNvPr id="9" name="Graphic 8">
            <a:extLst>
              <a:ext uri="{FF2B5EF4-FFF2-40B4-BE49-F238E27FC236}">
                <a16:creationId xmlns:a16="http://schemas.microsoft.com/office/drawing/2014/main" id="{C9DCAC9E-720D-52A3-EB6B-09890560CD83}"/>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640" y="490274"/>
            <a:ext cx="185123" cy="191293"/>
          </a:xfrm>
          <a:prstGeom prst="rect">
            <a:avLst/>
          </a:prstGeom>
        </p:spPr>
      </p:pic>
    </p:spTree>
    <p:extLst>
      <p:ext uri="{BB962C8B-B14F-4D97-AF65-F5344CB8AC3E}">
        <p14:creationId xmlns:p14="http://schemas.microsoft.com/office/powerpoint/2010/main" val="464233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2FDF2C-6CCF-B297-2C3D-8D74B36B7391}"/>
              </a:ext>
            </a:extLst>
          </p:cNvPr>
          <p:cNvPicPr>
            <a:picLocks noChangeAspect="1"/>
          </p:cNvPicPr>
          <p:nvPr userDrawn="1"/>
        </p:nvPicPr>
        <p:blipFill>
          <a:blip r:embed="rId2" cstate="hqprint">
            <a:alphaModFix amt="16000"/>
            <a:extLst>
              <a:ext uri="{28A0092B-C50C-407E-A947-70E740481C1C}">
                <a14:useLocalDpi xmlns:a14="http://schemas.microsoft.com/office/drawing/2010/main"/>
              </a:ext>
            </a:extLst>
          </a:blip>
          <a:srcRect/>
          <a:stretch/>
        </p:blipFill>
        <p:spPr>
          <a:xfrm>
            <a:off x="6845" y="0"/>
            <a:ext cx="12178311" cy="6414136"/>
          </a:xfrm>
          <a:prstGeom prst="rect">
            <a:avLst/>
          </a:prstGeom>
        </p:spPr>
      </p:pic>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2" y="1269810"/>
            <a:ext cx="9240125" cy="558993"/>
          </a:xfrm>
        </p:spPr>
        <p:txBody>
          <a:bodyPr lIns="0" tIns="0" rIns="0" bIns="0" anchor="t">
            <a:noAutofit/>
          </a:bodyPr>
          <a:lstStyle>
            <a:lvl1pPr>
              <a:defRPr sz="3067" cap="all" spc="-40" baseline="0">
                <a:solidFill>
                  <a:schemeClr val="bg1"/>
                </a:solidFill>
              </a:defRPr>
            </a:lvl1pPr>
          </a:lstStyle>
          <a:p>
            <a:r>
              <a:rPr lang="en-GB" dirty="0"/>
              <a:t>SLIDE TITLE ANTON REGULAR</a:t>
            </a:r>
            <a:endParaRPr lang="en-US" dirty="0"/>
          </a:p>
        </p:txBody>
      </p:sp>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2" y="913211"/>
            <a:ext cx="9240125"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3489600"/>
            <a:ext cx="11212800" cy="2370121"/>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867"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867"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14003" y="6197651"/>
            <a:ext cx="1279235" cy="432972"/>
          </a:xfrm>
          <a:prstGeom prst="rect">
            <a:avLst/>
          </a:prstGeom>
        </p:spPr>
      </p:pic>
      <p:sp>
        <p:nvSpPr>
          <p:cNvPr id="5" name="Text Placeholder 4">
            <a:extLst>
              <a:ext uri="{FF2B5EF4-FFF2-40B4-BE49-F238E27FC236}">
                <a16:creationId xmlns:a16="http://schemas.microsoft.com/office/drawing/2014/main" id="{4619F008-664A-AA35-27C3-2B7C3BECAA54}"/>
              </a:ext>
            </a:extLst>
          </p:cNvPr>
          <p:cNvSpPr>
            <a:spLocks noGrp="1"/>
          </p:cNvSpPr>
          <p:nvPr>
            <p:ph type="body" sz="quarter" idx="40" hasCustomPrompt="1"/>
          </p:nvPr>
        </p:nvSpPr>
        <p:spPr>
          <a:xfrm>
            <a:off x="10071796" y="616831"/>
            <a:ext cx="1868171" cy="1219200"/>
          </a:xfrm>
        </p:spPr>
        <p:txBody>
          <a:bodyPr>
            <a:noAutofit/>
          </a:bodyPr>
          <a:lstStyle>
            <a:lvl1pPr marL="0" indent="0">
              <a:buNone/>
              <a:defRPr sz="8800" i="1">
                <a:solidFill>
                  <a:schemeClr val="bg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XX</a:t>
            </a:r>
            <a:endParaRPr lang="en-US"/>
          </a:p>
        </p:txBody>
      </p:sp>
      <p:sp>
        <p:nvSpPr>
          <p:cNvPr id="17" name="Text Placeholder 16">
            <a:extLst>
              <a:ext uri="{FF2B5EF4-FFF2-40B4-BE49-F238E27FC236}">
                <a16:creationId xmlns:a16="http://schemas.microsoft.com/office/drawing/2014/main" id="{DA746C4B-E4D4-F717-8C22-A185717D32B0}"/>
              </a:ext>
            </a:extLst>
          </p:cNvPr>
          <p:cNvSpPr>
            <a:spLocks noGrp="1"/>
          </p:cNvSpPr>
          <p:nvPr>
            <p:ph type="body" sz="quarter" idx="41" hasCustomPrompt="1"/>
          </p:nvPr>
        </p:nvSpPr>
        <p:spPr>
          <a:xfrm>
            <a:off x="478639" y="2182949"/>
            <a:ext cx="11212800" cy="1186652"/>
          </a:xfrm>
        </p:spPr>
        <p:txBody>
          <a:bodyPr lIns="0" tIns="0" rIns="0" bIns="0">
            <a:noAutofit/>
          </a:bodyPr>
          <a:lstStyle>
            <a:lvl1pPr marL="0" indent="0">
              <a:buNone/>
              <a:defRPr sz="4800">
                <a:solidFill>
                  <a:schemeClr val="accent1"/>
                </a:solidFill>
              </a:defRPr>
            </a:lvl1pPr>
            <a:lvl2pPr marL="457211" indent="0">
              <a:buNone/>
              <a:defRPr/>
            </a:lvl2pPr>
            <a:lvl3pPr marL="914424" indent="0">
              <a:buNone/>
              <a:defRPr/>
            </a:lvl3pPr>
            <a:lvl4pPr marL="1371636" indent="0">
              <a:buNone/>
              <a:defRPr/>
            </a:lvl4pPr>
            <a:lvl5pPr marL="1828848" indent="0">
              <a:buNone/>
              <a:defRPr/>
            </a:lvl5pPr>
          </a:lstStyle>
          <a:p>
            <a:pPr lvl="0"/>
            <a:r>
              <a:rPr lang="en-GB"/>
              <a:t>Copy</a:t>
            </a:r>
            <a:endParaRPr lang="en-US"/>
          </a:p>
        </p:txBody>
      </p:sp>
      <p:pic>
        <p:nvPicPr>
          <p:cNvPr id="9" name="Graphic 8">
            <a:extLst>
              <a:ext uri="{FF2B5EF4-FFF2-40B4-BE49-F238E27FC236}">
                <a16:creationId xmlns:a16="http://schemas.microsoft.com/office/drawing/2014/main" id="{798A8B15-89E8-67E9-6AD8-016B802F0E54}"/>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640" y="490274"/>
            <a:ext cx="185123" cy="191293"/>
          </a:xfrm>
          <a:prstGeom prst="rect">
            <a:avLst/>
          </a:prstGeom>
        </p:spPr>
      </p:pic>
    </p:spTree>
    <p:extLst>
      <p:ext uri="{BB962C8B-B14F-4D97-AF65-F5344CB8AC3E}">
        <p14:creationId xmlns:p14="http://schemas.microsoft.com/office/powerpoint/2010/main" val="1305461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24" name="Rectangle 23">
            <a:extLst>
              <a:ext uri="{FF2B5EF4-FFF2-40B4-BE49-F238E27FC236}">
                <a16:creationId xmlns:a16="http://schemas.microsoft.com/office/drawing/2014/main" id="{82AD1276-19BF-0A01-4AC5-AD4E9BC34F3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2149799"/>
            <a:ext cx="5486399"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6206838" y="2149799"/>
            <a:ext cx="5486399"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0E191EAE-B5AA-219F-FD19-3DBA14A4DBB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0B124654-B49B-AF20-5D40-BDBEF4D9DE26}"/>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1B2F2651-0999-867E-E62F-1DD96FB8AF9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78835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7" name="Text Placeholder 6">
            <a:extLst>
              <a:ext uri="{FF2B5EF4-FFF2-40B4-BE49-F238E27FC236}">
                <a16:creationId xmlns:a16="http://schemas.microsoft.com/office/drawing/2014/main" id="{3B1A8BEB-ECF9-840E-2F54-2823E27F3FBE}"/>
              </a:ext>
            </a:extLst>
          </p:cNvPr>
          <p:cNvSpPr>
            <a:spLocks noGrp="1"/>
          </p:cNvSpPr>
          <p:nvPr>
            <p:ph type="body" sz="quarter" idx="39"/>
          </p:nvPr>
        </p:nvSpPr>
        <p:spPr>
          <a:xfrm>
            <a:off x="478639" y="2149799"/>
            <a:ext cx="3576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11772083-81E6-E64B-6847-5D6E741EDB35}"/>
              </a:ext>
            </a:extLst>
          </p:cNvPr>
          <p:cNvSpPr>
            <a:spLocks noGrp="1"/>
          </p:cNvSpPr>
          <p:nvPr>
            <p:ph type="body" sz="quarter" idx="40"/>
          </p:nvPr>
        </p:nvSpPr>
        <p:spPr>
          <a:xfrm>
            <a:off x="4308000" y="2149799"/>
            <a:ext cx="3576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2" name="Text Placeholder 6">
            <a:extLst>
              <a:ext uri="{FF2B5EF4-FFF2-40B4-BE49-F238E27FC236}">
                <a16:creationId xmlns:a16="http://schemas.microsoft.com/office/drawing/2014/main" id="{B6BB96CB-F30D-7756-F6D8-9F5C83049D8B}"/>
              </a:ext>
            </a:extLst>
          </p:cNvPr>
          <p:cNvSpPr>
            <a:spLocks noGrp="1"/>
          </p:cNvSpPr>
          <p:nvPr>
            <p:ph type="body" sz="quarter" idx="41"/>
          </p:nvPr>
        </p:nvSpPr>
        <p:spPr>
          <a:xfrm>
            <a:off x="8117236" y="2149799"/>
            <a:ext cx="3576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4" name="Rectangle 3">
            <a:extLst>
              <a:ext uri="{FF2B5EF4-FFF2-40B4-BE49-F238E27FC236}">
                <a16:creationId xmlns:a16="http://schemas.microsoft.com/office/drawing/2014/main" id="{D291DC6D-91BE-344E-9977-0E2B24DC03CD}"/>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5" name="Rectangle 4">
            <a:extLst>
              <a:ext uri="{FF2B5EF4-FFF2-40B4-BE49-F238E27FC236}">
                <a16:creationId xmlns:a16="http://schemas.microsoft.com/office/drawing/2014/main" id="{E09C689D-EE94-98CE-9146-B144F4EDFFD1}"/>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E649CAC8-AE7B-CEB4-74A2-6914F7B8882E}"/>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Graphic 12">
            <a:extLst>
              <a:ext uri="{FF2B5EF4-FFF2-40B4-BE49-F238E27FC236}">
                <a16:creationId xmlns:a16="http://schemas.microsoft.com/office/drawing/2014/main" id="{910CA5DF-87BD-DC39-AF30-4BE02BEC1A90}"/>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35099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dex 2 Columns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1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17" y="294378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17" y="3864025"/>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17" y="4784270"/>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499" y="2982384"/>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499" y="2062440"/>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499" y="3902928"/>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68" y="4824791"/>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6047072"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6047072" y="294378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6047072" y="3864025"/>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6047072" y="4783970"/>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7013236" y="4822873"/>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7013236" y="2982684"/>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7013236" y="2062440"/>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7013236" y="3902928"/>
            <a:ext cx="4680000"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3" y="2310941"/>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499" y="3231477"/>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3" y="4152021"/>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1" y="5071375"/>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7013236" y="2310941"/>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7013236" y="3231185"/>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7013236" y="4151429"/>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7013236" y="5071967"/>
            <a:ext cx="4680000"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4" name="Rectangle 3">
            <a:extLst>
              <a:ext uri="{FF2B5EF4-FFF2-40B4-BE49-F238E27FC236}">
                <a16:creationId xmlns:a16="http://schemas.microsoft.com/office/drawing/2014/main" id="{39A0DCF3-26A5-6F90-F8AF-BB5BD10A9965}"/>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0" name="Rectangle 9">
            <a:extLst>
              <a:ext uri="{FF2B5EF4-FFF2-40B4-BE49-F238E27FC236}">
                <a16:creationId xmlns:a16="http://schemas.microsoft.com/office/drawing/2014/main" id="{3DB0FCE9-5AE5-0C19-69D0-37F176702CFE}"/>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5" name="Rectangle 14">
            <a:extLst>
              <a:ext uri="{FF2B5EF4-FFF2-40B4-BE49-F238E27FC236}">
                <a16:creationId xmlns:a16="http://schemas.microsoft.com/office/drawing/2014/main" id="{156DC5BF-65BA-893F-7D85-1CAA0C206443}"/>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7" name="Graphic 16">
            <a:extLst>
              <a:ext uri="{FF2B5EF4-FFF2-40B4-BE49-F238E27FC236}">
                <a16:creationId xmlns:a16="http://schemas.microsoft.com/office/drawing/2014/main" id="{4500EB54-0C2E-AB38-D291-315B2B6B896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1825107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dex 3 Columns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082-892B-090E-E0BC-A42D3ED0320B}"/>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7" name="Graphic 6">
            <a:extLst>
              <a:ext uri="{FF2B5EF4-FFF2-40B4-BE49-F238E27FC236}">
                <a16:creationId xmlns:a16="http://schemas.microsoft.com/office/drawing/2014/main" id="{E501C894-242A-E927-0791-C0BED8811B7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9" name="Text Placeholder 8">
            <a:extLst>
              <a:ext uri="{FF2B5EF4-FFF2-40B4-BE49-F238E27FC236}">
                <a16:creationId xmlns:a16="http://schemas.microsoft.com/office/drawing/2014/main" id="{BF840D97-D53B-1382-DDA5-B4CF91E621D1}"/>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Text Placeholder 10">
            <a:extLst>
              <a:ext uri="{FF2B5EF4-FFF2-40B4-BE49-F238E27FC236}">
                <a16:creationId xmlns:a16="http://schemas.microsoft.com/office/drawing/2014/main" id="{9D1DF476-0B93-A822-B660-9F195DBBE096}"/>
              </a:ext>
            </a:extLst>
          </p:cNvPr>
          <p:cNvSpPr>
            <a:spLocks noGrp="1"/>
          </p:cNvSpPr>
          <p:nvPr>
            <p:ph type="body" sz="quarter" idx="14" hasCustomPrompt="1"/>
          </p:nvPr>
        </p:nvSpPr>
        <p:spPr>
          <a:xfrm>
            <a:off x="345017"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2" name="Text Placeholder 10">
            <a:extLst>
              <a:ext uri="{FF2B5EF4-FFF2-40B4-BE49-F238E27FC236}">
                <a16:creationId xmlns:a16="http://schemas.microsoft.com/office/drawing/2014/main" id="{9E99A833-1DAA-721C-96F1-024BE7931CE3}"/>
              </a:ext>
            </a:extLst>
          </p:cNvPr>
          <p:cNvSpPr>
            <a:spLocks noGrp="1"/>
          </p:cNvSpPr>
          <p:nvPr>
            <p:ph type="body" sz="quarter" idx="15" hasCustomPrompt="1"/>
          </p:nvPr>
        </p:nvSpPr>
        <p:spPr>
          <a:xfrm>
            <a:off x="345017" y="294378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3" name="Text Placeholder 10">
            <a:extLst>
              <a:ext uri="{FF2B5EF4-FFF2-40B4-BE49-F238E27FC236}">
                <a16:creationId xmlns:a16="http://schemas.microsoft.com/office/drawing/2014/main" id="{B8B925B3-0325-F241-2B16-8D6992B15AAB}"/>
              </a:ext>
            </a:extLst>
          </p:cNvPr>
          <p:cNvSpPr>
            <a:spLocks noGrp="1"/>
          </p:cNvSpPr>
          <p:nvPr>
            <p:ph type="body" sz="quarter" idx="16" hasCustomPrompt="1"/>
          </p:nvPr>
        </p:nvSpPr>
        <p:spPr>
          <a:xfrm>
            <a:off x="345017" y="3864025"/>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4" name="Text Placeholder 10">
            <a:extLst>
              <a:ext uri="{FF2B5EF4-FFF2-40B4-BE49-F238E27FC236}">
                <a16:creationId xmlns:a16="http://schemas.microsoft.com/office/drawing/2014/main" id="{545126AE-DA39-47E1-BBD3-B584CF84E4D4}"/>
              </a:ext>
            </a:extLst>
          </p:cNvPr>
          <p:cNvSpPr>
            <a:spLocks noGrp="1"/>
          </p:cNvSpPr>
          <p:nvPr>
            <p:ph type="body" sz="quarter" idx="17" hasCustomPrompt="1"/>
          </p:nvPr>
        </p:nvSpPr>
        <p:spPr>
          <a:xfrm>
            <a:off x="345017" y="4784270"/>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6" name="Text Placeholder 15">
            <a:extLst>
              <a:ext uri="{FF2B5EF4-FFF2-40B4-BE49-F238E27FC236}">
                <a16:creationId xmlns:a16="http://schemas.microsoft.com/office/drawing/2014/main" id="{D7E3E005-A3BF-E7AC-F4AD-6B909A2589C1}"/>
              </a:ext>
            </a:extLst>
          </p:cNvPr>
          <p:cNvSpPr>
            <a:spLocks noGrp="1"/>
          </p:cNvSpPr>
          <p:nvPr>
            <p:ph type="body" sz="quarter" idx="18" hasCustomPrompt="1"/>
          </p:nvPr>
        </p:nvSpPr>
        <p:spPr>
          <a:xfrm>
            <a:off x="1310502" y="2982384"/>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69" name="Text Placeholder 15">
            <a:extLst>
              <a:ext uri="{FF2B5EF4-FFF2-40B4-BE49-F238E27FC236}">
                <a16:creationId xmlns:a16="http://schemas.microsoft.com/office/drawing/2014/main" id="{1E83E3B8-5973-7DB9-5452-BA4396EDDE4D}"/>
              </a:ext>
            </a:extLst>
          </p:cNvPr>
          <p:cNvSpPr>
            <a:spLocks noGrp="1"/>
          </p:cNvSpPr>
          <p:nvPr userDrawn="1">
            <p:ph type="body" sz="quarter" idx="20" hasCustomPrompt="1"/>
          </p:nvPr>
        </p:nvSpPr>
        <p:spPr>
          <a:xfrm>
            <a:off x="1310502" y="2062440"/>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3" name="Text Placeholder 15">
            <a:extLst>
              <a:ext uri="{FF2B5EF4-FFF2-40B4-BE49-F238E27FC236}">
                <a16:creationId xmlns:a16="http://schemas.microsoft.com/office/drawing/2014/main" id="{0B2C3F66-63D7-1EEF-274D-7B242A1492D9}"/>
              </a:ext>
            </a:extLst>
          </p:cNvPr>
          <p:cNvSpPr>
            <a:spLocks noGrp="1"/>
          </p:cNvSpPr>
          <p:nvPr userDrawn="1">
            <p:ph type="body" sz="quarter" idx="22" hasCustomPrompt="1"/>
          </p:nvPr>
        </p:nvSpPr>
        <p:spPr>
          <a:xfrm>
            <a:off x="1310502" y="3902928"/>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77" name="Text Placeholder 15">
            <a:extLst>
              <a:ext uri="{FF2B5EF4-FFF2-40B4-BE49-F238E27FC236}">
                <a16:creationId xmlns:a16="http://schemas.microsoft.com/office/drawing/2014/main" id="{F3725702-6D1A-A0F8-82DC-F334CF972E55}"/>
              </a:ext>
            </a:extLst>
          </p:cNvPr>
          <p:cNvSpPr>
            <a:spLocks noGrp="1"/>
          </p:cNvSpPr>
          <p:nvPr userDrawn="1">
            <p:ph type="body" sz="quarter" idx="24" hasCustomPrompt="1"/>
          </p:nvPr>
        </p:nvSpPr>
        <p:spPr>
          <a:xfrm>
            <a:off x="1309070" y="4824791"/>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87" name="Text Placeholder 10">
            <a:extLst>
              <a:ext uri="{FF2B5EF4-FFF2-40B4-BE49-F238E27FC236}">
                <a16:creationId xmlns:a16="http://schemas.microsoft.com/office/drawing/2014/main" id="{B4C827B5-A2C0-4241-9C56-220A67D551D0}"/>
              </a:ext>
            </a:extLst>
          </p:cNvPr>
          <p:cNvSpPr>
            <a:spLocks noGrp="1"/>
          </p:cNvSpPr>
          <p:nvPr>
            <p:ph type="body" sz="quarter" idx="26" hasCustomPrompt="1"/>
          </p:nvPr>
        </p:nvSpPr>
        <p:spPr>
          <a:xfrm>
            <a:off x="4141985"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88" name="Text Placeholder 10">
            <a:extLst>
              <a:ext uri="{FF2B5EF4-FFF2-40B4-BE49-F238E27FC236}">
                <a16:creationId xmlns:a16="http://schemas.microsoft.com/office/drawing/2014/main" id="{0A3B3932-7A97-DB10-2156-4F98048EB3DB}"/>
              </a:ext>
            </a:extLst>
          </p:cNvPr>
          <p:cNvSpPr>
            <a:spLocks noGrp="1"/>
          </p:cNvSpPr>
          <p:nvPr>
            <p:ph type="body" sz="quarter" idx="27" hasCustomPrompt="1"/>
          </p:nvPr>
        </p:nvSpPr>
        <p:spPr>
          <a:xfrm>
            <a:off x="4141985" y="294378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89" name="Text Placeholder 10">
            <a:extLst>
              <a:ext uri="{FF2B5EF4-FFF2-40B4-BE49-F238E27FC236}">
                <a16:creationId xmlns:a16="http://schemas.microsoft.com/office/drawing/2014/main" id="{474C5035-3FC3-4ECE-9AFC-7C9373810CC3}"/>
              </a:ext>
            </a:extLst>
          </p:cNvPr>
          <p:cNvSpPr>
            <a:spLocks noGrp="1"/>
          </p:cNvSpPr>
          <p:nvPr>
            <p:ph type="body" sz="quarter" idx="28" hasCustomPrompt="1"/>
          </p:nvPr>
        </p:nvSpPr>
        <p:spPr>
          <a:xfrm>
            <a:off x="4141985" y="3864025"/>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0" name="Text Placeholder 10">
            <a:extLst>
              <a:ext uri="{FF2B5EF4-FFF2-40B4-BE49-F238E27FC236}">
                <a16:creationId xmlns:a16="http://schemas.microsoft.com/office/drawing/2014/main" id="{86F316F8-FA34-0147-D602-25F049E241D5}"/>
              </a:ext>
            </a:extLst>
          </p:cNvPr>
          <p:cNvSpPr>
            <a:spLocks noGrp="1"/>
          </p:cNvSpPr>
          <p:nvPr>
            <p:ph type="body" sz="quarter" idx="29" hasCustomPrompt="1"/>
          </p:nvPr>
        </p:nvSpPr>
        <p:spPr>
          <a:xfrm>
            <a:off x="4141985" y="4783970"/>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1" name="Text Placeholder 10">
            <a:extLst>
              <a:ext uri="{FF2B5EF4-FFF2-40B4-BE49-F238E27FC236}">
                <a16:creationId xmlns:a16="http://schemas.microsoft.com/office/drawing/2014/main" id="{8E1C0935-BB9D-14DA-E19B-C06A618AA3A0}"/>
              </a:ext>
            </a:extLst>
          </p:cNvPr>
          <p:cNvSpPr>
            <a:spLocks noGrp="1"/>
          </p:cNvSpPr>
          <p:nvPr>
            <p:ph type="body" sz="quarter" idx="30" hasCustomPrompt="1"/>
          </p:nvPr>
        </p:nvSpPr>
        <p:spPr>
          <a:xfrm>
            <a:off x="7938272" y="2023534"/>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2" name="Text Placeholder 10">
            <a:extLst>
              <a:ext uri="{FF2B5EF4-FFF2-40B4-BE49-F238E27FC236}">
                <a16:creationId xmlns:a16="http://schemas.microsoft.com/office/drawing/2014/main" id="{2CB8BF1B-55A1-9093-7E9D-CD3E943FEC47}"/>
              </a:ext>
            </a:extLst>
          </p:cNvPr>
          <p:cNvSpPr>
            <a:spLocks noGrp="1"/>
          </p:cNvSpPr>
          <p:nvPr>
            <p:ph type="body" sz="quarter" idx="31" hasCustomPrompt="1"/>
          </p:nvPr>
        </p:nvSpPr>
        <p:spPr>
          <a:xfrm>
            <a:off x="7938272" y="2943781"/>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3" name="Text Placeholder 10">
            <a:extLst>
              <a:ext uri="{FF2B5EF4-FFF2-40B4-BE49-F238E27FC236}">
                <a16:creationId xmlns:a16="http://schemas.microsoft.com/office/drawing/2014/main" id="{9A4256B7-C812-F6ED-3F13-296E116CAE7C}"/>
              </a:ext>
            </a:extLst>
          </p:cNvPr>
          <p:cNvSpPr>
            <a:spLocks noGrp="1"/>
          </p:cNvSpPr>
          <p:nvPr>
            <p:ph type="body" sz="quarter" idx="32" hasCustomPrompt="1"/>
          </p:nvPr>
        </p:nvSpPr>
        <p:spPr>
          <a:xfrm>
            <a:off x="7938272" y="3864025"/>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94" name="Text Placeholder 10">
            <a:extLst>
              <a:ext uri="{FF2B5EF4-FFF2-40B4-BE49-F238E27FC236}">
                <a16:creationId xmlns:a16="http://schemas.microsoft.com/office/drawing/2014/main" id="{F811E606-5382-EE49-AA4B-E70156FDE78D}"/>
              </a:ext>
            </a:extLst>
          </p:cNvPr>
          <p:cNvSpPr>
            <a:spLocks noGrp="1"/>
          </p:cNvSpPr>
          <p:nvPr>
            <p:ph type="body" sz="quarter" idx="33" hasCustomPrompt="1"/>
          </p:nvPr>
        </p:nvSpPr>
        <p:spPr>
          <a:xfrm>
            <a:off x="7938272" y="4783970"/>
            <a:ext cx="658283" cy="647700"/>
          </a:xfrm>
        </p:spPr>
        <p:txBody>
          <a:bodyPr wrap="none" lIns="0" tIns="36000" rIns="39600" bIns="0" anchor="ctr">
            <a:noAutofit/>
          </a:bodyPr>
          <a:lstStyle>
            <a:lvl1pPr marL="0" indent="0" algn="r">
              <a:buNone/>
              <a:defRPr sz="3733">
                <a:solidFill>
                  <a:schemeClr val="accent5"/>
                </a:solidFill>
                <a:latin typeface="+mj-lt"/>
              </a:defRPr>
            </a:lvl1pPr>
            <a:lvl2pPr marL="457213" indent="0">
              <a:buNone/>
              <a:defRPr/>
            </a:lvl2pPr>
            <a:lvl3pPr marL="914424" indent="0">
              <a:buNone/>
              <a:defRPr/>
            </a:lvl3pPr>
            <a:lvl4pPr marL="1371636" indent="0">
              <a:buNone/>
              <a:defRPr/>
            </a:lvl4pPr>
            <a:lvl5pPr marL="1828849" indent="0">
              <a:buNone/>
              <a:defRPr/>
            </a:lvl5pPr>
          </a:lstStyle>
          <a:p>
            <a:pPr lvl="0"/>
            <a:r>
              <a:rPr lang="en-GB"/>
              <a:t>XX</a:t>
            </a:r>
          </a:p>
        </p:txBody>
      </p:sp>
      <p:sp>
        <p:nvSpPr>
          <p:cNvPr id="107" name="Text Placeholder 15">
            <a:extLst>
              <a:ext uri="{FF2B5EF4-FFF2-40B4-BE49-F238E27FC236}">
                <a16:creationId xmlns:a16="http://schemas.microsoft.com/office/drawing/2014/main" id="{E9B7F2DB-346A-E160-68DC-0DCFD85AB470}"/>
              </a:ext>
            </a:extLst>
          </p:cNvPr>
          <p:cNvSpPr>
            <a:spLocks noGrp="1"/>
          </p:cNvSpPr>
          <p:nvPr>
            <p:ph type="body" sz="quarter" idx="34" hasCustomPrompt="1"/>
          </p:nvPr>
        </p:nvSpPr>
        <p:spPr>
          <a:xfrm>
            <a:off x="5107470" y="2062440"/>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08" name="Text Placeholder 15">
            <a:extLst>
              <a:ext uri="{FF2B5EF4-FFF2-40B4-BE49-F238E27FC236}">
                <a16:creationId xmlns:a16="http://schemas.microsoft.com/office/drawing/2014/main" id="{0597C0F3-74FF-24D5-AEA8-06461EECACF0}"/>
              </a:ext>
            </a:extLst>
          </p:cNvPr>
          <p:cNvSpPr>
            <a:spLocks noGrp="1"/>
          </p:cNvSpPr>
          <p:nvPr>
            <p:ph type="body" sz="quarter" idx="35" hasCustomPrompt="1"/>
          </p:nvPr>
        </p:nvSpPr>
        <p:spPr>
          <a:xfrm>
            <a:off x="5107470" y="2984601"/>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09" name="Text Placeholder 15">
            <a:extLst>
              <a:ext uri="{FF2B5EF4-FFF2-40B4-BE49-F238E27FC236}">
                <a16:creationId xmlns:a16="http://schemas.microsoft.com/office/drawing/2014/main" id="{77603EE4-0E47-535D-AA4F-3E512DA43739}"/>
              </a:ext>
            </a:extLst>
          </p:cNvPr>
          <p:cNvSpPr>
            <a:spLocks noGrp="1"/>
          </p:cNvSpPr>
          <p:nvPr>
            <p:ph type="body" sz="quarter" idx="36" hasCustomPrompt="1"/>
          </p:nvPr>
        </p:nvSpPr>
        <p:spPr>
          <a:xfrm>
            <a:off x="5107470" y="3904845"/>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0" name="Text Placeholder 15">
            <a:extLst>
              <a:ext uri="{FF2B5EF4-FFF2-40B4-BE49-F238E27FC236}">
                <a16:creationId xmlns:a16="http://schemas.microsoft.com/office/drawing/2014/main" id="{C0B70CC5-2F08-B20D-0670-18DB96E86AA1}"/>
              </a:ext>
            </a:extLst>
          </p:cNvPr>
          <p:cNvSpPr>
            <a:spLocks noGrp="1"/>
          </p:cNvSpPr>
          <p:nvPr>
            <p:ph type="body" sz="quarter" idx="37" hasCustomPrompt="1"/>
          </p:nvPr>
        </p:nvSpPr>
        <p:spPr>
          <a:xfrm>
            <a:off x="5107470" y="4824791"/>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1" name="Text Placeholder 15">
            <a:extLst>
              <a:ext uri="{FF2B5EF4-FFF2-40B4-BE49-F238E27FC236}">
                <a16:creationId xmlns:a16="http://schemas.microsoft.com/office/drawing/2014/main" id="{ED1956A0-CC17-1240-2E85-DACDD3FCA32A}"/>
              </a:ext>
            </a:extLst>
          </p:cNvPr>
          <p:cNvSpPr>
            <a:spLocks noGrp="1"/>
          </p:cNvSpPr>
          <p:nvPr>
            <p:ph type="body" sz="quarter" idx="38" hasCustomPrompt="1"/>
          </p:nvPr>
        </p:nvSpPr>
        <p:spPr>
          <a:xfrm>
            <a:off x="8904438" y="4822873"/>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3" name="Text Placeholder 15">
            <a:extLst>
              <a:ext uri="{FF2B5EF4-FFF2-40B4-BE49-F238E27FC236}">
                <a16:creationId xmlns:a16="http://schemas.microsoft.com/office/drawing/2014/main" id="{D466750E-367B-C490-06F7-F8F2A1176738}"/>
              </a:ext>
            </a:extLst>
          </p:cNvPr>
          <p:cNvSpPr>
            <a:spLocks noGrp="1"/>
          </p:cNvSpPr>
          <p:nvPr>
            <p:ph type="body" sz="quarter" idx="40" hasCustomPrompt="1"/>
          </p:nvPr>
        </p:nvSpPr>
        <p:spPr>
          <a:xfrm>
            <a:off x="8904438" y="2982684"/>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14" name="Text Placeholder 15">
            <a:extLst>
              <a:ext uri="{FF2B5EF4-FFF2-40B4-BE49-F238E27FC236}">
                <a16:creationId xmlns:a16="http://schemas.microsoft.com/office/drawing/2014/main" id="{077B9992-CC88-CCE4-31E8-AA90DD7D098A}"/>
              </a:ext>
            </a:extLst>
          </p:cNvPr>
          <p:cNvSpPr>
            <a:spLocks noGrp="1"/>
          </p:cNvSpPr>
          <p:nvPr>
            <p:ph type="body" sz="quarter" idx="41" hasCustomPrompt="1"/>
          </p:nvPr>
        </p:nvSpPr>
        <p:spPr>
          <a:xfrm>
            <a:off x="8904438" y="2062440"/>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31" name="Text Placeholder 15">
            <a:extLst>
              <a:ext uri="{FF2B5EF4-FFF2-40B4-BE49-F238E27FC236}">
                <a16:creationId xmlns:a16="http://schemas.microsoft.com/office/drawing/2014/main" id="{0FE09319-FDC2-E2A7-3FE8-75902F942600}"/>
              </a:ext>
            </a:extLst>
          </p:cNvPr>
          <p:cNvSpPr>
            <a:spLocks noGrp="1"/>
          </p:cNvSpPr>
          <p:nvPr>
            <p:ph type="body" sz="quarter" idx="39" hasCustomPrompt="1"/>
          </p:nvPr>
        </p:nvSpPr>
        <p:spPr>
          <a:xfrm>
            <a:off x="8904438" y="3902928"/>
            <a:ext cx="2787367" cy="175683"/>
          </a:xfrm>
        </p:spPr>
        <p:txBody>
          <a:bodyPr lIns="0" tIns="0" rIns="0" bIns="0">
            <a:noAutofit/>
          </a:bodyPr>
          <a:lstStyle>
            <a:lvl1pPr marL="0" indent="0">
              <a:buNone/>
              <a:defRPr sz="1400" b="1">
                <a:solidFill>
                  <a:schemeClr val="bg1"/>
                </a:solidFill>
                <a:latin typeface="DM Sans" panose="020F0502020204030204" pitchFamily="2" charset="0"/>
              </a:defRPr>
            </a:lvl1pPr>
            <a:lvl2pPr marL="457213" indent="0">
              <a:buNone/>
              <a:defRPr>
                <a:latin typeface="DM Sans" panose="020F0502020204030204" pitchFamily="2" charset="0"/>
              </a:defRPr>
            </a:lvl2pPr>
            <a:lvl3pPr marL="914424" indent="0">
              <a:buNone/>
              <a:defRPr>
                <a:latin typeface="DM Sans" panose="020F0502020204030204" pitchFamily="2" charset="0"/>
              </a:defRPr>
            </a:lvl3pPr>
            <a:lvl4pPr marL="1371636" indent="0">
              <a:buNone/>
              <a:defRPr>
                <a:latin typeface="DM Sans" panose="020F0502020204030204" pitchFamily="2" charset="0"/>
              </a:defRPr>
            </a:lvl4pPr>
            <a:lvl5pPr marL="1828849" indent="0">
              <a:buNone/>
              <a:defRPr>
                <a:latin typeface="DM Sans" panose="020F0502020204030204" pitchFamily="2" charset="0"/>
              </a:defRPr>
            </a:lvl5pPr>
          </a:lstStyle>
          <a:p>
            <a:pPr lvl="0"/>
            <a:r>
              <a:rPr lang="en-GB"/>
              <a:t>Section xx</a:t>
            </a:r>
            <a:endParaRPr lang="en-US"/>
          </a:p>
        </p:txBody>
      </p:sp>
      <p:sp>
        <p:nvSpPr>
          <p:cNvPr id="172" name="Google Shape;53;p8">
            <a:extLst>
              <a:ext uri="{FF2B5EF4-FFF2-40B4-BE49-F238E27FC236}">
                <a16:creationId xmlns:a16="http://schemas.microsoft.com/office/drawing/2014/main" id="{DEFE8A13-8DFB-2FC3-9871-0F195BCBBFC9}"/>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89" name="Text Placeholder 176">
            <a:extLst>
              <a:ext uri="{FF2B5EF4-FFF2-40B4-BE49-F238E27FC236}">
                <a16:creationId xmlns:a16="http://schemas.microsoft.com/office/drawing/2014/main" id="{2193FBD5-9B50-167A-047E-D01D38D4D7BA}"/>
              </a:ext>
            </a:extLst>
          </p:cNvPr>
          <p:cNvSpPr>
            <a:spLocks noGrp="1"/>
          </p:cNvSpPr>
          <p:nvPr>
            <p:ph type="body" sz="quarter" idx="50" hasCustomPrompt="1"/>
          </p:nvPr>
        </p:nvSpPr>
        <p:spPr>
          <a:xfrm>
            <a:off x="1311934" y="2310941"/>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0" name="Text Placeholder 176">
            <a:extLst>
              <a:ext uri="{FF2B5EF4-FFF2-40B4-BE49-F238E27FC236}">
                <a16:creationId xmlns:a16="http://schemas.microsoft.com/office/drawing/2014/main" id="{C4EDA820-6C80-04DB-44E7-63B95D0706B8}"/>
              </a:ext>
            </a:extLst>
          </p:cNvPr>
          <p:cNvSpPr>
            <a:spLocks noGrp="1"/>
          </p:cNvSpPr>
          <p:nvPr>
            <p:ph type="body" sz="quarter" idx="51" hasCustomPrompt="1"/>
          </p:nvPr>
        </p:nvSpPr>
        <p:spPr>
          <a:xfrm>
            <a:off x="1310502" y="3231477"/>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1" name="Text Placeholder 176">
            <a:extLst>
              <a:ext uri="{FF2B5EF4-FFF2-40B4-BE49-F238E27FC236}">
                <a16:creationId xmlns:a16="http://schemas.microsoft.com/office/drawing/2014/main" id="{3D9B9085-69ED-4142-F7BF-41C61848DA94}"/>
              </a:ext>
            </a:extLst>
          </p:cNvPr>
          <p:cNvSpPr>
            <a:spLocks noGrp="1"/>
          </p:cNvSpPr>
          <p:nvPr>
            <p:ph type="body" sz="quarter" idx="52" hasCustomPrompt="1"/>
          </p:nvPr>
        </p:nvSpPr>
        <p:spPr>
          <a:xfrm>
            <a:off x="1311934" y="4152021"/>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2" name="Text Placeholder 176">
            <a:extLst>
              <a:ext uri="{FF2B5EF4-FFF2-40B4-BE49-F238E27FC236}">
                <a16:creationId xmlns:a16="http://schemas.microsoft.com/office/drawing/2014/main" id="{FECA7559-2A82-B383-3C62-C93A4AA0D888}"/>
              </a:ext>
            </a:extLst>
          </p:cNvPr>
          <p:cNvSpPr>
            <a:spLocks noGrp="1"/>
          </p:cNvSpPr>
          <p:nvPr>
            <p:ph type="body" sz="quarter" idx="53" hasCustomPrompt="1"/>
          </p:nvPr>
        </p:nvSpPr>
        <p:spPr>
          <a:xfrm>
            <a:off x="1310502" y="5071375"/>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3" name="Text Placeholder 176">
            <a:extLst>
              <a:ext uri="{FF2B5EF4-FFF2-40B4-BE49-F238E27FC236}">
                <a16:creationId xmlns:a16="http://schemas.microsoft.com/office/drawing/2014/main" id="{799801B4-64EB-E403-88AD-23ED3C169823}"/>
              </a:ext>
            </a:extLst>
          </p:cNvPr>
          <p:cNvSpPr>
            <a:spLocks noGrp="1"/>
          </p:cNvSpPr>
          <p:nvPr>
            <p:ph type="body" sz="quarter" idx="54" hasCustomPrompt="1"/>
          </p:nvPr>
        </p:nvSpPr>
        <p:spPr>
          <a:xfrm>
            <a:off x="5107470" y="2310941"/>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4" name="Text Placeholder 176">
            <a:extLst>
              <a:ext uri="{FF2B5EF4-FFF2-40B4-BE49-F238E27FC236}">
                <a16:creationId xmlns:a16="http://schemas.microsoft.com/office/drawing/2014/main" id="{7F2BCCAC-CDC4-88D3-62ED-1F024735F371}"/>
              </a:ext>
            </a:extLst>
          </p:cNvPr>
          <p:cNvSpPr>
            <a:spLocks noGrp="1"/>
          </p:cNvSpPr>
          <p:nvPr>
            <p:ph type="body" sz="quarter" idx="55" hasCustomPrompt="1"/>
          </p:nvPr>
        </p:nvSpPr>
        <p:spPr>
          <a:xfrm>
            <a:off x="5107470" y="3231185"/>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5" name="Text Placeholder 176">
            <a:extLst>
              <a:ext uri="{FF2B5EF4-FFF2-40B4-BE49-F238E27FC236}">
                <a16:creationId xmlns:a16="http://schemas.microsoft.com/office/drawing/2014/main" id="{4483B4AB-77C8-37D5-8938-7FDB7F4024A3}"/>
              </a:ext>
            </a:extLst>
          </p:cNvPr>
          <p:cNvSpPr>
            <a:spLocks noGrp="1"/>
          </p:cNvSpPr>
          <p:nvPr>
            <p:ph type="body" sz="quarter" idx="56" hasCustomPrompt="1"/>
          </p:nvPr>
        </p:nvSpPr>
        <p:spPr>
          <a:xfrm>
            <a:off x="5107470" y="4152021"/>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6" name="Text Placeholder 176">
            <a:extLst>
              <a:ext uri="{FF2B5EF4-FFF2-40B4-BE49-F238E27FC236}">
                <a16:creationId xmlns:a16="http://schemas.microsoft.com/office/drawing/2014/main" id="{7AB80E06-7171-2656-74E9-3EE517646E5D}"/>
              </a:ext>
            </a:extLst>
          </p:cNvPr>
          <p:cNvSpPr>
            <a:spLocks noGrp="1"/>
          </p:cNvSpPr>
          <p:nvPr>
            <p:ph type="body" sz="quarter" idx="57" hasCustomPrompt="1"/>
          </p:nvPr>
        </p:nvSpPr>
        <p:spPr>
          <a:xfrm>
            <a:off x="5107470" y="5071967"/>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7" name="Text Placeholder 176">
            <a:extLst>
              <a:ext uri="{FF2B5EF4-FFF2-40B4-BE49-F238E27FC236}">
                <a16:creationId xmlns:a16="http://schemas.microsoft.com/office/drawing/2014/main" id="{3F910DA4-66AC-0E4F-3C12-3B98FA95CED9}"/>
              </a:ext>
            </a:extLst>
          </p:cNvPr>
          <p:cNvSpPr>
            <a:spLocks noGrp="1"/>
          </p:cNvSpPr>
          <p:nvPr>
            <p:ph type="body" sz="quarter" idx="58" hasCustomPrompt="1"/>
          </p:nvPr>
        </p:nvSpPr>
        <p:spPr>
          <a:xfrm>
            <a:off x="8904437" y="2310941"/>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8" name="Text Placeholder 176">
            <a:extLst>
              <a:ext uri="{FF2B5EF4-FFF2-40B4-BE49-F238E27FC236}">
                <a16:creationId xmlns:a16="http://schemas.microsoft.com/office/drawing/2014/main" id="{4924A85F-FBCB-B459-96C1-84310946114C}"/>
              </a:ext>
            </a:extLst>
          </p:cNvPr>
          <p:cNvSpPr>
            <a:spLocks noGrp="1"/>
          </p:cNvSpPr>
          <p:nvPr>
            <p:ph type="body" sz="quarter" idx="59" hasCustomPrompt="1"/>
          </p:nvPr>
        </p:nvSpPr>
        <p:spPr>
          <a:xfrm>
            <a:off x="8904437" y="3231185"/>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99" name="Text Placeholder 176">
            <a:extLst>
              <a:ext uri="{FF2B5EF4-FFF2-40B4-BE49-F238E27FC236}">
                <a16:creationId xmlns:a16="http://schemas.microsoft.com/office/drawing/2014/main" id="{48273B88-AB43-8765-F165-5905EAC648A8}"/>
              </a:ext>
            </a:extLst>
          </p:cNvPr>
          <p:cNvSpPr>
            <a:spLocks noGrp="1"/>
          </p:cNvSpPr>
          <p:nvPr>
            <p:ph type="body" sz="quarter" idx="60" hasCustomPrompt="1"/>
          </p:nvPr>
        </p:nvSpPr>
        <p:spPr>
          <a:xfrm>
            <a:off x="8904437" y="4151429"/>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200" name="Text Placeholder 176">
            <a:extLst>
              <a:ext uri="{FF2B5EF4-FFF2-40B4-BE49-F238E27FC236}">
                <a16:creationId xmlns:a16="http://schemas.microsoft.com/office/drawing/2014/main" id="{71A41539-9AB4-75F7-5A28-BF17B91FFD8E}"/>
              </a:ext>
            </a:extLst>
          </p:cNvPr>
          <p:cNvSpPr>
            <a:spLocks noGrp="1"/>
          </p:cNvSpPr>
          <p:nvPr>
            <p:ph type="body" sz="quarter" idx="61" hasCustomPrompt="1"/>
          </p:nvPr>
        </p:nvSpPr>
        <p:spPr>
          <a:xfrm>
            <a:off x="8904437" y="5071967"/>
            <a:ext cx="2788799" cy="360000"/>
          </a:xfrm>
        </p:spPr>
        <p:txBody>
          <a:bodyPr lIns="0" tIns="0" rIns="0" bIns="0">
            <a:noAutofit/>
          </a:bodyPr>
          <a:lstStyle>
            <a:lvl1pPr marL="0" indent="0">
              <a:buNone/>
              <a:defRPr lang="en-US" sz="1733" kern="1200" spc="67" baseline="0" dirty="0">
                <a:solidFill>
                  <a:schemeClr val="bg1"/>
                </a:solidFill>
                <a:latin typeface="DM Sans" panose="020F0502020204030204" pitchFamily="2" charset="0"/>
                <a:ea typeface="+mn-ea"/>
                <a:cs typeface="+mn-cs"/>
              </a:defRPr>
            </a:lvl1pPr>
          </a:lstStyle>
          <a:p>
            <a:pPr lvl="0"/>
            <a:r>
              <a:rPr lang="en-GB"/>
              <a:t>Title</a:t>
            </a:r>
            <a:endParaRPr lang="en-US"/>
          </a:p>
        </p:txBody>
      </p:sp>
      <p:sp>
        <p:nvSpPr>
          <p:cNvPr id="10" name="Rectangle 9">
            <a:extLst>
              <a:ext uri="{FF2B5EF4-FFF2-40B4-BE49-F238E27FC236}">
                <a16:creationId xmlns:a16="http://schemas.microsoft.com/office/drawing/2014/main" id="{B8EECF4E-2261-F59D-1084-F45618B8590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5" name="Rectangle 14">
            <a:extLst>
              <a:ext uri="{FF2B5EF4-FFF2-40B4-BE49-F238E27FC236}">
                <a16:creationId xmlns:a16="http://schemas.microsoft.com/office/drawing/2014/main" id="{45BDB3C2-3CD1-6627-E2AE-8D0972F485A1}"/>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7" name="Rectangle 16">
            <a:extLst>
              <a:ext uri="{FF2B5EF4-FFF2-40B4-BE49-F238E27FC236}">
                <a16:creationId xmlns:a16="http://schemas.microsoft.com/office/drawing/2014/main" id="{0FD5DA0A-6D60-0E0C-2385-0FF409302BCE}"/>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Graphic 17">
            <a:extLst>
              <a:ext uri="{FF2B5EF4-FFF2-40B4-BE49-F238E27FC236}">
                <a16:creationId xmlns:a16="http://schemas.microsoft.com/office/drawing/2014/main" id="{98072F43-8039-DF6C-C954-513BDE0C589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496906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Column Image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89"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7"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6"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478640" y="3855797"/>
            <a:ext cx="2145600" cy="196799"/>
          </a:xfrm>
        </p:spPr>
        <p:txBody>
          <a:bodyPr lIns="0" tIns="0" rIns="0" bIns="0">
            <a:noAutofit/>
          </a:bodyPr>
          <a:lstStyle>
            <a:lvl1pPr marL="0" indent="0">
              <a:buNone/>
              <a:defRPr sz="1400" b="0" i="0" cap="all" spc="53" baseline="0">
                <a:solidFill>
                  <a:schemeClr val="accent1"/>
                </a:solidFill>
                <a:latin typeface="Antonio Light" pitchFamily="2" charset="77"/>
              </a:defRPr>
            </a:lvl1pPr>
          </a:lstStyle>
          <a:p>
            <a:pPr lvl="0"/>
            <a:r>
              <a:rPr lang="en-GB"/>
              <a:t>Title</a:t>
            </a:r>
            <a:endParaRPr lang="en-US"/>
          </a:p>
        </p:txBody>
      </p:sp>
      <p:sp>
        <p:nvSpPr>
          <p:cNvPr id="33" name="Text Placeholder 31">
            <a:extLst>
              <a:ext uri="{FF2B5EF4-FFF2-40B4-BE49-F238E27FC236}">
                <a16:creationId xmlns:a16="http://schemas.microsoft.com/office/drawing/2014/main" id="{D161B477-CD13-CFE3-B7F9-E909796F5F9D}"/>
              </a:ext>
            </a:extLst>
          </p:cNvPr>
          <p:cNvSpPr>
            <a:spLocks noGrp="1"/>
          </p:cNvSpPr>
          <p:nvPr>
            <p:ph type="body" sz="quarter" idx="20" hasCustomPrompt="1"/>
          </p:nvPr>
        </p:nvSpPr>
        <p:spPr>
          <a:xfrm>
            <a:off x="2745889" y="3855797"/>
            <a:ext cx="2145600" cy="196799"/>
          </a:xfrm>
        </p:spPr>
        <p:txBody>
          <a:bodyPr lIns="0" tIns="0" rIns="0" bIns="0">
            <a:noAutofit/>
          </a:bodyPr>
          <a:lstStyle>
            <a:lvl1pPr marL="0" indent="0">
              <a:buNone/>
              <a:defRPr sz="1400" b="0" i="0" cap="all" spc="53" baseline="0">
                <a:solidFill>
                  <a:schemeClr val="accent1"/>
                </a:solidFill>
                <a:latin typeface="Antonio Light" pitchFamily="2" charset="77"/>
              </a:defRPr>
            </a:lvl1pPr>
          </a:lstStyle>
          <a:p>
            <a:pPr lvl="0"/>
            <a:r>
              <a:rPr lang="en-GB"/>
              <a:t>Title</a:t>
            </a:r>
          </a:p>
        </p:txBody>
      </p:sp>
      <p:sp>
        <p:nvSpPr>
          <p:cNvPr id="34" name="Text Placeholder 31">
            <a:extLst>
              <a:ext uri="{FF2B5EF4-FFF2-40B4-BE49-F238E27FC236}">
                <a16:creationId xmlns:a16="http://schemas.microsoft.com/office/drawing/2014/main" id="{025F900A-1BAD-B631-A848-511646587262}"/>
              </a:ext>
            </a:extLst>
          </p:cNvPr>
          <p:cNvSpPr>
            <a:spLocks noGrp="1"/>
          </p:cNvSpPr>
          <p:nvPr>
            <p:ph type="body" sz="quarter" idx="21" hasCustomPrompt="1"/>
          </p:nvPr>
        </p:nvSpPr>
        <p:spPr>
          <a:xfrm>
            <a:off x="5013137" y="3855797"/>
            <a:ext cx="2145600" cy="196799"/>
          </a:xfrm>
        </p:spPr>
        <p:txBody>
          <a:bodyPr lIns="0" tIns="0" rIns="0" bIns="0">
            <a:noAutofit/>
          </a:bodyPr>
          <a:lstStyle>
            <a:lvl1pPr marL="0" indent="0">
              <a:buNone/>
              <a:defRPr sz="1400" b="0" i="0" cap="all" spc="53" baseline="0">
                <a:solidFill>
                  <a:schemeClr val="accent1"/>
                </a:solidFill>
                <a:latin typeface="Antonio Light" pitchFamily="2" charset="77"/>
              </a:defRPr>
            </a:lvl1pPr>
          </a:lstStyle>
          <a:p>
            <a:pPr lvl="0"/>
            <a:r>
              <a:rPr lang="en-GB"/>
              <a:t>Title</a:t>
            </a:r>
          </a:p>
        </p:txBody>
      </p:sp>
      <p:sp>
        <p:nvSpPr>
          <p:cNvPr id="35" name="Text Placeholder 31">
            <a:extLst>
              <a:ext uri="{FF2B5EF4-FFF2-40B4-BE49-F238E27FC236}">
                <a16:creationId xmlns:a16="http://schemas.microsoft.com/office/drawing/2014/main" id="{FC66589E-4D66-2A12-455D-F70E3FB1B420}"/>
              </a:ext>
            </a:extLst>
          </p:cNvPr>
          <p:cNvSpPr>
            <a:spLocks noGrp="1"/>
          </p:cNvSpPr>
          <p:nvPr>
            <p:ph type="body" sz="quarter" idx="22" hasCustomPrompt="1"/>
          </p:nvPr>
        </p:nvSpPr>
        <p:spPr>
          <a:xfrm>
            <a:off x="7280387" y="3855797"/>
            <a:ext cx="2145600" cy="196799"/>
          </a:xfrm>
        </p:spPr>
        <p:txBody>
          <a:bodyPr lIns="0" tIns="0" rIns="0" bIns="0">
            <a:noAutofit/>
          </a:bodyPr>
          <a:lstStyle>
            <a:lvl1pPr marL="0" indent="0">
              <a:buNone/>
              <a:defRPr sz="1400" b="0" i="0" cap="all" spc="53" baseline="0">
                <a:solidFill>
                  <a:schemeClr val="accent1"/>
                </a:solidFill>
                <a:latin typeface="Antonio Light" pitchFamily="2" charset="77"/>
              </a:defRPr>
            </a:lvl1pPr>
          </a:lstStyle>
          <a:p>
            <a:pPr lvl="0"/>
            <a:r>
              <a:rPr lang="en-GB"/>
              <a:t>Title</a:t>
            </a:r>
          </a:p>
        </p:txBody>
      </p:sp>
      <p:sp>
        <p:nvSpPr>
          <p:cNvPr id="36" name="Text Placeholder 31">
            <a:extLst>
              <a:ext uri="{FF2B5EF4-FFF2-40B4-BE49-F238E27FC236}">
                <a16:creationId xmlns:a16="http://schemas.microsoft.com/office/drawing/2014/main" id="{D4D8A374-1199-8D45-FF9F-15CF9C78ABE5}"/>
              </a:ext>
            </a:extLst>
          </p:cNvPr>
          <p:cNvSpPr>
            <a:spLocks noGrp="1"/>
          </p:cNvSpPr>
          <p:nvPr>
            <p:ph type="body" sz="quarter" idx="23" hasCustomPrompt="1"/>
          </p:nvPr>
        </p:nvSpPr>
        <p:spPr>
          <a:xfrm>
            <a:off x="9547636" y="3855797"/>
            <a:ext cx="2145600" cy="196799"/>
          </a:xfrm>
        </p:spPr>
        <p:txBody>
          <a:bodyPr lIns="0" tIns="0" rIns="0" bIns="0">
            <a:noAutofit/>
          </a:bodyPr>
          <a:lstStyle>
            <a:lvl1pPr marL="0" indent="0">
              <a:buNone/>
              <a:defRPr sz="1400" b="0" i="0" cap="all" spc="53" baseline="0">
                <a:solidFill>
                  <a:schemeClr val="accent1"/>
                </a:solidFill>
                <a:latin typeface="Antonio Light" pitchFamily="2" charset="77"/>
              </a:defRPr>
            </a:lvl1pPr>
          </a:lstStyle>
          <a:p>
            <a:pPr lvl="0"/>
            <a:r>
              <a:rPr lang="en-GB"/>
              <a:t>Title</a:t>
            </a:r>
          </a:p>
        </p:txBody>
      </p:sp>
      <p:sp>
        <p:nvSpPr>
          <p:cNvPr id="37" name="Text Placeholder 31">
            <a:extLst>
              <a:ext uri="{FF2B5EF4-FFF2-40B4-BE49-F238E27FC236}">
                <a16:creationId xmlns:a16="http://schemas.microsoft.com/office/drawing/2014/main" id="{3EED8F1B-B6AF-6810-B01B-600AF3AF8DE1}"/>
              </a:ext>
            </a:extLst>
          </p:cNvPr>
          <p:cNvSpPr>
            <a:spLocks noGrp="1"/>
          </p:cNvSpPr>
          <p:nvPr>
            <p:ph type="body" sz="quarter" idx="24" hasCustomPrompt="1"/>
          </p:nvPr>
        </p:nvSpPr>
        <p:spPr>
          <a:xfrm>
            <a:off x="478640" y="4115797"/>
            <a:ext cx="2145600" cy="669329"/>
          </a:xfrm>
        </p:spPr>
        <p:txBody>
          <a:bodyPr lIns="0" tIns="0" rIns="0" bIns="0">
            <a:noAutofit/>
          </a:bodyPr>
          <a:lstStyle>
            <a:lvl1pPr marL="0" indent="0">
              <a:buNone/>
              <a:defRPr sz="1200" b="0" i="1" cap="none" spc="0" baseline="0">
                <a:solidFill>
                  <a:schemeClr val="bg1"/>
                </a:solidFill>
                <a:latin typeface="+mn-lt"/>
              </a:defRPr>
            </a:lvl1pPr>
          </a:lstStyle>
          <a:p>
            <a:pPr lvl="0"/>
            <a:r>
              <a:rPr lang="en-GB"/>
              <a:t>Subtitle</a:t>
            </a:r>
            <a:endParaRPr lang="en-US"/>
          </a:p>
        </p:txBody>
      </p:sp>
      <p:sp>
        <p:nvSpPr>
          <p:cNvPr id="38" name="Text Placeholder 31">
            <a:extLst>
              <a:ext uri="{FF2B5EF4-FFF2-40B4-BE49-F238E27FC236}">
                <a16:creationId xmlns:a16="http://schemas.microsoft.com/office/drawing/2014/main" id="{5A99D368-67F2-3614-0B46-21E2CECBE779}"/>
              </a:ext>
            </a:extLst>
          </p:cNvPr>
          <p:cNvSpPr>
            <a:spLocks noGrp="1"/>
          </p:cNvSpPr>
          <p:nvPr>
            <p:ph type="body" sz="quarter" idx="25" hasCustomPrompt="1"/>
          </p:nvPr>
        </p:nvSpPr>
        <p:spPr>
          <a:xfrm>
            <a:off x="2745889" y="4115797"/>
            <a:ext cx="2145600" cy="669329"/>
          </a:xfrm>
        </p:spPr>
        <p:txBody>
          <a:bodyPr lIns="0" tIns="0" rIns="0" bIns="0">
            <a:noAutofit/>
          </a:bodyPr>
          <a:lstStyle>
            <a:lvl1pPr marL="0" indent="0">
              <a:buNone/>
              <a:defRPr sz="1200" b="0" i="1" cap="none" spc="0" baseline="0">
                <a:solidFill>
                  <a:schemeClr val="bg1"/>
                </a:solidFill>
                <a:latin typeface="+mn-lt"/>
              </a:defRPr>
            </a:lvl1pPr>
          </a:lstStyle>
          <a:p>
            <a:pPr lvl="0"/>
            <a:r>
              <a:rPr lang="en-GB"/>
              <a:t>Subtitle</a:t>
            </a:r>
          </a:p>
        </p:txBody>
      </p:sp>
      <p:sp>
        <p:nvSpPr>
          <p:cNvPr id="39" name="Text Placeholder 31">
            <a:extLst>
              <a:ext uri="{FF2B5EF4-FFF2-40B4-BE49-F238E27FC236}">
                <a16:creationId xmlns:a16="http://schemas.microsoft.com/office/drawing/2014/main" id="{E60B8CF3-AE90-FD6B-ABB2-AAD7EFDE0226}"/>
              </a:ext>
            </a:extLst>
          </p:cNvPr>
          <p:cNvSpPr>
            <a:spLocks noGrp="1"/>
          </p:cNvSpPr>
          <p:nvPr>
            <p:ph type="body" sz="quarter" idx="26" hasCustomPrompt="1"/>
          </p:nvPr>
        </p:nvSpPr>
        <p:spPr>
          <a:xfrm>
            <a:off x="5013137" y="4115797"/>
            <a:ext cx="2145600" cy="669329"/>
          </a:xfrm>
        </p:spPr>
        <p:txBody>
          <a:bodyPr lIns="0" tIns="0" rIns="0" bIns="0">
            <a:noAutofit/>
          </a:bodyPr>
          <a:lstStyle>
            <a:lvl1pPr marL="0" indent="0">
              <a:buNone/>
              <a:defRPr sz="1200" b="0" i="1" cap="none" spc="0" baseline="0">
                <a:solidFill>
                  <a:schemeClr val="bg1"/>
                </a:solidFill>
                <a:latin typeface="+mn-lt"/>
              </a:defRPr>
            </a:lvl1pPr>
          </a:lstStyle>
          <a:p>
            <a:pPr lvl="0"/>
            <a:r>
              <a:rPr lang="en-GB"/>
              <a:t>Subtitle</a:t>
            </a:r>
          </a:p>
        </p:txBody>
      </p:sp>
      <p:sp>
        <p:nvSpPr>
          <p:cNvPr id="40" name="Text Placeholder 31">
            <a:extLst>
              <a:ext uri="{FF2B5EF4-FFF2-40B4-BE49-F238E27FC236}">
                <a16:creationId xmlns:a16="http://schemas.microsoft.com/office/drawing/2014/main" id="{15837EC7-645A-F20D-2A77-BAB7956CA42A}"/>
              </a:ext>
            </a:extLst>
          </p:cNvPr>
          <p:cNvSpPr>
            <a:spLocks noGrp="1"/>
          </p:cNvSpPr>
          <p:nvPr>
            <p:ph type="body" sz="quarter" idx="27" hasCustomPrompt="1"/>
          </p:nvPr>
        </p:nvSpPr>
        <p:spPr>
          <a:xfrm>
            <a:off x="7280387" y="4115797"/>
            <a:ext cx="2145600" cy="669329"/>
          </a:xfrm>
        </p:spPr>
        <p:txBody>
          <a:bodyPr lIns="0" tIns="0" rIns="0" bIns="0">
            <a:noAutofit/>
          </a:bodyPr>
          <a:lstStyle>
            <a:lvl1pPr marL="0" indent="0">
              <a:buNone/>
              <a:defRPr sz="1200" b="0" i="1" cap="none" spc="0" baseline="0">
                <a:solidFill>
                  <a:schemeClr val="bg1"/>
                </a:solidFill>
                <a:latin typeface="+mn-lt"/>
              </a:defRPr>
            </a:lvl1pPr>
          </a:lstStyle>
          <a:p>
            <a:pPr lvl="0"/>
            <a:r>
              <a:rPr lang="en-GB"/>
              <a:t>Subtitle</a:t>
            </a:r>
          </a:p>
        </p:txBody>
      </p:sp>
      <p:sp>
        <p:nvSpPr>
          <p:cNvPr id="41" name="Text Placeholder 31">
            <a:extLst>
              <a:ext uri="{FF2B5EF4-FFF2-40B4-BE49-F238E27FC236}">
                <a16:creationId xmlns:a16="http://schemas.microsoft.com/office/drawing/2014/main" id="{EC3F3182-ADAA-C15C-F2B9-D13E0CB3EBCC}"/>
              </a:ext>
            </a:extLst>
          </p:cNvPr>
          <p:cNvSpPr>
            <a:spLocks noGrp="1"/>
          </p:cNvSpPr>
          <p:nvPr>
            <p:ph type="body" sz="quarter" idx="28" hasCustomPrompt="1"/>
          </p:nvPr>
        </p:nvSpPr>
        <p:spPr>
          <a:xfrm>
            <a:off x="9547636" y="4115797"/>
            <a:ext cx="2145600" cy="669329"/>
          </a:xfrm>
        </p:spPr>
        <p:txBody>
          <a:bodyPr lIns="0" tIns="0" rIns="0" bIns="0">
            <a:noAutofit/>
          </a:bodyPr>
          <a:lstStyle>
            <a:lvl1pPr marL="0" indent="0">
              <a:buNone/>
              <a:defRPr sz="1200" b="0" i="1" cap="none" spc="0" baseline="0">
                <a:solidFill>
                  <a:schemeClr val="bg1"/>
                </a:solidFill>
                <a:latin typeface="+mn-lt"/>
              </a:defRPr>
            </a:lvl1pPr>
          </a:lstStyle>
          <a:p>
            <a:pPr lvl="0"/>
            <a:r>
              <a:rPr lang="en-GB"/>
              <a:t>Subtitle</a:t>
            </a:r>
          </a:p>
        </p:txBody>
      </p:sp>
      <p:sp>
        <p:nvSpPr>
          <p:cNvPr id="42" name="Text Placeholder 31">
            <a:extLst>
              <a:ext uri="{FF2B5EF4-FFF2-40B4-BE49-F238E27FC236}">
                <a16:creationId xmlns:a16="http://schemas.microsoft.com/office/drawing/2014/main" id="{06EC5FC6-68B0-53C2-F0A8-95AE07E11A1E}"/>
              </a:ext>
            </a:extLst>
          </p:cNvPr>
          <p:cNvSpPr>
            <a:spLocks noGrp="1"/>
          </p:cNvSpPr>
          <p:nvPr>
            <p:ph type="body" sz="quarter" idx="29" hasCustomPrompt="1"/>
          </p:nvPr>
        </p:nvSpPr>
        <p:spPr>
          <a:xfrm>
            <a:off x="478640" y="4960959"/>
            <a:ext cx="2145600" cy="929752"/>
          </a:xfrm>
        </p:spPr>
        <p:txBody>
          <a:bodyPr lIns="0" tIns="0" rIns="0" bIns="0">
            <a:noAutofit/>
          </a:bodyPr>
          <a:lstStyle>
            <a:lvl1pPr marL="0" indent="0">
              <a:lnSpc>
                <a:spcPct val="100000"/>
              </a:lnSpc>
              <a:buNone/>
              <a:defRPr sz="1200" b="0" i="0" cap="none" spc="0" baseline="0">
                <a:solidFill>
                  <a:schemeClr val="bg1"/>
                </a:solidFill>
                <a:latin typeface="DM Sans" panose="020F0502020204030204" pitchFamily="2" charset="0"/>
              </a:defRPr>
            </a:lvl1pPr>
          </a:lstStyle>
          <a:p>
            <a:pPr lvl="0"/>
            <a:r>
              <a:rPr lang="en-GB"/>
              <a:t>Body copy</a:t>
            </a:r>
            <a:endParaRPr lang="en-US"/>
          </a:p>
        </p:txBody>
      </p:sp>
      <p:sp>
        <p:nvSpPr>
          <p:cNvPr id="43" name="Text Placeholder 31">
            <a:extLst>
              <a:ext uri="{FF2B5EF4-FFF2-40B4-BE49-F238E27FC236}">
                <a16:creationId xmlns:a16="http://schemas.microsoft.com/office/drawing/2014/main" id="{480194A3-0083-E516-68D5-50EC789C10BB}"/>
              </a:ext>
            </a:extLst>
          </p:cNvPr>
          <p:cNvSpPr>
            <a:spLocks noGrp="1"/>
          </p:cNvSpPr>
          <p:nvPr>
            <p:ph type="body" sz="quarter" idx="30" hasCustomPrompt="1"/>
          </p:nvPr>
        </p:nvSpPr>
        <p:spPr>
          <a:xfrm>
            <a:off x="2745889" y="4960959"/>
            <a:ext cx="2145600" cy="929752"/>
          </a:xfrm>
        </p:spPr>
        <p:txBody>
          <a:bodyPr lIns="0" tIns="0" rIns="0" bIns="0">
            <a:noAutofit/>
          </a:bodyPr>
          <a:lstStyle>
            <a:lvl1pPr marL="0" indent="0">
              <a:lnSpc>
                <a:spcPct val="100000"/>
              </a:lnSpc>
              <a:buNone/>
              <a:defRPr sz="1200" b="0" i="0" cap="none" spc="0" baseline="0">
                <a:solidFill>
                  <a:schemeClr val="bg1"/>
                </a:solidFill>
                <a:latin typeface="DM Sans" panose="020F0502020204030204" pitchFamily="2" charset="0"/>
              </a:defRPr>
            </a:lvl1pPr>
          </a:lstStyle>
          <a:p>
            <a:pPr lvl="0"/>
            <a:r>
              <a:rPr lang="en-GB"/>
              <a:t>Body copy</a:t>
            </a:r>
          </a:p>
        </p:txBody>
      </p:sp>
      <p:sp>
        <p:nvSpPr>
          <p:cNvPr id="44" name="Text Placeholder 31">
            <a:extLst>
              <a:ext uri="{FF2B5EF4-FFF2-40B4-BE49-F238E27FC236}">
                <a16:creationId xmlns:a16="http://schemas.microsoft.com/office/drawing/2014/main" id="{8B36DB71-1096-4141-A686-6BE4B8559C4C}"/>
              </a:ext>
            </a:extLst>
          </p:cNvPr>
          <p:cNvSpPr>
            <a:spLocks noGrp="1"/>
          </p:cNvSpPr>
          <p:nvPr>
            <p:ph type="body" sz="quarter" idx="31" hasCustomPrompt="1"/>
          </p:nvPr>
        </p:nvSpPr>
        <p:spPr>
          <a:xfrm>
            <a:off x="5013137" y="4960959"/>
            <a:ext cx="2145600" cy="929752"/>
          </a:xfrm>
        </p:spPr>
        <p:txBody>
          <a:bodyPr lIns="0" tIns="0" rIns="0" bIns="0">
            <a:noAutofit/>
          </a:bodyPr>
          <a:lstStyle>
            <a:lvl1pPr marL="0" indent="0">
              <a:lnSpc>
                <a:spcPct val="100000"/>
              </a:lnSpc>
              <a:buNone/>
              <a:defRPr sz="1200" b="0" i="0" cap="none" spc="0" baseline="0">
                <a:solidFill>
                  <a:schemeClr val="bg1"/>
                </a:solidFill>
                <a:latin typeface="DM Sans" panose="020F0502020204030204" pitchFamily="2" charset="0"/>
              </a:defRPr>
            </a:lvl1pPr>
          </a:lstStyle>
          <a:p>
            <a:pPr lvl="0"/>
            <a:r>
              <a:rPr lang="en-GB"/>
              <a:t>Body copy</a:t>
            </a:r>
          </a:p>
        </p:txBody>
      </p:sp>
      <p:sp>
        <p:nvSpPr>
          <p:cNvPr id="45" name="Text Placeholder 31">
            <a:extLst>
              <a:ext uri="{FF2B5EF4-FFF2-40B4-BE49-F238E27FC236}">
                <a16:creationId xmlns:a16="http://schemas.microsoft.com/office/drawing/2014/main" id="{7929C4C1-8F78-EB16-6559-FAE3DE760CCD}"/>
              </a:ext>
            </a:extLst>
          </p:cNvPr>
          <p:cNvSpPr>
            <a:spLocks noGrp="1"/>
          </p:cNvSpPr>
          <p:nvPr>
            <p:ph type="body" sz="quarter" idx="32" hasCustomPrompt="1"/>
          </p:nvPr>
        </p:nvSpPr>
        <p:spPr>
          <a:xfrm>
            <a:off x="7280387" y="4960959"/>
            <a:ext cx="2145600" cy="929752"/>
          </a:xfrm>
        </p:spPr>
        <p:txBody>
          <a:bodyPr lIns="0" tIns="0" rIns="0" bIns="0">
            <a:noAutofit/>
          </a:bodyPr>
          <a:lstStyle>
            <a:lvl1pPr marL="0" indent="0">
              <a:lnSpc>
                <a:spcPct val="100000"/>
              </a:lnSpc>
              <a:buNone/>
              <a:defRPr sz="1200" b="0" i="0" cap="none" spc="0" baseline="0">
                <a:solidFill>
                  <a:schemeClr val="bg1"/>
                </a:solidFill>
                <a:latin typeface="DM Sans" panose="020F0502020204030204" pitchFamily="2" charset="0"/>
              </a:defRPr>
            </a:lvl1pPr>
          </a:lstStyle>
          <a:p>
            <a:pPr lvl="0"/>
            <a:r>
              <a:rPr lang="en-GB"/>
              <a:t>Body copy</a:t>
            </a:r>
          </a:p>
        </p:txBody>
      </p:sp>
      <p:sp>
        <p:nvSpPr>
          <p:cNvPr id="46" name="Text Placeholder 31">
            <a:extLst>
              <a:ext uri="{FF2B5EF4-FFF2-40B4-BE49-F238E27FC236}">
                <a16:creationId xmlns:a16="http://schemas.microsoft.com/office/drawing/2014/main" id="{DE9C803A-1626-2BBB-AF2A-110CDE926432}"/>
              </a:ext>
            </a:extLst>
          </p:cNvPr>
          <p:cNvSpPr>
            <a:spLocks noGrp="1"/>
          </p:cNvSpPr>
          <p:nvPr>
            <p:ph type="body" sz="quarter" idx="33" hasCustomPrompt="1"/>
          </p:nvPr>
        </p:nvSpPr>
        <p:spPr>
          <a:xfrm>
            <a:off x="9547636" y="4960959"/>
            <a:ext cx="2145600" cy="929752"/>
          </a:xfrm>
        </p:spPr>
        <p:txBody>
          <a:bodyPr lIns="0" tIns="0" rIns="0" bIns="0">
            <a:noAutofit/>
          </a:bodyPr>
          <a:lstStyle>
            <a:lvl1pPr marL="0" indent="0">
              <a:lnSpc>
                <a:spcPct val="100000"/>
              </a:lnSpc>
              <a:buNone/>
              <a:defRPr sz="1200" b="0" i="0" cap="none" spc="0" baseline="0">
                <a:solidFill>
                  <a:schemeClr val="bg1"/>
                </a:solidFill>
                <a:latin typeface="DM Sans" panose="020F0502020204030204" pitchFamily="2" charset="0"/>
              </a:defRPr>
            </a:lvl1pPr>
          </a:lstStyle>
          <a:p>
            <a:pPr lvl="0"/>
            <a:r>
              <a:rPr lang="en-GB"/>
              <a:t>Body copy</a:t>
            </a:r>
          </a:p>
        </p:txBody>
      </p:sp>
      <p:sp>
        <p:nvSpPr>
          <p:cNvPr id="3" name="Rectangle 2">
            <a:extLst>
              <a:ext uri="{FF2B5EF4-FFF2-40B4-BE49-F238E27FC236}">
                <a16:creationId xmlns:a16="http://schemas.microsoft.com/office/drawing/2014/main" id="{C75D71CF-5FE1-4312-3DC3-1F702C22010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F190B799-5202-1A0F-CA2D-3AE3922EAF2A}"/>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1491DFD4-D23B-4DDE-228D-90B8E2761485}"/>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A07C87AE-628A-9643-6A90-289DFB438D73}"/>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42857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D4C-1D43-6C4C-B7AB-6ECB2ED73102}"/>
              </a:ext>
            </a:extLst>
          </p:cNvPr>
          <p:cNvSpPr>
            <a:spLocks noGrp="1"/>
          </p:cNvSpPr>
          <p:nvPr>
            <p:ph type="title"/>
          </p:nvPr>
        </p:nvSpPr>
        <p:spPr>
          <a:xfrm>
            <a:off x="831850" y="2002632"/>
            <a:ext cx="10515600" cy="2852737"/>
          </a:xfrm>
        </p:spPr>
        <p:txBody>
          <a:bodyPr anchor="ctr"/>
          <a:lstStyle>
            <a:lvl1pPr>
              <a:defRPr sz="6000">
                <a:solidFill>
                  <a:schemeClr val="bg2"/>
                </a:solidFill>
              </a:defRPr>
            </a:lvl1pPr>
          </a:lstStyle>
          <a:p>
            <a:endParaRPr lang="en-GB" dirty="0"/>
          </a:p>
        </p:txBody>
      </p:sp>
      <p:cxnSp>
        <p:nvCxnSpPr>
          <p:cNvPr id="4" name="Straight Connector 6">
            <a:extLst>
              <a:ext uri="{FF2B5EF4-FFF2-40B4-BE49-F238E27FC236}">
                <a16:creationId xmlns:a16="http://schemas.microsoft.com/office/drawing/2014/main" id="{EBCF3CE8-7757-BB47-A23E-D74DE326A9E6}"/>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11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Column Team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0"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5" name="Picture Placeholder 13">
            <a:extLst>
              <a:ext uri="{FF2B5EF4-FFF2-40B4-BE49-F238E27FC236}">
                <a16:creationId xmlns:a16="http://schemas.microsoft.com/office/drawing/2014/main" id="{871C165F-555C-1777-11CA-2E22C039C6E7}"/>
              </a:ext>
            </a:extLst>
          </p:cNvPr>
          <p:cNvSpPr>
            <a:spLocks noGrp="1"/>
          </p:cNvSpPr>
          <p:nvPr>
            <p:ph type="pic" sz="quarter" idx="15" hasCustomPrompt="1"/>
          </p:nvPr>
        </p:nvSpPr>
        <p:spPr>
          <a:xfrm>
            <a:off x="2745889"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6" name="Picture Placeholder 13">
            <a:extLst>
              <a:ext uri="{FF2B5EF4-FFF2-40B4-BE49-F238E27FC236}">
                <a16:creationId xmlns:a16="http://schemas.microsoft.com/office/drawing/2014/main" id="{BB0E29A8-E95A-6D4C-C388-0BD3C6168B99}"/>
              </a:ext>
            </a:extLst>
          </p:cNvPr>
          <p:cNvSpPr>
            <a:spLocks noGrp="1"/>
          </p:cNvSpPr>
          <p:nvPr>
            <p:ph type="pic" sz="quarter" idx="16" hasCustomPrompt="1"/>
          </p:nvPr>
        </p:nvSpPr>
        <p:spPr>
          <a:xfrm>
            <a:off x="5013137"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7" name="Picture Placeholder 13">
            <a:extLst>
              <a:ext uri="{FF2B5EF4-FFF2-40B4-BE49-F238E27FC236}">
                <a16:creationId xmlns:a16="http://schemas.microsoft.com/office/drawing/2014/main" id="{5538F483-7508-2D0B-86F3-C8D2C4D110CE}"/>
              </a:ext>
            </a:extLst>
          </p:cNvPr>
          <p:cNvSpPr>
            <a:spLocks noGrp="1"/>
          </p:cNvSpPr>
          <p:nvPr>
            <p:ph type="pic" sz="quarter" idx="17" hasCustomPrompt="1"/>
          </p:nvPr>
        </p:nvSpPr>
        <p:spPr>
          <a:xfrm>
            <a:off x="7280387"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18" name="Picture Placeholder 13">
            <a:extLst>
              <a:ext uri="{FF2B5EF4-FFF2-40B4-BE49-F238E27FC236}">
                <a16:creationId xmlns:a16="http://schemas.microsoft.com/office/drawing/2014/main" id="{8DB4A213-E81A-C49A-BA63-E245ED4A3620}"/>
              </a:ext>
            </a:extLst>
          </p:cNvPr>
          <p:cNvSpPr>
            <a:spLocks noGrp="1"/>
          </p:cNvSpPr>
          <p:nvPr>
            <p:ph type="pic" sz="quarter" idx="18" hasCustomPrompt="1"/>
          </p:nvPr>
        </p:nvSpPr>
        <p:spPr>
          <a:xfrm>
            <a:off x="9547636" y="2149802"/>
            <a:ext cx="2145600" cy="1444300"/>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40" y="3855795"/>
            <a:ext cx="2145600" cy="165872"/>
          </a:xfrm>
        </p:spPr>
        <p:txBody>
          <a:bodyPr lIns="0" tIns="0" rIns="0" bIns="0">
            <a:noAutofit/>
          </a:bodyPr>
          <a:lstStyle>
            <a:lvl1pPr marL="0" indent="0">
              <a:buNone/>
              <a:defRPr sz="1333" b="0" i="0" cap="all" spc="0" baseline="0">
                <a:solidFill>
                  <a:schemeClr val="accent1"/>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40"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40" y="4334071"/>
            <a:ext cx="21456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40"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1"/>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0" name="Text Placeholder 31">
            <a:extLst>
              <a:ext uri="{FF2B5EF4-FFF2-40B4-BE49-F238E27FC236}">
                <a16:creationId xmlns:a16="http://schemas.microsoft.com/office/drawing/2014/main" id="{95BD3228-9751-E9CA-044A-43F611497503}"/>
              </a:ext>
            </a:extLst>
          </p:cNvPr>
          <p:cNvSpPr>
            <a:spLocks noGrp="1"/>
          </p:cNvSpPr>
          <p:nvPr>
            <p:ph type="body" sz="quarter" idx="34" hasCustomPrompt="1"/>
          </p:nvPr>
        </p:nvSpPr>
        <p:spPr>
          <a:xfrm>
            <a:off x="2745889" y="3855795"/>
            <a:ext cx="2145600" cy="165872"/>
          </a:xfrm>
        </p:spPr>
        <p:txBody>
          <a:bodyPr lIns="0" tIns="0" rIns="0" bIns="0">
            <a:noAutofit/>
          </a:bodyPr>
          <a:lstStyle>
            <a:lvl1pPr marL="0" indent="0">
              <a:buNone/>
              <a:defRPr sz="1333" b="0" i="0" cap="all" spc="0" baseline="0">
                <a:solidFill>
                  <a:schemeClr val="accent1"/>
                </a:solidFill>
                <a:latin typeface="Antonio Light" pitchFamily="2" charset="77"/>
              </a:defRPr>
            </a:lvl1pPr>
          </a:lstStyle>
          <a:p>
            <a:pPr lvl="0"/>
            <a:r>
              <a:rPr lang="en-GB"/>
              <a:t>NAME</a:t>
            </a:r>
            <a:endParaRPr lang="en-US"/>
          </a:p>
        </p:txBody>
      </p:sp>
      <p:sp>
        <p:nvSpPr>
          <p:cNvPr id="61" name="Text Placeholder 31">
            <a:extLst>
              <a:ext uri="{FF2B5EF4-FFF2-40B4-BE49-F238E27FC236}">
                <a16:creationId xmlns:a16="http://schemas.microsoft.com/office/drawing/2014/main" id="{3319F327-6341-57B3-5A3A-377BC8C07773}"/>
              </a:ext>
            </a:extLst>
          </p:cNvPr>
          <p:cNvSpPr>
            <a:spLocks noGrp="1"/>
          </p:cNvSpPr>
          <p:nvPr>
            <p:ph type="body" sz="quarter" idx="35" hasCustomPrompt="1"/>
          </p:nvPr>
        </p:nvSpPr>
        <p:spPr>
          <a:xfrm>
            <a:off x="2745889"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2" name="Text Placeholder 31">
            <a:extLst>
              <a:ext uri="{FF2B5EF4-FFF2-40B4-BE49-F238E27FC236}">
                <a16:creationId xmlns:a16="http://schemas.microsoft.com/office/drawing/2014/main" id="{F491A841-B891-AD44-BE3D-A9D8385D553C}"/>
              </a:ext>
            </a:extLst>
          </p:cNvPr>
          <p:cNvSpPr>
            <a:spLocks noGrp="1"/>
          </p:cNvSpPr>
          <p:nvPr>
            <p:ph type="body" sz="quarter" idx="36" hasCustomPrompt="1"/>
          </p:nvPr>
        </p:nvSpPr>
        <p:spPr>
          <a:xfrm>
            <a:off x="2745889" y="4334071"/>
            <a:ext cx="21456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63" name="Text Placeholder 31">
            <a:extLst>
              <a:ext uri="{FF2B5EF4-FFF2-40B4-BE49-F238E27FC236}">
                <a16:creationId xmlns:a16="http://schemas.microsoft.com/office/drawing/2014/main" id="{748B7918-7C4C-07A5-B998-B2F98EBC064A}"/>
              </a:ext>
            </a:extLst>
          </p:cNvPr>
          <p:cNvSpPr>
            <a:spLocks noGrp="1"/>
          </p:cNvSpPr>
          <p:nvPr>
            <p:ph type="body" sz="quarter" idx="37" hasCustomPrompt="1"/>
          </p:nvPr>
        </p:nvSpPr>
        <p:spPr>
          <a:xfrm>
            <a:off x="2745889"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1"/>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4" name="Text Placeholder 31">
            <a:extLst>
              <a:ext uri="{FF2B5EF4-FFF2-40B4-BE49-F238E27FC236}">
                <a16:creationId xmlns:a16="http://schemas.microsoft.com/office/drawing/2014/main" id="{5B59BE8C-495B-A9ED-4CA6-8AF5CCCEB6B8}"/>
              </a:ext>
            </a:extLst>
          </p:cNvPr>
          <p:cNvSpPr>
            <a:spLocks noGrp="1"/>
          </p:cNvSpPr>
          <p:nvPr>
            <p:ph type="body" sz="quarter" idx="38" hasCustomPrompt="1"/>
          </p:nvPr>
        </p:nvSpPr>
        <p:spPr>
          <a:xfrm>
            <a:off x="5013137" y="3855795"/>
            <a:ext cx="2145600" cy="165872"/>
          </a:xfrm>
        </p:spPr>
        <p:txBody>
          <a:bodyPr lIns="0" tIns="0" rIns="0" bIns="0">
            <a:noAutofit/>
          </a:bodyPr>
          <a:lstStyle>
            <a:lvl1pPr marL="0" indent="0">
              <a:buNone/>
              <a:defRPr sz="1333" b="0" i="0" cap="all" spc="0" baseline="0">
                <a:solidFill>
                  <a:schemeClr val="accent1"/>
                </a:solidFill>
                <a:latin typeface="Antonio Light" pitchFamily="2" charset="77"/>
              </a:defRPr>
            </a:lvl1pPr>
          </a:lstStyle>
          <a:p>
            <a:pPr lvl="0"/>
            <a:r>
              <a:rPr lang="en-GB"/>
              <a:t>NAME</a:t>
            </a:r>
            <a:endParaRPr lang="en-US"/>
          </a:p>
        </p:txBody>
      </p:sp>
      <p:sp>
        <p:nvSpPr>
          <p:cNvPr id="65" name="Text Placeholder 31">
            <a:extLst>
              <a:ext uri="{FF2B5EF4-FFF2-40B4-BE49-F238E27FC236}">
                <a16:creationId xmlns:a16="http://schemas.microsoft.com/office/drawing/2014/main" id="{486FFEF3-66D7-2F3B-E388-A25E796873A7}"/>
              </a:ext>
            </a:extLst>
          </p:cNvPr>
          <p:cNvSpPr>
            <a:spLocks noGrp="1"/>
          </p:cNvSpPr>
          <p:nvPr>
            <p:ph type="body" sz="quarter" idx="39" hasCustomPrompt="1"/>
          </p:nvPr>
        </p:nvSpPr>
        <p:spPr>
          <a:xfrm>
            <a:off x="501313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66" name="Text Placeholder 31">
            <a:extLst>
              <a:ext uri="{FF2B5EF4-FFF2-40B4-BE49-F238E27FC236}">
                <a16:creationId xmlns:a16="http://schemas.microsoft.com/office/drawing/2014/main" id="{F4164681-1B75-9C06-3369-C278C4D0A239}"/>
              </a:ext>
            </a:extLst>
          </p:cNvPr>
          <p:cNvSpPr>
            <a:spLocks noGrp="1"/>
          </p:cNvSpPr>
          <p:nvPr>
            <p:ph type="body" sz="quarter" idx="40" hasCustomPrompt="1"/>
          </p:nvPr>
        </p:nvSpPr>
        <p:spPr>
          <a:xfrm>
            <a:off x="5013137" y="4334071"/>
            <a:ext cx="21456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67" name="Text Placeholder 31">
            <a:extLst>
              <a:ext uri="{FF2B5EF4-FFF2-40B4-BE49-F238E27FC236}">
                <a16:creationId xmlns:a16="http://schemas.microsoft.com/office/drawing/2014/main" id="{64AA3B18-A95E-822F-B31E-D2980284540A}"/>
              </a:ext>
            </a:extLst>
          </p:cNvPr>
          <p:cNvSpPr>
            <a:spLocks noGrp="1"/>
          </p:cNvSpPr>
          <p:nvPr>
            <p:ph type="body" sz="quarter" idx="41" hasCustomPrompt="1"/>
          </p:nvPr>
        </p:nvSpPr>
        <p:spPr>
          <a:xfrm>
            <a:off x="5013137"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1"/>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68" name="Text Placeholder 31">
            <a:extLst>
              <a:ext uri="{FF2B5EF4-FFF2-40B4-BE49-F238E27FC236}">
                <a16:creationId xmlns:a16="http://schemas.microsoft.com/office/drawing/2014/main" id="{C9FDDDBC-46F2-C918-0A58-ED39741ACC4B}"/>
              </a:ext>
            </a:extLst>
          </p:cNvPr>
          <p:cNvSpPr>
            <a:spLocks noGrp="1"/>
          </p:cNvSpPr>
          <p:nvPr>
            <p:ph type="body" sz="quarter" idx="42" hasCustomPrompt="1"/>
          </p:nvPr>
        </p:nvSpPr>
        <p:spPr>
          <a:xfrm>
            <a:off x="7280387" y="3855795"/>
            <a:ext cx="2145600" cy="165872"/>
          </a:xfrm>
        </p:spPr>
        <p:txBody>
          <a:bodyPr lIns="0" tIns="0" rIns="0" bIns="0">
            <a:noAutofit/>
          </a:bodyPr>
          <a:lstStyle>
            <a:lvl1pPr marL="0" indent="0">
              <a:buNone/>
              <a:defRPr sz="1333" b="0" i="0" cap="all" spc="0" baseline="0">
                <a:solidFill>
                  <a:schemeClr val="accent1"/>
                </a:solidFill>
                <a:latin typeface="Antonio Light" pitchFamily="2" charset="77"/>
              </a:defRPr>
            </a:lvl1pPr>
          </a:lstStyle>
          <a:p>
            <a:pPr lvl="0"/>
            <a:r>
              <a:rPr lang="en-GB"/>
              <a:t>NAME</a:t>
            </a:r>
            <a:endParaRPr lang="en-US"/>
          </a:p>
        </p:txBody>
      </p:sp>
      <p:sp>
        <p:nvSpPr>
          <p:cNvPr id="69" name="Text Placeholder 31">
            <a:extLst>
              <a:ext uri="{FF2B5EF4-FFF2-40B4-BE49-F238E27FC236}">
                <a16:creationId xmlns:a16="http://schemas.microsoft.com/office/drawing/2014/main" id="{787353BA-C3DB-4EEF-4BBD-2F07ACAC0342}"/>
              </a:ext>
            </a:extLst>
          </p:cNvPr>
          <p:cNvSpPr>
            <a:spLocks noGrp="1"/>
          </p:cNvSpPr>
          <p:nvPr>
            <p:ph type="body" sz="quarter" idx="43" hasCustomPrompt="1"/>
          </p:nvPr>
        </p:nvSpPr>
        <p:spPr>
          <a:xfrm>
            <a:off x="7280387"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0" name="Text Placeholder 31">
            <a:extLst>
              <a:ext uri="{FF2B5EF4-FFF2-40B4-BE49-F238E27FC236}">
                <a16:creationId xmlns:a16="http://schemas.microsoft.com/office/drawing/2014/main" id="{B80B05A6-0FEF-BE4C-64EA-1D4EF8E8990C}"/>
              </a:ext>
            </a:extLst>
          </p:cNvPr>
          <p:cNvSpPr>
            <a:spLocks noGrp="1"/>
          </p:cNvSpPr>
          <p:nvPr>
            <p:ph type="body" sz="quarter" idx="44" hasCustomPrompt="1"/>
          </p:nvPr>
        </p:nvSpPr>
        <p:spPr>
          <a:xfrm>
            <a:off x="7280387" y="4334071"/>
            <a:ext cx="21456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71" name="Text Placeholder 31">
            <a:extLst>
              <a:ext uri="{FF2B5EF4-FFF2-40B4-BE49-F238E27FC236}">
                <a16:creationId xmlns:a16="http://schemas.microsoft.com/office/drawing/2014/main" id="{1A6E2392-D7C2-BE63-47A3-72048BD08630}"/>
              </a:ext>
            </a:extLst>
          </p:cNvPr>
          <p:cNvSpPr>
            <a:spLocks noGrp="1"/>
          </p:cNvSpPr>
          <p:nvPr>
            <p:ph type="body" sz="quarter" idx="45" hasCustomPrompt="1"/>
          </p:nvPr>
        </p:nvSpPr>
        <p:spPr>
          <a:xfrm>
            <a:off x="7280387"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1"/>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2" name="Text Placeholder 31">
            <a:extLst>
              <a:ext uri="{FF2B5EF4-FFF2-40B4-BE49-F238E27FC236}">
                <a16:creationId xmlns:a16="http://schemas.microsoft.com/office/drawing/2014/main" id="{737C190A-A12F-02E3-8A31-6C26F76888ED}"/>
              </a:ext>
            </a:extLst>
          </p:cNvPr>
          <p:cNvSpPr>
            <a:spLocks noGrp="1"/>
          </p:cNvSpPr>
          <p:nvPr>
            <p:ph type="body" sz="quarter" idx="46" hasCustomPrompt="1"/>
          </p:nvPr>
        </p:nvSpPr>
        <p:spPr>
          <a:xfrm>
            <a:off x="9547636" y="3855795"/>
            <a:ext cx="2145600" cy="165872"/>
          </a:xfrm>
        </p:spPr>
        <p:txBody>
          <a:bodyPr lIns="0" tIns="0" rIns="0" bIns="0">
            <a:noAutofit/>
          </a:bodyPr>
          <a:lstStyle>
            <a:lvl1pPr marL="0" indent="0">
              <a:buNone/>
              <a:defRPr sz="1333" b="0" i="0" cap="all" spc="0" baseline="0">
                <a:solidFill>
                  <a:schemeClr val="accent1"/>
                </a:solidFill>
                <a:latin typeface="Antonio Light" pitchFamily="2" charset="77"/>
              </a:defRPr>
            </a:lvl1pPr>
          </a:lstStyle>
          <a:p>
            <a:pPr lvl="0"/>
            <a:r>
              <a:rPr lang="en-GB"/>
              <a:t>NAME</a:t>
            </a:r>
            <a:endParaRPr lang="en-US"/>
          </a:p>
        </p:txBody>
      </p:sp>
      <p:sp>
        <p:nvSpPr>
          <p:cNvPr id="73" name="Text Placeholder 31">
            <a:extLst>
              <a:ext uri="{FF2B5EF4-FFF2-40B4-BE49-F238E27FC236}">
                <a16:creationId xmlns:a16="http://schemas.microsoft.com/office/drawing/2014/main" id="{A7109673-E536-BD5A-39B7-91233C62CB1F}"/>
              </a:ext>
            </a:extLst>
          </p:cNvPr>
          <p:cNvSpPr>
            <a:spLocks noGrp="1"/>
          </p:cNvSpPr>
          <p:nvPr>
            <p:ph type="body" sz="quarter" idx="47" hasCustomPrompt="1"/>
          </p:nvPr>
        </p:nvSpPr>
        <p:spPr>
          <a:xfrm>
            <a:off x="9547636" y="4081784"/>
            <a:ext cx="2145600" cy="196800"/>
          </a:xfrm>
        </p:spPr>
        <p:txBody>
          <a:bodyPr lIns="0" tIns="0" rIns="0" bIns="0">
            <a:noAutofit/>
          </a:bodyPr>
          <a:lstStyle>
            <a:lvl1pPr marL="0" indent="0">
              <a:buNone/>
              <a:defRPr sz="1067" b="0" i="1" cap="none" spc="0" baseline="0">
                <a:solidFill>
                  <a:schemeClr val="accent1"/>
                </a:solidFill>
                <a:latin typeface="+mn-lt"/>
              </a:defRPr>
            </a:lvl1pPr>
          </a:lstStyle>
          <a:p>
            <a:pPr lvl="0"/>
            <a:r>
              <a:rPr lang="en-GB"/>
              <a:t>Job title</a:t>
            </a:r>
            <a:endParaRPr lang="en-US"/>
          </a:p>
        </p:txBody>
      </p:sp>
      <p:sp>
        <p:nvSpPr>
          <p:cNvPr id="74" name="Text Placeholder 31">
            <a:extLst>
              <a:ext uri="{FF2B5EF4-FFF2-40B4-BE49-F238E27FC236}">
                <a16:creationId xmlns:a16="http://schemas.microsoft.com/office/drawing/2014/main" id="{5D171A45-19A3-89B1-DD63-41AC3A9EBD66}"/>
              </a:ext>
            </a:extLst>
          </p:cNvPr>
          <p:cNvSpPr>
            <a:spLocks noGrp="1"/>
          </p:cNvSpPr>
          <p:nvPr>
            <p:ph type="body" sz="quarter" idx="48" hasCustomPrompt="1"/>
          </p:nvPr>
        </p:nvSpPr>
        <p:spPr>
          <a:xfrm>
            <a:off x="9547636" y="4334071"/>
            <a:ext cx="21456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75" name="Text Placeholder 31">
            <a:extLst>
              <a:ext uri="{FF2B5EF4-FFF2-40B4-BE49-F238E27FC236}">
                <a16:creationId xmlns:a16="http://schemas.microsoft.com/office/drawing/2014/main" id="{105976AD-EB84-2F11-6CEC-8271730E5955}"/>
              </a:ext>
            </a:extLst>
          </p:cNvPr>
          <p:cNvSpPr>
            <a:spLocks noGrp="1"/>
          </p:cNvSpPr>
          <p:nvPr>
            <p:ph type="body" sz="quarter" idx="49" hasCustomPrompt="1"/>
          </p:nvPr>
        </p:nvSpPr>
        <p:spPr>
          <a:xfrm>
            <a:off x="9547636" y="4707689"/>
            <a:ext cx="2145600" cy="318364"/>
          </a:xfrm>
        </p:spPr>
        <p:txBody>
          <a:bodyPr lIns="0" tIns="0" rIns="0" bIns="0">
            <a:noAutofit/>
          </a:bodyPr>
          <a:lstStyle>
            <a:lvl1pPr marL="0" indent="0">
              <a:lnSpc>
                <a:spcPct val="100000"/>
              </a:lnSpc>
              <a:spcBef>
                <a:spcPts val="267"/>
              </a:spcBef>
              <a:buNone/>
              <a:defRPr sz="933" b="0" i="0" cap="none" spc="0" baseline="0">
                <a:solidFill>
                  <a:schemeClr val="accent1"/>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Rectangle 6">
            <a:extLst>
              <a:ext uri="{FF2B5EF4-FFF2-40B4-BE49-F238E27FC236}">
                <a16:creationId xmlns:a16="http://schemas.microsoft.com/office/drawing/2014/main" id="{65A30E1B-C066-D962-4F29-3A4E1B10318B}"/>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2" name="Rectangle 11">
            <a:extLst>
              <a:ext uri="{FF2B5EF4-FFF2-40B4-BE49-F238E27FC236}">
                <a16:creationId xmlns:a16="http://schemas.microsoft.com/office/drawing/2014/main" id="{E0128B5D-A161-A539-FF67-75EF21CE5CE9}"/>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971787D4-E5BB-4958-AF7D-200A78C365D5}"/>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Graphic 24">
            <a:extLst>
              <a:ext uri="{FF2B5EF4-FFF2-40B4-BE49-F238E27FC236}">
                <a16:creationId xmlns:a16="http://schemas.microsoft.com/office/drawing/2014/main" id="{412D964A-0A5D-9772-363E-328B5F46861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868825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Member Focus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5"/>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4" name="Picture Placeholder 13">
            <a:extLst>
              <a:ext uri="{FF2B5EF4-FFF2-40B4-BE49-F238E27FC236}">
                <a16:creationId xmlns:a16="http://schemas.microsoft.com/office/drawing/2014/main" id="{6DF07CB9-A28F-64DD-A9F3-24280FABBCAD}"/>
              </a:ext>
            </a:extLst>
          </p:cNvPr>
          <p:cNvSpPr>
            <a:spLocks noGrp="1"/>
          </p:cNvSpPr>
          <p:nvPr>
            <p:ph type="pic" sz="quarter" idx="14" hasCustomPrompt="1"/>
          </p:nvPr>
        </p:nvSpPr>
        <p:spPr>
          <a:xfrm>
            <a:off x="478641" y="1871642"/>
            <a:ext cx="1708380" cy="1149988"/>
          </a:xfrm>
        </p:spPr>
        <p:txBody>
          <a:bodyPr anchor="ctr">
            <a:noAutofit/>
          </a:bodyPr>
          <a:lstStyle>
            <a:lvl1pPr marL="0" indent="0" algn="ctr">
              <a:buNone/>
              <a:defRPr sz="1600">
                <a:solidFill>
                  <a:schemeClr val="bg1"/>
                </a:solidFill>
                <a:latin typeface="+mj-lt"/>
              </a:defRPr>
            </a:lvl1pPr>
          </a:lstStyle>
          <a:p>
            <a:r>
              <a:rPr lang="en-US" dirty="0"/>
              <a:t>IMAGE GOES HERE</a:t>
            </a:r>
          </a:p>
        </p:txBody>
      </p:sp>
      <p:sp>
        <p:nvSpPr>
          <p:cNvPr id="3" name="Text Placeholder 31">
            <a:extLst>
              <a:ext uri="{FF2B5EF4-FFF2-40B4-BE49-F238E27FC236}">
                <a16:creationId xmlns:a16="http://schemas.microsoft.com/office/drawing/2014/main" id="{7D299AC4-3B9C-8402-379F-0D23B9F54B7C}"/>
              </a:ext>
            </a:extLst>
          </p:cNvPr>
          <p:cNvSpPr>
            <a:spLocks noGrp="1"/>
          </p:cNvSpPr>
          <p:nvPr>
            <p:ph type="body" sz="quarter" idx="30" hasCustomPrompt="1"/>
          </p:nvPr>
        </p:nvSpPr>
        <p:spPr>
          <a:xfrm>
            <a:off x="478639" y="3238543"/>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Name</a:t>
            </a:r>
            <a:endParaRPr lang="en-US"/>
          </a:p>
        </p:txBody>
      </p:sp>
      <p:sp>
        <p:nvSpPr>
          <p:cNvPr id="4" name="Text Placeholder 31">
            <a:extLst>
              <a:ext uri="{FF2B5EF4-FFF2-40B4-BE49-F238E27FC236}">
                <a16:creationId xmlns:a16="http://schemas.microsoft.com/office/drawing/2014/main" id="{D2A623E1-A40D-39B0-B097-0DD11E0900D1}"/>
              </a:ext>
            </a:extLst>
          </p:cNvPr>
          <p:cNvSpPr>
            <a:spLocks noGrp="1"/>
          </p:cNvSpPr>
          <p:nvPr>
            <p:ph type="body" sz="quarter" idx="31" hasCustomPrompt="1"/>
          </p:nvPr>
        </p:nvSpPr>
        <p:spPr>
          <a:xfrm>
            <a:off x="478639" y="3429000"/>
            <a:ext cx="1708800" cy="196800"/>
          </a:xfrm>
        </p:spPr>
        <p:txBody>
          <a:bodyPr lIns="0" tIns="0" rIns="0" bIns="0">
            <a:noAutofit/>
          </a:bodyPr>
          <a:lstStyle>
            <a:lvl1pPr marL="0" indent="0">
              <a:buNone/>
              <a:defRPr sz="1067" b="0" i="1" cap="none" spc="-13" baseline="0">
                <a:solidFill>
                  <a:schemeClr val="accent5"/>
                </a:solidFill>
                <a:latin typeface="+mn-lt"/>
              </a:defRPr>
            </a:lvl1pPr>
          </a:lstStyle>
          <a:p>
            <a:pPr lvl="0"/>
            <a:r>
              <a:rPr lang="en-GB"/>
              <a:t>Position</a:t>
            </a:r>
            <a:endParaRPr lang="en-US"/>
          </a:p>
        </p:txBody>
      </p:sp>
      <p:sp>
        <p:nvSpPr>
          <p:cNvPr id="5" name="Text Placeholder 31">
            <a:extLst>
              <a:ext uri="{FF2B5EF4-FFF2-40B4-BE49-F238E27FC236}">
                <a16:creationId xmlns:a16="http://schemas.microsoft.com/office/drawing/2014/main" id="{AD5EB446-10C7-2D8B-7232-8B21024887D7}"/>
              </a:ext>
            </a:extLst>
          </p:cNvPr>
          <p:cNvSpPr>
            <a:spLocks noGrp="1"/>
          </p:cNvSpPr>
          <p:nvPr>
            <p:ph type="body" sz="quarter" idx="32" hasCustomPrompt="1"/>
          </p:nvPr>
        </p:nvSpPr>
        <p:spPr>
          <a:xfrm>
            <a:off x="478639" y="3706243"/>
            <a:ext cx="1708800" cy="318364"/>
          </a:xfrm>
        </p:spPr>
        <p:txBody>
          <a:bodyPr lIns="0" tIns="0" rIns="0" bIns="0">
            <a:noAutofit/>
          </a:bodyPr>
          <a:lstStyle>
            <a:lvl1pPr marL="0" indent="0">
              <a:lnSpc>
                <a:spcPct val="100000"/>
              </a:lnSpc>
              <a:spcBef>
                <a:spcPts val="267"/>
              </a:spcBef>
              <a:buNone/>
              <a:defRPr sz="933" b="0" i="0" cap="none" spc="0" baseline="0">
                <a:solidFill>
                  <a:schemeClr val="bg1"/>
                </a:solidFill>
                <a:latin typeface="DM Sans" panose="020F0502020204030204" pitchFamily="2" charset="0"/>
              </a:defRPr>
            </a:lvl1pPr>
          </a:lstStyle>
          <a:p>
            <a:pPr lvl="0"/>
            <a:r>
              <a:rPr lang="en-GB"/>
              <a:t>+ Telephone</a:t>
            </a:r>
          </a:p>
          <a:p>
            <a:pPr lvl="0"/>
            <a:r>
              <a:rPr lang="en-GB"/>
              <a:t>+ Mobile</a:t>
            </a:r>
            <a:endParaRPr lang="en-US"/>
          </a:p>
        </p:txBody>
      </p:sp>
      <p:sp>
        <p:nvSpPr>
          <p:cNvPr id="6" name="Text Placeholder 31">
            <a:extLst>
              <a:ext uri="{FF2B5EF4-FFF2-40B4-BE49-F238E27FC236}">
                <a16:creationId xmlns:a16="http://schemas.microsoft.com/office/drawing/2014/main" id="{3C947C99-FA99-4637-A3EF-8C735184ED4F}"/>
              </a:ext>
            </a:extLst>
          </p:cNvPr>
          <p:cNvSpPr>
            <a:spLocks noGrp="1"/>
          </p:cNvSpPr>
          <p:nvPr>
            <p:ph type="body" sz="quarter" idx="33" hasCustomPrompt="1"/>
          </p:nvPr>
        </p:nvSpPr>
        <p:spPr>
          <a:xfrm>
            <a:off x="478639" y="4068453"/>
            <a:ext cx="1708800" cy="318364"/>
          </a:xfrm>
        </p:spPr>
        <p:txBody>
          <a:bodyPr lIns="0" tIns="0" rIns="0" bIns="0">
            <a:noAutofit/>
          </a:bodyPr>
          <a:lstStyle>
            <a:lvl1pPr marL="0" indent="0">
              <a:lnSpc>
                <a:spcPct val="100000"/>
              </a:lnSpc>
              <a:spcBef>
                <a:spcPts val="267"/>
              </a:spcBef>
              <a:buNone/>
              <a:defRPr sz="933" b="0" i="0" cap="none" spc="0" baseline="0">
                <a:solidFill>
                  <a:schemeClr val="accent5"/>
                </a:solidFill>
                <a:latin typeface="DM Sans" panose="020F0502020204030204" pitchFamily="2" charset="0"/>
              </a:defRPr>
            </a:lvl1pPr>
          </a:lstStyle>
          <a:p>
            <a:pPr lvl="0"/>
            <a:r>
              <a:rPr lang="en-GB"/>
              <a:t>+ email</a:t>
            </a:r>
          </a:p>
          <a:p>
            <a:pPr lvl="0"/>
            <a:r>
              <a:rPr lang="en-GB"/>
              <a:t>+ </a:t>
            </a:r>
            <a:r>
              <a:rPr lang="en-GB" err="1"/>
              <a:t>linkedin</a:t>
            </a:r>
            <a:endParaRPr lang="en-US"/>
          </a:p>
        </p:txBody>
      </p:sp>
      <p:sp>
        <p:nvSpPr>
          <p:cNvPr id="7" name="Text Placeholder 6">
            <a:extLst>
              <a:ext uri="{FF2B5EF4-FFF2-40B4-BE49-F238E27FC236}">
                <a16:creationId xmlns:a16="http://schemas.microsoft.com/office/drawing/2014/main" id="{320D95C4-3D97-57BA-3D35-A5945EC338C2}"/>
              </a:ext>
            </a:extLst>
          </p:cNvPr>
          <p:cNvSpPr>
            <a:spLocks noGrp="1"/>
          </p:cNvSpPr>
          <p:nvPr>
            <p:ph type="body" sz="quarter" idx="39"/>
          </p:nvPr>
        </p:nvSpPr>
        <p:spPr>
          <a:xfrm>
            <a:off x="2391103" y="3163850"/>
            <a:ext cx="3583255" cy="1698735"/>
          </a:xfrm>
        </p:spPr>
        <p:txBody>
          <a:bodyPr lIns="0" tIns="0" rIns="0" bIns="0">
            <a:noAutofit/>
          </a:bodyPr>
          <a:lstStyle>
            <a:lvl1pPr marL="177605" indent="-177605">
              <a:lnSpc>
                <a:spcPct val="100000"/>
              </a:lnSpc>
              <a:spcBef>
                <a:spcPts val="800"/>
              </a:spcBef>
              <a:buClr>
                <a:schemeClr val="accent5"/>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5"/>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3" name="Text Placeholder 31">
            <a:extLst>
              <a:ext uri="{FF2B5EF4-FFF2-40B4-BE49-F238E27FC236}">
                <a16:creationId xmlns:a16="http://schemas.microsoft.com/office/drawing/2014/main" id="{3D1C2771-8228-294D-9B45-338D92DA4F23}"/>
              </a:ext>
            </a:extLst>
          </p:cNvPr>
          <p:cNvSpPr>
            <a:spLocks noGrp="1"/>
          </p:cNvSpPr>
          <p:nvPr>
            <p:ph type="body" sz="quarter" idx="40" hasCustomPrompt="1"/>
          </p:nvPr>
        </p:nvSpPr>
        <p:spPr>
          <a:xfrm>
            <a:off x="6178019" y="3238543"/>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Services</a:t>
            </a:r>
            <a:endParaRPr lang="en-US"/>
          </a:p>
        </p:txBody>
      </p:sp>
      <p:sp>
        <p:nvSpPr>
          <p:cNvPr id="26" name="Text Placeholder 31">
            <a:extLst>
              <a:ext uri="{FF2B5EF4-FFF2-40B4-BE49-F238E27FC236}">
                <a16:creationId xmlns:a16="http://schemas.microsoft.com/office/drawing/2014/main" id="{2AA49031-2B26-925C-2141-12313A880CBD}"/>
              </a:ext>
            </a:extLst>
          </p:cNvPr>
          <p:cNvSpPr>
            <a:spLocks noGrp="1"/>
          </p:cNvSpPr>
          <p:nvPr>
            <p:ph type="body" sz="quarter" idx="41" hasCustomPrompt="1"/>
          </p:nvPr>
        </p:nvSpPr>
        <p:spPr>
          <a:xfrm>
            <a:off x="8090480" y="3238543"/>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dirty="0"/>
              <a:t>quote</a:t>
            </a:r>
            <a:endParaRPr lang="en-US" dirty="0"/>
          </a:p>
        </p:txBody>
      </p:sp>
      <p:sp>
        <p:nvSpPr>
          <p:cNvPr id="28" name="Text Placeholder 31">
            <a:extLst>
              <a:ext uri="{FF2B5EF4-FFF2-40B4-BE49-F238E27FC236}">
                <a16:creationId xmlns:a16="http://schemas.microsoft.com/office/drawing/2014/main" id="{911FC6D4-2CA4-7240-5F94-3AF5AA2C2D18}"/>
              </a:ext>
            </a:extLst>
          </p:cNvPr>
          <p:cNvSpPr>
            <a:spLocks noGrp="1"/>
          </p:cNvSpPr>
          <p:nvPr>
            <p:ph type="body" sz="quarter" idx="42" hasCustomPrompt="1"/>
          </p:nvPr>
        </p:nvSpPr>
        <p:spPr>
          <a:xfrm>
            <a:off x="8090480" y="4267812"/>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dirty="0"/>
              <a:t>quote</a:t>
            </a:r>
            <a:endParaRPr lang="en-US" dirty="0"/>
          </a:p>
        </p:txBody>
      </p:sp>
      <p:sp>
        <p:nvSpPr>
          <p:cNvPr id="31" name="Text Placeholder 31">
            <a:extLst>
              <a:ext uri="{FF2B5EF4-FFF2-40B4-BE49-F238E27FC236}">
                <a16:creationId xmlns:a16="http://schemas.microsoft.com/office/drawing/2014/main" id="{5EF784BB-6C6B-94E3-A118-8CF18B6AB3CC}"/>
              </a:ext>
            </a:extLst>
          </p:cNvPr>
          <p:cNvSpPr>
            <a:spLocks noGrp="1"/>
          </p:cNvSpPr>
          <p:nvPr>
            <p:ph type="body" sz="quarter" idx="43" hasCustomPrompt="1"/>
          </p:nvPr>
        </p:nvSpPr>
        <p:spPr>
          <a:xfrm>
            <a:off x="6178019" y="4013452"/>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Awards</a:t>
            </a:r>
            <a:endParaRPr lang="en-US"/>
          </a:p>
        </p:txBody>
      </p:sp>
      <p:sp>
        <p:nvSpPr>
          <p:cNvPr id="33" name="Text Placeholder 31">
            <a:extLst>
              <a:ext uri="{FF2B5EF4-FFF2-40B4-BE49-F238E27FC236}">
                <a16:creationId xmlns:a16="http://schemas.microsoft.com/office/drawing/2014/main" id="{366AC992-B81F-5C83-ECB0-F46711906FBF}"/>
              </a:ext>
            </a:extLst>
          </p:cNvPr>
          <p:cNvSpPr>
            <a:spLocks noGrp="1"/>
          </p:cNvSpPr>
          <p:nvPr>
            <p:ph type="body" sz="quarter" idx="44" hasCustomPrompt="1"/>
          </p:nvPr>
        </p:nvSpPr>
        <p:spPr>
          <a:xfrm>
            <a:off x="6178019" y="5056979"/>
            <a:ext cx="1708800" cy="165872"/>
          </a:xfrm>
        </p:spPr>
        <p:txBody>
          <a:bodyPr lIns="0" tIns="0" rIns="0" bIns="0">
            <a:noAutofit/>
          </a:bodyPr>
          <a:lstStyle>
            <a:lvl1pPr marL="0" indent="0">
              <a:buNone/>
              <a:defRPr sz="1200" b="0" i="0" cap="all" spc="27" baseline="0">
                <a:solidFill>
                  <a:schemeClr val="accent5"/>
                </a:solidFill>
                <a:latin typeface="Antonio Light" pitchFamily="2" charset="77"/>
              </a:defRPr>
            </a:lvl1pPr>
          </a:lstStyle>
          <a:p>
            <a:pPr lvl="0"/>
            <a:r>
              <a:rPr lang="en-GB"/>
              <a:t>office</a:t>
            </a:r>
            <a:endParaRPr lang="en-US"/>
          </a:p>
        </p:txBody>
      </p:sp>
      <p:sp>
        <p:nvSpPr>
          <p:cNvPr id="34" name="Text Placeholder 31">
            <a:extLst>
              <a:ext uri="{FF2B5EF4-FFF2-40B4-BE49-F238E27FC236}">
                <a16:creationId xmlns:a16="http://schemas.microsoft.com/office/drawing/2014/main" id="{5EBC6BFC-84C5-4B52-AA46-45174C7B695C}"/>
              </a:ext>
            </a:extLst>
          </p:cNvPr>
          <p:cNvSpPr>
            <a:spLocks noGrp="1"/>
          </p:cNvSpPr>
          <p:nvPr>
            <p:ph type="body" sz="quarter" idx="45" hasCustomPrompt="1"/>
          </p:nvPr>
        </p:nvSpPr>
        <p:spPr>
          <a:xfrm>
            <a:off x="6178019" y="3496349"/>
            <a:ext cx="1708800" cy="318364"/>
          </a:xfrm>
        </p:spPr>
        <p:txBody>
          <a:bodyPr lIns="0" tIns="0" rIns="0" bIns="0">
            <a:noAutofit/>
          </a:bodyPr>
          <a:lstStyle>
            <a:lvl1pPr marL="118537" indent="-118537">
              <a:lnSpc>
                <a:spcPct val="100000"/>
              </a:lnSpc>
              <a:spcBef>
                <a:spcPts val="267"/>
              </a:spcBef>
              <a:buClrTx/>
              <a:buFont typeface="DM Sans" panose="020F0502020204030204" pitchFamily="2" charset="0"/>
              <a:buChar char="+"/>
              <a:tabLst/>
              <a:defRPr sz="933" b="0" i="0" cap="none" spc="0" baseline="0">
                <a:solidFill>
                  <a:schemeClr val="bg1"/>
                </a:solidFill>
                <a:latin typeface="DM Sans" panose="020F0502020204030204" pitchFamily="2" charset="0"/>
              </a:defRPr>
            </a:lvl1pPr>
          </a:lstStyle>
          <a:p>
            <a:pPr lvl="0"/>
            <a:r>
              <a:rPr lang="en-GB"/>
              <a:t>Copy</a:t>
            </a:r>
          </a:p>
        </p:txBody>
      </p:sp>
      <p:sp>
        <p:nvSpPr>
          <p:cNvPr id="35" name="Text Placeholder 31">
            <a:extLst>
              <a:ext uri="{FF2B5EF4-FFF2-40B4-BE49-F238E27FC236}">
                <a16:creationId xmlns:a16="http://schemas.microsoft.com/office/drawing/2014/main" id="{56BDE002-24E7-61A6-580E-F44EB7099B8E}"/>
              </a:ext>
            </a:extLst>
          </p:cNvPr>
          <p:cNvSpPr>
            <a:spLocks noGrp="1"/>
          </p:cNvSpPr>
          <p:nvPr>
            <p:ph type="body" sz="quarter" idx="46" hasCustomPrompt="1"/>
          </p:nvPr>
        </p:nvSpPr>
        <p:spPr>
          <a:xfrm>
            <a:off x="6178019" y="4267815"/>
            <a:ext cx="1708800" cy="318364"/>
          </a:xfrm>
        </p:spPr>
        <p:txBody>
          <a:bodyPr lIns="0" tIns="0" rIns="0" bIns="0">
            <a:noAutofit/>
          </a:bodyPr>
          <a:lstStyle>
            <a:lvl1pPr marL="118537" indent="-118537">
              <a:lnSpc>
                <a:spcPct val="100000"/>
              </a:lnSpc>
              <a:spcBef>
                <a:spcPts val="267"/>
              </a:spcBef>
              <a:buClrTx/>
              <a:buFont typeface="DM Sans" panose="020F0502020204030204" pitchFamily="2" charset="0"/>
              <a:buChar char="+"/>
              <a:tabLst/>
              <a:defRPr sz="933" b="0" i="0" cap="none" spc="0" baseline="0">
                <a:solidFill>
                  <a:schemeClr val="bg1"/>
                </a:solidFill>
                <a:latin typeface="DM Sans" panose="020F0502020204030204" pitchFamily="2" charset="0"/>
              </a:defRPr>
            </a:lvl1pPr>
          </a:lstStyle>
          <a:p>
            <a:pPr lvl="0"/>
            <a:r>
              <a:rPr lang="en-GB"/>
              <a:t>Copy</a:t>
            </a:r>
          </a:p>
        </p:txBody>
      </p:sp>
      <p:sp>
        <p:nvSpPr>
          <p:cNvPr id="36" name="Text Placeholder 31">
            <a:extLst>
              <a:ext uri="{FF2B5EF4-FFF2-40B4-BE49-F238E27FC236}">
                <a16:creationId xmlns:a16="http://schemas.microsoft.com/office/drawing/2014/main" id="{4DC460CB-7A48-FF57-B619-05190849C987}"/>
              </a:ext>
            </a:extLst>
          </p:cNvPr>
          <p:cNvSpPr>
            <a:spLocks noGrp="1"/>
          </p:cNvSpPr>
          <p:nvPr>
            <p:ph type="body" sz="quarter" idx="47" hasCustomPrompt="1"/>
          </p:nvPr>
        </p:nvSpPr>
        <p:spPr>
          <a:xfrm>
            <a:off x="6178019" y="5309365"/>
            <a:ext cx="1708800" cy="128873"/>
          </a:xfrm>
        </p:spPr>
        <p:txBody>
          <a:bodyPr lIns="0" tIns="0" rIns="0" bIns="0">
            <a:noAutofit/>
          </a:bodyPr>
          <a:lstStyle>
            <a:lvl1pPr marL="0" indent="0">
              <a:lnSpc>
                <a:spcPct val="100000"/>
              </a:lnSpc>
              <a:spcBef>
                <a:spcPts val="267"/>
              </a:spcBef>
              <a:buClrTx/>
              <a:buFont typeface="DM Sans" panose="020F0502020204030204" pitchFamily="2" charset="0"/>
              <a:buNone/>
              <a:tabLst/>
              <a:defRPr sz="933" b="0" i="0" cap="none" spc="0" baseline="0">
                <a:solidFill>
                  <a:schemeClr val="bg1"/>
                </a:solidFill>
                <a:latin typeface="DM Sans" panose="020F0502020204030204" pitchFamily="2" charset="0"/>
              </a:defRPr>
            </a:lvl1pPr>
          </a:lstStyle>
          <a:p>
            <a:pPr lvl="0"/>
            <a:r>
              <a:rPr lang="en-GB"/>
              <a:t>Copy</a:t>
            </a:r>
          </a:p>
        </p:txBody>
      </p:sp>
      <p:sp>
        <p:nvSpPr>
          <p:cNvPr id="37" name="Text Placeholder 31">
            <a:extLst>
              <a:ext uri="{FF2B5EF4-FFF2-40B4-BE49-F238E27FC236}">
                <a16:creationId xmlns:a16="http://schemas.microsoft.com/office/drawing/2014/main" id="{326704A3-94E9-F3CC-5E60-8867F1511255}"/>
              </a:ext>
            </a:extLst>
          </p:cNvPr>
          <p:cNvSpPr>
            <a:spLocks noGrp="1"/>
          </p:cNvSpPr>
          <p:nvPr>
            <p:ph type="body" sz="quarter" idx="48" hasCustomPrompt="1"/>
          </p:nvPr>
        </p:nvSpPr>
        <p:spPr>
          <a:xfrm>
            <a:off x="8090480" y="3496351"/>
            <a:ext cx="1708800" cy="62207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solidFill>
                  <a:schemeClr val="bg1"/>
                </a:solidFill>
                <a:latin typeface="DM Sans" panose="020F0502020204030204" pitchFamily="2" charset="0"/>
              </a:defRPr>
            </a:lvl1pPr>
          </a:lstStyle>
          <a:p>
            <a:pPr lvl="0"/>
            <a:r>
              <a:rPr lang="en-GB" dirty="0"/>
              <a:t>Quote</a:t>
            </a:r>
          </a:p>
        </p:txBody>
      </p:sp>
      <p:sp>
        <p:nvSpPr>
          <p:cNvPr id="38" name="Text Placeholder 31">
            <a:extLst>
              <a:ext uri="{FF2B5EF4-FFF2-40B4-BE49-F238E27FC236}">
                <a16:creationId xmlns:a16="http://schemas.microsoft.com/office/drawing/2014/main" id="{4B8F60DC-F7AE-8770-0E5C-BCCC3D3C132C}"/>
              </a:ext>
            </a:extLst>
          </p:cNvPr>
          <p:cNvSpPr>
            <a:spLocks noGrp="1"/>
          </p:cNvSpPr>
          <p:nvPr>
            <p:ph type="body" sz="quarter" idx="49" hasCustomPrompt="1"/>
          </p:nvPr>
        </p:nvSpPr>
        <p:spPr>
          <a:xfrm>
            <a:off x="8090480" y="4530378"/>
            <a:ext cx="1708800" cy="622079"/>
          </a:xfrm>
        </p:spPr>
        <p:txBody>
          <a:bodyPr lIns="0" tIns="0" rIns="0" bIns="0">
            <a:noAutofit/>
          </a:bodyPr>
          <a:lstStyle>
            <a:lvl1pPr marL="59268" indent="-59268">
              <a:lnSpc>
                <a:spcPct val="100000"/>
              </a:lnSpc>
              <a:spcBef>
                <a:spcPts val="267"/>
              </a:spcBef>
              <a:buClrTx/>
              <a:buFont typeface="DM Sans" panose="020F0502020204030204" pitchFamily="2" charset="0"/>
              <a:buChar char="“"/>
              <a:tabLst/>
              <a:defRPr sz="933" b="0" i="0" cap="none" spc="0" baseline="0">
                <a:solidFill>
                  <a:schemeClr val="bg1"/>
                </a:solidFill>
                <a:latin typeface="DM Sans" panose="020F0502020204030204" pitchFamily="2" charset="0"/>
              </a:defRPr>
            </a:lvl1pPr>
          </a:lstStyle>
          <a:p>
            <a:pPr lvl="0"/>
            <a:r>
              <a:rPr lang="en-GB" dirty="0"/>
              <a:t>Quote</a:t>
            </a:r>
          </a:p>
        </p:txBody>
      </p:sp>
      <p:sp>
        <p:nvSpPr>
          <p:cNvPr id="15" name="Rectangle 14">
            <a:extLst>
              <a:ext uri="{FF2B5EF4-FFF2-40B4-BE49-F238E27FC236}">
                <a16:creationId xmlns:a16="http://schemas.microsoft.com/office/drawing/2014/main" id="{28248DF7-EAC7-EABF-7650-3043BFEC06A8}"/>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6" name="Rectangle 15">
            <a:extLst>
              <a:ext uri="{FF2B5EF4-FFF2-40B4-BE49-F238E27FC236}">
                <a16:creationId xmlns:a16="http://schemas.microsoft.com/office/drawing/2014/main" id="{8771C81A-3A1A-5649-8B43-156E6B56459F}"/>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7" name="Rectangle 16">
            <a:extLst>
              <a:ext uri="{FF2B5EF4-FFF2-40B4-BE49-F238E27FC236}">
                <a16:creationId xmlns:a16="http://schemas.microsoft.com/office/drawing/2014/main" id="{3449B406-2C9E-5166-C29D-457FEA47D209}"/>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Graphic 17">
            <a:extLst>
              <a:ext uri="{FF2B5EF4-FFF2-40B4-BE49-F238E27FC236}">
                <a16:creationId xmlns:a16="http://schemas.microsoft.com/office/drawing/2014/main" id="{A5AA5581-7555-4007-9A68-FC42AE8FFD9C}"/>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51793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ts Dark Blue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accent2"/>
                </a:solidFill>
              </a:defRPr>
            </a:lvl1pPr>
          </a:lstStyle>
          <a:p>
            <a:r>
              <a:rPr lang="en-GB"/>
              <a:t>SLIDE TITLE ANTON REGULAR</a:t>
            </a:r>
            <a:endParaRPr lang="en-US"/>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32" name="Text Placeholder 31">
            <a:extLst>
              <a:ext uri="{FF2B5EF4-FFF2-40B4-BE49-F238E27FC236}">
                <a16:creationId xmlns:a16="http://schemas.microsoft.com/office/drawing/2014/main" id="{7302F9EE-5071-19EC-D2F5-3EB24E066CAD}"/>
              </a:ext>
            </a:extLst>
          </p:cNvPr>
          <p:cNvSpPr>
            <a:spLocks noGrp="1"/>
          </p:cNvSpPr>
          <p:nvPr>
            <p:ph type="body" sz="quarter" idx="19" hasCustomPrompt="1"/>
          </p:nvPr>
        </p:nvSpPr>
        <p:spPr>
          <a:xfrm>
            <a:off x="766895" y="2280698"/>
            <a:ext cx="2299200" cy="851972"/>
          </a:xfrm>
        </p:spPr>
        <p:txBody>
          <a:bodyPr wrap="square" lIns="0" tIns="0" rIns="0" bIns="0">
            <a:noAutofit/>
          </a:bodyPr>
          <a:lstStyle>
            <a:lvl1pPr marL="0" indent="0">
              <a:buNone/>
              <a:defRPr sz="7201" b="0" i="0" cap="none" spc="-120" baseline="0">
                <a:solidFill>
                  <a:schemeClr val="accent2"/>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14A96F76-A4D2-F516-1AD8-6A8A9DCEEDFF}"/>
              </a:ext>
            </a:extLst>
          </p:cNvPr>
          <p:cNvSpPr>
            <a:spLocks noGrp="1"/>
          </p:cNvSpPr>
          <p:nvPr>
            <p:ph type="body" sz="quarter" idx="20" hasCustomPrompt="1"/>
          </p:nvPr>
        </p:nvSpPr>
        <p:spPr>
          <a:xfrm>
            <a:off x="768001" y="3229362"/>
            <a:ext cx="2299200" cy="768351"/>
          </a:xfrm>
        </p:spPr>
        <p:txBody>
          <a:bodyPr lIns="0" tIns="0" rIns="0" bIns="0">
            <a:noAutofit/>
          </a:bodyPr>
          <a:lstStyle>
            <a:lvl1pPr marL="0" indent="0">
              <a:lnSpc>
                <a:spcPct val="110000"/>
              </a:lnSpc>
              <a:buNone/>
              <a:defRPr sz="1400" b="1" i="0" cap="all" baseline="0">
                <a:solidFill>
                  <a:schemeClr val="accent2"/>
                </a:solidFill>
                <a:latin typeface="Antonio" pitchFamily="2" charset="77"/>
              </a:defRPr>
            </a:lvl1pPr>
          </a:lstStyle>
          <a:p>
            <a:pPr lvl="0"/>
            <a:r>
              <a:rPr lang="en-GB"/>
              <a:t>copy</a:t>
            </a:r>
            <a:endParaRPr lang="en-US"/>
          </a:p>
        </p:txBody>
      </p:sp>
      <p:sp>
        <p:nvSpPr>
          <p:cNvPr id="13" name="Text Placeholder 31">
            <a:extLst>
              <a:ext uri="{FF2B5EF4-FFF2-40B4-BE49-F238E27FC236}">
                <a16:creationId xmlns:a16="http://schemas.microsoft.com/office/drawing/2014/main" id="{0088590B-899C-B8F0-0F82-D923FFD1E646}"/>
              </a:ext>
            </a:extLst>
          </p:cNvPr>
          <p:cNvSpPr>
            <a:spLocks noGrp="1"/>
          </p:cNvSpPr>
          <p:nvPr>
            <p:ph type="body" sz="quarter" idx="21" hasCustomPrompt="1"/>
          </p:nvPr>
        </p:nvSpPr>
        <p:spPr>
          <a:xfrm>
            <a:off x="3642607" y="2280698"/>
            <a:ext cx="2299200" cy="851972"/>
          </a:xfrm>
        </p:spPr>
        <p:txBody>
          <a:bodyPr wrap="square" lIns="0" tIns="0" rIns="0" bIns="0">
            <a:noAutofit/>
          </a:bodyPr>
          <a:lstStyle>
            <a:lvl1pPr marL="0" indent="0">
              <a:buNone/>
              <a:defRPr sz="7201" b="0" i="0" cap="none" spc="-120" baseline="0">
                <a:solidFill>
                  <a:schemeClr val="accent2"/>
                </a:solidFill>
                <a:latin typeface="+mj-lt"/>
              </a:defRPr>
            </a:lvl1pPr>
          </a:lstStyle>
          <a:p>
            <a:pPr lvl="0"/>
            <a:r>
              <a:rPr lang="en-GB"/>
              <a:t>XX</a:t>
            </a:r>
            <a:endParaRPr lang="en-US"/>
          </a:p>
        </p:txBody>
      </p:sp>
      <p:sp>
        <p:nvSpPr>
          <p:cNvPr id="47" name="Text Placeholder 31">
            <a:extLst>
              <a:ext uri="{FF2B5EF4-FFF2-40B4-BE49-F238E27FC236}">
                <a16:creationId xmlns:a16="http://schemas.microsoft.com/office/drawing/2014/main" id="{22DEC289-5321-B971-8650-1D59509D401B}"/>
              </a:ext>
            </a:extLst>
          </p:cNvPr>
          <p:cNvSpPr>
            <a:spLocks noGrp="1"/>
          </p:cNvSpPr>
          <p:nvPr>
            <p:ph type="body" sz="quarter" idx="22" hasCustomPrompt="1"/>
          </p:nvPr>
        </p:nvSpPr>
        <p:spPr>
          <a:xfrm>
            <a:off x="6518320" y="2280698"/>
            <a:ext cx="2299200" cy="851972"/>
          </a:xfrm>
        </p:spPr>
        <p:txBody>
          <a:bodyPr wrap="square" lIns="0" tIns="0" rIns="0" bIns="0">
            <a:noAutofit/>
          </a:bodyPr>
          <a:lstStyle>
            <a:lvl1pPr marL="0" indent="0">
              <a:buNone/>
              <a:defRPr sz="7201" b="0" i="0" cap="none" spc="-120" baseline="0">
                <a:solidFill>
                  <a:schemeClr val="accent2"/>
                </a:solidFill>
                <a:latin typeface="+mj-lt"/>
              </a:defRPr>
            </a:lvl1pPr>
          </a:lstStyle>
          <a:p>
            <a:pPr lvl="0"/>
            <a:r>
              <a:rPr lang="en-GB"/>
              <a:t>XX</a:t>
            </a:r>
            <a:endParaRPr lang="en-US"/>
          </a:p>
        </p:txBody>
      </p:sp>
      <p:sp>
        <p:nvSpPr>
          <p:cNvPr id="49" name="Text Placeholder 31">
            <a:extLst>
              <a:ext uri="{FF2B5EF4-FFF2-40B4-BE49-F238E27FC236}">
                <a16:creationId xmlns:a16="http://schemas.microsoft.com/office/drawing/2014/main" id="{DA1E567F-B19D-E33A-AFC8-EE0BDA913DF0}"/>
              </a:ext>
            </a:extLst>
          </p:cNvPr>
          <p:cNvSpPr>
            <a:spLocks noGrp="1"/>
          </p:cNvSpPr>
          <p:nvPr>
            <p:ph type="body" sz="quarter" idx="23" hasCustomPrompt="1"/>
          </p:nvPr>
        </p:nvSpPr>
        <p:spPr>
          <a:xfrm>
            <a:off x="9394036" y="2280698"/>
            <a:ext cx="2299200" cy="851972"/>
          </a:xfrm>
        </p:spPr>
        <p:txBody>
          <a:bodyPr wrap="square" lIns="0" tIns="0" rIns="0" bIns="0">
            <a:noAutofit/>
          </a:bodyPr>
          <a:lstStyle>
            <a:lvl1pPr marL="0" indent="0">
              <a:buNone/>
              <a:defRPr sz="7201" b="0" i="0" cap="none" spc="-120" baseline="0">
                <a:solidFill>
                  <a:schemeClr val="accent2"/>
                </a:solidFill>
                <a:latin typeface="+mj-lt"/>
              </a:defRPr>
            </a:lvl1pPr>
          </a:lstStyle>
          <a:p>
            <a:pPr lvl="0"/>
            <a:r>
              <a:rPr lang="en-GB"/>
              <a:t>XX</a:t>
            </a:r>
            <a:endParaRPr lang="en-US"/>
          </a:p>
        </p:txBody>
      </p:sp>
      <p:sp>
        <p:nvSpPr>
          <p:cNvPr id="51" name="Text Placeholder 11">
            <a:extLst>
              <a:ext uri="{FF2B5EF4-FFF2-40B4-BE49-F238E27FC236}">
                <a16:creationId xmlns:a16="http://schemas.microsoft.com/office/drawing/2014/main" id="{43B28B6C-C2E4-338D-94D6-8BF05FED39D5}"/>
              </a:ext>
            </a:extLst>
          </p:cNvPr>
          <p:cNvSpPr>
            <a:spLocks noGrp="1"/>
          </p:cNvSpPr>
          <p:nvPr>
            <p:ph type="body" sz="quarter" idx="24" hasCustomPrompt="1"/>
          </p:nvPr>
        </p:nvSpPr>
        <p:spPr>
          <a:xfrm>
            <a:off x="3642607" y="3229362"/>
            <a:ext cx="2299200" cy="768351"/>
          </a:xfrm>
        </p:spPr>
        <p:txBody>
          <a:bodyPr lIns="0" tIns="0" rIns="0" bIns="0">
            <a:noAutofit/>
          </a:bodyPr>
          <a:lstStyle>
            <a:lvl1pPr marL="0" indent="0">
              <a:lnSpc>
                <a:spcPct val="110000"/>
              </a:lnSpc>
              <a:buNone/>
              <a:defRPr sz="1400" b="1" i="0" cap="all" baseline="0">
                <a:solidFill>
                  <a:schemeClr val="accent2"/>
                </a:solidFill>
                <a:latin typeface="Antonio" pitchFamily="2" charset="77"/>
              </a:defRPr>
            </a:lvl1pPr>
          </a:lstStyle>
          <a:p>
            <a:pPr lvl="0"/>
            <a:r>
              <a:rPr lang="en-GB"/>
              <a:t>copy</a:t>
            </a:r>
            <a:endParaRPr lang="en-US"/>
          </a:p>
        </p:txBody>
      </p:sp>
      <p:sp>
        <p:nvSpPr>
          <p:cNvPr id="52" name="Text Placeholder 11">
            <a:extLst>
              <a:ext uri="{FF2B5EF4-FFF2-40B4-BE49-F238E27FC236}">
                <a16:creationId xmlns:a16="http://schemas.microsoft.com/office/drawing/2014/main" id="{16A7C1C3-095E-9E45-6AC0-2C950089C88B}"/>
              </a:ext>
            </a:extLst>
          </p:cNvPr>
          <p:cNvSpPr>
            <a:spLocks noGrp="1"/>
          </p:cNvSpPr>
          <p:nvPr>
            <p:ph type="body" sz="quarter" idx="25" hasCustomPrompt="1"/>
          </p:nvPr>
        </p:nvSpPr>
        <p:spPr>
          <a:xfrm>
            <a:off x="6518320" y="3229362"/>
            <a:ext cx="2299200" cy="768351"/>
          </a:xfrm>
        </p:spPr>
        <p:txBody>
          <a:bodyPr lIns="0" tIns="0" rIns="0" bIns="0">
            <a:noAutofit/>
          </a:bodyPr>
          <a:lstStyle>
            <a:lvl1pPr marL="0" indent="0">
              <a:lnSpc>
                <a:spcPct val="110000"/>
              </a:lnSpc>
              <a:buNone/>
              <a:defRPr sz="1400" b="1" i="0" cap="all" baseline="0">
                <a:solidFill>
                  <a:schemeClr val="accent2"/>
                </a:solidFill>
                <a:latin typeface="Antonio" pitchFamily="2" charset="77"/>
              </a:defRPr>
            </a:lvl1pPr>
          </a:lstStyle>
          <a:p>
            <a:pPr lvl="0"/>
            <a:r>
              <a:rPr lang="en-GB"/>
              <a:t>copy</a:t>
            </a:r>
            <a:endParaRPr lang="en-US"/>
          </a:p>
        </p:txBody>
      </p:sp>
      <p:sp>
        <p:nvSpPr>
          <p:cNvPr id="53" name="Text Placeholder 11">
            <a:extLst>
              <a:ext uri="{FF2B5EF4-FFF2-40B4-BE49-F238E27FC236}">
                <a16:creationId xmlns:a16="http://schemas.microsoft.com/office/drawing/2014/main" id="{415AD26D-BB87-D35C-265F-42E1F20DB71D}"/>
              </a:ext>
            </a:extLst>
          </p:cNvPr>
          <p:cNvSpPr>
            <a:spLocks noGrp="1"/>
          </p:cNvSpPr>
          <p:nvPr>
            <p:ph type="body" sz="quarter" idx="26" hasCustomPrompt="1"/>
          </p:nvPr>
        </p:nvSpPr>
        <p:spPr>
          <a:xfrm>
            <a:off x="9394036" y="3229362"/>
            <a:ext cx="2299200" cy="768351"/>
          </a:xfrm>
        </p:spPr>
        <p:txBody>
          <a:bodyPr lIns="0" tIns="0" rIns="0" bIns="0">
            <a:noAutofit/>
          </a:bodyPr>
          <a:lstStyle>
            <a:lvl1pPr marL="0" indent="0">
              <a:lnSpc>
                <a:spcPct val="110000"/>
              </a:lnSpc>
              <a:buNone/>
              <a:defRPr sz="1400" b="1" i="0" cap="all" baseline="0">
                <a:solidFill>
                  <a:schemeClr val="accent2"/>
                </a:solidFill>
                <a:latin typeface="Antonio" pitchFamily="2" charset="77"/>
              </a:defRPr>
            </a:lvl1pPr>
          </a:lstStyle>
          <a:p>
            <a:pPr lvl="0"/>
            <a:r>
              <a:rPr lang="en-GB"/>
              <a:t>copy</a:t>
            </a:r>
            <a:endParaRPr lang="en-US"/>
          </a:p>
        </p:txBody>
      </p:sp>
      <p:sp>
        <p:nvSpPr>
          <p:cNvPr id="3" name="Rectangle 2">
            <a:extLst>
              <a:ext uri="{FF2B5EF4-FFF2-40B4-BE49-F238E27FC236}">
                <a16:creationId xmlns:a16="http://schemas.microsoft.com/office/drawing/2014/main" id="{06FF2680-95E0-F29B-0DAC-E46B8CD2F1AE}"/>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04C02D40-EA57-0926-89EB-60975636F6F7}"/>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5" name="Rectangle 4">
            <a:extLst>
              <a:ext uri="{FF2B5EF4-FFF2-40B4-BE49-F238E27FC236}">
                <a16:creationId xmlns:a16="http://schemas.microsoft.com/office/drawing/2014/main" id="{99176FC0-CEEE-99EE-5BA6-C1263E3C339B}"/>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Graphic 5">
            <a:extLst>
              <a:ext uri="{FF2B5EF4-FFF2-40B4-BE49-F238E27FC236}">
                <a16:creationId xmlns:a16="http://schemas.microsoft.com/office/drawing/2014/main" id="{92FEEDA2-75D3-C74E-CEF0-04352C004E72}"/>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054361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ull out Right hand side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4" name="Text Placeholder 3">
            <a:extLst>
              <a:ext uri="{FF2B5EF4-FFF2-40B4-BE49-F238E27FC236}">
                <a16:creationId xmlns:a16="http://schemas.microsoft.com/office/drawing/2014/main" id="{D068AC29-5AB3-2385-A5B2-AF86A4DFBC08}"/>
              </a:ext>
            </a:extLst>
          </p:cNvPr>
          <p:cNvSpPr>
            <a:spLocks noGrp="1"/>
          </p:cNvSpPr>
          <p:nvPr>
            <p:ph type="body" sz="quarter" idx="34" hasCustomPrompt="1"/>
          </p:nvPr>
        </p:nvSpPr>
        <p:spPr>
          <a:xfrm>
            <a:off x="478639" y="2149799"/>
            <a:ext cx="11212800" cy="1219200"/>
          </a:xfrm>
        </p:spPr>
        <p:txBody>
          <a:bodyPr lIns="0" tIns="0" rIns="0" bIns="0">
            <a:noAutofit/>
          </a:bodyPr>
          <a:lstStyle>
            <a:lvl1pPr marL="0" indent="0">
              <a:lnSpc>
                <a:spcPct val="100000"/>
              </a:lnSpc>
              <a:buNone/>
              <a:defRPr sz="2000" b="1">
                <a:solidFill>
                  <a:schemeClr val="bg1"/>
                </a:solidFill>
              </a:defRPr>
            </a:lvl1pPr>
          </a:lstStyle>
          <a:p>
            <a:pPr lvl="0"/>
            <a:r>
              <a:rPr lang="en-GB"/>
              <a:t>Copy</a:t>
            </a:r>
            <a:endParaRPr lang="en-US"/>
          </a:p>
        </p:txBody>
      </p:sp>
      <p:sp>
        <p:nvSpPr>
          <p:cNvPr id="13" name="Text Placeholder 31">
            <a:extLst>
              <a:ext uri="{FF2B5EF4-FFF2-40B4-BE49-F238E27FC236}">
                <a16:creationId xmlns:a16="http://schemas.microsoft.com/office/drawing/2014/main" id="{C833E769-C07B-5B47-CB07-AE2536368E9E}"/>
              </a:ext>
            </a:extLst>
          </p:cNvPr>
          <p:cNvSpPr>
            <a:spLocks noGrp="1"/>
          </p:cNvSpPr>
          <p:nvPr>
            <p:ph type="body" sz="quarter" idx="19" hasCustomPrompt="1"/>
          </p:nvPr>
        </p:nvSpPr>
        <p:spPr>
          <a:xfrm>
            <a:off x="6164011" y="3497187"/>
            <a:ext cx="2697692" cy="851972"/>
          </a:xfrm>
        </p:spPr>
        <p:txBody>
          <a:bodyPr wrap="square" lIns="0" tIns="36000" rIns="0" bIns="0">
            <a:noAutofit/>
          </a:bodyPr>
          <a:lstStyle>
            <a:lvl1pPr marL="0" indent="0">
              <a:buNone/>
              <a:defRPr sz="6800" b="0" i="0" cap="none" spc="-120" baseline="0">
                <a:solidFill>
                  <a:schemeClr val="accent1"/>
                </a:solidFill>
                <a:latin typeface="+mj-lt"/>
              </a:defRPr>
            </a:lvl1pPr>
          </a:lstStyle>
          <a:p>
            <a:pPr lvl="0"/>
            <a:r>
              <a:rPr lang="en-GB"/>
              <a:t>XX</a:t>
            </a:r>
            <a:endParaRPr lang="en-US"/>
          </a:p>
        </p:txBody>
      </p:sp>
      <p:sp>
        <p:nvSpPr>
          <p:cNvPr id="31" name="Text Placeholder 11">
            <a:extLst>
              <a:ext uri="{FF2B5EF4-FFF2-40B4-BE49-F238E27FC236}">
                <a16:creationId xmlns:a16="http://schemas.microsoft.com/office/drawing/2014/main" id="{09E8F192-6A20-A910-7B13-4A84D4095070}"/>
              </a:ext>
            </a:extLst>
          </p:cNvPr>
          <p:cNvSpPr>
            <a:spLocks noGrp="1"/>
          </p:cNvSpPr>
          <p:nvPr>
            <p:ph type="body" sz="quarter" idx="20" hasCustomPrompt="1"/>
          </p:nvPr>
        </p:nvSpPr>
        <p:spPr>
          <a:xfrm>
            <a:off x="6164011" y="4421303"/>
            <a:ext cx="2697692" cy="635516"/>
          </a:xfrm>
        </p:spPr>
        <p:txBody>
          <a:bodyPr lIns="0" tIns="0" rIns="0" bIns="0">
            <a:noAutofit/>
          </a:bodyPr>
          <a:lstStyle>
            <a:lvl1pPr marL="0" indent="0">
              <a:lnSpc>
                <a:spcPct val="110000"/>
              </a:lnSpc>
              <a:buNone/>
              <a:defRPr sz="1400" b="1" i="0" cap="all" baseline="0">
                <a:solidFill>
                  <a:schemeClr val="bg1"/>
                </a:solidFill>
                <a:latin typeface="Antonio" pitchFamily="2" charset="77"/>
              </a:defRPr>
            </a:lvl1pPr>
          </a:lstStyle>
          <a:p>
            <a:pPr lvl="0"/>
            <a:r>
              <a:rPr lang="en-GB"/>
              <a:t>copy</a:t>
            </a:r>
            <a:endParaRPr lang="en-US"/>
          </a:p>
        </p:txBody>
      </p:sp>
      <p:sp>
        <p:nvSpPr>
          <p:cNvPr id="47" name="Text Placeholder 31">
            <a:extLst>
              <a:ext uri="{FF2B5EF4-FFF2-40B4-BE49-F238E27FC236}">
                <a16:creationId xmlns:a16="http://schemas.microsoft.com/office/drawing/2014/main" id="{423535E0-1661-2904-206B-030C0CC484D7}"/>
              </a:ext>
            </a:extLst>
          </p:cNvPr>
          <p:cNvSpPr>
            <a:spLocks noGrp="1"/>
          </p:cNvSpPr>
          <p:nvPr>
            <p:ph type="body" sz="quarter" idx="36" hasCustomPrompt="1"/>
          </p:nvPr>
        </p:nvSpPr>
        <p:spPr>
          <a:xfrm>
            <a:off x="8993749" y="3497187"/>
            <a:ext cx="2697692" cy="851972"/>
          </a:xfrm>
        </p:spPr>
        <p:txBody>
          <a:bodyPr wrap="square" lIns="0" tIns="36000" rIns="0" bIns="0">
            <a:noAutofit/>
          </a:bodyPr>
          <a:lstStyle>
            <a:lvl1pPr marL="0" indent="0">
              <a:buNone/>
              <a:defRPr sz="6800" b="0" i="0" cap="none" spc="-120" baseline="0">
                <a:solidFill>
                  <a:schemeClr val="accent1"/>
                </a:solidFill>
                <a:latin typeface="+mj-lt"/>
              </a:defRPr>
            </a:lvl1pPr>
          </a:lstStyle>
          <a:p>
            <a:pPr lvl="0"/>
            <a:r>
              <a:rPr lang="en-GB"/>
              <a:t>XX</a:t>
            </a:r>
            <a:endParaRPr lang="en-US"/>
          </a:p>
        </p:txBody>
      </p:sp>
      <p:sp>
        <p:nvSpPr>
          <p:cNvPr id="48" name="Text Placeholder 11">
            <a:extLst>
              <a:ext uri="{FF2B5EF4-FFF2-40B4-BE49-F238E27FC236}">
                <a16:creationId xmlns:a16="http://schemas.microsoft.com/office/drawing/2014/main" id="{FBC33B88-AAE4-FB9A-E173-5EFCCC3BF3A2}"/>
              </a:ext>
            </a:extLst>
          </p:cNvPr>
          <p:cNvSpPr>
            <a:spLocks noGrp="1"/>
          </p:cNvSpPr>
          <p:nvPr>
            <p:ph type="body" sz="quarter" idx="37" hasCustomPrompt="1"/>
          </p:nvPr>
        </p:nvSpPr>
        <p:spPr>
          <a:xfrm>
            <a:off x="8993749" y="4421303"/>
            <a:ext cx="2697692" cy="635516"/>
          </a:xfrm>
        </p:spPr>
        <p:txBody>
          <a:bodyPr lIns="0" tIns="0" rIns="0" bIns="0">
            <a:noAutofit/>
          </a:bodyPr>
          <a:lstStyle>
            <a:lvl1pPr marL="0" indent="0">
              <a:lnSpc>
                <a:spcPct val="110000"/>
              </a:lnSpc>
              <a:buNone/>
              <a:defRPr sz="1400" b="1" i="0" cap="all" baseline="0">
                <a:solidFill>
                  <a:schemeClr val="bg1"/>
                </a:solidFill>
                <a:latin typeface="Antonio" pitchFamily="2" charset="77"/>
              </a:defRPr>
            </a:lvl1pPr>
          </a:lstStyle>
          <a:p>
            <a:pPr lvl="0"/>
            <a:r>
              <a:rPr lang="en-GB"/>
              <a:t>copy</a:t>
            </a:r>
            <a:endParaRPr lang="en-US"/>
          </a:p>
        </p:txBody>
      </p:sp>
      <p:sp>
        <p:nvSpPr>
          <p:cNvPr id="51" name="Text Placeholder 6">
            <a:extLst>
              <a:ext uri="{FF2B5EF4-FFF2-40B4-BE49-F238E27FC236}">
                <a16:creationId xmlns:a16="http://schemas.microsoft.com/office/drawing/2014/main" id="{0F866731-16D5-1704-B6D3-DC09EF5E9437}"/>
              </a:ext>
            </a:extLst>
          </p:cNvPr>
          <p:cNvSpPr>
            <a:spLocks noGrp="1"/>
          </p:cNvSpPr>
          <p:nvPr>
            <p:ph type="body" sz="quarter" idx="39"/>
          </p:nvPr>
        </p:nvSpPr>
        <p:spPr>
          <a:xfrm>
            <a:off x="478639" y="3489005"/>
            <a:ext cx="5126400" cy="1698735"/>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B06E8707-23C0-868D-23EA-C8F22AEE315C}"/>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5" name="Rectangle 4">
            <a:extLst>
              <a:ext uri="{FF2B5EF4-FFF2-40B4-BE49-F238E27FC236}">
                <a16:creationId xmlns:a16="http://schemas.microsoft.com/office/drawing/2014/main" id="{697C1270-6C2E-537D-055F-69DF84211227}"/>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60C9E15A-FFE7-83D6-DB36-D5FC41793F51}"/>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Graphic 6">
            <a:extLst>
              <a:ext uri="{FF2B5EF4-FFF2-40B4-BE49-F238E27FC236}">
                <a16:creationId xmlns:a16="http://schemas.microsoft.com/office/drawing/2014/main" id="{30B6A4D0-F68B-FA61-DD30-C9F8AE96C5B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901584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Pull out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5"/>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3" name="Text Placeholder 6">
            <a:extLst>
              <a:ext uri="{FF2B5EF4-FFF2-40B4-BE49-F238E27FC236}">
                <a16:creationId xmlns:a16="http://schemas.microsoft.com/office/drawing/2014/main" id="{DD429390-DE24-759C-1D72-DEFF72A1C214}"/>
              </a:ext>
            </a:extLst>
          </p:cNvPr>
          <p:cNvSpPr>
            <a:spLocks noGrp="1"/>
          </p:cNvSpPr>
          <p:nvPr>
            <p:ph type="body" sz="quarter" idx="39"/>
          </p:nvPr>
        </p:nvSpPr>
        <p:spPr>
          <a:xfrm>
            <a:off x="478639" y="2149799"/>
            <a:ext cx="5424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7" name="Text Placeholder 31">
            <a:extLst>
              <a:ext uri="{FF2B5EF4-FFF2-40B4-BE49-F238E27FC236}">
                <a16:creationId xmlns:a16="http://schemas.microsoft.com/office/drawing/2014/main" id="{780DBC6C-ADB5-41A9-82A1-8B13C6CEC08B}"/>
              </a:ext>
            </a:extLst>
          </p:cNvPr>
          <p:cNvSpPr>
            <a:spLocks noGrp="1"/>
          </p:cNvSpPr>
          <p:nvPr>
            <p:ph type="body" sz="quarter" idx="41" hasCustomPrompt="1"/>
          </p:nvPr>
        </p:nvSpPr>
        <p:spPr>
          <a:xfrm>
            <a:off x="10209401" y="2149650"/>
            <a:ext cx="1483833" cy="558993"/>
          </a:xfrm>
        </p:spPr>
        <p:txBody>
          <a:bodyPr wrap="square" lIns="0" tIns="36000" rIns="0" bIns="0">
            <a:noAutofit/>
          </a:bodyPr>
          <a:lstStyle>
            <a:lvl1pPr marL="0" indent="0">
              <a:buNone/>
              <a:defRPr sz="4800" b="0" i="0" cap="none" spc="-120" baseline="0">
                <a:solidFill>
                  <a:schemeClr val="accent5"/>
                </a:solidFill>
                <a:latin typeface="+mj-lt"/>
              </a:defRPr>
            </a:lvl1pPr>
          </a:lstStyle>
          <a:p>
            <a:pPr lvl="0"/>
            <a:r>
              <a:rPr lang="en-GB"/>
              <a:t>XX</a:t>
            </a:r>
            <a:endParaRPr lang="en-US"/>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209401" y="2780785"/>
            <a:ext cx="1483833" cy="446824"/>
          </a:xfrm>
        </p:spPr>
        <p:txBody>
          <a:bodyPr lIns="0" tIns="0" rIns="0" bIns="0">
            <a:noAutofit/>
          </a:bodyPr>
          <a:lstStyle>
            <a:lvl1pPr marL="0" indent="0">
              <a:lnSpc>
                <a:spcPct val="110000"/>
              </a:lnSpc>
              <a:buNone/>
              <a:defRPr sz="933" b="1" i="0" cap="all" spc="-13" baseline="0">
                <a:solidFill>
                  <a:schemeClr val="bg1"/>
                </a:solidFill>
                <a:latin typeface="Antonio" pitchFamily="2" charset="77"/>
              </a:defRPr>
            </a:lvl1pPr>
          </a:lstStyle>
          <a:p>
            <a:pPr lvl="0"/>
            <a:r>
              <a:rPr lang="en-GB"/>
              <a:t>copy</a:t>
            </a:r>
            <a:endParaRPr lang="en-US"/>
          </a:p>
        </p:txBody>
      </p:sp>
      <p:sp>
        <p:nvSpPr>
          <p:cNvPr id="4" name="Rectangle 3">
            <a:extLst>
              <a:ext uri="{FF2B5EF4-FFF2-40B4-BE49-F238E27FC236}">
                <a16:creationId xmlns:a16="http://schemas.microsoft.com/office/drawing/2014/main" id="{045CC26E-B0F4-42D7-798C-F13F6989F8A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6" name="Rectangle 5">
            <a:extLst>
              <a:ext uri="{FF2B5EF4-FFF2-40B4-BE49-F238E27FC236}">
                <a16:creationId xmlns:a16="http://schemas.microsoft.com/office/drawing/2014/main" id="{5DE6EED2-0651-48C8-E9B5-DCF3CE3DF346}"/>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625EC2CE-06F2-DFC1-EB08-2C9B17F255B7}"/>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36069587-D1CE-5CA8-F8C1-CF3135379BE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080968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Image Green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dirty="0"/>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6144291" y="2149799"/>
            <a:ext cx="3480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10008544" y="2149799"/>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10008544" y="2484522"/>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tabLst/>
              <a:defRPr sz="800" b="0" i="0" spc="-13" baseline="0">
                <a:solidFill>
                  <a:schemeClr val="bg1"/>
                </a:solidFill>
                <a:latin typeface="DM Sans" panose="020F0502020204030204" pitchFamily="2" charset="0"/>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39" y="2149799"/>
            <a:ext cx="5424000" cy="3710400"/>
          </a:xfrm>
        </p:spPr>
        <p:txBody>
          <a:bodyPr anchor="ctr"/>
          <a:lstStyle>
            <a:lvl1pPr marL="0" indent="0" algn="ctr">
              <a:buNone/>
              <a:defRPr>
                <a:solidFill>
                  <a:schemeClr val="bg1"/>
                </a:solidFill>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10008544" y="3151113"/>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10008544" y="3485836"/>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defRPr sz="800" b="0" i="0" spc="-13" baseline="0">
                <a:solidFill>
                  <a:schemeClr val="bg1"/>
                </a:solidFill>
                <a:latin typeface="DM Sans" panose="020F0502020204030204" pitchFamily="2" charset="0"/>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10008544" y="4148340"/>
            <a:ext cx="1684800" cy="264488"/>
          </a:xfrm>
        </p:spPr>
        <p:txBody>
          <a:bodyPr lIns="0" tIns="54000" rIns="0" bIns="0">
            <a:noAutofit/>
          </a:bodyPr>
          <a:lstStyle>
            <a:lvl1pPr marL="0" indent="0">
              <a:lnSpc>
                <a:spcPct val="110000"/>
              </a:lnSpc>
              <a:buNone/>
              <a:defRPr sz="1200" b="0" i="0" cap="all" spc="0" baseline="0">
                <a:solidFill>
                  <a:schemeClr val="accent5"/>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10008544" y="4483063"/>
            <a:ext cx="1684688" cy="173563"/>
          </a:xfrm>
        </p:spPr>
        <p:txBody>
          <a:bodyPr lIns="0" tIns="0" rIns="0" bIns="0">
            <a:noAutofit/>
          </a:bodyPr>
          <a:lstStyle>
            <a:lvl1pPr marL="0" indent="0">
              <a:lnSpc>
                <a:spcPct val="100000"/>
              </a:lnSpc>
              <a:buNone/>
              <a:defRPr sz="800" b="0" i="0" spc="-13" baseline="0">
                <a:solidFill>
                  <a:schemeClr val="bg1"/>
                </a:solidFill>
                <a:latin typeface="DM Sans" panose="020F0502020204030204" pitchFamily="2" charset="0"/>
              </a:defRPr>
            </a:lvl1pPr>
          </a:lstStyle>
          <a:p>
            <a:pPr lvl="0"/>
            <a:r>
              <a:rPr lang="en-US"/>
              <a:t>Copy</a:t>
            </a:r>
          </a:p>
        </p:txBody>
      </p:sp>
      <p:sp>
        <p:nvSpPr>
          <p:cNvPr id="3" name="Rectangle 2">
            <a:extLst>
              <a:ext uri="{FF2B5EF4-FFF2-40B4-BE49-F238E27FC236}">
                <a16:creationId xmlns:a16="http://schemas.microsoft.com/office/drawing/2014/main" id="{6997F2AF-D617-196C-E0C7-56D57380FE54}"/>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2ED90E4C-D6B7-49F7-4FFC-445AA6BACF46}"/>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11519A32-77BE-2CDC-66EC-9471BD72E014}"/>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Graphic 20">
            <a:extLst>
              <a:ext uri="{FF2B5EF4-FFF2-40B4-BE49-F238E27FC236}">
                <a16:creationId xmlns:a16="http://schemas.microsoft.com/office/drawing/2014/main" id="{2BED62AE-E6C1-B307-52AE-10E5B65E72D3}"/>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705110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Image Light Blue 1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478639" y="2149799"/>
            <a:ext cx="3480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296937" y="2149799"/>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4296936" y="2484522"/>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tabLst/>
              <a:defRPr sz="800" b="0" i="0" spc="-13" baseline="0">
                <a:solidFill>
                  <a:schemeClr val="bg1"/>
                </a:solidFill>
                <a:latin typeface="DM Sans" panose="020F0502020204030204" pitchFamily="2" charset="0"/>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6269235" y="2149799"/>
            <a:ext cx="5424000" cy="3710400"/>
          </a:xfrm>
        </p:spPr>
        <p:txBody>
          <a:bodyPr anchor="ctr"/>
          <a:lstStyle>
            <a:lvl1pPr marL="0" indent="0" algn="ctr">
              <a:buNone/>
              <a:defRPr>
                <a:solidFill>
                  <a:schemeClr val="bg1"/>
                </a:solidFill>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4296937" y="315111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4296936" y="3485836"/>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defRPr sz="800" b="0" i="0" spc="-13" baseline="0">
                <a:solidFill>
                  <a:schemeClr val="bg1"/>
                </a:solidFill>
                <a:latin typeface="DM Sans" panose="020F0502020204030204" pitchFamily="2" charset="0"/>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4296937" y="4148340"/>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4296936" y="4483063"/>
            <a:ext cx="1684688" cy="173563"/>
          </a:xfrm>
        </p:spPr>
        <p:txBody>
          <a:bodyPr lIns="0" tIns="0" rIns="0" bIns="0">
            <a:noAutofit/>
          </a:bodyPr>
          <a:lstStyle>
            <a:lvl1pPr marL="0" indent="0">
              <a:lnSpc>
                <a:spcPct val="100000"/>
              </a:lnSpc>
              <a:buNone/>
              <a:defRPr sz="800" b="0" i="0" spc="-13" baseline="0">
                <a:solidFill>
                  <a:schemeClr val="bg1"/>
                </a:solidFill>
                <a:latin typeface="DM Sans" panose="020F0502020204030204" pitchFamily="2" charset="0"/>
              </a:defRPr>
            </a:lvl1pPr>
          </a:lstStyle>
          <a:p>
            <a:pPr lvl="0"/>
            <a:r>
              <a:rPr lang="en-US"/>
              <a:t>Copy</a:t>
            </a:r>
          </a:p>
        </p:txBody>
      </p:sp>
      <p:sp>
        <p:nvSpPr>
          <p:cNvPr id="3" name="Rectangle 2">
            <a:extLst>
              <a:ext uri="{FF2B5EF4-FFF2-40B4-BE49-F238E27FC236}">
                <a16:creationId xmlns:a16="http://schemas.microsoft.com/office/drawing/2014/main" id="{5DAA4245-C63A-D9C8-8AB1-B4BBAA28068A}"/>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535D8442-B1E3-9235-0DEA-2E295AEBFF58}"/>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6D09C622-313F-10C9-1F54-4EE017CED43D}"/>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Graphic 20">
            <a:extLst>
              <a:ext uri="{FF2B5EF4-FFF2-40B4-BE49-F238E27FC236}">
                <a16:creationId xmlns:a16="http://schemas.microsoft.com/office/drawing/2014/main" id="{0E72D77A-3857-4846-6BCE-55254BFE6C38}"/>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3937549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Image Light Blue 2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5" name="Text Placeholder 6">
            <a:extLst>
              <a:ext uri="{FF2B5EF4-FFF2-40B4-BE49-F238E27FC236}">
                <a16:creationId xmlns:a16="http://schemas.microsoft.com/office/drawing/2014/main" id="{4A4D30D4-A7AB-1913-0DBB-D4F981177E32}"/>
              </a:ext>
            </a:extLst>
          </p:cNvPr>
          <p:cNvSpPr>
            <a:spLocks noGrp="1"/>
          </p:cNvSpPr>
          <p:nvPr>
            <p:ph type="body" sz="quarter" idx="40"/>
          </p:nvPr>
        </p:nvSpPr>
        <p:spPr>
          <a:xfrm>
            <a:off x="8213235" y="2149799"/>
            <a:ext cx="34800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6203273" y="2149799"/>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services</a:t>
            </a:r>
            <a:endParaRPr lang="en-US"/>
          </a:p>
        </p:txBody>
      </p:sp>
      <p:sp>
        <p:nvSpPr>
          <p:cNvPr id="15" name="Text Placeholder 14">
            <a:extLst>
              <a:ext uri="{FF2B5EF4-FFF2-40B4-BE49-F238E27FC236}">
                <a16:creationId xmlns:a16="http://schemas.microsoft.com/office/drawing/2014/main" id="{01259E09-D31C-E728-5B19-AF8B00348BA9}"/>
              </a:ext>
            </a:extLst>
          </p:cNvPr>
          <p:cNvSpPr>
            <a:spLocks noGrp="1"/>
          </p:cNvSpPr>
          <p:nvPr>
            <p:ph type="body" sz="quarter" idx="43" hasCustomPrompt="1"/>
          </p:nvPr>
        </p:nvSpPr>
        <p:spPr>
          <a:xfrm>
            <a:off x="6203273" y="2484522"/>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tabLst/>
              <a:defRPr sz="800" b="0" i="0" spc="-13" baseline="0">
                <a:solidFill>
                  <a:schemeClr val="bg1"/>
                </a:solidFill>
                <a:latin typeface="DM Sans" panose="020F0502020204030204" pitchFamily="2" charset="0"/>
              </a:defRPr>
            </a:lvl1pPr>
          </a:lstStyle>
          <a:p>
            <a:pPr lvl="0"/>
            <a:r>
              <a:rPr lang="en-US"/>
              <a:t>Copy</a:t>
            </a:r>
          </a:p>
        </p:txBody>
      </p:sp>
      <p:sp>
        <p:nvSpPr>
          <p:cNvPr id="7" name="Picture Placeholder 5">
            <a:extLst>
              <a:ext uri="{FF2B5EF4-FFF2-40B4-BE49-F238E27FC236}">
                <a16:creationId xmlns:a16="http://schemas.microsoft.com/office/drawing/2014/main" id="{9F3AFD4C-28B8-A412-5BB3-073DCEC3E615}"/>
              </a:ext>
            </a:extLst>
          </p:cNvPr>
          <p:cNvSpPr>
            <a:spLocks noGrp="1"/>
          </p:cNvSpPr>
          <p:nvPr>
            <p:ph type="pic" sz="quarter" idx="44" hasCustomPrompt="1"/>
          </p:nvPr>
        </p:nvSpPr>
        <p:spPr>
          <a:xfrm>
            <a:off x="478639" y="2149799"/>
            <a:ext cx="5424000" cy="3710400"/>
          </a:xfrm>
        </p:spPr>
        <p:txBody>
          <a:bodyPr anchor="ctr"/>
          <a:lstStyle>
            <a:lvl1pPr marL="0" indent="0" algn="ctr">
              <a:buNone/>
              <a:defRPr>
                <a:solidFill>
                  <a:schemeClr val="bg1"/>
                </a:solidFill>
                <a:latin typeface="+mj-lt"/>
              </a:defRPr>
            </a:lvl1pPr>
          </a:lstStyle>
          <a:p>
            <a:r>
              <a:rPr lang="en-US" dirty="0"/>
              <a:t>IMAGE GOES HERE</a:t>
            </a:r>
          </a:p>
        </p:txBody>
      </p:sp>
      <p:sp>
        <p:nvSpPr>
          <p:cNvPr id="13" name="Text Placeholder 11">
            <a:extLst>
              <a:ext uri="{FF2B5EF4-FFF2-40B4-BE49-F238E27FC236}">
                <a16:creationId xmlns:a16="http://schemas.microsoft.com/office/drawing/2014/main" id="{D682B182-41EF-572B-BEC7-414DF7D27E8A}"/>
              </a:ext>
            </a:extLst>
          </p:cNvPr>
          <p:cNvSpPr>
            <a:spLocks noGrp="1"/>
          </p:cNvSpPr>
          <p:nvPr>
            <p:ph type="body" sz="quarter" idx="45" hasCustomPrompt="1"/>
          </p:nvPr>
        </p:nvSpPr>
        <p:spPr>
          <a:xfrm>
            <a:off x="6203273" y="3151113"/>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AWARDS</a:t>
            </a:r>
            <a:endParaRPr lang="en-US"/>
          </a:p>
        </p:txBody>
      </p:sp>
      <p:sp>
        <p:nvSpPr>
          <p:cNvPr id="17" name="Text Placeholder 14">
            <a:extLst>
              <a:ext uri="{FF2B5EF4-FFF2-40B4-BE49-F238E27FC236}">
                <a16:creationId xmlns:a16="http://schemas.microsoft.com/office/drawing/2014/main" id="{222F8A49-BD90-0899-835E-AB7B66C4BF2A}"/>
              </a:ext>
            </a:extLst>
          </p:cNvPr>
          <p:cNvSpPr>
            <a:spLocks noGrp="1"/>
          </p:cNvSpPr>
          <p:nvPr>
            <p:ph type="body" sz="quarter" idx="46" hasCustomPrompt="1"/>
          </p:nvPr>
        </p:nvSpPr>
        <p:spPr>
          <a:xfrm>
            <a:off x="6203273" y="3485836"/>
            <a:ext cx="1684688" cy="448733"/>
          </a:xfrm>
        </p:spPr>
        <p:txBody>
          <a:bodyPr lIns="0" tIns="0" rIns="0" bIns="0">
            <a:noAutofit/>
          </a:bodyPr>
          <a:lstStyle>
            <a:lvl1pPr marL="96003" indent="-96003">
              <a:lnSpc>
                <a:spcPct val="100000"/>
              </a:lnSpc>
              <a:spcBef>
                <a:spcPts val="400"/>
              </a:spcBef>
              <a:buFont typeface="DM Sans" panose="020F0502020204030204" pitchFamily="2" charset="0"/>
              <a:buChar char="+"/>
              <a:defRPr sz="800" b="0" i="0" spc="-13" baseline="0">
                <a:solidFill>
                  <a:schemeClr val="bg1"/>
                </a:solidFill>
                <a:latin typeface="DM Sans" panose="020F0502020204030204" pitchFamily="2" charset="0"/>
              </a:defRPr>
            </a:lvl1pPr>
          </a:lstStyle>
          <a:p>
            <a:pPr lvl="0"/>
            <a:r>
              <a:rPr lang="en-US"/>
              <a:t>Copy</a:t>
            </a:r>
          </a:p>
        </p:txBody>
      </p:sp>
      <p:sp>
        <p:nvSpPr>
          <p:cNvPr id="18" name="Text Placeholder 11">
            <a:extLst>
              <a:ext uri="{FF2B5EF4-FFF2-40B4-BE49-F238E27FC236}">
                <a16:creationId xmlns:a16="http://schemas.microsoft.com/office/drawing/2014/main" id="{D54935E2-0019-C915-7FBE-5C886B42D87F}"/>
              </a:ext>
            </a:extLst>
          </p:cNvPr>
          <p:cNvSpPr>
            <a:spLocks noGrp="1"/>
          </p:cNvSpPr>
          <p:nvPr>
            <p:ph type="body" sz="quarter" idx="47" hasCustomPrompt="1"/>
          </p:nvPr>
        </p:nvSpPr>
        <p:spPr>
          <a:xfrm>
            <a:off x="6203273" y="4148340"/>
            <a:ext cx="1684800" cy="264488"/>
          </a:xfrm>
        </p:spPr>
        <p:txBody>
          <a:bodyPr lIns="0" tIns="54000" rIns="0" bIns="0">
            <a:noAutofit/>
          </a:bodyPr>
          <a:lstStyle>
            <a:lvl1pPr marL="0" indent="0">
              <a:lnSpc>
                <a:spcPct val="110000"/>
              </a:lnSpc>
              <a:buNone/>
              <a:defRPr sz="1200" b="0" i="0" cap="all" spc="0" baseline="0">
                <a:solidFill>
                  <a:schemeClr val="accent1"/>
                </a:solidFill>
                <a:latin typeface="Antonio Light" pitchFamily="2" charset="77"/>
              </a:defRPr>
            </a:lvl1pPr>
          </a:lstStyle>
          <a:p>
            <a:pPr lvl="0"/>
            <a:r>
              <a:rPr lang="en-GB"/>
              <a:t>office</a:t>
            </a:r>
            <a:endParaRPr lang="en-US"/>
          </a:p>
        </p:txBody>
      </p:sp>
      <p:sp>
        <p:nvSpPr>
          <p:cNvPr id="20" name="Text Placeholder 14">
            <a:extLst>
              <a:ext uri="{FF2B5EF4-FFF2-40B4-BE49-F238E27FC236}">
                <a16:creationId xmlns:a16="http://schemas.microsoft.com/office/drawing/2014/main" id="{7D3C6EDE-DE64-34FB-1447-DD6F207D698B}"/>
              </a:ext>
            </a:extLst>
          </p:cNvPr>
          <p:cNvSpPr>
            <a:spLocks noGrp="1"/>
          </p:cNvSpPr>
          <p:nvPr>
            <p:ph type="body" sz="quarter" idx="48" hasCustomPrompt="1"/>
          </p:nvPr>
        </p:nvSpPr>
        <p:spPr>
          <a:xfrm>
            <a:off x="6203273" y="4483063"/>
            <a:ext cx="1684688" cy="173563"/>
          </a:xfrm>
        </p:spPr>
        <p:txBody>
          <a:bodyPr lIns="0" tIns="0" rIns="0" bIns="0">
            <a:noAutofit/>
          </a:bodyPr>
          <a:lstStyle>
            <a:lvl1pPr marL="0" indent="0">
              <a:lnSpc>
                <a:spcPct val="100000"/>
              </a:lnSpc>
              <a:buNone/>
              <a:defRPr sz="800" b="0" i="0" spc="-13" baseline="0">
                <a:solidFill>
                  <a:schemeClr val="bg1"/>
                </a:solidFill>
                <a:latin typeface="DM Sans" panose="020F0502020204030204" pitchFamily="2" charset="0"/>
              </a:defRPr>
            </a:lvl1pPr>
          </a:lstStyle>
          <a:p>
            <a:pPr lvl="0"/>
            <a:r>
              <a:rPr lang="en-US"/>
              <a:t>Copy</a:t>
            </a:r>
          </a:p>
        </p:txBody>
      </p:sp>
      <p:sp>
        <p:nvSpPr>
          <p:cNvPr id="3" name="Rectangle 2">
            <a:extLst>
              <a:ext uri="{FF2B5EF4-FFF2-40B4-BE49-F238E27FC236}">
                <a16:creationId xmlns:a16="http://schemas.microsoft.com/office/drawing/2014/main" id="{724E1400-5D72-E15B-B327-6A8A28973C47}"/>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8289469D-BA0B-7D12-3374-26493698DE0F}"/>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05ACC094-C8B4-71C8-39D2-D623330581A7}"/>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Graphic 20">
            <a:extLst>
              <a:ext uri="{FF2B5EF4-FFF2-40B4-BE49-F238E27FC236}">
                <a16:creationId xmlns:a16="http://schemas.microsoft.com/office/drawing/2014/main" id="{7652C9A9-7671-507C-1189-71FAC492F852}"/>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266323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Chart Layout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5827D60-4B9C-8F16-09A0-179871D943E0}"/>
              </a:ext>
            </a:extLst>
          </p:cNvPr>
          <p:cNvSpPr>
            <a:spLocks noGrp="1"/>
          </p:cNvSpPr>
          <p:nvPr>
            <p:ph type="body" sz="quarter" idx="42" hasCustomPrompt="1"/>
          </p:nvPr>
        </p:nvSpPr>
        <p:spPr>
          <a:xfrm>
            <a:off x="478639" y="2149801"/>
            <a:ext cx="2620800"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3" name="Text Placeholder 11">
            <a:extLst>
              <a:ext uri="{FF2B5EF4-FFF2-40B4-BE49-F238E27FC236}">
                <a16:creationId xmlns:a16="http://schemas.microsoft.com/office/drawing/2014/main" id="{E1372517-4E79-F217-73E6-A460E452745B}"/>
              </a:ext>
            </a:extLst>
          </p:cNvPr>
          <p:cNvSpPr>
            <a:spLocks noGrp="1"/>
          </p:cNvSpPr>
          <p:nvPr>
            <p:ph type="body" sz="quarter" idx="43" hasCustomPrompt="1"/>
          </p:nvPr>
        </p:nvSpPr>
        <p:spPr>
          <a:xfrm>
            <a:off x="3343239" y="2149801"/>
            <a:ext cx="2620800"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6" name="Text Placeholder 11">
            <a:extLst>
              <a:ext uri="{FF2B5EF4-FFF2-40B4-BE49-F238E27FC236}">
                <a16:creationId xmlns:a16="http://schemas.microsoft.com/office/drawing/2014/main" id="{113BC9E5-DAD8-CF73-0626-D111E97EA078}"/>
              </a:ext>
            </a:extLst>
          </p:cNvPr>
          <p:cNvSpPr>
            <a:spLocks noGrp="1"/>
          </p:cNvSpPr>
          <p:nvPr>
            <p:ph type="body" sz="quarter" idx="44" hasCustomPrompt="1"/>
          </p:nvPr>
        </p:nvSpPr>
        <p:spPr>
          <a:xfrm>
            <a:off x="6207837" y="2149801"/>
            <a:ext cx="2620800"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22" name="Text Placeholder 11">
            <a:extLst>
              <a:ext uri="{FF2B5EF4-FFF2-40B4-BE49-F238E27FC236}">
                <a16:creationId xmlns:a16="http://schemas.microsoft.com/office/drawing/2014/main" id="{1C0719E0-4C3A-6C3B-372E-C58BABD22565}"/>
              </a:ext>
            </a:extLst>
          </p:cNvPr>
          <p:cNvSpPr>
            <a:spLocks noGrp="1"/>
          </p:cNvSpPr>
          <p:nvPr>
            <p:ph type="body" sz="quarter" idx="45" hasCustomPrompt="1"/>
          </p:nvPr>
        </p:nvSpPr>
        <p:spPr>
          <a:xfrm>
            <a:off x="9072435" y="2149801"/>
            <a:ext cx="2620800" cy="334113"/>
          </a:xfrm>
        </p:spPr>
        <p:txBody>
          <a:bodyPr lIns="0" tIns="57600" rIns="0" bIns="0">
            <a:noAutofit/>
          </a:bodyPr>
          <a:lstStyle>
            <a:lvl1pPr marL="0" indent="0">
              <a:lnSpc>
                <a:spcPct val="110000"/>
              </a:lnSpc>
              <a:buNone/>
              <a:defRPr sz="1467" b="1" i="0" cap="all" spc="-13" baseline="0">
                <a:solidFill>
                  <a:schemeClr val="accent2"/>
                </a:solidFill>
                <a:latin typeface="Antonio Light" pitchFamily="2" charset="77"/>
              </a:defRPr>
            </a:lvl1pPr>
          </a:lstStyle>
          <a:p>
            <a:pPr lvl="0"/>
            <a:r>
              <a:rPr lang="en-GB"/>
              <a:t>Chart title</a:t>
            </a:r>
            <a:endParaRPr lang="en-US"/>
          </a:p>
        </p:txBody>
      </p:sp>
      <p:sp>
        <p:nvSpPr>
          <p:cNvPr id="32" name="Chart Placeholder 31">
            <a:extLst>
              <a:ext uri="{FF2B5EF4-FFF2-40B4-BE49-F238E27FC236}">
                <a16:creationId xmlns:a16="http://schemas.microsoft.com/office/drawing/2014/main" id="{E07CA15B-CC25-4F45-361F-D7197F4C3EE0}"/>
              </a:ext>
            </a:extLst>
          </p:cNvPr>
          <p:cNvSpPr>
            <a:spLocks noGrp="1"/>
          </p:cNvSpPr>
          <p:nvPr>
            <p:ph type="chart" sz="quarter" idx="46" hasCustomPrompt="1"/>
          </p:nvPr>
        </p:nvSpPr>
        <p:spPr>
          <a:xfrm>
            <a:off x="478639" y="2591456"/>
            <a:ext cx="2620800" cy="3202351"/>
          </a:xfrm>
        </p:spPr>
        <p:txBody>
          <a:bodyPr anchor="ctr">
            <a:normAutofit/>
          </a:bodyPr>
          <a:lstStyle>
            <a:lvl1pPr marL="0" indent="0" algn="ctr">
              <a:buNone/>
              <a:defRPr sz="2400">
                <a:solidFill>
                  <a:schemeClr val="bg1"/>
                </a:solidFill>
                <a:latin typeface="+mj-lt"/>
              </a:defRPr>
            </a:lvl1pPr>
          </a:lstStyle>
          <a:p>
            <a:r>
              <a:rPr lang="en-US" dirty="0"/>
              <a:t>CHART GOES HERE</a:t>
            </a:r>
          </a:p>
        </p:txBody>
      </p:sp>
      <p:sp>
        <p:nvSpPr>
          <p:cNvPr id="33" name="Chart Placeholder 31">
            <a:extLst>
              <a:ext uri="{FF2B5EF4-FFF2-40B4-BE49-F238E27FC236}">
                <a16:creationId xmlns:a16="http://schemas.microsoft.com/office/drawing/2014/main" id="{DD7F2F29-1F57-64C3-52DB-F592C2A19587}"/>
              </a:ext>
            </a:extLst>
          </p:cNvPr>
          <p:cNvSpPr>
            <a:spLocks noGrp="1"/>
          </p:cNvSpPr>
          <p:nvPr>
            <p:ph type="chart" sz="quarter" idx="47" hasCustomPrompt="1"/>
          </p:nvPr>
        </p:nvSpPr>
        <p:spPr>
          <a:xfrm>
            <a:off x="3343239" y="2591456"/>
            <a:ext cx="2620800" cy="3202351"/>
          </a:xfrm>
        </p:spPr>
        <p:txBody>
          <a:bodyPr anchor="ctr">
            <a:normAutofit/>
          </a:bodyPr>
          <a:lstStyle>
            <a:lvl1pPr marL="0" indent="0" algn="ctr">
              <a:buNone/>
              <a:defRPr sz="2400">
                <a:solidFill>
                  <a:schemeClr val="bg1"/>
                </a:solidFill>
                <a:latin typeface="+mj-lt"/>
              </a:defRPr>
            </a:lvl1pPr>
          </a:lstStyle>
          <a:p>
            <a:r>
              <a:rPr lang="en-US" dirty="0"/>
              <a:t>CHART GOES HERE</a:t>
            </a:r>
          </a:p>
        </p:txBody>
      </p:sp>
      <p:sp>
        <p:nvSpPr>
          <p:cNvPr id="34" name="Chart Placeholder 31">
            <a:extLst>
              <a:ext uri="{FF2B5EF4-FFF2-40B4-BE49-F238E27FC236}">
                <a16:creationId xmlns:a16="http://schemas.microsoft.com/office/drawing/2014/main" id="{F7610CDF-6C39-C543-3A13-B392E302F19D}"/>
              </a:ext>
            </a:extLst>
          </p:cNvPr>
          <p:cNvSpPr>
            <a:spLocks noGrp="1"/>
          </p:cNvSpPr>
          <p:nvPr>
            <p:ph type="chart" sz="quarter" idx="48" hasCustomPrompt="1"/>
          </p:nvPr>
        </p:nvSpPr>
        <p:spPr>
          <a:xfrm>
            <a:off x="6207837" y="2591456"/>
            <a:ext cx="2620800" cy="3202351"/>
          </a:xfrm>
        </p:spPr>
        <p:txBody>
          <a:bodyPr anchor="ctr">
            <a:normAutofit/>
          </a:bodyPr>
          <a:lstStyle>
            <a:lvl1pPr marL="0" indent="0" algn="ctr">
              <a:buNone/>
              <a:defRPr sz="2400">
                <a:solidFill>
                  <a:schemeClr val="bg1"/>
                </a:solidFill>
                <a:latin typeface="+mj-lt"/>
              </a:defRPr>
            </a:lvl1pPr>
          </a:lstStyle>
          <a:p>
            <a:r>
              <a:rPr lang="en-US" dirty="0"/>
              <a:t>CHART GOES HERE</a:t>
            </a:r>
          </a:p>
        </p:txBody>
      </p:sp>
      <p:sp>
        <p:nvSpPr>
          <p:cNvPr id="35" name="Chart Placeholder 31">
            <a:extLst>
              <a:ext uri="{FF2B5EF4-FFF2-40B4-BE49-F238E27FC236}">
                <a16:creationId xmlns:a16="http://schemas.microsoft.com/office/drawing/2014/main" id="{AB13F030-DFBC-035E-A23F-1ED7BA26C347}"/>
              </a:ext>
            </a:extLst>
          </p:cNvPr>
          <p:cNvSpPr>
            <a:spLocks noGrp="1"/>
          </p:cNvSpPr>
          <p:nvPr>
            <p:ph type="chart" sz="quarter" idx="49" hasCustomPrompt="1"/>
          </p:nvPr>
        </p:nvSpPr>
        <p:spPr>
          <a:xfrm>
            <a:off x="9072435" y="2591456"/>
            <a:ext cx="2620800" cy="3202351"/>
          </a:xfrm>
        </p:spPr>
        <p:txBody>
          <a:bodyPr anchor="ctr">
            <a:normAutofit/>
          </a:bodyPr>
          <a:lstStyle>
            <a:lvl1pPr marL="0" indent="0" algn="ctr">
              <a:buNone/>
              <a:defRPr sz="2400">
                <a:solidFill>
                  <a:schemeClr val="bg1"/>
                </a:solidFill>
                <a:latin typeface="+mj-lt"/>
              </a:defRPr>
            </a:lvl1pPr>
          </a:lstStyle>
          <a:p>
            <a:r>
              <a:rPr lang="en-US" dirty="0"/>
              <a:t>CHART GOES HERE</a:t>
            </a:r>
          </a:p>
        </p:txBody>
      </p:sp>
      <p:sp>
        <p:nvSpPr>
          <p:cNvPr id="5" name="Rectangle 4">
            <a:extLst>
              <a:ext uri="{FF2B5EF4-FFF2-40B4-BE49-F238E27FC236}">
                <a16:creationId xmlns:a16="http://schemas.microsoft.com/office/drawing/2014/main" id="{C7014A8C-3330-77F5-5FA1-916B4CD895B2}"/>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7" name="Rectangle 6">
            <a:extLst>
              <a:ext uri="{FF2B5EF4-FFF2-40B4-BE49-F238E27FC236}">
                <a16:creationId xmlns:a16="http://schemas.microsoft.com/office/drawing/2014/main" id="{4226A34B-9873-9F8C-E0D3-6F70ED158F49}"/>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3" name="Rectangle 12">
            <a:extLst>
              <a:ext uri="{FF2B5EF4-FFF2-40B4-BE49-F238E27FC236}">
                <a16:creationId xmlns:a16="http://schemas.microsoft.com/office/drawing/2014/main" id="{4A99FA76-722D-8EF8-9725-DB6569520E88}"/>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Graphic 14">
            <a:extLst>
              <a:ext uri="{FF2B5EF4-FFF2-40B4-BE49-F238E27FC236}">
                <a16:creationId xmlns:a16="http://schemas.microsoft.com/office/drawing/2014/main" id="{AA852B11-D0AF-954A-BDA4-D4D25F6C59B3}"/>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582117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Icons 2 Columns Dark">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41" name="Picture Placeholder 40">
            <a:extLst>
              <a:ext uri="{FF2B5EF4-FFF2-40B4-BE49-F238E27FC236}">
                <a16:creationId xmlns:a16="http://schemas.microsoft.com/office/drawing/2014/main" id="{C89AEBE6-971B-73FC-DA08-5491CCC5D82F}"/>
              </a:ext>
            </a:extLst>
          </p:cNvPr>
          <p:cNvSpPr>
            <a:spLocks noGrp="1"/>
          </p:cNvSpPr>
          <p:nvPr>
            <p:ph type="pic" sz="quarter" idx="55" hasCustomPrompt="1"/>
          </p:nvPr>
        </p:nvSpPr>
        <p:spPr>
          <a:xfrm>
            <a:off x="717441" y="214980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33" name="Title 1">
            <a:extLst>
              <a:ext uri="{FF2B5EF4-FFF2-40B4-BE49-F238E27FC236}">
                <a16:creationId xmlns:a16="http://schemas.microsoft.com/office/drawing/2014/main" id="{CE73A836-DC84-58F6-0438-3924C3A2CDC7}"/>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accent1"/>
                </a:solidFill>
              </a:defRPr>
            </a:lvl1pPr>
          </a:lstStyle>
          <a:p>
            <a:r>
              <a:rPr lang="en-GB" dirty="0"/>
              <a:t>SLIDE TITLE ANTON REGULAR</a:t>
            </a:r>
            <a:endParaRPr lang="en-US" dirty="0"/>
          </a:p>
        </p:txBody>
      </p:sp>
      <p:sp>
        <p:nvSpPr>
          <p:cNvPr id="34" name="Text Placeholder 8">
            <a:extLst>
              <a:ext uri="{FF2B5EF4-FFF2-40B4-BE49-F238E27FC236}">
                <a16:creationId xmlns:a16="http://schemas.microsoft.com/office/drawing/2014/main" id="{BA3FE513-E57E-20C0-8CFE-11E85EF0530B}"/>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35" name="Text Placeholder 6">
            <a:extLst>
              <a:ext uri="{FF2B5EF4-FFF2-40B4-BE49-F238E27FC236}">
                <a16:creationId xmlns:a16="http://schemas.microsoft.com/office/drawing/2014/main" id="{3DCB0956-FC13-83C6-9A23-C90DC656AB80}"/>
              </a:ext>
            </a:extLst>
          </p:cNvPr>
          <p:cNvSpPr>
            <a:spLocks noGrp="1"/>
          </p:cNvSpPr>
          <p:nvPr>
            <p:ph type="body" sz="quarter" idx="39"/>
          </p:nvPr>
        </p:nvSpPr>
        <p:spPr>
          <a:xfrm>
            <a:off x="4239064" y="2149799"/>
            <a:ext cx="36048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6" name="Text Placeholder 6">
            <a:extLst>
              <a:ext uri="{FF2B5EF4-FFF2-40B4-BE49-F238E27FC236}">
                <a16:creationId xmlns:a16="http://schemas.microsoft.com/office/drawing/2014/main" id="{5C950EFB-72B7-D8C1-A49A-45F3AC16A476}"/>
              </a:ext>
            </a:extLst>
          </p:cNvPr>
          <p:cNvSpPr>
            <a:spLocks noGrp="1"/>
          </p:cNvSpPr>
          <p:nvPr>
            <p:ph type="body" sz="quarter" idx="57"/>
          </p:nvPr>
        </p:nvSpPr>
        <p:spPr>
          <a:xfrm>
            <a:off x="8088436" y="2149799"/>
            <a:ext cx="3604800" cy="3709923"/>
          </a:xfrm>
        </p:spPr>
        <p:txBody>
          <a:bodyPr lIns="0" tIns="0" rIns="0" bIns="0">
            <a:noAutofit/>
          </a:bodyPr>
          <a:lstStyle>
            <a:lvl1pPr marL="177605" indent="-177605">
              <a:lnSpc>
                <a:spcPct val="100000"/>
              </a:lnSpc>
              <a:spcBef>
                <a:spcPts val="800"/>
              </a:spcBef>
              <a:buClr>
                <a:schemeClr val="accent1"/>
              </a:buClr>
              <a:buFont typeface="DM Sans" panose="020F0502020204030204" pitchFamily="2" charset="0"/>
              <a:buChar char="+"/>
              <a:defRPr sz="1333" b="0" i="0">
                <a:solidFill>
                  <a:schemeClr val="bg1"/>
                </a:solidFill>
                <a:latin typeface="Lora" pitchFamily="2" charset="77"/>
              </a:defRPr>
            </a:lvl1pPr>
            <a:lvl2pPr marL="416995" indent="-169338">
              <a:lnSpc>
                <a:spcPct val="100000"/>
              </a:lnSpc>
              <a:spcBef>
                <a:spcPts val="800"/>
              </a:spcBef>
              <a:buClr>
                <a:schemeClr val="accent1"/>
              </a:buClr>
              <a:buFont typeface="DM Sans" panose="020F0502020204030204" pitchFamily="2" charset="0"/>
              <a:buChar char="–"/>
              <a:tabLst/>
              <a:defRPr sz="1333"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
        <p:nvSpPr>
          <p:cNvPr id="38" name="Picture Placeholder 40">
            <a:extLst>
              <a:ext uri="{FF2B5EF4-FFF2-40B4-BE49-F238E27FC236}">
                <a16:creationId xmlns:a16="http://schemas.microsoft.com/office/drawing/2014/main" id="{575B39CE-774C-2622-1B1E-46A7C903A8CE}"/>
              </a:ext>
            </a:extLst>
          </p:cNvPr>
          <p:cNvSpPr>
            <a:spLocks noGrp="1"/>
          </p:cNvSpPr>
          <p:nvPr>
            <p:ph type="pic" sz="quarter" idx="58" hasCustomPrompt="1"/>
          </p:nvPr>
        </p:nvSpPr>
        <p:spPr>
          <a:xfrm>
            <a:off x="2474241" y="214980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54" name="Freeform 53">
            <a:extLst>
              <a:ext uri="{FF2B5EF4-FFF2-40B4-BE49-F238E27FC236}">
                <a16:creationId xmlns:a16="http://schemas.microsoft.com/office/drawing/2014/main" id="{DF6F32D6-379D-5C9C-07C3-0C1FCDF4CC0A}"/>
              </a:ext>
            </a:extLst>
          </p:cNvPr>
          <p:cNvSpPr/>
          <p:nvPr userDrawn="1"/>
        </p:nvSpPr>
        <p:spPr>
          <a:xfrm>
            <a:off x="4786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545524 h 1317600"/>
              <a:gd name="connsiteX3" fmla="*/ 1174725 w 1317600"/>
              <a:gd name="connsiteY3" fmla="*/ 545524 h 1317600"/>
              <a:gd name="connsiteX4" fmla="*/ 1174725 w 1317600"/>
              <a:gd name="connsiteY4" fmla="*/ 772076 h 1317600"/>
              <a:gd name="connsiteX5" fmla="*/ 1317600 w 1317600"/>
              <a:gd name="connsiteY5" fmla="*/ 772076 h 1317600"/>
              <a:gd name="connsiteX6" fmla="*/ 1317600 w 1317600"/>
              <a:gd name="connsiteY6" fmla="*/ 1317600 h 1317600"/>
              <a:gd name="connsiteX7" fmla="*/ 0 w 1317600"/>
              <a:gd name="connsiteY7" fmla="*/ 1317600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8" fmla="*/ 1266165 w 1317600"/>
              <a:gd name="connsiteY8" fmla="*/ 636964 h 1317600"/>
              <a:gd name="connsiteX0" fmla="*/ 1174725 w 1317600"/>
              <a:gd name="connsiteY0" fmla="*/ 545524 h 1317600"/>
              <a:gd name="connsiteX1" fmla="*/ 1174725 w 1317600"/>
              <a:gd name="connsiteY1" fmla="*/ 772076 h 1317600"/>
              <a:gd name="connsiteX2" fmla="*/ 1317600 w 1317600"/>
              <a:gd name="connsiteY2" fmla="*/ 772076 h 1317600"/>
              <a:gd name="connsiteX3" fmla="*/ 1317600 w 1317600"/>
              <a:gd name="connsiteY3" fmla="*/ 1317600 h 1317600"/>
              <a:gd name="connsiteX4" fmla="*/ 0 w 1317600"/>
              <a:gd name="connsiteY4" fmla="*/ 1317600 h 1317600"/>
              <a:gd name="connsiteX5" fmla="*/ 0 w 1317600"/>
              <a:gd name="connsiteY5" fmla="*/ 0 h 1317600"/>
              <a:gd name="connsiteX6" fmla="*/ 1317600 w 1317600"/>
              <a:gd name="connsiteY6" fmla="*/ 0 h 1317600"/>
              <a:gd name="connsiteX7" fmla="*/ 1317600 w 1317600"/>
              <a:gd name="connsiteY7" fmla="*/ 545524 h 1317600"/>
              <a:gd name="connsiteX0" fmla="*/ 1174725 w 1317600"/>
              <a:gd name="connsiteY0" fmla="*/ 772076 h 1317600"/>
              <a:gd name="connsiteX1" fmla="*/ 1317600 w 1317600"/>
              <a:gd name="connsiteY1" fmla="*/ 772076 h 1317600"/>
              <a:gd name="connsiteX2" fmla="*/ 1317600 w 1317600"/>
              <a:gd name="connsiteY2" fmla="*/ 1317600 h 1317600"/>
              <a:gd name="connsiteX3" fmla="*/ 0 w 1317600"/>
              <a:gd name="connsiteY3" fmla="*/ 1317600 h 1317600"/>
              <a:gd name="connsiteX4" fmla="*/ 0 w 1317600"/>
              <a:gd name="connsiteY4" fmla="*/ 0 h 1317600"/>
              <a:gd name="connsiteX5" fmla="*/ 1317600 w 1317600"/>
              <a:gd name="connsiteY5" fmla="*/ 0 h 1317600"/>
              <a:gd name="connsiteX6" fmla="*/ 1317600 w 1317600"/>
              <a:gd name="connsiteY6" fmla="*/ 545524 h 1317600"/>
              <a:gd name="connsiteX0" fmla="*/ 1317600 w 1317600"/>
              <a:gd name="connsiteY0" fmla="*/ 772076 h 1317600"/>
              <a:gd name="connsiteX1" fmla="*/ 1317600 w 1317600"/>
              <a:gd name="connsiteY1" fmla="*/ 1317600 h 1317600"/>
              <a:gd name="connsiteX2" fmla="*/ 0 w 1317600"/>
              <a:gd name="connsiteY2" fmla="*/ 1317600 h 1317600"/>
              <a:gd name="connsiteX3" fmla="*/ 0 w 1317600"/>
              <a:gd name="connsiteY3" fmla="*/ 0 h 1317600"/>
              <a:gd name="connsiteX4" fmla="*/ 1317600 w 1317600"/>
              <a:gd name="connsiteY4" fmla="*/ 0 h 1317600"/>
              <a:gd name="connsiteX5" fmla="*/ 1317600 w 1317600"/>
              <a:gd name="connsiteY5" fmla="*/ 545524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1317600" y="772076"/>
                </a:moveTo>
                <a:lnTo>
                  <a:pt x="1317600" y="1317600"/>
                </a:lnTo>
                <a:lnTo>
                  <a:pt x="0" y="1317600"/>
                </a:lnTo>
                <a:lnTo>
                  <a:pt x="0" y="0"/>
                </a:lnTo>
                <a:lnTo>
                  <a:pt x="1317600" y="0"/>
                </a:lnTo>
                <a:lnTo>
                  <a:pt x="1317600" y="545524"/>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53" name="Freeform 52">
            <a:extLst>
              <a:ext uri="{FF2B5EF4-FFF2-40B4-BE49-F238E27FC236}">
                <a16:creationId xmlns:a16="http://schemas.microsoft.com/office/drawing/2014/main" id="{FA7CCA94-C068-ED55-5990-DBDC5C39D00E}"/>
              </a:ext>
            </a:extLst>
          </p:cNvPr>
          <p:cNvSpPr/>
          <p:nvPr userDrawn="1"/>
        </p:nvSpPr>
        <p:spPr>
          <a:xfrm>
            <a:off x="2235440" y="2149799"/>
            <a:ext cx="1756800" cy="1756800"/>
          </a:xfrm>
          <a:custGeom>
            <a:avLst/>
            <a:gdLst>
              <a:gd name="connsiteX0" fmla="*/ 0 w 1317600"/>
              <a:gd name="connsiteY0" fmla="*/ 0 h 1317600"/>
              <a:gd name="connsiteX1" fmla="*/ 1317600 w 1317600"/>
              <a:gd name="connsiteY1" fmla="*/ 0 h 1317600"/>
              <a:gd name="connsiteX2" fmla="*/ 1317600 w 1317600"/>
              <a:gd name="connsiteY2" fmla="*/ 1317600 h 1317600"/>
              <a:gd name="connsiteX3" fmla="*/ 0 w 1317600"/>
              <a:gd name="connsiteY3" fmla="*/ 1317600 h 1317600"/>
              <a:gd name="connsiteX4" fmla="*/ 0 w 1317600"/>
              <a:gd name="connsiteY4" fmla="*/ 772076 h 1317600"/>
              <a:gd name="connsiteX5" fmla="*/ 142875 w 1317600"/>
              <a:gd name="connsiteY5" fmla="*/ 772076 h 1317600"/>
              <a:gd name="connsiteX6" fmla="*/ 142875 w 1317600"/>
              <a:gd name="connsiteY6" fmla="*/ 545524 h 1317600"/>
              <a:gd name="connsiteX7" fmla="*/ 0 w 1317600"/>
              <a:gd name="connsiteY7" fmla="*/ 545524 h 1317600"/>
              <a:gd name="connsiteX0" fmla="*/ 142875 w 1317600"/>
              <a:gd name="connsiteY0" fmla="*/ 545524 h 1317600"/>
              <a:gd name="connsiteX1" fmla="*/ 0 w 1317600"/>
              <a:gd name="connsiteY1" fmla="*/ 545524 h 1317600"/>
              <a:gd name="connsiteX2" fmla="*/ 0 w 1317600"/>
              <a:gd name="connsiteY2" fmla="*/ 0 h 1317600"/>
              <a:gd name="connsiteX3" fmla="*/ 1317600 w 1317600"/>
              <a:gd name="connsiteY3" fmla="*/ 0 h 1317600"/>
              <a:gd name="connsiteX4" fmla="*/ 1317600 w 1317600"/>
              <a:gd name="connsiteY4" fmla="*/ 1317600 h 1317600"/>
              <a:gd name="connsiteX5" fmla="*/ 0 w 1317600"/>
              <a:gd name="connsiteY5" fmla="*/ 1317600 h 1317600"/>
              <a:gd name="connsiteX6" fmla="*/ 0 w 1317600"/>
              <a:gd name="connsiteY6" fmla="*/ 772076 h 1317600"/>
              <a:gd name="connsiteX7" fmla="*/ 142875 w 1317600"/>
              <a:gd name="connsiteY7" fmla="*/ 772076 h 1317600"/>
              <a:gd name="connsiteX8" fmla="*/ 234315 w 1317600"/>
              <a:gd name="connsiteY8"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7" fmla="*/ 234315 w 1317600"/>
              <a:gd name="connsiteY7" fmla="*/ 636964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 name="connsiteX6" fmla="*/ 142875 w 1317600"/>
              <a:gd name="connsiteY6" fmla="*/ 772076 h 1317600"/>
              <a:gd name="connsiteX0" fmla="*/ 0 w 1317600"/>
              <a:gd name="connsiteY0" fmla="*/ 545524 h 1317600"/>
              <a:gd name="connsiteX1" fmla="*/ 0 w 1317600"/>
              <a:gd name="connsiteY1" fmla="*/ 0 h 1317600"/>
              <a:gd name="connsiteX2" fmla="*/ 1317600 w 1317600"/>
              <a:gd name="connsiteY2" fmla="*/ 0 h 1317600"/>
              <a:gd name="connsiteX3" fmla="*/ 1317600 w 1317600"/>
              <a:gd name="connsiteY3" fmla="*/ 1317600 h 1317600"/>
              <a:gd name="connsiteX4" fmla="*/ 0 w 1317600"/>
              <a:gd name="connsiteY4" fmla="*/ 1317600 h 1317600"/>
              <a:gd name="connsiteX5" fmla="*/ 0 w 1317600"/>
              <a:gd name="connsiteY5" fmla="*/ 772076 h 13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600" h="1317600">
                <a:moveTo>
                  <a:pt x="0" y="545524"/>
                </a:moveTo>
                <a:lnTo>
                  <a:pt x="0" y="0"/>
                </a:lnTo>
                <a:lnTo>
                  <a:pt x="1317600" y="0"/>
                </a:lnTo>
                <a:lnTo>
                  <a:pt x="1317600" y="1317600"/>
                </a:lnTo>
                <a:lnTo>
                  <a:pt x="0" y="1317600"/>
                </a:lnTo>
                <a:lnTo>
                  <a:pt x="0" y="772076"/>
                </a:ln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42" name="Graphic 41">
            <a:extLst>
              <a:ext uri="{FF2B5EF4-FFF2-40B4-BE49-F238E27FC236}">
                <a16:creationId xmlns:a16="http://schemas.microsoft.com/office/drawing/2014/main" id="{DF63DFD7-AF69-6417-C43A-A92BC4FA758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42879" y="2932552"/>
            <a:ext cx="185123" cy="191293"/>
          </a:xfrm>
          <a:prstGeom prst="rect">
            <a:avLst/>
          </a:prstGeom>
        </p:spPr>
      </p:pic>
      <p:sp>
        <p:nvSpPr>
          <p:cNvPr id="49" name="Text Placeholder 6">
            <a:extLst>
              <a:ext uri="{FF2B5EF4-FFF2-40B4-BE49-F238E27FC236}">
                <a16:creationId xmlns:a16="http://schemas.microsoft.com/office/drawing/2014/main" id="{AFC4A2E5-4E35-869D-E91A-1C27886A19BB}"/>
              </a:ext>
            </a:extLst>
          </p:cNvPr>
          <p:cNvSpPr>
            <a:spLocks noGrp="1"/>
          </p:cNvSpPr>
          <p:nvPr>
            <p:ph type="body" sz="quarter" idx="59" hasCustomPrompt="1"/>
          </p:nvPr>
        </p:nvSpPr>
        <p:spPr>
          <a:xfrm>
            <a:off x="478640" y="3560246"/>
            <a:ext cx="1756800" cy="346353"/>
          </a:xfrm>
        </p:spPr>
        <p:txBody>
          <a:bodyPr lIns="0" tIns="0" rIns="0" bIns="0">
            <a:noAutofit/>
          </a:bodyPr>
          <a:lstStyle>
            <a:lvl1pPr marL="0" indent="0" algn="ctr">
              <a:lnSpc>
                <a:spcPct val="100000"/>
              </a:lnSpc>
              <a:spcBef>
                <a:spcPts val="800"/>
              </a:spcBef>
              <a:buClr>
                <a:schemeClr val="accent4"/>
              </a:buClr>
              <a:buFont typeface="DM Sans" panose="020F0502020204030204" pitchFamily="2" charset="0"/>
              <a:buNone/>
              <a:defRPr sz="1333" b="1" i="0">
                <a:solidFill>
                  <a:schemeClr val="accent1"/>
                </a:solidFill>
                <a:latin typeface="DM Sans" panose="020F0502020204030204" pitchFamily="2" charset="0"/>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GB"/>
              <a:t>Title</a:t>
            </a:r>
          </a:p>
        </p:txBody>
      </p:sp>
      <p:sp>
        <p:nvSpPr>
          <p:cNvPr id="50" name="Text Placeholder 6">
            <a:extLst>
              <a:ext uri="{FF2B5EF4-FFF2-40B4-BE49-F238E27FC236}">
                <a16:creationId xmlns:a16="http://schemas.microsoft.com/office/drawing/2014/main" id="{817D83D9-BC40-A33C-AA44-146EA98E8DC8}"/>
              </a:ext>
            </a:extLst>
          </p:cNvPr>
          <p:cNvSpPr>
            <a:spLocks noGrp="1"/>
          </p:cNvSpPr>
          <p:nvPr>
            <p:ph type="body" sz="quarter" idx="60" hasCustomPrompt="1"/>
          </p:nvPr>
        </p:nvSpPr>
        <p:spPr>
          <a:xfrm>
            <a:off x="2235440" y="3560246"/>
            <a:ext cx="1756800" cy="346353"/>
          </a:xfrm>
        </p:spPr>
        <p:txBody>
          <a:bodyPr lIns="0" tIns="0" rIns="0" bIns="0">
            <a:noAutofit/>
          </a:bodyPr>
          <a:lstStyle>
            <a:lvl1pPr marL="0" indent="0" algn="ctr">
              <a:lnSpc>
                <a:spcPct val="100000"/>
              </a:lnSpc>
              <a:spcBef>
                <a:spcPts val="800"/>
              </a:spcBef>
              <a:buClr>
                <a:schemeClr val="accent4"/>
              </a:buClr>
              <a:buFont typeface="DM Sans" panose="020F0502020204030204" pitchFamily="2" charset="0"/>
              <a:buNone/>
              <a:defRPr sz="1333" b="1" i="0">
                <a:solidFill>
                  <a:schemeClr val="accent1"/>
                </a:solidFill>
                <a:latin typeface="DM Sans" panose="020F0502020204030204" pitchFamily="2" charset="0"/>
              </a:defRPr>
            </a:lvl1pPr>
            <a:lvl2pPr marL="416995" indent="-169338">
              <a:lnSpc>
                <a:spcPct val="100000"/>
              </a:lnSpc>
              <a:spcBef>
                <a:spcPts val="800"/>
              </a:spcBef>
              <a:buClr>
                <a:schemeClr val="accent4"/>
              </a:buClr>
              <a:buFont typeface="DM Sans" panose="020F0502020204030204" pitchFamily="2" charset="0"/>
              <a:buChar char="–"/>
              <a:tabLst/>
              <a:defRPr sz="1333" b="0" i="0">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GB"/>
              <a:t>Title</a:t>
            </a:r>
          </a:p>
        </p:txBody>
      </p:sp>
      <p:sp>
        <p:nvSpPr>
          <p:cNvPr id="8" name="Rectangle 7">
            <a:extLst>
              <a:ext uri="{FF2B5EF4-FFF2-40B4-BE49-F238E27FC236}">
                <a16:creationId xmlns:a16="http://schemas.microsoft.com/office/drawing/2014/main" id="{B6B555E3-D846-F39E-AF35-7D8C4B564163}"/>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0" name="Rectangle 9">
            <a:extLst>
              <a:ext uri="{FF2B5EF4-FFF2-40B4-BE49-F238E27FC236}">
                <a16:creationId xmlns:a16="http://schemas.microsoft.com/office/drawing/2014/main" id="{BD987889-462E-601F-3BD7-14F2DD57D06B}"/>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2" name="Rectangle 11">
            <a:extLst>
              <a:ext uri="{FF2B5EF4-FFF2-40B4-BE49-F238E27FC236}">
                <a16:creationId xmlns:a16="http://schemas.microsoft.com/office/drawing/2014/main" id="{D1EEFE65-A98A-54C8-AA5F-CA022A456693}"/>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Graphic 12">
            <a:extLst>
              <a:ext uri="{FF2B5EF4-FFF2-40B4-BE49-F238E27FC236}">
                <a16:creationId xmlns:a16="http://schemas.microsoft.com/office/drawing/2014/main" id="{B39D1994-DB78-DE94-F7BE-AEFF3820A53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24865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losing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D4C-1D43-6C4C-B7AB-6ECB2ED73102}"/>
              </a:ext>
            </a:extLst>
          </p:cNvPr>
          <p:cNvSpPr>
            <a:spLocks noGrp="1"/>
          </p:cNvSpPr>
          <p:nvPr>
            <p:ph type="title" hasCustomPrompt="1"/>
          </p:nvPr>
        </p:nvSpPr>
        <p:spPr>
          <a:xfrm>
            <a:off x="831850" y="2002632"/>
            <a:ext cx="10515600" cy="2852737"/>
          </a:xfrm>
        </p:spPr>
        <p:txBody>
          <a:bodyPr anchor="ctr"/>
          <a:lstStyle>
            <a:lvl1pPr>
              <a:defRPr sz="6000">
                <a:solidFill>
                  <a:schemeClr val="bg2"/>
                </a:solidFill>
              </a:defRPr>
            </a:lvl1pPr>
          </a:lstStyle>
          <a:p>
            <a:r>
              <a:rPr lang="en-GB" dirty="0"/>
              <a:t>Click to add a closing note</a:t>
            </a:r>
          </a:p>
        </p:txBody>
      </p:sp>
      <p:sp>
        <p:nvSpPr>
          <p:cNvPr id="3" name="Text Placeholder 2">
            <a:extLst>
              <a:ext uri="{FF2B5EF4-FFF2-40B4-BE49-F238E27FC236}">
                <a16:creationId xmlns:a16="http://schemas.microsoft.com/office/drawing/2014/main" id="{4A167F49-097F-5241-9829-B2B4A7EEB63C}"/>
              </a:ext>
            </a:extLst>
          </p:cNvPr>
          <p:cNvSpPr>
            <a:spLocks noGrp="1"/>
          </p:cNvSpPr>
          <p:nvPr>
            <p:ph type="body" idx="1" hasCustomPrompt="1"/>
          </p:nvPr>
        </p:nvSpPr>
        <p:spPr>
          <a:xfrm>
            <a:off x="831850" y="4589463"/>
            <a:ext cx="10515600" cy="1500187"/>
          </a:xfrm>
        </p:spPr>
        <p:txBody>
          <a:bodyPr anchor="b">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personal contact details</a:t>
            </a:r>
          </a:p>
        </p:txBody>
      </p:sp>
      <p:cxnSp>
        <p:nvCxnSpPr>
          <p:cNvPr id="5" name="Straight Connector 6">
            <a:extLst>
              <a:ext uri="{FF2B5EF4-FFF2-40B4-BE49-F238E27FC236}">
                <a16:creationId xmlns:a16="http://schemas.microsoft.com/office/drawing/2014/main" id="{C660A818-F1FE-FB4E-ADB6-6891D53BB30A}"/>
              </a:ext>
            </a:extLst>
          </p:cNvPr>
          <p:cNvCxnSpPr>
            <a:cxnSpLocks/>
          </p:cNvCxnSpPr>
          <p:nvPr userDrawn="1"/>
        </p:nvCxnSpPr>
        <p:spPr>
          <a:xfrm>
            <a:off x="838200" y="6278387"/>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2219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Dark">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5" name="Table Placeholder 4">
            <a:extLst>
              <a:ext uri="{FF2B5EF4-FFF2-40B4-BE49-F238E27FC236}">
                <a16:creationId xmlns:a16="http://schemas.microsoft.com/office/drawing/2014/main" id="{56C68EA3-1DBC-2F10-BCCB-7C79AC3BF0FD}"/>
              </a:ext>
            </a:extLst>
          </p:cNvPr>
          <p:cNvSpPr>
            <a:spLocks noGrp="1"/>
          </p:cNvSpPr>
          <p:nvPr>
            <p:ph type="tbl" sz="quarter" idx="14" hasCustomPrompt="1"/>
          </p:nvPr>
        </p:nvSpPr>
        <p:spPr>
          <a:xfrm>
            <a:off x="478639" y="2149799"/>
            <a:ext cx="11212800" cy="3710400"/>
          </a:xfrm>
        </p:spPr>
        <p:txBody>
          <a:bodyPr bIns="1044000" anchor="ctr"/>
          <a:lstStyle>
            <a:lvl1pPr marL="0" indent="0" algn="ctr">
              <a:buNone/>
              <a:defRPr b="1">
                <a:solidFill>
                  <a:schemeClr val="bg1"/>
                </a:solidFill>
                <a:latin typeface="+mj-lt"/>
              </a:defRPr>
            </a:lvl1pPr>
          </a:lstStyle>
          <a:p>
            <a:r>
              <a:rPr lang="en-US" dirty="0"/>
              <a:t>TABLE GOES HERE</a:t>
            </a:r>
          </a:p>
        </p:txBody>
      </p:sp>
      <p:sp>
        <p:nvSpPr>
          <p:cNvPr id="3" name="Rectangle 2">
            <a:extLst>
              <a:ext uri="{FF2B5EF4-FFF2-40B4-BE49-F238E27FC236}">
                <a16:creationId xmlns:a16="http://schemas.microsoft.com/office/drawing/2014/main" id="{E64FF898-5398-5CFC-4323-5A48EDD8CD96}"/>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4" name="Rectangle 3">
            <a:extLst>
              <a:ext uri="{FF2B5EF4-FFF2-40B4-BE49-F238E27FC236}">
                <a16:creationId xmlns:a16="http://schemas.microsoft.com/office/drawing/2014/main" id="{C8F9F08B-7264-41F5-19D9-B5B3603D227A}"/>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6" name="Rectangle 5">
            <a:extLst>
              <a:ext uri="{FF2B5EF4-FFF2-40B4-BE49-F238E27FC236}">
                <a16:creationId xmlns:a16="http://schemas.microsoft.com/office/drawing/2014/main" id="{8BABE9BF-D4FC-B1A2-2BB8-CB0C9142E425}"/>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Graphic 6">
            <a:extLst>
              <a:ext uri="{FF2B5EF4-FFF2-40B4-BE49-F238E27FC236}">
                <a16:creationId xmlns:a16="http://schemas.microsoft.com/office/drawing/2014/main" id="{4A4314C1-B3D6-3B2E-05E0-3A5C45149BF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0214695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o Footer Large Icon ">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12" name="Text Placeholder 11">
            <a:extLst>
              <a:ext uri="{FF2B5EF4-FFF2-40B4-BE49-F238E27FC236}">
                <a16:creationId xmlns:a16="http://schemas.microsoft.com/office/drawing/2014/main" id="{60506B83-0DA8-987F-2CC8-8DF73B8EDF8E}"/>
              </a:ext>
            </a:extLst>
          </p:cNvPr>
          <p:cNvSpPr>
            <a:spLocks noGrp="1"/>
          </p:cNvSpPr>
          <p:nvPr>
            <p:ph type="body" sz="quarter" idx="15" hasCustomPrompt="1"/>
          </p:nvPr>
        </p:nvSpPr>
        <p:spPr>
          <a:xfrm>
            <a:off x="478639" y="3843283"/>
            <a:ext cx="2241600" cy="1096109"/>
          </a:xfrm>
        </p:spPr>
        <p:txBody>
          <a:bodyPr>
            <a:noAutofit/>
          </a:bodyPr>
          <a:lstStyle>
            <a:lvl1pPr marL="0" indent="0" algn="ctr">
              <a:lnSpc>
                <a:spcPct val="100000"/>
              </a:lnSpc>
              <a:spcBef>
                <a:spcPts val="0"/>
              </a:spcBef>
              <a:buNone/>
              <a:defRPr sz="2133">
                <a:solidFill>
                  <a:schemeClr val="bg1"/>
                </a:solidFill>
              </a:defRPr>
            </a:lvl1pPr>
            <a:lvl2pPr marL="457211" indent="0" algn="ctr">
              <a:buNone/>
              <a:defRPr sz="2133"/>
            </a:lvl2pPr>
            <a:lvl3pPr marL="914424" indent="0" algn="ctr">
              <a:buNone/>
              <a:defRPr sz="2133"/>
            </a:lvl3pPr>
            <a:lvl4pPr marL="1371636" indent="0" algn="ctr">
              <a:buNone/>
              <a:defRPr sz="2133"/>
            </a:lvl4pPr>
            <a:lvl5pPr marL="1828848" indent="0" algn="ctr">
              <a:buNone/>
              <a:defRPr sz="2133"/>
            </a:lvl5pPr>
          </a:lstStyle>
          <a:p>
            <a:pPr lvl="0"/>
            <a:r>
              <a:rPr lang="en-GB"/>
              <a:t>Copy</a:t>
            </a:r>
          </a:p>
        </p:txBody>
      </p:sp>
      <p:sp>
        <p:nvSpPr>
          <p:cNvPr id="13" name="Text Placeholder 11">
            <a:extLst>
              <a:ext uri="{FF2B5EF4-FFF2-40B4-BE49-F238E27FC236}">
                <a16:creationId xmlns:a16="http://schemas.microsoft.com/office/drawing/2014/main" id="{79ADF7D0-D610-A333-F3B5-F3F4BF9A8901}"/>
              </a:ext>
            </a:extLst>
          </p:cNvPr>
          <p:cNvSpPr>
            <a:spLocks noGrp="1"/>
          </p:cNvSpPr>
          <p:nvPr>
            <p:ph type="body" sz="quarter" idx="16" hasCustomPrompt="1"/>
          </p:nvPr>
        </p:nvSpPr>
        <p:spPr>
          <a:xfrm>
            <a:off x="2721439" y="3843283"/>
            <a:ext cx="2241600" cy="1096109"/>
          </a:xfrm>
        </p:spPr>
        <p:txBody>
          <a:bodyPr>
            <a:noAutofit/>
          </a:bodyPr>
          <a:lstStyle>
            <a:lvl1pPr marL="0" indent="0" algn="ctr">
              <a:lnSpc>
                <a:spcPct val="100000"/>
              </a:lnSpc>
              <a:spcBef>
                <a:spcPts val="0"/>
              </a:spcBef>
              <a:buNone/>
              <a:defRPr sz="2133">
                <a:solidFill>
                  <a:schemeClr val="bg1"/>
                </a:solidFill>
              </a:defRPr>
            </a:lvl1pPr>
            <a:lvl2pPr marL="457211" indent="0" algn="ctr">
              <a:buNone/>
              <a:defRPr sz="2133"/>
            </a:lvl2pPr>
            <a:lvl3pPr marL="914424" indent="0" algn="ctr">
              <a:buNone/>
              <a:defRPr sz="2133"/>
            </a:lvl3pPr>
            <a:lvl4pPr marL="1371636" indent="0" algn="ctr">
              <a:buNone/>
              <a:defRPr sz="2133"/>
            </a:lvl4pPr>
            <a:lvl5pPr marL="1828848" indent="0" algn="ctr">
              <a:buNone/>
              <a:defRPr sz="2133"/>
            </a:lvl5pPr>
          </a:lstStyle>
          <a:p>
            <a:pPr lvl="0"/>
            <a:r>
              <a:rPr lang="en-GB"/>
              <a:t>Copy</a:t>
            </a:r>
          </a:p>
        </p:txBody>
      </p:sp>
      <p:sp>
        <p:nvSpPr>
          <p:cNvPr id="14" name="Text Placeholder 11">
            <a:extLst>
              <a:ext uri="{FF2B5EF4-FFF2-40B4-BE49-F238E27FC236}">
                <a16:creationId xmlns:a16="http://schemas.microsoft.com/office/drawing/2014/main" id="{67B1FF1C-257B-DFD1-C9F8-495A692A45EA}"/>
              </a:ext>
            </a:extLst>
          </p:cNvPr>
          <p:cNvSpPr>
            <a:spLocks noGrp="1"/>
          </p:cNvSpPr>
          <p:nvPr>
            <p:ph type="body" sz="quarter" idx="17" hasCustomPrompt="1"/>
          </p:nvPr>
        </p:nvSpPr>
        <p:spPr>
          <a:xfrm>
            <a:off x="4964239" y="3843283"/>
            <a:ext cx="2241600" cy="1096109"/>
          </a:xfrm>
        </p:spPr>
        <p:txBody>
          <a:bodyPr>
            <a:noAutofit/>
          </a:bodyPr>
          <a:lstStyle>
            <a:lvl1pPr marL="0" indent="0" algn="ctr">
              <a:lnSpc>
                <a:spcPct val="100000"/>
              </a:lnSpc>
              <a:spcBef>
                <a:spcPts val="0"/>
              </a:spcBef>
              <a:buNone/>
              <a:defRPr sz="2133">
                <a:solidFill>
                  <a:schemeClr val="bg1"/>
                </a:solidFill>
              </a:defRPr>
            </a:lvl1pPr>
            <a:lvl2pPr marL="457211" indent="0" algn="ctr">
              <a:buNone/>
              <a:defRPr sz="2133"/>
            </a:lvl2pPr>
            <a:lvl3pPr marL="914424" indent="0" algn="ctr">
              <a:buNone/>
              <a:defRPr sz="2133"/>
            </a:lvl3pPr>
            <a:lvl4pPr marL="1371636" indent="0" algn="ctr">
              <a:buNone/>
              <a:defRPr sz="2133"/>
            </a:lvl4pPr>
            <a:lvl5pPr marL="1828848" indent="0" algn="ctr">
              <a:buNone/>
              <a:defRPr sz="2133"/>
            </a:lvl5pPr>
          </a:lstStyle>
          <a:p>
            <a:pPr lvl="0"/>
            <a:r>
              <a:rPr lang="en-GB"/>
              <a:t>Copy</a:t>
            </a:r>
          </a:p>
        </p:txBody>
      </p:sp>
      <p:sp>
        <p:nvSpPr>
          <p:cNvPr id="15" name="Text Placeholder 11">
            <a:extLst>
              <a:ext uri="{FF2B5EF4-FFF2-40B4-BE49-F238E27FC236}">
                <a16:creationId xmlns:a16="http://schemas.microsoft.com/office/drawing/2014/main" id="{1E416E96-5B96-B794-1B5E-4B71AB213600}"/>
              </a:ext>
            </a:extLst>
          </p:cNvPr>
          <p:cNvSpPr>
            <a:spLocks noGrp="1"/>
          </p:cNvSpPr>
          <p:nvPr>
            <p:ph type="body" sz="quarter" idx="18" hasCustomPrompt="1"/>
          </p:nvPr>
        </p:nvSpPr>
        <p:spPr>
          <a:xfrm>
            <a:off x="7207039" y="3843283"/>
            <a:ext cx="2241600" cy="1096109"/>
          </a:xfrm>
        </p:spPr>
        <p:txBody>
          <a:bodyPr>
            <a:noAutofit/>
          </a:bodyPr>
          <a:lstStyle>
            <a:lvl1pPr marL="0" indent="0" algn="ctr">
              <a:lnSpc>
                <a:spcPct val="100000"/>
              </a:lnSpc>
              <a:spcBef>
                <a:spcPts val="0"/>
              </a:spcBef>
              <a:buNone/>
              <a:defRPr sz="2133">
                <a:solidFill>
                  <a:schemeClr val="bg1"/>
                </a:solidFill>
              </a:defRPr>
            </a:lvl1pPr>
            <a:lvl2pPr marL="457211" indent="0" algn="ctr">
              <a:buNone/>
              <a:defRPr sz="2133"/>
            </a:lvl2pPr>
            <a:lvl3pPr marL="914424" indent="0" algn="ctr">
              <a:buNone/>
              <a:defRPr sz="2133"/>
            </a:lvl3pPr>
            <a:lvl4pPr marL="1371636" indent="0" algn="ctr">
              <a:buNone/>
              <a:defRPr sz="2133"/>
            </a:lvl4pPr>
            <a:lvl5pPr marL="1828848" indent="0" algn="ctr">
              <a:buNone/>
              <a:defRPr sz="2133"/>
            </a:lvl5pPr>
          </a:lstStyle>
          <a:p>
            <a:pPr lvl="0"/>
            <a:r>
              <a:rPr lang="en-GB"/>
              <a:t>Copy</a:t>
            </a:r>
          </a:p>
        </p:txBody>
      </p:sp>
      <p:sp>
        <p:nvSpPr>
          <p:cNvPr id="16" name="Text Placeholder 11">
            <a:extLst>
              <a:ext uri="{FF2B5EF4-FFF2-40B4-BE49-F238E27FC236}">
                <a16:creationId xmlns:a16="http://schemas.microsoft.com/office/drawing/2014/main" id="{FA689B1B-005E-E0AD-943C-2E3A30FED7C7}"/>
              </a:ext>
            </a:extLst>
          </p:cNvPr>
          <p:cNvSpPr>
            <a:spLocks noGrp="1"/>
          </p:cNvSpPr>
          <p:nvPr>
            <p:ph type="body" sz="quarter" idx="19" hasCustomPrompt="1"/>
          </p:nvPr>
        </p:nvSpPr>
        <p:spPr>
          <a:xfrm>
            <a:off x="9449839" y="3843283"/>
            <a:ext cx="2241600" cy="1096109"/>
          </a:xfrm>
        </p:spPr>
        <p:txBody>
          <a:bodyPr>
            <a:noAutofit/>
          </a:bodyPr>
          <a:lstStyle>
            <a:lvl1pPr marL="0" indent="0" algn="ctr">
              <a:lnSpc>
                <a:spcPct val="100000"/>
              </a:lnSpc>
              <a:spcBef>
                <a:spcPts val="0"/>
              </a:spcBef>
              <a:buNone/>
              <a:defRPr sz="2133">
                <a:solidFill>
                  <a:schemeClr val="bg1"/>
                </a:solidFill>
              </a:defRPr>
            </a:lvl1pPr>
            <a:lvl2pPr marL="457211" indent="0" algn="ctr">
              <a:buNone/>
              <a:defRPr sz="2133"/>
            </a:lvl2pPr>
            <a:lvl3pPr marL="914424" indent="0" algn="ctr">
              <a:buNone/>
              <a:defRPr sz="2133"/>
            </a:lvl3pPr>
            <a:lvl4pPr marL="1371636" indent="0" algn="ctr">
              <a:buNone/>
              <a:defRPr sz="2133"/>
            </a:lvl4pPr>
            <a:lvl5pPr marL="1828848" indent="0" algn="ctr">
              <a:buNone/>
              <a:defRPr sz="2133"/>
            </a:lvl5pPr>
          </a:lstStyle>
          <a:p>
            <a:pPr lvl="0"/>
            <a:r>
              <a:rPr lang="en-GB"/>
              <a:t>Copy</a:t>
            </a:r>
          </a:p>
        </p:txBody>
      </p:sp>
      <p:sp>
        <p:nvSpPr>
          <p:cNvPr id="121" name="Picture Placeholder 40">
            <a:extLst>
              <a:ext uri="{FF2B5EF4-FFF2-40B4-BE49-F238E27FC236}">
                <a16:creationId xmlns:a16="http://schemas.microsoft.com/office/drawing/2014/main" id="{F9C18334-344D-D74A-3BE8-0697B513FED0}"/>
              </a:ext>
            </a:extLst>
          </p:cNvPr>
          <p:cNvSpPr>
            <a:spLocks noGrp="1"/>
          </p:cNvSpPr>
          <p:nvPr>
            <p:ph type="pic" sz="quarter" idx="55" hasCustomPrompt="1"/>
          </p:nvPr>
        </p:nvSpPr>
        <p:spPr>
          <a:xfrm>
            <a:off x="959840" y="229614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122" name="Picture Placeholder 40">
            <a:extLst>
              <a:ext uri="{FF2B5EF4-FFF2-40B4-BE49-F238E27FC236}">
                <a16:creationId xmlns:a16="http://schemas.microsoft.com/office/drawing/2014/main" id="{F3ADB016-1B6C-53C9-959B-36734EA68898}"/>
              </a:ext>
            </a:extLst>
          </p:cNvPr>
          <p:cNvSpPr>
            <a:spLocks noGrp="1"/>
          </p:cNvSpPr>
          <p:nvPr>
            <p:ph type="pic" sz="quarter" idx="56" hasCustomPrompt="1"/>
          </p:nvPr>
        </p:nvSpPr>
        <p:spPr>
          <a:xfrm>
            <a:off x="3202640" y="229614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123" name="Picture Placeholder 40">
            <a:extLst>
              <a:ext uri="{FF2B5EF4-FFF2-40B4-BE49-F238E27FC236}">
                <a16:creationId xmlns:a16="http://schemas.microsoft.com/office/drawing/2014/main" id="{62C0E023-9091-81C3-35B2-F4A0057BA8A7}"/>
              </a:ext>
            </a:extLst>
          </p:cNvPr>
          <p:cNvSpPr>
            <a:spLocks noGrp="1"/>
          </p:cNvSpPr>
          <p:nvPr>
            <p:ph type="pic" sz="quarter" idx="57" hasCustomPrompt="1"/>
          </p:nvPr>
        </p:nvSpPr>
        <p:spPr>
          <a:xfrm>
            <a:off x="5445440" y="229614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124" name="Picture Placeholder 40">
            <a:extLst>
              <a:ext uri="{FF2B5EF4-FFF2-40B4-BE49-F238E27FC236}">
                <a16:creationId xmlns:a16="http://schemas.microsoft.com/office/drawing/2014/main" id="{921E792B-5193-406D-CAA4-8C98955D4E32}"/>
              </a:ext>
            </a:extLst>
          </p:cNvPr>
          <p:cNvSpPr>
            <a:spLocks noGrp="1"/>
          </p:cNvSpPr>
          <p:nvPr>
            <p:ph type="pic" sz="quarter" idx="58" hasCustomPrompt="1"/>
          </p:nvPr>
        </p:nvSpPr>
        <p:spPr>
          <a:xfrm>
            <a:off x="7688240" y="229614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
        <p:nvSpPr>
          <p:cNvPr id="125" name="Picture Placeholder 40">
            <a:extLst>
              <a:ext uri="{FF2B5EF4-FFF2-40B4-BE49-F238E27FC236}">
                <a16:creationId xmlns:a16="http://schemas.microsoft.com/office/drawing/2014/main" id="{68BCD6D8-0873-2E6D-92E0-7688C3B0DB6B}"/>
              </a:ext>
            </a:extLst>
          </p:cNvPr>
          <p:cNvSpPr>
            <a:spLocks noGrp="1"/>
          </p:cNvSpPr>
          <p:nvPr>
            <p:ph type="pic" sz="quarter" idx="59" hasCustomPrompt="1"/>
          </p:nvPr>
        </p:nvSpPr>
        <p:spPr>
          <a:xfrm>
            <a:off x="9931040" y="2296140"/>
            <a:ext cx="1279201" cy="1279201"/>
          </a:xfrm>
        </p:spPr>
        <p:txBody>
          <a:bodyPr anchor="ctr">
            <a:noAutofit/>
          </a:bodyPr>
          <a:lstStyle>
            <a:lvl1pPr marL="0" indent="0" algn="ctr">
              <a:buNone/>
              <a:defRPr sz="1467">
                <a:solidFill>
                  <a:schemeClr val="bg1"/>
                </a:solidFill>
                <a:latin typeface="+mj-lt"/>
              </a:defRPr>
            </a:lvl1pPr>
          </a:lstStyle>
          <a:p>
            <a:r>
              <a:rPr lang="en-US" dirty="0"/>
              <a:t>IMAGE GOES HERE</a:t>
            </a:r>
          </a:p>
        </p:txBody>
      </p:sp>
    </p:spTree>
    <p:extLst>
      <p:ext uri="{BB962C8B-B14F-4D97-AF65-F5344CB8AC3E}">
        <p14:creationId xmlns:p14="http://schemas.microsoft.com/office/powerpoint/2010/main" val="2644464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o Footer Mid Size Font">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2" name="Text Placeholder 6">
            <a:extLst>
              <a:ext uri="{FF2B5EF4-FFF2-40B4-BE49-F238E27FC236}">
                <a16:creationId xmlns:a16="http://schemas.microsoft.com/office/drawing/2014/main" id="{DB893884-5D29-9A61-947B-E6CF1FE06712}"/>
              </a:ext>
            </a:extLst>
          </p:cNvPr>
          <p:cNvSpPr>
            <a:spLocks noGrp="1"/>
          </p:cNvSpPr>
          <p:nvPr>
            <p:ph type="body" sz="quarter" idx="39"/>
          </p:nvPr>
        </p:nvSpPr>
        <p:spPr>
          <a:xfrm>
            <a:off x="478639" y="2149799"/>
            <a:ext cx="11212800" cy="3709923"/>
          </a:xfrm>
        </p:spPr>
        <p:txBody>
          <a:bodyPr lIns="0" tIns="0" rIns="0" bIns="0" anchor="t">
            <a:noAutofit/>
          </a:bodyPr>
          <a:lstStyle>
            <a:lvl1pPr marL="298443" indent="-298443">
              <a:lnSpc>
                <a:spcPct val="100000"/>
              </a:lnSpc>
              <a:spcBef>
                <a:spcPts val="800"/>
              </a:spcBef>
              <a:buClr>
                <a:schemeClr val="accent1"/>
              </a:buClr>
              <a:buFont typeface="DM Sans" panose="020F0502020204030204" pitchFamily="2" charset="0"/>
              <a:buChar char="+"/>
              <a:tabLst/>
              <a:defRPr sz="2400" b="0" i="0">
                <a:solidFill>
                  <a:schemeClr val="bg1"/>
                </a:solidFill>
                <a:latin typeface="Lora" pitchFamily="2" charset="77"/>
              </a:defRPr>
            </a:lvl1pPr>
            <a:lvl2pPr marL="713300" indent="-345009">
              <a:lnSpc>
                <a:spcPct val="100000"/>
              </a:lnSpc>
              <a:spcBef>
                <a:spcPts val="800"/>
              </a:spcBef>
              <a:buClr>
                <a:schemeClr val="accent1"/>
              </a:buClr>
              <a:buFont typeface="DM Sans" panose="020F0502020204030204" pitchFamily="2" charset="0"/>
              <a:buChar char="–"/>
              <a:tabLst/>
              <a:defRPr sz="2400" b="0" i="0">
                <a:solidFill>
                  <a:schemeClr val="bg1"/>
                </a:solidFill>
                <a:latin typeface="Lora" pitchFamily="2" charset="77"/>
              </a:defRPr>
            </a:lvl2pPr>
            <a:lvl3pPr>
              <a:defRPr sz="1333" b="0" i="0">
                <a:latin typeface="Lora" pitchFamily="2" charset="77"/>
              </a:defRPr>
            </a:lvl3pPr>
            <a:lvl4pPr>
              <a:defRPr sz="1333" b="0" i="0">
                <a:latin typeface="Lora" pitchFamily="2" charset="77"/>
              </a:defRPr>
            </a:lvl4pPr>
            <a:lvl5pPr>
              <a:defRPr sz="1333" b="0" i="0">
                <a:latin typeface="Lora" pitchFamily="2"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264087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Qoute 2 Dark">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3" name="Text Placeholder 11">
            <a:extLst>
              <a:ext uri="{FF2B5EF4-FFF2-40B4-BE49-F238E27FC236}">
                <a16:creationId xmlns:a16="http://schemas.microsoft.com/office/drawing/2014/main" id="{9BDD775C-491E-1798-4798-14AB0E36606B}"/>
              </a:ext>
            </a:extLst>
          </p:cNvPr>
          <p:cNvSpPr>
            <a:spLocks noGrp="1"/>
          </p:cNvSpPr>
          <p:nvPr>
            <p:ph type="body" sz="quarter" idx="42" hasCustomPrompt="1"/>
          </p:nvPr>
        </p:nvSpPr>
        <p:spPr>
          <a:xfrm>
            <a:off x="478640" y="5339328"/>
            <a:ext cx="11212800" cy="334113"/>
          </a:xfrm>
        </p:spPr>
        <p:txBody>
          <a:bodyPr lIns="0" tIns="57600" rIns="0" bIns="0">
            <a:noAutofit/>
          </a:bodyPr>
          <a:lstStyle>
            <a:lvl1pPr marL="0" indent="0" algn="ctr">
              <a:lnSpc>
                <a:spcPct val="110000"/>
              </a:lnSpc>
              <a:buNone/>
              <a:defRPr sz="1467" b="1" i="0" cap="none" spc="-13" baseline="0">
                <a:solidFill>
                  <a:schemeClr val="accent2"/>
                </a:solidFill>
                <a:latin typeface="DM Sans" panose="020F0502020204030204" pitchFamily="2" charset="0"/>
              </a:defRPr>
            </a:lvl1pPr>
          </a:lstStyle>
          <a:p>
            <a:pPr lvl="0"/>
            <a:r>
              <a:rPr lang="en-GB"/>
              <a:t>Name</a:t>
            </a:r>
            <a:endParaRPr lang="en-US"/>
          </a:p>
        </p:txBody>
      </p:sp>
      <p:sp>
        <p:nvSpPr>
          <p:cNvPr id="4" name="Text Placeholder 8">
            <a:extLst>
              <a:ext uri="{FF2B5EF4-FFF2-40B4-BE49-F238E27FC236}">
                <a16:creationId xmlns:a16="http://schemas.microsoft.com/office/drawing/2014/main" id="{1736302D-3ADA-EAE0-7B20-4EAF5F66F34D}"/>
              </a:ext>
            </a:extLst>
          </p:cNvPr>
          <p:cNvSpPr>
            <a:spLocks noGrp="1"/>
          </p:cNvSpPr>
          <p:nvPr>
            <p:ph type="body" sz="quarter" idx="43" hasCustomPrompt="1"/>
          </p:nvPr>
        </p:nvSpPr>
        <p:spPr>
          <a:xfrm>
            <a:off x="478641" y="5681751"/>
            <a:ext cx="11214596" cy="225559"/>
          </a:xfrm>
        </p:spPr>
        <p:txBody>
          <a:bodyPr lIns="0" tIns="0" rIns="0" bIns="0">
            <a:noAutofit/>
          </a:bodyPr>
          <a:lstStyle>
            <a:lvl1pPr marL="0" indent="0" algn="ctr">
              <a:buNone/>
              <a:defRPr sz="1600" b="0" i="0" spc="13" baseline="0">
                <a:solidFill>
                  <a:schemeClr val="accent2"/>
                </a:solidFill>
                <a:latin typeface="DM Sans" panose="020F0502020204030204" pitchFamily="2" charset="0"/>
              </a:defRPr>
            </a:lvl1pPr>
            <a:lvl2pPr marL="457213" indent="0">
              <a:buNone/>
              <a:defRPr/>
            </a:lvl2pPr>
            <a:lvl3pPr marL="914424" indent="0">
              <a:buNone/>
              <a:defRPr/>
            </a:lvl3pPr>
            <a:lvl4pPr marL="1371636" indent="0">
              <a:buNone/>
              <a:defRPr/>
            </a:lvl4pPr>
            <a:lvl5pPr marL="1828849" indent="0">
              <a:buNone/>
              <a:defRPr/>
            </a:lvl5pPr>
          </a:lstStyle>
          <a:p>
            <a:pPr lvl="0"/>
            <a:r>
              <a:rPr lang="en-GB"/>
              <a:t>Job title</a:t>
            </a:r>
            <a:endParaRPr lang="en-US"/>
          </a:p>
        </p:txBody>
      </p:sp>
      <p:sp>
        <p:nvSpPr>
          <p:cNvPr id="5" name="Text Placeholder 11">
            <a:extLst>
              <a:ext uri="{FF2B5EF4-FFF2-40B4-BE49-F238E27FC236}">
                <a16:creationId xmlns:a16="http://schemas.microsoft.com/office/drawing/2014/main" id="{4BCBA50D-337F-95F3-C269-5B9D6F400C65}"/>
              </a:ext>
            </a:extLst>
          </p:cNvPr>
          <p:cNvSpPr>
            <a:spLocks noGrp="1"/>
          </p:cNvSpPr>
          <p:nvPr>
            <p:ph type="body" sz="quarter" idx="44" hasCustomPrompt="1"/>
          </p:nvPr>
        </p:nvSpPr>
        <p:spPr>
          <a:xfrm>
            <a:off x="478640" y="1282075"/>
            <a:ext cx="11212800" cy="448555"/>
          </a:xfrm>
        </p:spPr>
        <p:txBody>
          <a:bodyPr lIns="0" tIns="0" rIns="0" bIns="0" anchor="ctr">
            <a:noAutofit/>
          </a:bodyPr>
          <a:lstStyle>
            <a:lvl1pPr marL="0" indent="0" algn="ctr">
              <a:lnSpc>
                <a:spcPct val="110000"/>
              </a:lnSpc>
              <a:buNone/>
              <a:defRPr sz="3733" b="1" i="0" cap="all" spc="-13" baseline="0">
                <a:solidFill>
                  <a:schemeClr val="accent2"/>
                </a:solidFill>
                <a:latin typeface="Antonio Light" pitchFamily="2" charset="77"/>
              </a:defRPr>
            </a:lvl1pPr>
          </a:lstStyle>
          <a:p>
            <a:pPr lvl="0"/>
            <a:r>
              <a:rPr lang="en-GB"/>
              <a:t>Line 1</a:t>
            </a:r>
            <a:endParaRPr lang="en-US"/>
          </a:p>
        </p:txBody>
      </p:sp>
      <p:sp>
        <p:nvSpPr>
          <p:cNvPr id="6" name="Text Placeholder 11">
            <a:extLst>
              <a:ext uri="{FF2B5EF4-FFF2-40B4-BE49-F238E27FC236}">
                <a16:creationId xmlns:a16="http://schemas.microsoft.com/office/drawing/2014/main" id="{944C4C84-8A3E-4376-C0E4-5E2443CB0327}"/>
              </a:ext>
            </a:extLst>
          </p:cNvPr>
          <p:cNvSpPr>
            <a:spLocks noGrp="1"/>
          </p:cNvSpPr>
          <p:nvPr>
            <p:ph type="body" sz="quarter" idx="45" hasCustomPrompt="1"/>
          </p:nvPr>
        </p:nvSpPr>
        <p:spPr>
          <a:xfrm>
            <a:off x="478640" y="2081563"/>
            <a:ext cx="11212800" cy="1842589"/>
          </a:xfrm>
        </p:spPr>
        <p:txBody>
          <a:bodyPr lIns="0" tIns="0" rIns="0" bIns="0" anchor="ctr">
            <a:noAutofit/>
          </a:bodyPr>
          <a:lstStyle>
            <a:lvl1pPr marL="0" indent="0" algn="ctr">
              <a:lnSpc>
                <a:spcPct val="110000"/>
              </a:lnSpc>
              <a:buNone/>
              <a:defRPr sz="15333" b="0" i="0" cap="all" spc="-13" baseline="0">
                <a:solidFill>
                  <a:schemeClr val="accent1"/>
                </a:solidFill>
                <a:latin typeface="+mj-lt"/>
              </a:defRPr>
            </a:lvl1pPr>
          </a:lstStyle>
          <a:p>
            <a:pPr lvl="0"/>
            <a:r>
              <a:rPr lang="en-GB"/>
              <a:t>Line 2</a:t>
            </a:r>
            <a:endParaRPr lang="en-US"/>
          </a:p>
        </p:txBody>
      </p:sp>
      <p:sp>
        <p:nvSpPr>
          <p:cNvPr id="7" name="Text Placeholder 11">
            <a:extLst>
              <a:ext uri="{FF2B5EF4-FFF2-40B4-BE49-F238E27FC236}">
                <a16:creationId xmlns:a16="http://schemas.microsoft.com/office/drawing/2014/main" id="{148334AB-8BF2-49E0-7E24-CBE8BC1D9AB2}"/>
              </a:ext>
            </a:extLst>
          </p:cNvPr>
          <p:cNvSpPr>
            <a:spLocks noGrp="1"/>
          </p:cNvSpPr>
          <p:nvPr>
            <p:ph type="body" sz="quarter" idx="46" hasCustomPrompt="1"/>
          </p:nvPr>
        </p:nvSpPr>
        <p:spPr>
          <a:xfrm>
            <a:off x="478640" y="4128329"/>
            <a:ext cx="11212800" cy="448555"/>
          </a:xfrm>
        </p:spPr>
        <p:txBody>
          <a:bodyPr lIns="0" tIns="0" rIns="0" bIns="0" anchor="ctr">
            <a:noAutofit/>
          </a:bodyPr>
          <a:lstStyle>
            <a:lvl1pPr marL="0" indent="0" algn="ctr">
              <a:lnSpc>
                <a:spcPct val="110000"/>
              </a:lnSpc>
              <a:buNone/>
              <a:defRPr sz="8800" b="0" i="1" cap="none" spc="-13" baseline="0">
                <a:solidFill>
                  <a:schemeClr val="accent2"/>
                </a:solidFill>
                <a:latin typeface="Lora" pitchFamily="2" charset="77"/>
              </a:defRPr>
            </a:lvl1pPr>
          </a:lstStyle>
          <a:p>
            <a:pPr lvl="0"/>
            <a:r>
              <a:rPr lang="en-GB"/>
              <a:t>Line 3</a:t>
            </a:r>
            <a:endParaRPr lang="en-US"/>
          </a:p>
        </p:txBody>
      </p:sp>
      <p:sp>
        <p:nvSpPr>
          <p:cNvPr id="8" name="Rectangle 7">
            <a:extLst>
              <a:ext uri="{FF2B5EF4-FFF2-40B4-BE49-F238E27FC236}">
                <a16:creationId xmlns:a16="http://schemas.microsoft.com/office/drawing/2014/main" id="{F78FE7D9-D784-7124-88E2-8307B8FC6C8E}"/>
              </a:ext>
            </a:extLst>
          </p:cNvPr>
          <p:cNvSpPr/>
          <p:nvPr userDrawn="1"/>
        </p:nvSpPr>
        <p:spPr>
          <a:xfrm>
            <a:off x="0" y="6406800"/>
            <a:ext cx="12192000" cy="45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0" name="Rectangle 9">
            <a:extLst>
              <a:ext uri="{FF2B5EF4-FFF2-40B4-BE49-F238E27FC236}">
                <a16:creationId xmlns:a16="http://schemas.microsoft.com/office/drawing/2014/main" id="{C7CC4012-4319-3A57-7623-F5E50DC50222}"/>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tx2"/>
                </a:solidFill>
                <a:latin typeface="DM Sans" panose="020F0502020204030204" pitchFamily="2" charset="0"/>
              </a:rPr>
              <a:t>© Stephenson Harwood LLP.</a:t>
            </a:r>
          </a:p>
        </p:txBody>
      </p:sp>
      <p:sp>
        <p:nvSpPr>
          <p:cNvPr id="12" name="Rectangle 11">
            <a:extLst>
              <a:ext uri="{FF2B5EF4-FFF2-40B4-BE49-F238E27FC236}">
                <a16:creationId xmlns:a16="http://schemas.microsoft.com/office/drawing/2014/main" id="{8AED0BE2-D1AF-600A-ACD5-E1FB1436FCAB}"/>
              </a:ext>
            </a:extLst>
          </p:cNvPr>
          <p:cNvSpPr/>
          <p:nvPr userDrawn="1"/>
        </p:nvSpPr>
        <p:spPr>
          <a:xfrm>
            <a:off x="10854267" y="6341534"/>
            <a:ext cx="60959" cy="139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 name="Graphic 1">
            <a:extLst>
              <a:ext uri="{FF2B5EF4-FFF2-40B4-BE49-F238E27FC236}">
                <a16:creationId xmlns:a16="http://schemas.microsoft.com/office/drawing/2014/main" id="{80AD6BDC-34B2-830E-92DB-69FB4AF267C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14003" y="6197651"/>
            <a:ext cx="1279235" cy="432972"/>
          </a:xfrm>
          <a:prstGeom prst="rect">
            <a:avLst/>
          </a:prstGeom>
        </p:spPr>
      </p:pic>
    </p:spTree>
    <p:extLst>
      <p:ext uri="{BB962C8B-B14F-4D97-AF65-F5344CB8AC3E}">
        <p14:creationId xmlns:p14="http://schemas.microsoft.com/office/powerpoint/2010/main" val="11760458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Dark No Footer">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261763-F331-AE56-43C2-9748160D54F9}"/>
              </a:ext>
            </a:extLst>
          </p:cNvPr>
          <p:cNvSpPr>
            <a:spLocks noGrp="1"/>
          </p:cNvSpPr>
          <p:nvPr>
            <p:ph type="title" hasCustomPrompt="1"/>
          </p:nvPr>
        </p:nvSpPr>
        <p:spPr>
          <a:xfrm>
            <a:off x="478641" y="1269810"/>
            <a:ext cx="11214596" cy="558993"/>
          </a:xfrm>
        </p:spPr>
        <p:txBody>
          <a:bodyPr lIns="0" tIns="0" rIns="0" bIns="0" anchor="t">
            <a:noAutofit/>
          </a:bodyPr>
          <a:lstStyle>
            <a:lvl1pPr>
              <a:defRPr sz="3067" cap="all" spc="-40" baseline="0">
                <a:solidFill>
                  <a:schemeClr val="bg1"/>
                </a:solidFill>
              </a:defRPr>
            </a:lvl1pPr>
          </a:lstStyle>
          <a:p>
            <a:r>
              <a:rPr lang="en-GB"/>
              <a:t>SLIDE TITLE ANTON REGULAR</a:t>
            </a:r>
            <a:endParaRPr lang="en-US" dirty="0"/>
          </a:p>
        </p:txBody>
      </p:sp>
      <p:pic>
        <p:nvPicPr>
          <p:cNvPr id="9" name="Graphic 8">
            <a:extLst>
              <a:ext uri="{FF2B5EF4-FFF2-40B4-BE49-F238E27FC236}">
                <a16:creationId xmlns:a16="http://schemas.microsoft.com/office/drawing/2014/main" id="{933AF4F5-2979-8C95-5074-AE6DB1C1A00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640" y="490274"/>
            <a:ext cx="185123" cy="191293"/>
          </a:xfrm>
          <a:prstGeom prst="rect">
            <a:avLst/>
          </a:prstGeom>
        </p:spPr>
      </p:pic>
      <p:sp>
        <p:nvSpPr>
          <p:cNvPr id="10" name="Text Placeholder 8">
            <a:extLst>
              <a:ext uri="{FF2B5EF4-FFF2-40B4-BE49-F238E27FC236}">
                <a16:creationId xmlns:a16="http://schemas.microsoft.com/office/drawing/2014/main" id="{A8EA427F-95A4-529E-AADE-5D8B237CEF3D}"/>
              </a:ext>
            </a:extLst>
          </p:cNvPr>
          <p:cNvSpPr>
            <a:spLocks noGrp="1"/>
          </p:cNvSpPr>
          <p:nvPr>
            <p:ph type="body" sz="quarter" idx="13" hasCustomPrompt="1"/>
          </p:nvPr>
        </p:nvSpPr>
        <p:spPr>
          <a:xfrm>
            <a:off x="478641" y="913211"/>
            <a:ext cx="11214596" cy="225559"/>
          </a:xfrm>
        </p:spPr>
        <p:txBody>
          <a:bodyPr lIns="0" tIns="0" rIns="0" bIns="0">
            <a:noAutofit/>
          </a:bodyPr>
          <a:lstStyle>
            <a:lvl1pPr marL="0" indent="0">
              <a:buNone/>
              <a:defRPr sz="1600" i="1" spc="13" baseline="0">
                <a:solidFill>
                  <a:schemeClr val="accent1"/>
                </a:solidFill>
              </a:defRPr>
            </a:lvl1pPr>
            <a:lvl2pPr marL="457213" indent="0">
              <a:buNone/>
              <a:defRPr/>
            </a:lvl2pPr>
            <a:lvl3pPr marL="914424" indent="0">
              <a:buNone/>
              <a:defRPr/>
            </a:lvl3pPr>
            <a:lvl4pPr marL="1371636" indent="0">
              <a:buNone/>
              <a:defRPr/>
            </a:lvl4pPr>
            <a:lvl5pPr marL="1828849" indent="0">
              <a:buNone/>
              <a:defRPr/>
            </a:lvl5pPr>
          </a:lstStyle>
          <a:p>
            <a:pPr lvl="0"/>
            <a:r>
              <a:rPr lang="en-GB"/>
              <a:t>Identifier title</a:t>
            </a:r>
            <a:endParaRPr lang="en-US"/>
          </a:p>
        </p:txBody>
      </p:sp>
      <p:sp>
        <p:nvSpPr>
          <p:cNvPr id="11" name="Google Shape;53;p8">
            <a:extLst>
              <a:ext uri="{FF2B5EF4-FFF2-40B4-BE49-F238E27FC236}">
                <a16:creationId xmlns:a16="http://schemas.microsoft.com/office/drawing/2014/main" id="{1B77A70B-A0E4-9430-D945-AF9A55FA59FA}"/>
              </a:ext>
            </a:extLst>
          </p:cNvPr>
          <p:cNvSpPr txBox="1"/>
          <p:nvPr userDrawn="1"/>
        </p:nvSpPr>
        <p:spPr>
          <a:xfrm>
            <a:off x="11290798" y="479798"/>
            <a:ext cx="422564" cy="215444"/>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lt1"/>
              </a:buClr>
              <a:buSzPts val="375"/>
              <a:buFont typeface="Lora" pitchFamily="2" charset="0"/>
              <a:buNone/>
            </a:pPr>
            <a:fld id="{00000000-1234-1234-1234-123412341234}" type="slidenum">
              <a:rPr lang="en-GB" sz="1400" b="1" i="0" u="none" strike="noStrike" cap="none">
                <a:solidFill>
                  <a:schemeClr val="bg1"/>
                </a:solidFill>
                <a:latin typeface="Antonio Light" pitchFamily="2" charset="77"/>
                <a:ea typeface="Lora" pitchFamily="2" charset="0"/>
                <a:cs typeface="Lora" pitchFamily="2" charset="0"/>
                <a:sym typeface="Lora" pitchFamily="2" charset="0"/>
              </a:rPr>
              <a:pPr marL="0" marR="0" lvl="0" indent="0" algn="r" rtl="0">
                <a:lnSpc>
                  <a:spcPct val="100000"/>
                </a:lnSpc>
                <a:spcBef>
                  <a:spcPts val="0"/>
                </a:spcBef>
                <a:spcAft>
                  <a:spcPts val="0"/>
                </a:spcAft>
                <a:buClr>
                  <a:schemeClr val="lt1"/>
                </a:buClr>
                <a:buSzPts val="375"/>
                <a:buFont typeface="Lora" pitchFamily="2" charset="0"/>
                <a:buNone/>
              </a:pPr>
              <a:t>‹nº›</a:t>
            </a:fld>
            <a:endParaRPr sz="1400" b="1" i="0" u="none" strike="noStrike" cap="none" dirty="0">
              <a:solidFill>
                <a:schemeClr val="bg1"/>
              </a:solidFill>
              <a:latin typeface="Antonio" pitchFamily="2" charset="77"/>
              <a:ea typeface="Lora" pitchFamily="2" charset="0"/>
              <a:cs typeface="Lora" pitchFamily="2" charset="0"/>
              <a:sym typeface="Lora" pitchFamily="2" charset="0"/>
            </a:endParaRPr>
          </a:p>
        </p:txBody>
      </p:sp>
      <p:sp>
        <p:nvSpPr>
          <p:cNvPr id="3" name="Rectangle 2">
            <a:extLst>
              <a:ext uri="{FF2B5EF4-FFF2-40B4-BE49-F238E27FC236}">
                <a16:creationId xmlns:a16="http://schemas.microsoft.com/office/drawing/2014/main" id="{07F5F547-275A-6F27-4837-B69B4E844DB0}"/>
              </a:ext>
            </a:extLst>
          </p:cNvPr>
          <p:cNvSpPr/>
          <p:nvPr userDrawn="1"/>
        </p:nvSpPr>
        <p:spPr>
          <a:xfrm>
            <a:off x="359835" y="6562424"/>
            <a:ext cx="1748367" cy="118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l"/>
            <a:r>
              <a:rPr lang="en-US" sz="600" b="0" dirty="0">
                <a:solidFill>
                  <a:schemeClr val="bg1"/>
                </a:solidFill>
                <a:latin typeface="DM Sans" panose="020F0502020204030204" pitchFamily="2" charset="0"/>
              </a:rPr>
              <a:t>© Stephenson Harwood LLP.</a:t>
            </a:r>
          </a:p>
        </p:txBody>
      </p:sp>
    </p:spTree>
    <p:extLst>
      <p:ext uri="{BB962C8B-B14F-4D97-AF65-F5344CB8AC3E}">
        <p14:creationId xmlns:p14="http://schemas.microsoft.com/office/powerpoint/2010/main" val="1813351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4">
    <p:spTree>
      <p:nvGrpSpPr>
        <p:cNvPr id="1" name=""/>
        <p:cNvGrpSpPr/>
        <p:nvPr/>
      </p:nvGrpSpPr>
      <p:grpSpPr>
        <a:xfrm>
          <a:off x="0" y="0"/>
          <a:ext cx="0" cy="0"/>
          <a:chOff x="0" y="0"/>
          <a:chExt cx="0" cy="0"/>
        </a:xfrm>
      </p:grpSpPr>
      <p:pic>
        <p:nvPicPr>
          <p:cNvPr id="6" name="Picture 5" descr="A crowd of people&#10;&#10;Description automatically generated">
            <a:extLst>
              <a:ext uri="{FF2B5EF4-FFF2-40B4-BE49-F238E27FC236}">
                <a16:creationId xmlns:a16="http://schemas.microsoft.com/office/drawing/2014/main" id="{22B1B61B-31C2-4F5A-8060-6AFF71F7F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4903" cy="6858000"/>
          </a:xfrm>
          <a:prstGeom prst="rect">
            <a:avLst/>
          </a:prstGeom>
        </p:spPr>
      </p:pic>
      <p:sp>
        <p:nvSpPr>
          <p:cNvPr id="9" name="Rectangle 8">
            <a:extLst>
              <a:ext uri="{FF2B5EF4-FFF2-40B4-BE49-F238E27FC236}">
                <a16:creationId xmlns:a16="http://schemas.microsoft.com/office/drawing/2014/main" id="{3E032416-D846-4C50-9492-4B7F725E0C8D}"/>
              </a:ext>
            </a:extLst>
          </p:cNvPr>
          <p:cNvSpPr/>
          <p:nvPr userDrawn="1"/>
        </p:nvSpPr>
        <p:spPr>
          <a:xfrm>
            <a:off x="0" y="6059034"/>
            <a:ext cx="12204903" cy="8070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13" name="TextBox 12">
            <a:extLst>
              <a:ext uri="{FF2B5EF4-FFF2-40B4-BE49-F238E27FC236}">
                <a16:creationId xmlns:a16="http://schemas.microsoft.com/office/drawing/2014/main" id="{37478830-6C87-4EC5-9851-33D14E485F7F}"/>
              </a:ext>
            </a:extLst>
          </p:cNvPr>
          <p:cNvSpPr txBox="1"/>
          <p:nvPr userDrawn="1"/>
        </p:nvSpPr>
        <p:spPr>
          <a:xfrm>
            <a:off x="8372730" y="6298180"/>
            <a:ext cx="3705301" cy="372668"/>
          </a:xfrm>
          <a:prstGeom prst="rect">
            <a:avLst/>
          </a:prstGeom>
          <a:noFill/>
        </p:spPr>
        <p:txBody>
          <a:bodyPr wrap="square" rtlCol="0">
            <a:noAutofit/>
          </a:bodyPr>
          <a:lstStyle/>
          <a:p>
            <a:pPr algn="l"/>
            <a:r>
              <a:rPr lang="nl-NL" sz="1600" i="1" kern="1200" dirty="0">
                <a:solidFill>
                  <a:schemeClr val="bg1">
                    <a:lumMod val="50000"/>
                  </a:schemeClr>
                </a:solidFill>
                <a:effectLst/>
                <a:latin typeface="Lato" panose="020F0502020204030203" pitchFamily="34" charset="0"/>
                <a:ea typeface="+mn-ea"/>
                <a:cs typeface="Arial" charset="0"/>
              </a:rPr>
              <a:t>International trade, transport &amp; insurance</a:t>
            </a:r>
            <a:endParaRPr lang="x-none" sz="1600" i="1" dirty="0">
              <a:solidFill>
                <a:schemeClr val="bg1">
                  <a:lumMod val="50000"/>
                </a:schemeClr>
              </a:solidFill>
              <a:latin typeface="Lato" panose="020F0502020204030203" pitchFamily="34" charset="0"/>
            </a:endParaRPr>
          </a:p>
        </p:txBody>
      </p:sp>
      <p:pic>
        <p:nvPicPr>
          <p:cNvPr id="14" name="Picture 13">
            <a:extLst>
              <a:ext uri="{FF2B5EF4-FFF2-40B4-BE49-F238E27FC236}">
                <a16:creationId xmlns:a16="http://schemas.microsoft.com/office/drawing/2014/main" id="{77EB4ECC-F4FE-4B11-B40B-1EE3CCB86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2407" y="6296543"/>
            <a:ext cx="178062" cy="152132"/>
          </a:xfrm>
          <a:prstGeom prst="rect">
            <a:avLst/>
          </a:prstGeom>
        </p:spPr>
      </p:pic>
      <p:pic>
        <p:nvPicPr>
          <p:cNvPr id="15" name="Picture 8" descr="Logo Van Traa RGB.png">
            <a:extLst>
              <a:ext uri="{FF2B5EF4-FFF2-40B4-BE49-F238E27FC236}">
                <a16:creationId xmlns:a16="http://schemas.microsoft.com/office/drawing/2014/main" id="{F90902A0-ECBD-4A5C-B86B-4557DF18A10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80751" y="-1"/>
            <a:ext cx="1211249" cy="121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p:nvPr userDrawn="1"/>
        </p:nvSpPr>
        <p:spPr>
          <a:xfrm>
            <a:off x="0" y="1781666"/>
            <a:ext cx="7541443" cy="2308324"/>
          </a:xfrm>
          <a:prstGeom prst="rect">
            <a:avLst/>
          </a:prstGeom>
          <a:solidFill>
            <a:srgbClr val="097A91">
              <a:alpha val="25000"/>
            </a:srgbClr>
          </a:solidFill>
        </p:spPr>
        <p:txBody>
          <a:bodyPr wrap="square" rtlCol="0">
            <a:spAutoFit/>
          </a:bodyPr>
          <a:lstStyle>
            <a:defPPr>
              <a:defRPr lang="x-none"/>
            </a:defPPr>
            <a:lvl1pPr lvl="0"/>
          </a:lstStyle>
          <a:p>
            <a:pPr lvl="0"/>
            <a:endParaRPr lang="nl-NL" dirty="0"/>
          </a:p>
          <a:p>
            <a:pPr lvl="0"/>
            <a:endParaRPr lang="nl-NL" dirty="0"/>
          </a:p>
          <a:p>
            <a:pPr lvl="0"/>
            <a:endParaRPr lang="nl-NL" dirty="0"/>
          </a:p>
          <a:p>
            <a:pPr lvl="0"/>
            <a:endParaRPr lang="nl-NL" dirty="0"/>
          </a:p>
          <a:p>
            <a:pPr lvl="0"/>
            <a:endParaRPr lang="nl-NL" dirty="0"/>
          </a:p>
          <a:p>
            <a:pPr lvl="0"/>
            <a:endParaRPr lang="nl-NL" dirty="0"/>
          </a:p>
          <a:p>
            <a:pPr lvl="0"/>
            <a:endParaRPr lang="nl-NL" dirty="0"/>
          </a:p>
          <a:p>
            <a:pPr lvl="0"/>
            <a:endParaRPr lang="nl-NL" dirty="0"/>
          </a:p>
        </p:txBody>
      </p:sp>
      <p:sp>
        <p:nvSpPr>
          <p:cNvPr id="2" name="Title 1">
            <a:extLst>
              <a:ext uri="{FF2B5EF4-FFF2-40B4-BE49-F238E27FC236}">
                <a16:creationId xmlns:a16="http://schemas.microsoft.com/office/drawing/2014/main" id="{A3A4571E-82E4-41C9-ADE9-244D6DE98D98}"/>
              </a:ext>
            </a:extLst>
          </p:cNvPr>
          <p:cNvSpPr>
            <a:spLocks noGrp="1"/>
          </p:cNvSpPr>
          <p:nvPr>
            <p:ph type="ctrTitle"/>
          </p:nvPr>
        </p:nvSpPr>
        <p:spPr>
          <a:xfrm>
            <a:off x="0" y="1980020"/>
            <a:ext cx="7541443" cy="955808"/>
          </a:xfrm>
          <a:effectLst>
            <a:outerShdw blurRad="63500" sx="102000" sy="102000" algn="ctr" rotWithShape="0">
              <a:prstClr val="black">
                <a:alpha val="40000"/>
              </a:prstClr>
            </a:outerShdw>
          </a:effectLst>
        </p:spPr>
        <p:txBody>
          <a:bodyPr anchor="b">
            <a:normAutofit/>
          </a:bodyPr>
          <a:lstStyle>
            <a:lvl1pPr algn="l">
              <a:defRPr sz="3600">
                <a:solidFill>
                  <a:schemeClr val="bg1"/>
                </a:solidFill>
                <a:latin typeface="Lato Black" panose="020F0A02020204030203" pitchFamily="34" charset="0"/>
              </a:defRPr>
            </a:lvl1pPr>
          </a:lstStyle>
          <a:p>
            <a:r>
              <a:rPr lang="nl-NL"/>
              <a:t>Klik om stijl te bewerken</a:t>
            </a:r>
            <a:endParaRPr lang="x-none" dirty="0"/>
          </a:p>
        </p:txBody>
      </p:sp>
      <p:sp>
        <p:nvSpPr>
          <p:cNvPr id="3" name="Subtitle 2">
            <a:extLst>
              <a:ext uri="{FF2B5EF4-FFF2-40B4-BE49-F238E27FC236}">
                <a16:creationId xmlns:a16="http://schemas.microsoft.com/office/drawing/2014/main" id="{133B9986-484D-4310-B62B-EAAB445FBECB}"/>
              </a:ext>
            </a:extLst>
          </p:cNvPr>
          <p:cNvSpPr>
            <a:spLocks noGrp="1"/>
          </p:cNvSpPr>
          <p:nvPr>
            <p:ph type="subTitle" idx="1"/>
          </p:nvPr>
        </p:nvSpPr>
        <p:spPr>
          <a:xfrm>
            <a:off x="-1" y="3048370"/>
            <a:ext cx="7541444" cy="516738"/>
          </a:xfrm>
          <a:effectLst>
            <a:outerShdw blurRad="63500" sx="102000" sy="102000" algn="ctr" rotWithShape="0">
              <a:prstClr val="black">
                <a:alpha val="40000"/>
              </a:prstClr>
            </a:outerShdw>
          </a:effectLst>
        </p:spPr>
        <p:txBody>
          <a:bodyPr/>
          <a:lstStyle>
            <a:lvl1pPr marL="0" indent="0" algn="l">
              <a:buNone/>
              <a:defRPr sz="2400">
                <a:solidFill>
                  <a:srgbClr val="0EB7D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x-none" dirty="0"/>
          </a:p>
        </p:txBody>
      </p:sp>
    </p:spTree>
    <p:extLst>
      <p:ext uri="{BB962C8B-B14F-4D97-AF65-F5344CB8AC3E}">
        <p14:creationId xmlns:p14="http://schemas.microsoft.com/office/powerpoint/2010/main" val="36306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782253B-F466-4F7D-9ECA-128018C3DEB0}"/>
              </a:ext>
            </a:extLst>
          </p:cNvPr>
          <p:cNvSpPr txBox="1">
            <a:spLocks/>
          </p:cNvSpPr>
          <p:nvPr userDrawn="1"/>
        </p:nvSpPr>
        <p:spPr>
          <a:xfrm>
            <a:off x="10285488" y="6485506"/>
            <a:ext cx="1825625" cy="274637"/>
          </a:xfrm>
          <a:prstGeom prst="rect">
            <a:avLst/>
          </a:prstGeom>
        </p:spPr>
        <p:txBody>
          <a:bodyPr/>
          <a:lstStyle>
            <a:defPPr>
              <a:defRPr lang="x-none"/>
            </a:defPPr>
            <a:lvl1pPr marL="0" algn="r" defTabSz="914400" rtl="0" eaLnBrk="1" latinLnBrk="0" hangingPunct="1">
              <a:defRPr sz="1400" kern="1200" smtClean="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52C55F-7012-4C3F-B795-13D98A0FF864}" type="slidenum">
              <a:rPr lang="en-GB" smtClean="0"/>
              <a:pPr>
                <a:defRPr/>
              </a:pPr>
              <a:t>‹nº›</a:t>
            </a:fld>
            <a:endParaRPr lang="en-GB" dirty="0"/>
          </a:p>
        </p:txBody>
      </p:sp>
      <p:sp>
        <p:nvSpPr>
          <p:cNvPr id="9" name="Rectangle 8">
            <a:extLst>
              <a:ext uri="{FF2B5EF4-FFF2-40B4-BE49-F238E27FC236}">
                <a16:creationId xmlns:a16="http://schemas.microsoft.com/office/drawing/2014/main" id="{DDAA4C89-3E05-41B3-BAA3-746CA109A6BC}"/>
              </a:ext>
            </a:extLst>
          </p:cNvPr>
          <p:cNvSpPr/>
          <p:nvPr userDrawn="1"/>
        </p:nvSpPr>
        <p:spPr>
          <a:xfrm>
            <a:off x="1" y="6311901"/>
            <a:ext cx="12192000" cy="5461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FFFFF"/>
              </a:solidFill>
            </a:endParaRPr>
          </a:p>
        </p:txBody>
      </p:sp>
      <p:sp>
        <p:nvSpPr>
          <p:cNvPr id="10" name="Slide Number Placeholder 5">
            <a:extLst>
              <a:ext uri="{FF2B5EF4-FFF2-40B4-BE49-F238E27FC236}">
                <a16:creationId xmlns:a16="http://schemas.microsoft.com/office/drawing/2014/main" id="{E2021439-05A9-416F-8A99-FF049390C885}"/>
              </a:ext>
            </a:extLst>
          </p:cNvPr>
          <p:cNvSpPr txBox="1">
            <a:spLocks/>
          </p:cNvSpPr>
          <p:nvPr userDrawn="1"/>
        </p:nvSpPr>
        <p:spPr>
          <a:xfrm>
            <a:off x="10204601" y="6439681"/>
            <a:ext cx="1825625" cy="274637"/>
          </a:xfrm>
          <a:prstGeom prst="rect">
            <a:avLst/>
          </a:prstGeom>
        </p:spPr>
        <p:txBody>
          <a:bodyPr/>
          <a:lstStyle>
            <a:defPPr>
              <a:defRPr lang="x-none"/>
            </a:defPPr>
            <a:lvl1pPr marL="0" algn="r" defTabSz="914400" rtl="0" eaLnBrk="1" latinLnBrk="0" hangingPunct="1">
              <a:defRPr sz="1400" kern="1200" smtClean="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52C55F-7012-4C3F-B795-13D98A0FF864}" type="slidenum">
              <a:rPr lang="en-GB" smtClean="0">
                <a:solidFill>
                  <a:schemeClr val="bg1">
                    <a:lumMod val="50000"/>
                  </a:schemeClr>
                </a:solidFill>
              </a:rPr>
              <a:pPr>
                <a:defRPr/>
              </a:pPr>
              <a:t>‹nº›</a:t>
            </a:fld>
            <a:endParaRPr lang="en-GB" dirty="0">
              <a:solidFill>
                <a:schemeClr val="bg1">
                  <a:lumMod val="50000"/>
                </a:schemeClr>
              </a:solidFill>
            </a:endParaRPr>
          </a:p>
        </p:txBody>
      </p:sp>
      <p:pic>
        <p:nvPicPr>
          <p:cNvPr id="13" name="Picture 8" descr="Logo Van Traa RGB.png">
            <a:extLst>
              <a:ext uri="{FF2B5EF4-FFF2-40B4-BE49-F238E27FC236}">
                <a16:creationId xmlns:a16="http://schemas.microsoft.com/office/drawing/2014/main" id="{57BB3421-EC6F-459C-8ED3-4D878A476A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80751" y="-1"/>
            <a:ext cx="1211249" cy="121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9AF7479-6921-4D5D-8435-13D0EB48E9BA}"/>
              </a:ext>
            </a:extLst>
          </p:cNvPr>
          <p:cNvSpPr txBox="1"/>
          <p:nvPr userDrawn="1"/>
        </p:nvSpPr>
        <p:spPr>
          <a:xfrm>
            <a:off x="329739" y="6433641"/>
            <a:ext cx="3580683" cy="372668"/>
          </a:xfrm>
          <a:prstGeom prst="rect">
            <a:avLst/>
          </a:prstGeom>
          <a:noFill/>
        </p:spPr>
        <p:txBody>
          <a:bodyPr wrap="square" rtlCol="0">
            <a:noAutofit/>
          </a:bodyPr>
          <a:lstStyle/>
          <a:p>
            <a:pPr algn="l"/>
            <a:r>
              <a:rPr lang="nl-NL" sz="1400" i="1" kern="1200" dirty="0">
                <a:solidFill>
                  <a:schemeClr val="bg1">
                    <a:lumMod val="50000"/>
                  </a:schemeClr>
                </a:solidFill>
                <a:effectLst/>
                <a:latin typeface="Lato" panose="020F0502020204030203" pitchFamily="34" charset="0"/>
                <a:ea typeface="+mn-ea"/>
                <a:cs typeface="Arial" charset="0"/>
              </a:rPr>
              <a:t>International trade, transport &amp; insurance</a:t>
            </a:r>
            <a:endParaRPr lang="x-none" sz="1400" i="1" dirty="0">
              <a:solidFill>
                <a:schemeClr val="bg1">
                  <a:lumMod val="50000"/>
                </a:schemeClr>
              </a:solidFill>
              <a:latin typeface="Lato" panose="020F0502020204030203" pitchFamily="34" charset="0"/>
            </a:endParaRPr>
          </a:p>
        </p:txBody>
      </p:sp>
      <p:pic>
        <p:nvPicPr>
          <p:cNvPr id="11" name="Picture 10">
            <a:extLst>
              <a:ext uri="{FF2B5EF4-FFF2-40B4-BE49-F238E27FC236}">
                <a16:creationId xmlns:a16="http://schemas.microsoft.com/office/drawing/2014/main" id="{AB4680F7-EDCD-48ED-84A2-30FE9F66D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232" y="6485506"/>
            <a:ext cx="124359" cy="98630"/>
          </a:xfrm>
          <a:prstGeom prst="rect">
            <a:avLst/>
          </a:prstGeom>
        </p:spPr>
      </p:pic>
      <p:sp>
        <p:nvSpPr>
          <p:cNvPr id="12" name="Title Placeholder 1">
            <a:extLst>
              <a:ext uri="{FF2B5EF4-FFF2-40B4-BE49-F238E27FC236}">
                <a16:creationId xmlns:a16="http://schemas.microsoft.com/office/drawing/2014/main" id="{AC3832B6-8B1F-4526-AE29-1948EEC43D73}"/>
              </a:ext>
            </a:extLst>
          </p:cNvPr>
          <p:cNvSpPr>
            <a:spLocks noGrp="1"/>
          </p:cNvSpPr>
          <p:nvPr>
            <p:ph type="title"/>
          </p:nvPr>
        </p:nvSpPr>
        <p:spPr>
          <a:xfrm>
            <a:off x="838200" y="365125"/>
            <a:ext cx="9848353" cy="1325563"/>
          </a:xfrm>
          <a:prstGeom prst="rect">
            <a:avLst/>
          </a:prstGeom>
        </p:spPr>
        <p:txBody>
          <a:bodyPr vert="horz" lIns="91440" tIns="45720" rIns="91440" bIns="45720" rtlCol="0" anchor="ctr">
            <a:normAutofit/>
          </a:bodyPr>
          <a:lstStyle/>
          <a:p>
            <a:r>
              <a:rPr lang="nl-NL"/>
              <a:t>Klik om stijl te bewerken</a:t>
            </a:r>
            <a:endParaRPr lang="x-none" dirty="0"/>
          </a:p>
        </p:txBody>
      </p:sp>
      <p:sp>
        <p:nvSpPr>
          <p:cNvPr id="14" name="Text Placeholder 2">
            <a:extLst>
              <a:ext uri="{FF2B5EF4-FFF2-40B4-BE49-F238E27FC236}">
                <a16:creationId xmlns:a16="http://schemas.microsoft.com/office/drawing/2014/main" id="{E1E5C8B4-14F6-4DE9-99A9-36723C1576A0}"/>
              </a:ext>
            </a:extLst>
          </p:cNvPr>
          <p:cNvSpPr>
            <a:spLocks noGrp="1"/>
          </p:cNvSpPr>
          <p:nvPr>
            <p:ph idx="1"/>
          </p:nvPr>
        </p:nvSpPr>
        <p:spPr>
          <a:xfrm>
            <a:off x="838200" y="1825625"/>
            <a:ext cx="9848353" cy="4351338"/>
          </a:xfrm>
          <a:prstGeom prst="rect">
            <a:avLst/>
          </a:prstGeom>
        </p:spPr>
        <p:txBody>
          <a:bodyPr vert="horz" lIns="91440" tIns="45720" rIns="91440" bIns="45720" rtlCol="0">
            <a:normAutofit/>
          </a:bodyPr>
          <a:lstStyle>
            <a:lvl1pPr marL="358775" indent="-358775">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x-none" dirty="0"/>
          </a:p>
        </p:txBody>
      </p:sp>
    </p:spTree>
    <p:extLst>
      <p:ext uri="{BB962C8B-B14F-4D97-AF65-F5344CB8AC3E}">
        <p14:creationId xmlns:p14="http://schemas.microsoft.com/office/powerpoint/2010/main" val="863518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31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10" name="Picture 9" descr="A large ship in a body of water&#10;&#10;Description automatically generated">
            <a:extLst>
              <a:ext uri="{FF2B5EF4-FFF2-40B4-BE49-F238E27FC236}">
                <a16:creationId xmlns:a16="http://schemas.microsoft.com/office/drawing/2014/main" id="{03D09A1C-96C8-4D06-9EA5-1EFB0D5C6A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644" b="21539"/>
          <a:stretch/>
        </p:blipFill>
        <p:spPr>
          <a:xfrm>
            <a:off x="0" y="0"/>
            <a:ext cx="12192000" cy="4214192"/>
          </a:xfrm>
          <a:prstGeom prst="rect">
            <a:avLst/>
          </a:prstGeom>
        </p:spPr>
      </p:pic>
      <p:pic>
        <p:nvPicPr>
          <p:cNvPr id="12" name="Picture 8" descr="Logo Van Traa RGB.png">
            <a:extLst>
              <a:ext uri="{FF2B5EF4-FFF2-40B4-BE49-F238E27FC236}">
                <a16:creationId xmlns:a16="http://schemas.microsoft.com/office/drawing/2014/main" id="{54A7FDAC-198C-4FCA-AC67-1498288768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80751" y="-1"/>
            <a:ext cx="1211249" cy="121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B2903A7-F9F1-48EF-85A5-B13333C42C80}"/>
              </a:ext>
            </a:extLst>
          </p:cNvPr>
          <p:cNvSpPr txBox="1"/>
          <p:nvPr userDrawn="1"/>
        </p:nvSpPr>
        <p:spPr>
          <a:xfrm>
            <a:off x="677589" y="3095611"/>
            <a:ext cx="3528392" cy="584775"/>
          </a:xfrm>
          <a:prstGeom prst="rect">
            <a:avLst/>
          </a:prstGeom>
          <a:noFill/>
        </p:spPr>
        <p:txBody>
          <a:bodyPr wrap="square" rtlCol="0">
            <a:spAutoFit/>
          </a:bodyPr>
          <a:lstStyle/>
          <a:p>
            <a:r>
              <a:rPr lang="nl-NL" sz="3200" kern="1200" dirty="0">
                <a:solidFill>
                  <a:schemeClr val="bg1"/>
                </a:solidFill>
                <a:effectLst/>
                <a:latin typeface="Lato Black" panose="020F0A02020204030203" pitchFamily="34" charset="0"/>
                <a:ea typeface="+mn-ea"/>
                <a:cs typeface="Arial" charset="0"/>
              </a:rPr>
              <a:t>Thank </a:t>
            </a:r>
            <a:r>
              <a:rPr lang="nl-NL" sz="3200" kern="1200" dirty="0">
                <a:solidFill>
                  <a:srgbClr val="0EB7D8"/>
                </a:solidFill>
                <a:effectLst/>
                <a:latin typeface="Lato Black" panose="020F0A02020204030203" pitchFamily="34" charset="0"/>
                <a:ea typeface="+mn-ea"/>
                <a:cs typeface="Arial" charset="0"/>
              </a:rPr>
              <a:t>you</a:t>
            </a:r>
            <a:endParaRPr lang="x-none" sz="3200" dirty="0">
              <a:solidFill>
                <a:srgbClr val="0EB7D8"/>
              </a:solidFill>
              <a:latin typeface="Lato Black" panose="020F0A02020204030203" pitchFamily="34" charset="0"/>
            </a:endParaRPr>
          </a:p>
        </p:txBody>
      </p:sp>
      <p:sp>
        <p:nvSpPr>
          <p:cNvPr id="6" name="Picture Placeholder 5">
            <a:extLst>
              <a:ext uri="{FF2B5EF4-FFF2-40B4-BE49-F238E27FC236}">
                <a16:creationId xmlns:a16="http://schemas.microsoft.com/office/drawing/2014/main" id="{C1B3E8E9-0101-4DE6-A9D3-626C85B6FF24}"/>
              </a:ext>
            </a:extLst>
          </p:cNvPr>
          <p:cNvSpPr>
            <a:spLocks noGrp="1"/>
          </p:cNvSpPr>
          <p:nvPr>
            <p:ph type="pic" sz="quarter" idx="10" hasCustomPrompt="1"/>
          </p:nvPr>
        </p:nvSpPr>
        <p:spPr>
          <a:xfrm>
            <a:off x="729939" y="4863425"/>
            <a:ext cx="1377158" cy="1302225"/>
          </a:xfrm>
        </p:spPr>
        <p:txBody>
          <a:bodyPr>
            <a:normAutofit/>
          </a:bodyPr>
          <a:lstStyle>
            <a:lvl1pPr marL="0" indent="0">
              <a:buFontTx/>
              <a:buNone/>
              <a:defRPr sz="2000"/>
            </a:lvl1pPr>
          </a:lstStyle>
          <a:p>
            <a:r>
              <a:rPr lang="en-US" dirty="0"/>
              <a:t>Photo</a:t>
            </a:r>
            <a:endParaRPr lang="x-none" dirty="0"/>
          </a:p>
        </p:txBody>
      </p:sp>
      <p:sp>
        <p:nvSpPr>
          <p:cNvPr id="11" name="Text Placeholder 10">
            <a:extLst>
              <a:ext uri="{FF2B5EF4-FFF2-40B4-BE49-F238E27FC236}">
                <a16:creationId xmlns:a16="http://schemas.microsoft.com/office/drawing/2014/main" id="{741C1479-2501-4897-926D-71060C436670}"/>
              </a:ext>
            </a:extLst>
          </p:cNvPr>
          <p:cNvSpPr>
            <a:spLocks noGrp="1"/>
          </p:cNvSpPr>
          <p:nvPr>
            <p:ph type="body" sz="quarter" idx="11" hasCustomPrompt="1"/>
          </p:nvPr>
        </p:nvSpPr>
        <p:spPr>
          <a:xfrm>
            <a:off x="2290716" y="4863425"/>
            <a:ext cx="2389304" cy="304926"/>
          </a:xfrm>
        </p:spPr>
        <p:txBody>
          <a:bodyPr>
            <a:noAutofit/>
          </a:bodyPr>
          <a:lstStyle>
            <a:lvl1pPr marL="0" indent="0">
              <a:lnSpc>
                <a:spcPct val="150000"/>
              </a:lnSpc>
              <a:buNone/>
              <a:defRPr sz="1200">
                <a:latin typeface="+mj-lt"/>
              </a:defRPr>
            </a:lvl1pPr>
            <a:lvl2pPr marL="457200" indent="0">
              <a:buNone/>
              <a:defRPr sz="1200">
                <a:latin typeface="Lato Light" panose="020F0302020204030203" pitchFamily="34" charset="0"/>
              </a:defRPr>
            </a:lvl2pPr>
            <a:lvl3pPr marL="914400" indent="0">
              <a:buNone/>
              <a:defRPr sz="1200">
                <a:latin typeface="Lato Light" panose="020F0302020204030203" pitchFamily="34" charset="0"/>
              </a:defRPr>
            </a:lvl3pPr>
            <a:lvl4pPr marL="1371600" indent="0">
              <a:buNone/>
              <a:defRPr sz="1200">
                <a:latin typeface="Lato Light" panose="020F0302020204030203" pitchFamily="34" charset="0"/>
              </a:defRPr>
            </a:lvl4pPr>
            <a:lvl5pPr marL="1828800" indent="0">
              <a:buNone/>
              <a:defRPr sz="1200">
                <a:latin typeface="Lato Light" panose="020F0302020204030203" pitchFamily="34" charset="0"/>
              </a:defRPr>
            </a:lvl5pPr>
          </a:lstStyle>
          <a:p>
            <a:pPr lvl="0"/>
            <a:r>
              <a:rPr lang="en-US" dirty="0"/>
              <a:t>Name</a:t>
            </a:r>
          </a:p>
        </p:txBody>
      </p:sp>
      <p:sp>
        <p:nvSpPr>
          <p:cNvPr id="15" name="Text Placeholder 10">
            <a:extLst>
              <a:ext uri="{FF2B5EF4-FFF2-40B4-BE49-F238E27FC236}">
                <a16:creationId xmlns:a16="http://schemas.microsoft.com/office/drawing/2014/main" id="{0E677155-B8DD-4803-BE34-FC756A189EF0}"/>
              </a:ext>
            </a:extLst>
          </p:cNvPr>
          <p:cNvSpPr>
            <a:spLocks noGrp="1"/>
          </p:cNvSpPr>
          <p:nvPr>
            <p:ph type="body" sz="quarter" idx="12" hasCustomPrompt="1"/>
          </p:nvPr>
        </p:nvSpPr>
        <p:spPr>
          <a:xfrm>
            <a:off x="2290716" y="5200155"/>
            <a:ext cx="2389304" cy="979592"/>
          </a:xfrm>
        </p:spPr>
        <p:txBody>
          <a:bodyPr>
            <a:noAutofit/>
          </a:bodyPr>
          <a:lstStyle>
            <a:lvl1pPr marL="0" indent="0">
              <a:lnSpc>
                <a:spcPct val="150000"/>
              </a:lnSpc>
              <a:buNone/>
              <a:defRPr sz="1200" baseline="0">
                <a:latin typeface="Lato" panose="020F0502020204030203" pitchFamily="34" charset="0"/>
              </a:defRPr>
            </a:lvl1pPr>
            <a:lvl2pPr marL="457200" indent="0">
              <a:buNone/>
              <a:defRPr sz="1200">
                <a:latin typeface="Lato Light" panose="020F0302020204030203" pitchFamily="34" charset="0"/>
              </a:defRPr>
            </a:lvl2pPr>
            <a:lvl3pPr marL="914400" indent="0">
              <a:buNone/>
              <a:defRPr sz="1200">
                <a:latin typeface="Lato Light" panose="020F0302020204030203" pitchFamily="34" charset="0"/>
              </a:defRPr>
            </a:lvl3pPr>
            <a:lvl4pPr marL="1371600" indent="0">
              <a:buNone/>
              <a:defRPr sz="1200">
                <a:latin typeface="Lato Light" panose="020F0302020204030203" pitchFamily="34" charset="0"/>
              </a:defRPr>
            </a:lvl4pPr>
            <a:lvl5pPr marL="1828800" indent="0">
              <a:buNone/>
              <a:defRPr sz="1200">
                <a:latin typeface="Lato Light" panose="020F0302020204030203" pitchFamily="34" charset="0"/>
              </a:defRPr>
            </a:lvl5pPr>
          </a:lstStyle>
          <a:p>
            <a:pPr lvl="0"/>
            <a:r>
              <a:rPr lang="en-US" dirty="0"/>
              <a:t>Contact details</a:t>
            </a:r>
          </a:p>
        </p:txBody>
      </p:sp>
      <p:pic>
        <p:nvPicPr>
          <p:cNvPr id="19" name="Picture 18" descr="A picture containing food&#10;&#10;Description automatically generated">
            <a:extLst>
              <a:ext uri="{FF2B5EF4-FFF2-40B4-BE49-F238E27FC236}">
                <a16:creationId xmlns:a16="http://schemas.microsoft.com/office/drawing/2014/main" id="{C9DE3EC6-1060-4FC4-8960-22AC5BD2AE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8503" y="3429000"/>
            <a:ext cx="2868430" cy="2597523"/>
          </a:xfrm>
          <a:prstGeom prst="rect">
            <a:avLst/>
          </a:prstGeom>
        </p:spPr>
      </p:pic>
      <p:sp>
        <p:nvSpPr>
          <p:cNvPr id="20" name="Picture Placeholder 5">
            <a:extLst>
              <a:ext uri="{FF2B5EF4-FFF2-40B4-BE49-F238E27FC236}">
                <a16:creationId xmlns:a16="http://schemas.microsoft.com/office/drawing/2014/main" id="{47AF5F8C-67E4-4B82-8D21-6E13D020A7C1}"/>
              </a:ext>
            </a:extLst>
          </p:cNvPr>
          <p:cNvSpPr>
            <a:spLocks noGrp="1"/>
          </p:cNvSpPr>
          <p:nvPr>
            <p:ph type="pic" sz="quarter" idx="13" hasCustomPrompt="1"/>
          </p:nvPr>
        </p:nvSpPr>
        <p:spPr>
          <a:xfrm>
            <a:off x="4983603" y="4863425"/>
            <a:ext cx="1377158" cy="1302225"/>
          </a:xfrm>
        </p:spPr>
        <p:txBody>
          <a:bodyPr>
            <a:normAutofit/>
          </a:bodyPr>
          <a:lstStyle>
            <a:lvl1pPr marL="0" indent="0">
              <a:buFontTx/>
              <a:buNone/>
              <a:defRPr sz="2000"/>
            </a:lvl1pPr>
          </a:lstStyle>
          <a:p>
            <a:r>
              <a:rPr lang="en-US" dirty="0"/>
              <a:t>Photo</a:t>
            </a:r>
            <a:endParaRPr lang="x-none" dirty="0"/>
          </a:p>
        </p:txBody>
      </p:sp>
      <p:sp>
        <p:nvSpPr>
          <p:cNvPr id="21" name="Text Placeholder 10">
            <a:extLst>
              <a:ext uri="{FF2B5EF4-FFF2-40B4-BE49-F238E27FC236}">
                <a16:creationId xmlns:a16="http://schemas.microsoft.com/office/drawing/2014/main" id="{2A04D557-9B8B-441C-9F03-844B5DB8615A}"/>
              </a:ext>
            </a:extLst>
          </p:cNvPr>
          <p:cNvSpPr>
            <a:spLocks noGrp="1"/>
          </p:cNvSpPr>
          <p:nvPr>
            <p:ph type="body" sz="quarter" idx="14" hasCustomPrompt="1"/>
          </p:nvPr>
        </p:nvSpPr>
        <p:spPr>
          <a:xfrm>
            <a:off x="6519819" y="4863425"/>
            <a:ext cx="2389304" cy="304926"/>
          </a:xfrm>
        </p:spPr>
        <p:txBody>
          <a:bodyPr>
            <a:noAutofit/>
          </a:bodyPr>
          <a:lstStyle>
            <a:lvl1pPr marL="0" indent="0">
              <a:lnSpc>
                <a:spcPct val="150000"/>
              </a:lnSpc>
              <a:buNone/>
              <a:defRPr sz="1200">
                <a:latin typeface="+mj-lt"/>
              </a:defRPr>
            </a:lvl1pPr>
            <a:lvl2pPr marL="457200" indent="0">
              <a:buNone/>
              <a:defRPr sz="1200">
                <a:latin typeface="Lato Light" panose="020F0302020204030203" pitchFamily="34" charset="0"/>
              </a:defRPr>
            </a:lvl2pPr>
            <a:lvl3pPr marL="914400" indent="0">
              <a:buNone/>
              <a:defRPr sz="1200">
                <a:latin typeface="Lato Light" panose="020F0302020204030203" pitchFamily="34" charset="0"/>
              </a:defRPr>
            </a:lvl3pPr>
            <a:lvl4pPr marL="1371600" indent="0">
              <a:buNone/>
              <a:defRPr sz="1200">
                <a:latin typeface="Lato Light" panose="020F0302020204030203" pitchFamily="34" charset="0"/>
              </a:defRPr>
            </a:lvl4pPr>
            <a:lvl5pPr marL="1828800" indent="0">
              <a:buNone/>
              <a:defRPr sz="1200">
                <a:latin typeface="Lato Light" panose="020F0302020204030203" pitchFamily="34" charset="0"/>
              </a:defRPr>
            </a:lvl5pPr>
          </a:lstStyle>
          <a:p>
            <a:pPr lvl="0"/>
            <a:r>
              <a:rPr lang="en-US" dirty="0"/>
              <a:t>Name</a:t>
            </a:r>
          </a:p>
        </p:txBody>
      </p:sp>
      <p:sp>
        <p:nvSpPr>
          <p:cNvPr id="22" name="Text Placeholder 10">
            <a:extLst>
              <a:ext uri="{FF2B5EF4-FFF2-40B4-BE49-F238E27FC236}">
                <a16:creationId xmlns:a16="http://schemas.microsoft.com/office/drawing/2014/main" id="{4E24101B-CBD4-4261-84EE-6E098FF52FEA}"/>
              </a:ext>
            </a:extLst>
          </p:cNvPr>
          <p:cNvSpPr>
            <a:spLocks noGrp="1"/>
          </p:cNvSpPr>
          <p:nvPr>
            <p:ph type="body" sz="quarter" idx="15" hasCustomPrompt="1"/>
          </p:nvPr>
        </p:nvSpPr>
        <p:spPr>
          <a:xfrm>
            <a:off x="6519819" y="5200155"/>
            <a:ext cx="2389304" cy="979592"/>
          </a:xfrm>
        </p:spPr>
        <p:txBody>
          <a:bodyPr>
            <a:noAutofit/>
          </a:bodyPr>
          <a:lstStyle>
            <a:lvl1pPr marL="0" indent="0">
              <a:lnSpc>
                <a:spcPct val="150000"/>
              </a:lnSpc>
              <a:buNone/>
              <a:defRPr sz="1200">
                <a:latin typeface="Lato" panose="020F0502020204030203" pitchFamily="34" charset="0"/>
              </a:defRPr>
            </a:lvl1pPr>
            <a:lvl2pPr marL="457200" indent="0">
              <a:buNone/>
              <a:defRPr sz="1200">
                <a:latin typeface="Lato Light" panose="020F0302020204030203" pitchFamily="34" charset="0"/>
              </a:defRPr>
            </a:lvl2pPr>
            <a:lvl3pPr marL="914400" indent="0">
              <a:buNone/>
              <a:defRPr sz="1200">
                <a:latin typeface="Lato Light" panose="020F0302020204030203" pitchFamily="34" charset="0"/>
              </a:defRPr>
            </a:lvl3pPr>
            <a:lvl4pPr marL="1371600" indent="0">
              <a:buNone/>
              <a:defRPr sz="1200">
                <a:latin typeface="Lato Light" panose="020F0302020204030203" pitchFamily="34" charset="0"/>
              </a:defRPr>
            </a:lvl4pPr>
            <a:lvl5pPr marL="1828800" indent="0">
              <a:buNone/>
              <a:defRPr sz="1200">
                <a:latin typeface="Lato Light" panose="020F0302020204030203" pitchFamily="34" charset="0"/>
              </a:defRPr>
            </a:lvl5pPr>
          </a:lstStyle>
          <a:p>
            <a:pPr lvl="0"/>
            <a:r>
              <a:rPr lang="en-US" dirty="0"/>
              <a:t>Contact details</a:t>
            </a:r>
          </a:p>
        </p:txBody>
      </p:sp>
    </p:spTree>
    <p:extLst>
      <p:ext uri="{BB962C8B-B14F-4D97-AF65-F5344CB8AC3E}">
        <p14:creationId xmlns:p14="http://schemas.microsoft.com/office/powerpoint/2010/main" val="3762632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85931B-F688-69E9-7E86-92FE339BD9EF}"/>
              </a:ext>
            </a:extLst>
          </p:cNvPr>
          <p:cNvSpPr/>
          <p:nvPr userDrawn="1"/>
        </p:nvSpPr>
        <p:spPr>
          <a:xfrm>
            <a:off x="0" y="4"/>
            <a:ext cx="12192000" cy="817033"/>
          </a:xfrm>
          <a:prstGeom prst="rect">
            <a:avLst/>
          </a:prstGeom>
          <a:solidFill>
            <a:schemeClr val="tx1">
              <a:alpha val="87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pic>
        <p:nvPicPr>
          <p:cNvPr id="9" name="Graphic 8">
            <a:extLst>
              <a:ext uri="{FF2B5EF4-FFF2-40B4-BE49-F238E27FC236}">
                <a16:creationId xmlns:a16="http://schemas.microsoft.com/office/drawing/2014/main" id="{F1834A55-D696-3B67-1F9F-2ABBCB5729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32442" y="544194"/>
            <a:ext cx="1658204" cy="561239"/>
          </a:xfrm>
          <a:prstGeom prst="rect">
            <a:avLst/>
          </a:prstGeom>
        </p:spPr>
      </p:pic>
      <p:pic>
        <p:nvPicPr>
          <p:cNvPr id="14" name="Graphic 13">
            <a:extLst>
              <a:ext uri="{FF2B5EF4-FFF2-40B4-BE49-F238E27FC236}">
                <a16:creationId xmlns:a16="http://schemas.microsoft.com/office/drawing/2014/main" id="{563EC991-EAAA-0F46-537F-ED5D24728F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3174" y="1099965"/>
            <a:ext cx="841021" cy="841023"/>
          </a:xfrm>
          <a:prstGeom prst="rect">
            <a:avLst/>
          </a:prstGeom>
        </p:spPr>
      </p:pic>
      <p:sp>
        <p:nvSpPr>
          <p:cNvPr id="18" name="Text Placeholder 17">
            <a:extLst>
              <a:ext uri="{FF2B5EF4-FFF2-40B4-BE49-F238E27FC236}">
                <a16:creationId xmlns:a16="http://schemas.microsoft.com/office/drawing/2014/main" id="{811A0E85-7F1D-C624-62FF-A459C14580F1}"/>
              </a:ext>
            </a:extLst>
          </p:cNvPr>
          <p:cNvSpPr>
            <a:spLocks noGrp="1"/>
          </p:cNvSpPr>
          <p:nvPr>
            <p:ph type="body" sz="quarter" idx="13" hasCustomPrompt="1"/>
          </p:nvPr>
        </p:nvSpPr>
        <p:spPr>
          <a:xfrm>
            <a:off x="2546353" y="2083229"/>
            <a:ext cx="8087781" cy="2214033"/>
          </a:xfrm>
        </p:spPr>
        <p:txBody>
          <a:bodyPr lIns="0" tIns="0" rIns="0" bIns="0">
            <a:noAutofit/>
          </a:bodyPr>
          <a:lstStyle>
            <a:lvl1pPr marL="0" indent="0">
              <a:lnSpc>
                <a:spcPts val="9041"/>
              </a:lnSpc>
              <a:buNone/>
              <a:defRPr sz="9200" cap="all" spc="-55" baseline="0">
                <a:solidFill>
                  <a:schemeClr val="tx1"/>
                </a:solidFill>
                <a:latin typeface="+mj-lt"/>
              </a:defRPr>
            </a:lvl1pPr>
          </a:lstStyle>
          <a:p>
            <a:pPr lvl="0"/>
            <a:r>
              <a:rPr lang="en-GB"/>
              <a:t>TITLE ANTON 69PT</a:t>
            </a:r>
            <a:endParaRPr lang="en-US"/>
          </a:p>
        </p:txBody>
      </p:sp>
      <p:sp>
        <p:nvSpPr>
          <p:cNvPr id="20" name="Text Placeholder 19">
            <a:extLst>
              <a:ext uri="{FF2B5EF4-FFF2-40B4-BE49-F238E27FC236}">
                <a16:creationId xmlns:a16="http://schemas.microsoft.com/office/drawing/2014/main" id="{2ADA3A8D-FE91-1C9E-9B19-25F6CEB12909}"/>
              </a:ext>
            </a:extLst>
          </p:cNvPr>
          <p:cNvSpPr>
            <a:spLocks noGrp="1"/>
          </p:cNvSpPr>
          <p:nvPr>
            <p:ph type="body" sz="quarter" idx="14" hasCustomPrompt="1"/>
          </p:nvPr>
        </p:nvSpPr>
        <p:spPr>
          <a:xfrm>
            <a:off x="2581139" y="4350360"/>
            <a:ext cx="4104216" cy="234949"/>
          </a:xfrm>
        </p:spPr>
        <p:txBody>
          <a:bodyPr wrap="square" lIns="0" tIns="0" rIns="0" bIns="0" anchor="ctr">
            <a:noAutofit/>
          </a:bodyPr>
          <a:lstStyle>
            <a:lvl1pPr marL="0" indent="0">
              <a:lnSpc>
                <a:spcPct val="200000"/>
              </a:lnSpc>
              <a:spcBef>
                <a:spcPts val="0"/>
              </a:spcBef>
              <a:buNone/>
              <a:defRPr sz="2133" spc="-27" baseline="30000">
                <a:latin typeface="DM Sans 18pt 18pt" pitchFamily="2" charset="77"/>
              </a:defRPr>
            </a:lvl1pPr>
            <a:lvl2pPr marL="457218" indent="0">
              <a:buNone/>
              <a:defRPr>
                <a:latin typeface="DM Sans 18pt 18pt" pitchFamily="2" charset="77"/>
              </a:defRPr>
            </a:lvl2pPr>
            <a:lvl3pPr marL="914434" indent="0">
              <a:buNone/>
              <a:defRPr>
                <a:latin typeface="DM Sans 18pt 18pt" pitchFamily="2" charset="77"/>
              </a:defRPr>
            </a:lvl3pPr>
            <a:lvl4pPr marL="1371655" indent="0">
              <a:buNone/>
              <a:defRPr>
                <a:latin typeface="DM Sans 18pt 18pt" pitchFamily="2" charset="77"/>
              </a:defRPr>
            </a:lvl4pPr>
            <a:lvl5pPr marL="1828872" indent="0">
              <a:buNone/>
              <a:defRPr>
                <a:latin typeface="DM Sans 18pt 18pt" pitchFamily="2" charset="77"/>
              </a:defRPr>
            </a:lvl5pPr>
          </a:lstStyle>
          <a:p>
            <a:pPr lvl="0"/>
            <a:r>
              <a:rPr lang="en-GB"/>
              <a:t>DMY DM Sans 16pt</a:t>
            </a:r>
            <a:endParaRPr lang="en-US"/>
          </a:p>
        </p:txBody>
      </p:sp>
      <p:sp>
        <p:nvSpPr>
          <p:cNvPr id="22" name="Text Placeholder 21">
            <a:extLst>
              <a:ext uri="{FF2B5EF4-FFF2-40B4-BE49-F238E27FC236}">
                <a16:creationId xmlns:a16="http://schemas.microsoft.com/office/drawing/2014/main" id="{F669E534-250F-7C7D-2FA7-7FF61A02A184}"/>
              </a:ext>
            </a:extLst>
          </p:cNvPr>
          <p:cNvSpPr>
            <a:spLocks noGrp="1"/>
          </p:cNvSpPr>
          <p:nvPr>
            <p:ph type="body" sz="quarter" idx="15" hasCustomPrompt="1"/>
          </p:nvPr>
        </p:nvSpPr>
        <p:spPr>
          <a:xfrm>
            <a:off x="2581351" y="4821576"/>
            <a:ext cx="4104000" cy="309033"/>
          </a:xfrm>
        </p:spPr>
        <p:txBody>
          <a:bodyPr lIns="0" tIns="0" rIns="0" bIns="0">
            <a:noAutofit/>
          </a:bodyPr>
          <a:lstStyle>
            <a:lvl1pPr marL="0" indent="0">
              <a:buNone/>
              <a:defRPr sz="2401" b="1" i="0" cap="all" spc="0" baseline="0">
                <a:solidFill>
                  <a:schemeClr val="accent5"/>
                </a:solidFill>
                <a:latin typeface="Antonio Light" pitchFamily="2" charset="77"/>
              </a:defRPr>
            </a:lvl1pPr>
            <a:lvl2pPr marL="457218" indent="0">
              <a:buNone/>
              <a:defRPr>
                <a:solidFill>
                  <a:schemeClr val="accent3"/>
                </a:solidFill>
                <a:latin typeface="+mj-lt"/>
              </a:defRPr>
            </a:lvl2pPr>
            <a:lvl3pPr marL="914434" indent="0">
              <a:buNone/>
              <a:defRPr>
                <a:solidFill>
                  <a:schemeClr val="accent3"/>
                </a:solidFill>
                <a:latin typeface="+mj-lt"/>
              </a:defRPr>
            </a:lvl3pPr>
            <a:lvl4pPr marL="1371655" indent="0">
              <a:buNone/>
              <a:defRPr>
                <a:solidFill>
                  <a:schemeClr val="accent3"/>
                </a:solidFill>
                <a:latin typeface="+mj-lt"/>
              </a:defRPr>
            </a:lvl4pPr>
            <a:lvl5pPr marL="1828872" indent="0">
              <a:buNone/>
              <a:defRPr>
                <a:solidFill>
                  <a:schemeClr val="accent3"/>
                </a:solidFill>
                <a:latin typeface="+mj-lt"/>
              </a:defRPr>
            </a:lvl5pPr>
          </a:lstStyle>
          <a:p>
            <a:pPr lvl="0"/>
            <a:r>
              <a:rPr lang="en-GB"/>
              <a:t>NAME ANTONIO 18PT</a:t>
            </a:r>
            <a:endParaRPr lang="en-US"/>
          </a:p>
        </p:txBody>
      </p:sp>
      <p:sp>
        <p:nvSpPr>
          <p:cNvPr id="24" name="Text Placeholder 23">
            <a:extLst>
              <a:ext uri="{FF2B5EF4-FFF2-40B4-BE49-F238E27FC236}">
                <a16:creationId xmlns:a16="http://schemas.microsoft.com/office/drawing/2014/main" id="{D5266065-2CDA-B4B2-38DD-CDBF04565B07}"/>
              </a:ext>
            </a:extLst>
          </p:cNvPr>
          <p:cNvSpPr>
            <a:spLocks noGrp="1"/>
          </p:cNvSpPr>
          <p:nvPr>
            <p:ph type="body" sz="quarter" idx="16" hasCustomPrompt="1"/>
          </p:nvPr>
        </p:nvSpPr>
        <p:spPr>
          <a:xfrm>
            <a:off x="2581351" y="5211659"/>
            <a:ext cx="4104000" cy="1219200"/>
          </a:xfrm>
        </p:spPr>
        <p:txBody>
          <a:bodyPr lIns="0" tIns="0" rIns="0" bIns="0">
            <a:noAutofit/>
          </a:bodyPr>
          <a:lstStyle>
            <a:lvl1pPr marL="0" indent="0">
              <a:buNone/>
              <a:defRPr sz="2133" i="1" spc="27" baseline="0"/>
            </a:lvl1pPr>
            <a:lvl2pPr marL="457218" indent="0">
              <a:buNone/>
              <a:defRPr i="1"/>
            </a:lvl2pPr>
            <a:lvl3pPr marL="914434" indent="0">
              <a:buNone/>
              <a:defRPr i="1"/>
            </a:lvl3pPr>
            <a:lvl4pPr marL="1371655" indent="0">
              <a:buNone/>
              <a:defRPr i="1"/>
            </a:lvl4pPr>
            <a:lvl5pPr marL="1828872" indent="0">
              <a:buNone/>
              <a:defRPr i="1"/>
            </a:lvl5pPr>
          </a:lstStyle>
          <a:p>
            <a:pPr lvl="0"/>
            <a:r>
              <a:rPr lang="en-GB"/>
              <a:t>Job Title Lora Italic 16pt</a:t>
            </a:r>
            <a:endParaRPr lang="en-US"/>
          </a:p>
        </p:txBody>
      </p:sp>
      <p:sp>
        <p:nvSpPr>
          <p:cNvPr id="33" name="Rectangle 32">
            <a:extLst>
              <a:ext uri="{FF2B5EF4-FFF2-40B4-BE49-F238E27FC236}">
                <a16:creationId xmlns:a16="http://schemas.microsoft.com/office/drawing/2014/main" id="{87F43C03-56AB-6345-D877-BDDE860680C4}"/>
              </a:ext>
            </a:extLst>
          </p:cNvPr>
          <p:cNvSpPr/>
          <p:nvPr userDrawn="1"/>
        </p:nvSpPr>
        <p:spPr>
          <a:xfrm>
            <a:off x="2580348" y="4663344"/>
            <a:ext cx="3864000" cy="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1"/>
          </a:p>
        </p:txBody>
      </p:sp>
    </p:spTree>
    <p:extLst>
      <p:ext uri="{BB962C8B-B14F-4D97-AF65-F5344CB8AC3E}">
        <p14:creationId xmlns:p14="http://schemas.microsoft.com/office/powerpoint/2010/main" val="140121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4.xml"/><Relationship Id="rId21" Type="http://schemas.openxmlformats.org/officeDocument/2006/relationships/slideLayout" Target="../slideLayouts/slideLayout119.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63" Type="http://schemas.openxmlformats.org/officeDocument/2006/relationships/slideLayout" Target="../slideLayouts/slideLayout161.xml"/><Relationship Id="rId68" Type="http://schemas.openxmlformats.org/officeDocument/2006/relationships/slideLayout" Target="../slideLayouts/slideLayout166.xml"/><Relationship Id="rId84" Type="http://schemas.openxmlformats.org/officeDocument/2006/relationships/slideLayout" Target="../slideLayouts/slideLayout182.xml"/><Relationship Id="rId89" Type="http://schemas.openxmlformats.org/officeDocument/2006/relationships/slideLayout" Target="../slideLayouts/slideLayout187.xml"/><Relationship Id="rId16" Type="http://schemas.openxmlformats.org/officeDocument/2006/relationships/slideLayout" Target="../slideLayouts/slideLayout114.xml"/><Relationship Id="rId107" Type="http://schemas.openxmlformats.org/officeDocument/2006/relationships/theme" Target="../theme/theme4.xml"/><Relationship Id="rId11" Type="http://schemas.openxmlformats.org/officeDocument/2006/relationships/slideLayout" Target="../slideLayouts/slideLayout109.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74" Type="http://schemas.openxmlformats.org/officeDocument/2006/relationships/slideLayout" Target="../slideLayouts/slideLayout172.xml"/><Relationship Id="rId79" Type="http://schemas.openxmlformats.org/officeDocument/2006/relationships/slideLayout" Target="../slideLayouts/slideLayout177.xml"/><Relationship Id="rId102" Type="http://schemas.openxmlformats.org/officeDocument/2006/relationships/slideLayout" Target="../slideLayouts/slideLayout200.xml"/><Relationship Id="rId5" Type="http://schemas.openxmlformats.org/officeDocument/2006/relationships/slideLayout" Target="../slideLayouts/slideLayout103.xml"/><Relationship Id="rId90" Type="http://schemas.openxmlformats.org/officeDocument/2006/relationships/slideLayout" Target="../slideLayouts/slideLayout188.xml"/><Relationship Id="rId95" Type="http://schemas.openxmlformats.org/officeDocument/2006/relationships/slideLayout" Target="../slideLayouts/slideLayout193.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64" Type="http://schemas.openxmlformats.org/officeDocument/2006/relationships/slideLayout" Target="../slideLayouts/slideLayout162.xml"/><Relationship Id="rId69" Type="http://schemas.openxmlformats.org/officeDocument/2006/relationships/slideLayout" Target="../slideLayouts/slideLayout167.xml"/><Relationship Id="rId80" Type="http://schemas.openxmlformats.org/officeDocument/2006/relationships/slideLayout" Target="../slideLayouts/slideLayout178.xml"/><Relationship Id="rId85" Type="http://schemas.openxmlformats.org/officeDocument/2006/relationships/slideLayout" Target="../slideLayouts/slideLayout183.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59" Type="http://schemas.openxmlformats.org/officeDocument/2006/relationships/slideLayout" Target="../slideLayouts/slideLayout157.xml"/><Relationship Id="rId103" Type="http://schemas.openxmlformats.org/officeDocument/2006/relationships/slideLayout" Target="../slideLayouts/slideLayout201.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62" Type="http://schemas.openxmlformats.org/officeDocument/2006/relationships/slideLayout" Target="../slideLayouts/slideLayout160.xml"/><Relationship Id="rId70" Type="http://schemas.openxmlformats.org/officeDocument/2006/relationships/slideLayout" Target="../slideLayouts/slideLayout168.xml"/><Relationship Id="rId75" Type="http://schemas.openxmlformats.org/officeDocument/2006/relationships/slideLayout" Target="../slideLayouts/slideLayout173.xml"/><Relationship Id="rId83" Type="http://schemas.openxmlformats.org/officeDocument/2006/relationships/slideLayout" Target="../slideLayouts/slideLayout181.xml"/><Relationship Id="rId88" Type="http://schemas.openxmlformats.org/officeDocument/2006/relationships/slideLayout" Target="../slideLayouts/slideLayout186.xml"/><Relationship Id="rId91" Type="http://schemas.openxmlformats.org/officeDocument/2006/relationships/slideLayout" Target="../slideLayouts/slideLayout189.xml"/><Relationship Id="rId96" Type="http://schemas.openxmlformats.org/officeDocument/2006/relationships/slideLayout" Target="../slideLayouts/slideLayout19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6" Type="http://schemas.openxmlformats.org/officeDocument/2006/relationships/slideLayout" Target="../slideLayouts/slideLayout204.xm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slideLayout" Target="../slideLayouts/slideLayout158.xml"/><Relationship Id="rId65" Type="http://schemas.openxmlformats.org/officeDocument/2006/relationships/slideLayout" Target="../slideLayouts/slideLayout163.xml"/><Relationship Id="rId73" Type="http://schemas.openxmlformats.org/officeDocument/2006/relationships/slideLayout" Target="../slideLayouts/slideLayout171.xml"/><Relationship Id="rId78" Type="http://schemas.openxmlformats.org/officeDocument/2006/relationships/slideLayout" Target="../slideLayouts/slideLayout176.xml"/><Relationship Id="rId81" Type="http://schemas.openxmlformats.org/officeDocument/2006/relationships/slideLayout" Target="../slideLayouts/slideLayout179.xml"/><Relationship Id="rId86" Type="http://schemas.openxmlformats.org/officeDocument/2006/relationships/slideLayout" Target="../slideLayouts/slideLayout184.xml"/><Relationship Id="rId94" Type="http://schemas.openxmlformats.org/officeDocument/2006/relationships/slideLayout" Target="../slideLayouts/slideLayout192.xml"/><Relationship Id="rId99" Type="http://schemas.openxmlformats.org/officeDocument/2006/relationships/slideLayout" Target="../slideLayouts/slideLayout197.xml"/><Relationship Id="rId101" Type="http://schemas.openxmlformats.org/officeDocument/2006/relationships/slideLayout" Target="../slideLayouts/slideLayout19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9" Type="http://schemas.openxmlformats.org/officeDocument/2006/relationships/slideLayout" Target="../slideLayouts/slideLayout137.xml"/><Relationship Id="rId34" Type="http://schemas.openxmlformats.org/officeDocument/2006/relationships/slideLayout" Target="../slideLayouts/slideLayout132.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6" Type="http://schemas.openxmlformats.org/officeDocument/2006/relationships/slideLayout" Target="../slideLayouts/slideLayout174.xml"/><Relationship Id="rId97" Type="http://schemas.openxmlformats.org/officeDocument/2006/relationships/slideLayout" Target="../slideLayouts/slideLayout195.xml"/><Relationship Id="rId104" Type="http://schemas.openxmlformats.org/officeDocument/2006/relationships/slideLayout" Target="../slideLayouts/slideLayout202.xml"/><Relationship Id="rId7" Type="http://schemas.openxmlformats.org/officeDocument/2006/relationships/slideLayout" Target="../slideLayouts/slideLayout105.xml"/><Relationship Id="rId71" Type="http://schemas.openxmlformats.org/officeDocument/2006/relationships/slideLayout" Target="../slideLayouts/slideLayout169.xml"/><Relationship Id="rId92" Type="http://schemas.openxmlformats.org/officeDocument/2006/relationships/slideLayout" Target="../slideLayouts/slideLayout190.xml"/><Relationship Id="rId2" Type="http://schemas.openxmlformats.org/officeDocument/2006/relationships/slideLayout" Target="../slideLayouts/slideLayout100.xml"/><Relationship Id="rId29" Type="http://schemas.openxmlformats.org/officeDocument/2006/relationships/slideLayout" Target="../slideLayouts/slideLayout127.xml"/><Relationship Id="rId24" Type="http://schemas.openxmlformats.org/officeDocument/2006/relationships/slideLayout" Target="../slideLayouts/slideLayout122.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66" Type="http://schemas.openxmlformats.org/officeDocument/2006/relationships/slideLayout" Target="../slideLayouts/slideLayout164.xml"/><Relationship Id="rId87" Type="http://schemas.openxmlformats.org/officeDocument/2006/relationships/slideLayout" Target="../slideLayouts/slideLayout185.xml"/><Relationship Id="rId61" Type="http://schemas.openxmlformats.org/officeDocument/2006/relationships/slideLayout" Target="../slideLayouts/slideLayout159.xml"/><Relationship Id="rId82" Type="http://schemas.openxmlformats.org/officeDocument/2006/relationships/slideLayout" Target="../slideLayouts/slideLayout180.xml"/><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56" Type="http://schemas.openxmlformats.org/officeDocument/2006/relationships/slideLayout" Target="../slideLayouts/slideLayout154.xml"/><Relationship Id="rId77" Type="http://schemas.openxmlformats.org/officeDocument/2006/relationships/slideLayout" Target="../slideLayouts/slideLayout175.xml"/><Relationship Id="rId100" Type="http://schemas.openxmlformats.org/officeDocument/2006/relationships/slideLayout" Target="../slideLayouts/slideLayout198.xml"/><Relationship Id="rId105" Type="http://schemas.openxmlformats.org/officeDocument/2006/relationships/slideLayout" Target="../slideLayouts/slideLayout203.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72" Type="http://schemas.openxmlformats.org/officeDocument/2006/relationships/slideLayout" Target="../slideLayouts/slideLayout170.xml"/><Relationship Id="rId93" Type="http://schemas.openxmlformats.org/officeDocument/2006/relationships/slideLayout" Target="../slideLayouts/slideLayout191.xml"/><Relationship Id="rId98" Type="http://schemas.openxmlformats.org/officeDocument/2006/relationships/slideLayout" Target="../slideLayouts/slideLayout196.xml"/><Relationship Id="rId3" Type="http://schemas.openxmlformats.org/officeDocument/2006/relationships/slideLayout" Target="../slideLayouts/slideLayout101.xml"/><Relationship Id="rId25" Type="http://schemas.openxmlformats.org/officeDocument/2006/relationships/slideLayout" Target="../slideLayouts/slideLayout123.xml"/><Relationship Id="rId46" Type="http://schemas.openxmlformats.org/officeDocument/2006/relationships/slideLayout" Target="../slideLayouts/slideLayout144.xml"/><Relationship Id="rId67"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5.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6" Type="http://schemas.openxmlformats.org/officeDocument/2006/relationships/image" Target="../media/image65.png"/><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64.pn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63.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96337-1399-8F44-AF54-B4665917CF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6D3D6A1-1803-1D49-8399-67E154751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a:extLst>
              <a:ext uri="{FF2B5EF4-FFF2-40B4-BE49-F238E27FC236}">
                <a16:creationId xmlns:a16="http://schemas.microsoft.com/office/drawing/2014/main" id="{C6A981B1-35E3-E748-A8B7-01F349B48913}"/>
              </a:ext>
            </a:extLst>
          </p:cNvPr>
          <p:cNvSpPr txBox="1">
            <a:spLocks/>
          </p:cNvSpPr>
          <p:nvPr userDrawn="1"/>
        </p:nvSpPr>
        <p:spPr>
          <a:xfrm>
            <a:off x="845574" y="6413947"/>
            <a:ext cx="2743200" cy="365125"/>
          </a:xfrm>
          <a:prstGeom prst="rect">
            <a:avLst/>
          </a:prstGeom>
        </p:spPr>
        <p:txBody>
          <a:bodyPr vert="horz" lIns="91440" tIns="45720" rIns="91440" bIns="45720" rtlCol="0" anchor="ctr"/>
          <a:lstStyle>
            <a:defPPr>
              <a:defRPr lang="fi-FI"/>
            </a:defPPr>
            <a:lvl1pPr marL="0" algn="l" defTabSz="914400" rtl="0" eaLnBrk="1" latinLnBrk="0" hangingPunct="1">
              <a:defRPr sz="1200" b="0" i="0" kern="1200">
                <a:solidFill>
                  <a:schemeClr val="tx1"/>
                </a:solidFill>
                <a:latin typeface="Untitled Sans"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schemeClr val="bg2"/>
                </a:solidFill>
                <a:latin typeface="Montserrat" pitchFamily="2" charset="77"/>
              </a:rPr>
              <a:t>© </a:t>
            </a:r>
            <a:r>
              <a:rPr lang="fi-FI" dirty="0" err="1">
                <a:solidFill>
                  <a:schemeClr val="bg2"/>
                </a:solidFill>
                <a:latin typeface="Montserrat" pitchFamily="2" charset="77"/>
              </a:rPr>
              <a:t>Blue</a:t>
            </a:r>
            <a:r>
              <a:rPr lang="fi-FI" dirty="0">
                <a:solidFill>
                  <a:schemeClr val="bg2"/>
                </a:solidFill>
                <a:latin typeface="Montserrat" pitchFamily="2" charset="77"/>
              </a:rPr>
              <a:t> Visby </a:t>
            </a:r>
            <a:r>
              <a:rPr lang="fi-FI" dirty="0" err="1">
                <a:solidFill>
                  <a:schemeClr val="bg2"/>
                </a:solidFill>
                <a:latin typeface="Montserrat" pitchFamily="2" charset="77"/>
              </a:rPr>
              <a:t>Solution</a:t>
            </a:r>
            <a:r>
              <a:rPr lang="fi-FI" dirty="0">
                <a:solidFill>
                  <a:schemeClr val="bg2"/>
                </a:solidFill>
                <a:latin typeface="Montserrat" pitchFamily="2" charset="77"/>
              </a:rPr>
              <a:t>™</a:t>
            </a:r>
          </a:p>
        </p:txBody>
      </p:sp>
      <p:pic>
        <p:nvPicPr>
          <p:cNvPr id="9" name="Picture 8">
            <a:extLst>
              <a:ext uri="{FF2B5EF4-FFF2-40B4-BE49-F238E27FC236}">
                <a16:creationId xmlns:a16="http://schemas.microsoft.com/office/drawing/2014/main" id="{E709328C-4F8C-43BA-AB2B-75950209632A}"/>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9899650" y="6339090"/>
            <a:ext cx="1535679" cy="439982"/>
          </a:xfrm>
          <a:prstGeom prst="rect">
            <a:avLst/>
          </a:prstGeom>
        </p:spPr>
      </p:pic>
    </p:spTree>
    <p:extLst>
      <p:ext uri="{BB962C8B-B14F-4D97-AF65-F5344CB8AC3E}">
        <p14:creationId xmlns:p14="http://schemas.microsoft.com/office/powerpoint/2010/main" val="2523598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defTabSz="914400" rtl="0" eaLnBrk="1" latinLnBrk="0" hangingPunct="1">
        <a:lnSpc>
          <a:spcPct val="90000"/>
        </a:lnSpc>
        <a:spcBef>
          <a:spcPct val="0"/>
        </a:spcBef>
        <a:buNone/>
        <a:defRPr sz="4000" b="0" i="0" kern="1200">
          <a:solidFill>
            <a:schemeClr val="bg2"/>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96337-1399-8F44-AF54-B4665917CF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6D3D6A1-1803-1D49-8399-67E154751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a:extLst>
              <a:ext uri="{FF2B5EF4-FFF2-40B4-BE49-F238E27FC236}">
                <a16:creationId xmlns:a16="http://schemas.microsoft.com/office/drawing/2014/main" id="{C6A981B1-35E3-E748-A8B7-01F349B48913}"/>
              </a:ext>
            </a:extLst>
          </p:cNvPr>
          <p:cNvSpPr txBox="1">
            <a:spLocks/>
          </p:cNvSpPr>
          <p:nvPr userDrawn="1"/>
        </p:nvSpPr>
        <p:spPr>
          <a:xfrm>
            <a:off x="845574" y="6413947"/>
            <a:ext cx="2743200" cy="365125"/>
          </a:xfrm>
          <a:prstGeom prst="rect">
            <a:avLst/>
          </a:prstGeom>
        </p:spPr>
        <p:txBody>
          <a:bodyPr vert="horz" lIns="91440" tIns="45720" rIns="91440" bIns="45720" rtlCol="0" anchor="ctr"/>
          <a:lstStyle>
            <a:defPPr>
              <a:defRPr lang="fi-FI"/>
            </a:defPPr>
            <a:lvl1pPr marL="0" algn="l" defTabSz="914400" rtl="0" eaLnBrk="1" latinLnBrk="0" hangingPunct="1">
              <a:defRPr sz="1200" b="0" i="0" kern="1200">
                <a:solidFill>
                  <a:schemeClr val="tx1"/>
                </a:solidFill>
                <a:latin typeface="Untitled Sans"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schemeClr val="bg2"/>
                </a:solidFill>
                <a:latin typeface="Montserrat" pitchFamily="2" charset="77"/>
              </a:rPr>
              <a:t>© </a:t>
            </a:r>
            <a:r>
              <a:rPr lang="fi-FI" dirty="0" err="1">
                <a:solidFill>
                  <a:schemeClr val="bg2"/>
                </a:solidFill>
                <a:latin typeface="Montserrat" pitchFamily="2" charset="77"/>
              </a:rPr>
              <a:t>Blue</a:t>
            </a:r>
            <a:r>
              <a:rPr lang="fi-FI" dirty="0">
                <a:solidFill>
                  <a:schemeClr val="bg2"/>
                </a:solidFill>
                <a:latin typeface="Montserrat" pitchFamily="2" charset="77"/>
              </a:rPr>
              <a:t> Visby </a:t>
            </a:r>
            <a:r>
              <a:rPr lang="fi-FI" dirty="0" err="1">
                <a:solidFill>
                  <a:schemeClr val="bg2"/>
                </a:solidFill>
                <a:latin typeface="Montserrat" pitchFamily="2" charset="77"/>
              </a:rPr>
              <a:t>Solution</a:t>
            </a:r>
            <a:r>
              <a:rPr lang="fi-FI" dirty="0">
                <a:solidFill>
                  <a:schemeClr val="bg2"/>
                </a:solidFill>
                <a:latin typeface="Montserrat" pitchFamily="2" charset="77"/>
              </a:rPr>
              <a:t>™</a:t>
            </a:r>
          </a:p>
        </p:txBody>
      </p:sp>
      <p:pic>
        <p:nvPicPr>
          <p:cNvPr id="9" name="Picture 8">
            <a:extLst>
              <a:ext uri="{FF2B5EF4-FFF2-40B4-BE49-F238E27FC236}">
                <a16:creationId xmlns:a16="http://schemas.microsoft.com/office/drawing/2014/main" id="{E709328C-4F8C-43BA-AB2B-75950209632A}"/>
              </a:ext>
            </a:extLst>
          </p:cNvPr>
          <p:cNvPicPr>
            <a:picLocks noChangeAspect="1"/>
          </p:cNvPicPr>
          <p:nvPr userDrawn="1"/>
        </p:nvPicPr>
        <p:blipFill rotWithShape="1">
          <a:blip r:embed="rId11"/>
          <a:srcRect l="2521" r="3147" b="8414"/>
          <a:stretch/>
        </p:blipFill>
        <p:spPr>
          <a:xfrm>
            <a:off x="9899650" y="6339090"/>
            <a:ext cx="1535679" cy="439982"/>
          </a:xfrm>
          <a:prstGeom prst="rect">
            <a:avLst/>
          </a:prstGeom>
        </p:spPr>
      </p:pic>
    </p:spTree>
    <p:extLst>
      <p:ext uri="{BB962C8B-B14F-4D97-AF65-F5344CB8AC3E}">
        <p14:creationId xmlns:p14="http://schemas.microsoft.com/office/powerpoint/2010/main" val="16706243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xStyles>
    <p:titleStyle>
      <a:lvl1pPr algn="l" defTabSz="914400" rtl="0" eaLnBrk="1" latinLnBrk="0" hangingPunct="1">
        <a:lnSpc>
          <a:spcPct val="90000"/>
        </a:lnSpc>
        <a:spcBef>
          <a:spcPct val="0"/>
        </a:spcBef>
        <a:buNone/>
        <a:defRPr sz="4000" b="0" i="0" kern="1200">
          <a:solidFill>
            <a:schemeClr val="bg2"/>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2A61FA-1F72-5D4C-ACC3-CAF050FC3328}" type="datetimeFigureOut">
              <a:rPr lang="en-US" smtClean="0"/>
              <a:t>5/13/2026</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FE8DCE-C9A0-0F4B-BADE-784571C83623}" type="slidenum">
              <a:rPr lang="en-US" smtClean="0"/>
              <a:t>‹nº›</a:t>
            </a:fld>
            <a:endParaRPr lang="en-US" dirty="0"/>
          </a:p>
        </p:txBody>
      </p:sp>
    </p:spTree>
    <p:extLst>
      <p:ext uri="{BB962C8B-B14F-4D97-AF65-F5344CB8AC3E}">
        <p14:creationId xmlns:p14="http://schemas.microsoft.com/office/powerpoint/2010/main" val="6460677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 id="2147483780" r:id="rId66"/>
    <p:sldLayoutId id="2147483781" r:id="rId67"/>
    <p:sldLayoutId id="2147483782" r:id="rId68"/>
    <p:sldLayoutId id="2147483783" r:id="rId69"/>
    <p:sldLayoutId id="2147483784" r:id="rId70"/>
    <p:sldLayoutId id="2147483785" r:id="rId71"/>
    <p:sldLayoutId id="2147483786" r:id="rId72"/>
    <p:sldLayoutId id="2147483787" r:id="rId73"/>
    <p:sldLayoutId id="2147483788" r:id="rId74"/>
    <p:sldLayoutId id="2147483789" r:id="rId75"/>
    <p:sldLayoutId id="2147483790" r:id="rId76"/>
    <p:sldLayoutId id="2147484097" r:id="rId77"/>
    <p:sldLayoutId id="2147484098" r:id="rId78"/>
    <p:sldLayoutId id="2147484099" r:id="rId79"/>
    <p:sldLayoutId id="2147484100" r:id="rId80"/>
  </p:sldLayoutIdLst>
  <p:txStyles>
    <p:titleStyle>
      <a:lvl1pPr algn="l" defTabSz="91442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p:bodyStyle>
    <p:otherStyle>
      <a:defPPr>
        <a:defRPr lang="en-US"/>
      </a:defPPr>
      <a:lvl1pPr marL="0" algn="l" defTabSz="914424" rtl="0" eaLnBrk="1" latinLnBrk="0" hangingPunct="1">
        <a:defRPr sz="1800" kern="1200">
          <a:solidFill>
            <a:schemeClr val="tx1"/>
          </a:solidFill>
          <a:latin typeface="+mn-lt"/>
          <a:ea typeface="+mn-ea"/>
          <a:cs typeface="+mn-cs"/>
        </a:defRPr>
      </a:lvl1pPr>
      <a:lvl2pPr marL="457213"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6" algn="l" defTabSz="914424" rtl="0" eaLnBrk="1" latinLnBrk="0" hangingPunct="1">
        <a:defRPr sz="1800" kern="1200">
          <a:solidFill>
            <a:schemeClr val="tx1"/>
          </a:solidFill>
          <a:latin typeface="+mn-lt"/>
          <a:ea typeface="+mn-ea"/>
          <a:cs typeface="+mn-cs"/>
        </a:defRPr>
      </a:lvl4pPr>
      <a:lvl5pPr marL="1828849" algn="l" defTabSz="914424" rtl="0" eaLnBrk="1" latinLnBrk="0" hangingPunct="1">
        <a:defRPr sz="1800" kern="1200">
          <a:solidFill>
            <a:schemeClr val="tx1"/>
          </a:solidFill>
          <a:latin typeface="+mn-lt"/>
          <a:ea typeface="+mn-ea"/>
          <a:cs typeface="+mn-cs"/>
        </a:defRPr>
      </a:lvl5pPr>
      <a:lvl6pPr marL="2286060" algn="l" defTabSz="914424" rtl="0" eaLnBrk="1" latinLnBrk="0" hangingPunct="1">
        <a:defRPr sz="1800" kern="1200">
          <a:solidFill>
            <a:schemeClr val="tx1"/>
          </a:solidFill>
          <a:latin typeface="+mn-lt"/>
          <a:ea typeface="+mn-ea"/>
          <a:cs typeface="+mn-cs"/>
        </a:defRPr>
      </a:lvl6pPr>
      <a:lvl7pPr marL="2743273" algn="l" defTabSz="914424" rtl="0" eaLnBrk="1" latinLnBrk="0" hangingPunct="1">
        <a:defRPr sz="1800" kern="1200">
          <a:solidFill>
            <a:schemeClr val="tx1"/>
          </a:solidFill>
          <a:latin typeface="+mn-lt"/>
          <a:ea typeface="+mn-ea"/>
          <a:cs typeface="+mn-cs"/>
        </a:defRPr>
      </a:lvl7pPr>
      <a:lvl8pPr marL="3200485" algn="l" defTabSz="914424" rtl="0" eaLnBrk="1" latinLnBrk="0" hangingPunct="1">
        <a:defRPr sz="1800" kern="1200">
          <a:solidFill>
            <a:schemeClr val="tx1"/>
          </a:solidFill>
          <a:latin typeface="+mn-lt"/>
          <a:ea typeface="+mn-ea"/>
          <a:cs typeface="+mn-cs"/>
        </a:defRPr>
      </a:lvl8pPr>
      <a:lvl9pPr marL="3657697" algn="l" defTabSz="9144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5" y="1825625"/>
            <a:ext cx="10515600" cy="435133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1"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4038605"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1" y="6356351"/>
            <a:ext cx="2743201"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FE8DCE-C9A0-0F4B-BADE-784571C83623}" type="slidenum">
              <a:rPr lang="en-US" smtClean="0"/>
              <a:t>‹nº›</a:t>
            </a:fld>
            <a:endParaRPr lang="en-US"/>
          </a:p>
        </p:txBody>
      </p:sp>
    </p:spTree>
    <p:extLst>
      <p:ext uri="{BB962C8B-B14F-4D97-AF65-F5344CB8AC3E}">
        <p14:creationId xmlns:p14="http://schemas.microsoft.com/office/powerpoint/2010/main" val="197148841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8" r:id="rId25"/>
    <p:sldLayoutId id="2147483979" r:id="rId26"/>
    <p:sldLayoutId id="2147483980" r:id="rId27"/>
    <p:sldLayoutId id="2147483981" r:id="rId28"/>
    <p:sldLayoutId id="2147483982" r:id="rId29"/>
    <p:sldLayoutId id="2147483983" r:id="rId30"/>
    <p:sldLayoutId id="2147483984" r:id="rId31"/>
    <p:sldLayoutId id="2147483985" r:id="rId32"/>
    <p:sldLayoutId id="2147483986" r:id="rId33"/>
    <p:sldLayoutId id="2147483987" r:id="rId34"/>
    <p:sldLayoutId id="2147483988" r:id="rId35"/>
    <p:sldLayoutId id="2147483989" r:id="rId36"/>
    <p:sldLayoutId id="2147483990" r:id="rId37"/>
    <p:sldLayoutId id="2147483991" r:id="rId38"/>
    <p:sldLayoutId id="2147483992" r:id="rId39"/>
    <p:sldLayoutId id="2147483993" r:id="rId40"/>
    <p:sldLayoutId id="2147483994" r:id="rId41"/>
    <p:sldLayoutId id="2147483995" r:id="rId42"/>
    <p:sldLayoutId id="2147483996" r:id="rId43"/>
    <p:sldLayoutId id="2147483997" r:id="rId44"/>
    <p:sldLayoutId id="2147483998" r:id="rId45"/>
    <p:sldLayoutId id="2147483999" r:id="rId46"/>
    <p:sldLayoutId id="2147484000" r:id="rId47"/>
    <p:sldLayoutId id="2147484001" r:id="rId48"/>
    <p:sldLayoutId id="2147484002" r:id="rId49"/>
    <p:sldLayoutId id="2147484003" r:id="rId50"/>
    <p:sldLayoutId id="2147484004" r:id="rId51"/>
    <p:sldLayoutId id="2147484005" r:id="rId52"/>
    <p:sldLayoutId id="2147484006" r:id="rId53"/>
    <p:sldLayoutId id="2147484007" r:id="rId54"/>
    <p:sldLayoutId id="2147484008" r:id="rId55"/>
    <p:sldLayoutId id="2147484009" r:id="rId56"/>
    <p:sldLayoutId id="2147484010" r:id="rId57"/>
    <p:sldLayoutId id="2147484011" r:id="rId58"/>
    <p:sldLayoutId id="2147484012" r:id="rId59"/>
    <p:sldLayoutId id="2147484013" r:id="rId60"/>
    <p:sldLayoutId id="2147484014" r:id="rId61"/>
    <p:sldLayoutId id="2147484015" r:id="rId62"/>
    <p:sldLayoutId id="2147484016" r:id="rId63"/>
    <p:sldLayoutId id="2147484017" r:id="rId64"/>
    <p:sldLayoutId id="2147484018" r:id="rId65"/>
    <p:sldLayoutId id="2147484019" r:id="rId66"/>
    <p:sldLayoutId id="2147484020" r:id="rId67"/>
    <p:sldLayoutId id="2147484021" r:id="rId68"/>
    <p:sldLayoutId id="2147484022" r:id="rId69"/>
    <p:sldLayoutId id="2147484023" r:id="rId70"/>
    <p:sldLayoutId id="2147484024" r:id="rId71"/>
    <p:sldLayoutId id="2147484025" r:id="rId72"/>
    <p:sldLayoutId id="2147484026" r:id="rId73"/>
    <p:sldLayoutId id="2147484027" r:id="rId74"/>
    <p:sldLayoutId id="2147484028" r:id="rId75"/>
    <p:sldLayoutId id="2147484029" r:id="rId76"/>
    <p:sldLayoutId id="2147484030" r:id="rId77"/>
    <p:sldLayoutId id="2147484031" r:id="rId78"/>
    <p:sldLayoutId id="2147484032" r:id="rId79"/>
    <p:sldLayoutId id="2147484033" r:id="rId80"/>
    <p:sldLayoutId id="2147484034" r:id="rId81"/>
    <p:sldLayoutId id="2147484035" r:id="rId82"/>
    <p:sldLayoutId id="2147484036" r:id="rId83"/>
    <p:sldLayoutId id="2147484037" r:id="rId84"/>
    <p:sldLayoutId id="2147484038" r:id="rId85"/>
    <p:sldLayoutId id="2147484039" r:id="rId86"/>
    <p:sldLayoutId id="2147484040" r:id="rId87"/>
    <p:sldLayoutId id="2147484041" r:id="rId88"/>
    <p:sldLayoutId id="2147484042" r:id="rId89"/>
    <p:sldLayoutId id="2147484043" r:id="rId90"/>
    <p:sldLayoutId id="2147484044" r:id="rId91"/>
    <p:sldLayoutId id="2147484045" r:id="rId92"/>
    <p:sldLayoutId id="2147484046" r:id="rId93"/>
    <p:sldLayoutId id="2147484047" r:id="rId94"/>
    <p:sldLayoutId id="2147484048" r:id="rId95"/>
    <p:sldLayoutId id="2147484049" r:id="rId96"/>
    <p:sldLayoutId id="2147484050" r:id="rId97"/>
    <p:sldLayoutId id="2147484051" r:id="rId98"/>
    <p:sldLayoutId id="2147484052" r:id="rId99"/>
    <p:sldLayoutId id="2147484053" r:id="rId100"/>
    <p:sldLayoutId id="2147484054" r:id="rId101"/>
    <p:sldLayoutId id="2147484055" r:id="rId102"/>
    <p:sldLayoutId id="2147484056" r:id="rId103"/>
    <p:sldLayoutId id="2147484057" r:id="rId104"/>
    <p:sldLayoutId id="2147484058" r:id="rId105"/>
    <p:sldLayoutId id="2147484059" r:id="rId106"/>
  </p:sldLayoutIdLst>
  <p:hf sldNum="0" hdr="0" ftr="0" dt="0"/>
  <p:txStyles>
    <p:titleStyle>
      <a:lvl1pPr algn="l" defTabSz="91443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177598" indent="-177598" algn="l" defTabSz="914434" rtl="0" eaLnBrk="1" latinLnBrk="0" hangingPunct="1">
        <a:lnSpc>
          <a:spcPct val="100000"/>
        </a:lnSpc>
        <a:spcBef>
          <a:spcPts val="801"/>
        </a:spcBef>
        <a:buClr>
          <a:schemeClr val="accent1"/>
        </a:buClr>
        <a:buFont typeface="DM Sans 18pt 18pt" panose="020B0604020202020204" charset="0"/>
        <a:buChar char="+"/>
        <a:defRPr lang="en-GB" sz="1335" b="0" i="0" kern="1200" dirty="0">
          <a:solidFill>
            <a:schemeClr val="tx1"/>
          </a:solidFill>
          <a:latin typeface="Lora" pitchFamily="2" charset="77"/>
          <a:ea typeface="+mn-ea"/>
          <a:cs typeface="+mn-cs"/>
        </a:defRPr>
      </a:lvl1pPr>
      <a:lvl2pPr marL="417595" indent="-167998" algn="l" defTabSz="914434" rtl="0" eaLnBrk="1" latinLnBrk="0" hangingPunct="1">
        <a:lnSpc>
          <a:spcPct val="100000"/>
        </a:lnSpc>
        <a:spcBef>
          <a:spcPts val="801"/>
        </a:spcBef>
        <a:buClr>
          <a:schemeClr val="accent1"/>
        </a:buClr>
        <a:buFont typeface="DM Sans 18pt 18pt" panose="020B0604020202020204" charset="0"/>
        <a:buChar char="-"/>
        <a:defRPr lang="en-GB" sz="1335" b="0" i="0" kern="1200" dirty="0">
          <a:solidFill>
            <a:schemeClr val="tx1"/>
          </a:solidFill>
          <a:latin typeface="Lora" pitchFamily="2" charset="77"/>
          <a:ea typeface="+mn-ea"/>
          <a:cs typeface="+mn-cs"/>
        </a:defRPr>
      </a:lvl2pPr>
      <a:lvl3pPr marL="1143045" indent="-228610" algn="l" defTabSz="914434" rtl="0" eaLnBrk="1" latinLnBrk="0" hangingPunct="1">
        <a:lnSpc>
          <a:spcPct val="90000"/>
        </a:lnSpc>
        <a:spcBef>
          <a:spcPts val="500"/>
        </a:spcBef>
        <a:buFont typeface="Lora" pitchFamily="2" charset="0"/>
        <a:buChar char="•"/>
        <a:defRPr sz="1335" kern="1200">
          <a:solidFill>
            <a:schemeClr val="tx1"/>
          </a:solidFill>
          <a:latin typeface="+mn-lt"/>
          <a:ea typeface="+mn-ea"/>
          <a:cs typeface="+mn-cs"/>
        </a:defRPr>
      </a:lvl3pPr>
      <a:lvl4pPr marL="1600263" indent="-228610" algn="l" defTabSz="914434" rtl="0" eaLnBrk="1" latinLnBrk="0" hangingPunct="1">
        <a:lnSpc>
          <a:spcPct val="90000"/>
        </a:lnSpc>
        <a:spcBef>
          <a:spcPts val="500"/>
        </a:spcBef>
        <a:buFont typeface="Lora" pitchFamily="2" charset="0"/>
        <a:buChar char="•"/>
        <a:defRPr sz="1335" kern="1200">
          <a:solidFill>
            <a:schemeClr val="tx1"/>
          </a:solidFill>
          <a:latin typeface="+mn-lt"/>
          <a:ea typeface="+mn-ea"/>
          <a:cs typeface="+mn-cs"/>
        </a:defRPr>
      </a:lvl4pPr>
      <a:lvl5pPr marL="2057479" indent="-228610" algn="l" defTabSz="914434" rtl="0" eaLnBrk="1" latinLnBrk="0" hangingPunct="1">
        <a:lnSpc>
          <a:spcPct val="90000"/>
        </a:lnSpc>
        <a:spcBef>
          <a:spcPts val="500"/>
        </a:spcBef>
        <a:buFont typeface="Lora" pitchFamily="2" charset="0"/>
        <a:buChar char="•"/>
        <a:defRPr sz="1335" kern="1200">
          <a:solidFill>
            <a:schemeClr val="tx1"/>
          </a:solidFill>
          <a:latin typeface="+mn-lt"/>
          <a:ea typeface="+mn-ea"/>
          <a:cs typeface="+mn-cs"/>
        </a:defRPr>
      </a:lvl5pPr>
      <a:lvl6pPr marL="2514697" indent="-228610" algn="l" defTabSz="914434" rtl="0" eaLnBrk="1" latinLnBrk="0" hangingPunct="1">
        <a:lnSpc>
          <a:spcPct val="90000"/>
        </a:lnSpc>
        <a:spcBef>
          <a:spcPts val="500"/>
        </a:spcBef>
        <a:buFont typeface="Lora" pitchFamily="2" charset="0"/>
        <a:buChar char="•"/>
        <a:defRPr sz="1799" kern="1200">
          <a:solidFill>
            <a:schemeClr val="tx1"/>
          </a:solidFill>
          <a:latin typeface="+mn-lt"/>
          <a:ea typeface="+mn-ea"/>
          <a:cs typeface="+mn-cs"/>
        </a:defRPr>
      </a:lvl6pPr>
      <a:lvl7pPr marL="2971916" indent="-228610" algn="l" defTabSz="914434" rtl="0" eaLnBrk="1" latinLnBrk="0" hangingPunct="1">
        <a:lnSpc>
          <a:spcPct val="90000"/>
        </a:lnSpc>
        <a:spcBef>
          <a:spcPts val="500"/>
        </a:spcBef>
        <a:buFont typeface="Lora" pitchFamily="2" charset="0"/>
        <a:buChar char="•"/>
        <a:defRPr sz="1799" kern="1200">
          <a:solidFill>
            <a:schemeClr val="tx1"/>
          </a:solidFill>
          <a:latin typeface="+mn-lt"/>
          <a:ea typeface="+mn-ea"/>
          <a:cs typeface="+mn-cs"/>
        </a:defRPr>
      </a:lvl7pPr>
      <a:lvl8pPr marL="3429134" indent="-228610" algn="l" defTabSz="914434" rtl="0" eaLnBrk="1" latinLnBrk="0" hangingPunct="1">
        <a:lnSpc>
          <a:spcPct val="90000"/>
        </a:lnSpc>
        <a:spcBef>
          <a:spcPts val="500"/>
        </a:spcBef>
        <a:buFont typeface="Lora" pitchFamily="2" charset="0"/>
        <a:buChar char="•"/>
        <a:defRPr sz="1799" kern="1200">
          <a:solidFill>
            <a:schemeClr val="tx1"/>
          </a:solidFill>
          <a:latin typeface="+mn-lt"/>
          <a:ea typeface="+mn-ea"/>
          <a:cs typeface="+mn-cs"/>
        </a:defRPr>
      </a:lvl8pPr>
      <a:lvl9pPr marL="3886351" indent="-228610" algn="l" defTabSz="914434" rtl="0" eaLnBrk="1" latinLnBrk="0" hangingPunct="1">
        <a:lnSpc>
          <a:spcPct val="90000"/>
        </a:lnSpc>
        <a:spcBef>
          <a:spcPts val="500"/>
        </a:spcBef>
        <a:buFont typeface="Lora" pitchFamily="2" charset="0"/>
        <a:buChar char="•"/>
        <a:defRPr sz="1799" kern="1200">
          <a:solidFill>
            <a:schemeClr val="tx1"/>
          </a:solidFill>
          <a:latin typeface="+mn-lt"/>
          <a:ea typeface="+mn-ea"/>
          <a:cs typeface="+mn-cs"/>
        </a:defRPr>
      </a:lvl9pPr>
    </p:bodyStyle>
    <p:otherStyle>
      <a:defPPr>
        <a:defRPr lang="en-US"/>
      </a:defPPr>
      <a:lvl1pPr marL="0" algn="l" defTabSz="914434" rtl="0" eaLnBrk="1" latinLnBrk="0" hangingPunct="1">
        <a:defRPr sz="1799" kern="1200">
          <a:solidFill>
            <a:schemeClr val="tx1"/>
          </a:solidFill>
          <a:latin typeface="+mn-lt"/>
          <a:ea typeface="+mn-ea"/>
          <a:cs typeface="+mn-cs"/>
        </a:defRPr>
      </a:lvl1pPr>
      <a:lvl2pPr marL="457218" algn="l" defTabSz="914434" rtl="0" eaLnBrk="1" latinLnBrk="0" hangingPunct="1">
        <a:defRPr sz="1799" kern="1200">
          <a:solidFill>
            <a:schemeClr val="tx1"/>
          </a:solidFill>
          <a:latin typeface="+mn-lt"/>
          <a:ea typeface="+mn-ea"/>
          <a:cs typeface="+mn-cs"/>
        </a:defRPr>
      </a:lvl2pPr>
      <a:lvl3pPr marL="914434" algn="l" defTabSz="914434" rtl="0" eaLnBrk="1" latinLnBrk="0" hangingPunct="1">
        <a:defRPr sz="1799" kern="1200">
          <a:solidFill>
            <a:schemeClr val="tx1"/>
          </a:solidFill>
          <a:latin typeface="+mn-lt"/>
          <a:ea typeface="+mn-ea"/>
          <a:cs typeface="+mn-cs"/>
        </a:defRPr>
      </a:lvl3pPr>
      <a:lvl4pPr marL="1371655" algn="l" defTabSz="914434" rtl="0" eaLnBrk="1" latinLnBrk="0" hangingPunct="1">
        <a:defRPr sz="1799" kern="1200">
          <a:solidFill>
            <a:schemeClr val="tx1"/>
          </a:solidFill>
          <a:latin typeface="+mn-lt"/>
          <a:ea typeface="+mn-ea"/>
          <a:cs typeface="+mn-cs"/>
        </a:defRPr>
      </a:lvl4pPr>
      <a:lvl5pPr marL="1828872" algn="l" defTabSz="914434" rtl="0" eaLnBrk="1" latinLnBrk="0" hangingPunct="1">
        <a:defRPr sz="1799" kern="1200">
          <a:solidFill>
            <a:schemeClr val="tx1"/>
          </a:solidFill>
          <a:latin typeface="+mn-lt"/>
          <a:ea typeface="+mn-ea"/>
          <a:cs typeface="+mn-cs"/>
        </a:defRPr>
      </a:lvl5pPr>
      <a:lvl6pPr marL="2286090" algn="l" defTabSz="914434" rtl="0" eaLnBrk="1" latinLnBrk="0" hangingPunct="1">
        <a:defRPr sz="1799" kern="1200">
          <a:solidFill>
            <a:schemeClr val="tx1"/>
          </a:solidFill>
          <a:latin typeface="+mn-lt"/>
          <a:ea typeface="+mn-ea"/>
          <a:cs typeface="+mn-cs"/>
        </a:defRPr>
      </a:lvl6pPr>
      <a:lvl7pPr marL="2743306" algn="l" defTabSz="914434" rtl="0" eaLnBrk="1" latinLnBrk="0" hangingPunct="1">
        <a:defRPr sz="1799" kern="1200">
          <a:solidFill>
            <a:schemeClr val="tx1"/>
          </a:solidFill>
          <a:latin typeface="+mn-lt"/>
          <a:ea typeface="+mn-ea"/>
          <a:cs typeface="+mn-cs"/>
        </a:defRPr>
      </a:lvl7pPr>
      <a:lvl8pPr marL="3200527" algn="l" defTabSz="914434" rtl="0" eaLnBrk="1" latinLnBrk="0" hangingPunct="1">
        <a:defRPr sz="1799" kern="1200">
          <a:solidFill>
            <a:schemeClr val="tx1"/>
          </a:solidFill>
          <a:latin typeface="+mn-lt"/>
          <a:ea typeface="+mn-ea"/>
          <a:cs typeface="+mn-cs"/>
        </a:defRPr>
      </a:lvl8pPr>
      <a:lvl9pPr marL="3657742" algn="l" defTabSz="91443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0" y="0"/>
            <a:ext cx="12192000" cy="6858000"/>
          </a:xfrm>
          <a:prstGeom prst="rect">
            <a:avLst/>
          </a:prstGeom>
          <a:solidFill>
            <a:srgbClr val="F4F1E7"/>
          </a:solidFill>
          <a:ln w="9525">
            <a:noFill/>
            <a:miter lim="800000"/>
            <a:headEnd/>
            <a:tailEnd/>
          </a:ln>
        </p:spPr>
        <p:txBody>
          <a:bodyPr wrap="none" anchor="ctr">
            <a:prstTxWarp prst="textNoShape">
              <a:avLst/>
            </a:prstTxWarp>
          </a:bodyPr>
          <a:lstStyle/>
          <a:p>
            <a:pPr>
              <a:defRPr/>
            </a:pPr>
            <a:endParaRPr lang="en-US" sz="1800"/>
          </a:p>
        </p:txBody>
      </p:sp>
      <p:sp>
        <p:nvSpPr>
          <p:cNvPr id="1027" name="Rectangle 3"/>
          <p:cNvSpPr>
            <a:spLocks noGrp="1" noChangeArrowheads="1"/>
          </p:cNvSpPr>
          <p:nvPr>
            <p:ph type="body" idx="1"/>
          </p:nvPr>
        </p:nvSpPr>
        <p:spPr bwMode="auto">
          <a:xfrm>
            <a:off x="1341967" y="1690688"/>
            <a:ext cx="9855200" cy="4176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8" name="Picture 9" descr="4PC_Logo_RGB_ppt"/>
          <p:cNvPicPr>
            <a:picLocks noChangeAspect="1" noChangeArrowheads="1"/>
          </p:cNvPicPr>
          <p:nvPr userDrawn="1"/>
        </p:nvPicPr>
        <p:blipFill>
          <a:blip r:embed="rId14"/>
          <a:srcRect/>
          <a:stretch>
            <a:fillRect/>
          </a:stretch>
        </p:blipFill>
        <p:spPr bwMode="auto">
          <a:xfrm>
            <a:off x="9931401" y="5468938"/>
            <a:ext cx="1579033" cy="1058862"/>
          </a:xfrm>
          <a:prstGeom prst="rect">
            <a:avLst/>
          </a:prstGeom>
          <a:noFill/>
          <a:ln w="9525">
            <a:noFill/>
            <a:miter lim="800000"/>
            <a:headEnd/>
            <a:tailEnd/>
          </a:ln>
        </p:spPr>
      </p:pic>
      <p:pic>
        <p:nvPicPr>
          <p:cNvPr id="1029" name="Picture 8" descr="PP_Stripes_3"/>
          <p:cNvPicPr>
            <a:picLocks noChangeAspect="1" noChangeArrowheads="1"/>
          </p:cNvPicPr>
          <p:nvPr userDrawn="1"/>
        </p:nvPicPr>
        <p:blipFill>
          <a:blip r:embed="rId15"/>
          <a:srcRect/>
          <a:stretch>
            <a:fillRect/>
          </a:stretch>
        </p:blipFill>
        <p:spPr bwMode="auto">
          <a:xfrm>
            <a:off x="1" y="609601"/>
            <a:ext cx="9512300" cy="696913"/>
          </a:xfrm>
          <a:prstGeom prst="rect">
            <a:avLst/>
          </a:prstGeom>
          <a:noFill/>
          <a:ln w="9525">
            <a:noFill/>
            <a:miter lim="800000"/>
            <a:headEnd/>
            <a:tailEnd/>
          </a:ln>
        </p:spPr>
      </p:pic>
      <p:sp>
        <p:nvSpPr>
          <p:cNvPr id="1030" name="Rectangle 2"/>
          <p:cNvSpPr>
            <a:spLocks noGrp="1" noChangeArrowheads="1"/>
          </p:cNvSpPr>
          <p:nvPr>
            <p:ph type="title"/>
          </p:nvPr>
        </p:nvSpPr>
        <p:spPr bwMode="auto">
          <a:xfrm>
            <a:off x="1341967" y="609600"/>
            <a:ext cx="9834033" cy="684213"/>
          </a:xfrm>
          <a:prstGeom prst="rect">
            <a:avLst/>
          </a:prstGeom>
          <a:noFill/>
          <a:ln w="19050">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2225184269"/>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Lst>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2pPr>
      <a:lvl3pPr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3pPr>
      <a:lvl4pPr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4pPr>
      <a:lvl5pPr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5pPr>
      <a:lvl6pPr marL="457200"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6pPr>
      <a:lvl7pPr marL="914400"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7pPr>
      <a:lvl8pPr marL="1371600"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8pPr>
      <a:lvl9pPr marL="1828800" algn="l" rtl="0" eaLnBrk="1" fontAlgn="base" hangingPunct="1">
        <a:spcBef>
          <a:spcPct val="0"/>
        </a:spcBef>
        <a:spcAft>
          <a:spcPct val="0"/>
        </a:spcAft>
        <a:defRPr sz="2200" b="1">
          <a:solidFill>
            <a:schemeClr val="bg1"/>
          </a:solidFill>
          <a:latin typeface="Arial" pitchFamily="-1" charset="0"/>
          <a:ea typeface="ＭＳ Ｐゴシック" pitchFamily="1" charset="-128"/>
          <a:cs typeface="ＭＳ Ｐゴシック" pitchFamily="1" charset="-128"/>
        </a:defRPr>
      </a:lvl9pPr>
    </p:titleStyle>
    <p:bodyStyle>
      <a:lvl1pPr marL="287338" indent="-287338" algn="l" rtl="0" eaLnBrk="1" fontAlgn="base" hangingPunct="1">
        <a:lnSpc>
          <a:spcPts val="2500"/>
        </a:lnSpc>
        <a:spcBef>
          <a:spcPct val="0"/>
        </a:spcBef>
        <a:spcAft>
          <a:spcPts val="1500"/>
        </a:spcAft>
        <a:buClr>
          <a:srgbClr val="BD3D4D"/>
        </a:buClr>
        <a:buSzPct val="70000"/>
        <a:buFont typeface="Wingdings" pitchFamily="-1" charset="2"/>
        <a:buBlip>
          <a:blip r:embed="rId16"/>
        </a:buBlip>
        <a:defRPr sz="2200">
          <a:solidFill>
            <a:srgbClr val="2C6879"/>
          </a:solidFill>
          <a:latin typeface="+mn-lt"/>
          <a:ea typeface="+mn-ea"/>
          <a:cs typeface="+mn-cs"/>
        </a:defRPr>
      </a:lvl1pPr>
      <a:lvl2pPr marL="668338" indent="-190500" algn="l" rtl="0" eaLnBrk="1" fontAlgn="base" hangingPunct="1">
        <a:lnSpc>
          <a:spcPts val="2500"/>
        </a:lnSpc>
        <a:spcBef>
          <a:spcPct val="0"/>
        </a:spcBef>
        <a:spcAft>
          <a:spcPts val="1500"/>
        </a:spcAft>
        <a:buFont typeface="Wingdings" pitchFamily="-1" charset="2"/>
        <a:buChar char="§"/>
        <a:defRPr sz="2200">
          <a:solidFill>
            <a:srgbClr val="2C6879"/>
          </a:solidFill>
          <a:latin typeface="+mn-lt"/>
          <a:ea typeface="+mn-ea"/>
          <a:cs typeface="+mn-cs"/>
        </a:defRPr>
      </a:lvl2pPr>
      <a:lvl3pPr marL="1049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3pPr>
      <a:lvl4pPr marL="1430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4pPr>
      <a:lvl5pPr marL="1811338" indent="-190500" algn="l" rtl="0" eaLnBrk="1" fontAlgn="base" hangingPunct="1">
        <a:lnSpc>
          <a:spcPts val="2500"/>
        </a:lnSpc>
        <a:spcBef>
          <a:spcPct val="0"/>
        </a:spcBef>
        <a:spcAft>
          <a:spcPts val="1500"/>
        </a:spcAft>
        <a:buFont typeface="Times" pitchFamily="-1" charset="0"/>
        <a:buChar char="•"/>
        <a:defRPr sz="2200">
          <a:solidFill>
            <a:srgbClr val="2C6879"/>
          </a:solidFill>
          <a:latin typeface="+mn-lt"/>
          <a:ea typeface="+mn-ea"/>
          <a:cs typeface="+mn-cs"/>
        </a:defRPr>
      </a:lvl5pPr>
      <a:lvl6pPr marL="22685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63957"/>
      </p:ext>
    </p:extLst>
  </p:cSld>
  <p:clrMap bg1="lt1" tx1="dk1" bg2="lt2" tx2="dk2" accent1="accent1" accent2="accent2" accent3="accent3" accent4="accent4" accent5="accent5" accent6="accent6" hlink="hlink" folHlink="folHlink"/>
  <p:sldLayoutIdLst>
    <p:sldLayoutId id="2147484096"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4.xml"/><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5.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hyperlink" Target="https://comitemaritime.org/wp-content/uploads/2024/07/Gothenburg-discussion-paper-Green-Fuels-1.pdf" TargetMode="External"/><Relationship Id="rId2" Type="http://schemas.openxmlformats.org/officeDocument/2006/relationships/image" Target="../media/image84.png"/><Relationship Id="rId1" Type="http://schemas.openxmlformats.org/officeDocument/2006/relationships/slideLayout" Target="../slideLayouts/slideLayout96.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jpeg"/><Relationship Id="rId3" Type="http://schemas.openxmlformats.org/officeDocument/2006/relationships/image" Target="../media/image81.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jp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97.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hyperlink" Target="https://comitemaritime.org/work/iwg-on-decarbonisation-copy/" TargetMode="External"/><Relationship Id="rId2" Type="http://schemas.openxmlformats.org/officeDocument/2006/relationships/image" Target="../media/image84.png"/><Relationship Id="rId1" Type="http://schemas.openxmlformats.org/officeDocument/2006/relationships/slideLayout" Target="../slideLayouts/slideLayout96.xml"/><Relationship Id="rId5" Type="http://schemas.openxmlformats.org/officeDocument/2006/relationships/image" Target="../media/image98.png"/><Relationship Id="rId4" Type="http://schemas.openxmlformats.org/officeDocument/2006/relationships/hyperlink" Target="https://comitemaritime.org/work/iwg-on-decarbonis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4.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4.pn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hyperlink" Target="https://comitemaritime.org/work/iwg-on-decarbonisation/" TargetMode="External"/><Relationship Id="rId2" Type="http://schemas.openxmlformats.org/officeDocument/2006/relationships/image" Target="../media/image84.png"/><Relationship Id="rId1" Type="http://schemas.openxmlformats.org/officeDocument/2006/relationships/slideLayout" Target="../slideLayouts/slideLayout96.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hyperlink" Target="tel:+31%2010%20224%2055%2011" TargetMode="External"/><Relationship Id="rId2" Type="http://schemas.openxmlformats.org/officeDocument/2006/relationships/hyperlink" Target="mailto:kruit@vantraa.nl" TargetMode="External"/><Relationship Id="rId1" Type="http://schemas.openxmlformats.org/officeDocument/2006/relationships/slideLayout" Target="../slideLayouts/slideLayout98.xml"/><Relationship Id="rId6" Type="http://schemas.openxmlformats.org/officeDocument/2006/relationships/image" Target="../media/image99.png"/><Relationship Id="rId5" Type="http://schemas.openxmlformats.org/officeDocument/2006/relationships/image" Target="../media/image81.png"/><Relationship Id="rId4" Type="http://schemas.openxmlformats.org/officeDocument/2006/relationships/hyperlink" Target="tel:+31%206%2046%2000%2040%2043"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7.xml"/><Relationship Id="rId5" Type="http://schemas.openxmlformats.org/officeDocument/2006/relationships/image" Target="../media/image65.png"/><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0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17.xml"/><Relationship Id="rId5" Type="http://schemas.openxmlformats.org/officeDocument/2006/relationships/image" Target="../media/image101.png"/><Relationship Id="rId4" Type="http://schemas.openxmlformats.org/officeDocument/2006/relationships/image" Target="../media/image100.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1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7.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1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17.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1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17.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7.xml"/></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1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4066F-EBD9-7197-007A-E26F006CE549}"/>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1A02B652-122A-703E-AFF7-16C7BCDF821A}"/>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r>
              <a:rPr lang="en-GB" sz="1700"/>
              <a:t>Introduction to the work of the IWG and the present status of maritime decarbonisation, </a:t>
            </a:r>
            <a:br>
              <a:rPr lang="en-GB" sz="1700"/>
            </a:br>
            <a:r>
              <a:rPr lang="en-GB" sz="1700" b="1"/>
              <a:t>Haris Zografakis, IWG Chair</a:t>
            </a:r>
          </a:p>
          <a:p>
            <a:r>
              <a:rPr lang="en-GB" sz="1700"/>
              <a:t> Green Fuels: An international liability &amp; compensation regime for alternative fuels – the IMO trajectory, </a:t>
            </a:r>
            <a:br>
              <a:rPr lang="en-GB" sz="1700"/>
            </a:br>
            <a:r>
              <a:rPr lang="en-GB" sz="1700" b="1"/>
              <a:t>Jolien Kruit</a:t>
            </a:r>
          </a:p>
          <a:p>
            <a:r>
              <a:rPr lang="en-GB" sz="1700"/>
              <a:t>Biofuels and the international liability conventions, </a:t>
            </a:r>
            <a:br>
              <a:rPr lang="en-GB" sz="1700"/>
            </a:br>
            <a:r>
              <a:rPr lang="en-GB" sz="1700" b="1"/>
              <a:t>Neil Henderson</a:t>
            </a:r>
          </a:p>
          <a:p>
            <a:r>
              <a:rPr lang="en-GB" sz="1700"/>
              <a:t> Liability &amp; Compensation for Alternative Fuels : Identifying Legal Gaps and Lessons from Existing Regimes, </a:t>
            </a:r>
            <a:br>
              <a:rPr lang="en-GB" sz="1700"/>
            </a:br>
            <a:r>
              <a:rPr lang="en-GB" sz="1700" b="1"/>
              <a:t>Hannah Mosmans</a:t>
            </a:r>
          </a:p>
          <a:p>
            <a:r>
              <a:rPr lang="en-GB" sz="1700"/>
              <a:t>Greening Shipping Contracts: do we already have the kit? </a:t>
            </a:r>
            <a:br>
              <a:rPr lang="en-GB" sz="1700"/>
            </a:br>
            <a:r>
              <a:rPr lang="en-GB" sz="1700" b="1"/>
              <a:t>Charles Debattista</a:t>
            </a:r>
          </a:p>
          <a:p>
            <a:r>
              <a:rPr lang="en-GB" sz="1700"/>
              <a:t>Questions &amp; Discussion </a:t>
            </a:r>
          </a:p>
          <a:p>
            <a:pPr marL="0" indent="0">
              <a:buFont typeface="Lora" pitchFamily="2" charset="0"/>
              <a:buNone/>
            </a:pPr>
            <a:r>
              <a:rPr lang="en-GB" sz="1700"/>
              <a:t> </a:t>
            </a:r>
            <a:endParaRPr lang="en-GB" sz="1700" dirty="0"/>
          </a:p>
        </p:txBody>
      </p:sp>
      <p:sp>
        <p:nvSpPr>
          <p:cNvPr id="5" name="TextBox 4">
            <a:extLst>
              <a:ext uri="{FF2B5EF4-FFF2-40B4-BE49-F238E27FC236}">
                <a16:creationId xmlns:a16="http://schemas.microsoft.com/office/drawing/2014/main" id="{D8F05B16-0A75-8935-1485-7DF69CE39FA9}"/>
              </a:ext>
            </a:extLst>
          </p:cNvPr>
          <p:cNvSpPr txBox="1"/>
          <p:nvPr/>
        </p:nvSpPr>
        <p:spPr>
          <a:xfrm>
            <a:off x="4510416" y="983080"/>
            <a:ext cx="7452984" cy="1261884"/>
          </a:xfrm>
          <a:prstGeom prst="rect">
            <a:avLst/>
          </a:prstGeom>
          <a:noFill/>
        </p:spPr>
        <p:txBody>
          <a:bodyPr wrap="square" rtlCol="0">
            <a:spAutoFit/>
          </a:bodyPr>
          <a:lstStyle/>
          <a:p>
            <a:r>
              <a:rPr lang="en-GB" sz="1900" b="1" dirty="0"/>
              <a:t>Wednesday 13 May 2026</a:t>
            </a:r>
            <a:br>
              <a:rPr lang="en-GB" sz="1900" b="1" dirty="0"/>
            </a:br>
            <a:r>
              <a:rPr lang="en-GB" sz="1900" b="1" dirty="0"/>
              <a:t>Parallel Session I : Decarbonisation Update</a:t>
            </a:r>
            <a:br>
              <a:rPr lang="en-GB" sz="1900" b="1" dirty="0"/>
            </a:br>
            <a:br>
              <a:rPr lang="en-GB" sz="1900" b="1" dirty="0"/>
            </a:br>
            <a:r>
              <a:rPr lang="en-GB" sz="1900" b="1" dirty="0"/>
              <a:t>International Working Group on Maritime Decarbonisation</a:t>
            </a:r>
          </a:p>
        </p:txBody>
      </p:sp>
    </p:spTree>
    <p:extLst>
      <p:ext uri="{BB962C8B-B14F-4D97-AF65-F5344CB8AC3E}">
        <p14:creationId xmlns:p14="http://schemas.microsoft.com/office/powerpoint/2010/main" val="344858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78CE-D410-C38C-E1D2-983FE823FA37}"/>
              </a:ext>
            </a:extLst>
          </p:cNvPr>
          <p:cNvSpPr>
            <a:spLocks noGrp="1"/>
          </p:cNvSpPr>
          <p:nvPr>
            <p:ph type="title"/>
          </p:nvPr>
        </p:nvSpPr>
        <p:spPr/>
        <p:txBody>
          <a:bodyPr/>
          <a:lstStyle/>
          <a:p>
            <a:r>
              <a:rPr lang="en-GB" sz="4200" dirty="0"/>
              <a:t>We will always have </a:t>
            </a:r>
            <a:r>
              <a:rPr lang="en-GB" sz="4200" dirty="0" err="1"/>
              <a:t>paris</a:t>
            </a:r>
            <a:r>
              <a:rPr lang="en-GB" sz="4200" dirty="0"/>
              <a:t> …</a:t>
            </a:r>
          </a:p>
        </p:txBody>
      </p:sp>
      <p:sp>
        <p:nvSpPr>
          <p:cNvPr id="3" name="Text Placeholder 2">
            <a:extLst>
              <a:ext uri="{FF2B5EF4-FFF2-40B4-BE49-F238E27FC236}">
                <a16:creationId xmlns:a16="http://schemas.microsoft.com/office/drawing/2014/main" id="{81ABA418-F6F1-B53D-3D47-95ACBDF14A2E}"/>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693A2D41-7BA5-C761-8242-BE121379C1EE}"/>
              </a:ext>
            </a:extLst>
          </p:cNvPr>
          <p:cNvSpPr txBox="1">
            <a:spLocks/>
          </p:cNvSpPr>
          <p:nvPr/>
        </p:nvSpPr>
        <p:spPr>
          <a:xfrm>
            <a:off x="349387" y="2027577"/>
            <a:ext cx="11493226" cy="3709923"/>
          </a:xfrm>
          <a:prstGeom prst="rect">
            <a:avLst/>
          </a:prstGeom>
        </p:spPr>
        <p:txBody>
          <a:bodyPr numCol="2" spcCol="108000"/>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dirty="0">
                <a:solidFill>
                  <a:schemeClr val="bg2"/>
                </a:solidFill>
              </a:rPr>
              <a:t> Decarbonisation 1.0 </a:t>
            </a:r>
            <a:r>
              <a:rPr lang="en-GB" sz="2200" dirty="0">
                <a:solidFill>
                  <a:schemeClr val="bg2"/>
                </a:solidFill>
              </a:rPr>
              <a:t>(2019-2025)</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global consensus,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benevolent governments,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omnipotent regulators,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omniscient engineers</a:t>
            </a:r>
          </a:p>
        </p:txBody>
      </p:sp>
      <p:pic>
        <p:nvPicPr>
          <p:cNvPr id="7" name="Picture 6">
            <a:extLst>
              <a:ext uri="{FF2B5EF4-FFF2-40B4-BE49-F238E27FC236}">
                <a16:creationId xmlns:a16="http://schemas.microsoft.com/office/drawing/2014/main" id="{66C1239D-47A5-C45F-EB4A-91DAEC011064}"/>
              </a:ext>
            </a:extLst>
          </p:cNvPr>
          <p:cNvPicPr>
            <a:picLocks noChangeAspect="1"/>
          </p:cNvPicPr>
          <p:nvPr/>
        </p:nvPicPr>
        <p:blipFill>
          <a:blip r:embed="rId2"/>
          <a:srcRect b="9937"/>
          <a:stretch>
            <a:fillRect/>
          </a:stretch>
        </p:blipFill>
        <p:spPr>
          <a:xfrm>
            <a:off x="5311776" y="3429000"/>
            <a:ext cx="4514850" cy="3045355"/>
          </a:xfrm>
          <a:prstGeom prst="rect">
            <a:avLst/>
          </a:prstGeom>
        </p:spPr>
      </p:pic>
      <p:pic>
        <p:nvPicPr>
          <p:cNvPr id="9" name="Picture 8">
            <a:extLst>
              <a:ext uri="{FF2B5EF4-FFF2-40B4-BE49-F238E27FC236}">
                <a16:creationId xmlns:a16="http://schemas.microsoft.com/office/drawing/2014/main" id="{CDE6A765-93A8-29BA-767B-5A21C367BB3D}"/>
              </a:ext>
            </a:extLst>
          </p:cNvPr>
          <p:cNvPicPr>
            <a:picLocks noChangeAspect="1"/>
          </p:cNvPicPr>
          <p:nvPr/>
        </p:nvPicPr>
        <p:blipFill>
          <a:blip r:embed="rId3"/>
          <a:srcRect r="4722"/>
          <a:stretch>
            <a:fillRect/>
          </a:stretch>
        </p:blipFill>
        <p:spPr>
          <a:xfrm>
            <a:off x="7874506" y="1781095"/>
            <a:ext cx="3758187" cy="1548518"/>
          </a:xfrm>
          <a:prstGeom prst="rect">
            <a:avLst/>
          </a:prstGeom>
        </p:spPr>
      </p:pic>
      <p:pic>
        <p:nvPicPr>
          <p:cNvPr id="11" name="Picture 10">
            <a:extLst>
              <a:ext uri="{FF2B5EF4-FFF2-40B4-BE49-F238E27FC236}">
                <a16:creationId xmlns:a16="http://schemas.microsoft.com/office/drawing/2014/main" id="{65A8076D-961F-5009-C569-E5A3F5B3F805}"/>
              </a:ext>
            </a:extLst>
          </p:cNvPr>
          <p:cNvPicPr>
            <a:picLocks noChangeAspect="1"/>
          </p:cNvPicPr>
          <p:nvPr/>
        </p:nvPicPr>
        <p:blipFill>
          <a:blip r:embed="rId4"/>
          <a:srcRect l="4636" r="1821"/>
          <a:stretch>
            <a:fillRect/>
          </a:stretch>
        </p:blipFill>
        <p:spPr>
          <a:xfrm>
            <a:off x="7874505" y="1116573"/>
            <a:ext cx="3758188" cy="664522"/>
          </a:xfrm>
          <a:prstGeom prst="rect">
            <a:avLst/>
          </a:prstGeom>
        </p:spPr>
      </p:pic>
    </p:spTree>
    <p:extLst>
      <p:ext uri="{BB962C8B-B14F-4D97-AF65-F5344CB8AC3E}">
        <p14:creationId xmlns:p14="http://schemas.microsoft.com/office/powerpoint/2010/main" val="339533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B2776-16C8-D085-DCA3-AF626BDE3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1A932-3880-B68C-3122-B5613CD59342}"/>
              </a:ext>
            </a:extLst>
          </p:cNvPr>
          <p:cNvSpPr>
            <a:spLocks noGrp="1"/>
          </p:cNvSpPr>
          <p:nvPr>
            <p:ph type="title"/>
          </p:nvPr>
        </p:nvSpPr>
        <p:spPr/>
        <p:txBody>
          <a:bodyPr/>
          <a:lstStyle/>
          <a:p>
            <a:r>
              <a:rPr lang="en-GB" sz="4200" dirty="0"/>
              <a:t>We will always have </a:t>
            </a:r>
            <a:r>
              <a:rPr lang="en-GB" sz="4200" dirty="0" err="1"/>
              <a:t>paris</a:t>
            </a:r>
            <a:r>
              <a:rPr lang="en-GB" sz="4200" dirty="0"/>
              <a:t> …</a:t>
            </a:r>
          </a:p>
        </p:txBody>
      </p:sp>
      <p:sp>
        <p:nvSpPr>
          <p:cNvPr id="3" name="Text Placeholder 2">
            <a:extLst>
              <a:ext uri="{FF2B5EF4-FFF2-40B4-BE49-F238E27FC236}">
                <a16:creationId xmlns:a16="http://schemas.microsoft.com/office/drawing/2014/main" id="{221359E4-D178-0CFD-5DD9-B72183BE7611}"/>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18498941-7B63-4B8B-02A3-EAB6F9D6FE03}"/>
              </a:ext>
            </a:extLst>
          </p:cNvPr>
          <p:cNvSpPr txBox="1">
            <a:spLocks/>
          </p:cNvSpPr>
          <p:nvPr/>
        </p:nvSpPr>
        <p:spPr>
          <a:xfrm>
            <a:off x="349387" y="2027577"/>
            <a:ext cx="11493226" cy="4237756"/>
          </a:xfrm>
          <a:prstGeom prst="rect">
            <a:avLst/>
          </a:prstGeom>
        </p:spPr>
        <p:txBody>
          <a:bodyPr numCol="2" spcCol="108000"/>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dirty="0">
                <a:solidFill>
                  <a:schemeClr val="bg2"/>
                </a:solidFill>
              </a:rPr>
              <a:t> Decarbonisation 1.0 </a:t>
            </a:r>
            <a:r>
              <a:rPr lang="en-GB" sz="2200" dirty="0">
                <a:solidFill>
                  <a:schemeClr val="bg2"/>
                </a:solidFill>
              </a:rPr>
              <a:t>(2019-2025)</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global consensus,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benevolent governments,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omnipotent regulators,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omniscient engineers</a:t>
            </a:r>
            <a:br>
              <a:rPr lang="en-GB" dirty="0">
                <a:solidFill>
                  <a:schemeClr val="bg2"/>
                </a:solidFill>
              </a:rPr>
            </a:br>
            <a:endParaRPr lang="en-GB" dirty="0">
              <a:solidFill>
                <a:schemeClr val="bg2"/>
              </a:solidFill>
            </a:endParaRPr>
          </a:p>
          <a:p>
            <a:pPr marL="177605"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Decarbonisation 2.0 </a:t>
            </a:r>
            <a:r>
              <a:rPr lang="en-GB" sz="2200" dirty="0">
                <a:solidFill>
                  <a:schemeClr val="bg2"/>
                </a:solidFill>
              </a:rPr>
              <a:t>(2025)</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It’s tough, but shout louder</a:t>
            </a:r>
          </a:p>
        </p:txBody>
      </p:sp>
      <p:pic>
        <p:nvPicPr>
          <p:cNvPr id="6" name="Picture 5">
            <a:extLst>
              <a:ext uri="{FF2B5EF4-FFF2-40B4-BE49-F238E27FC236}">
                <a16:creationId xmlns:a16="http://schemas.microsoft.com/office/drawing/2014/main" id="{C093DF87-FCB9-624E-00D7-4554AB26ECDE}"/>
              </a:ext>
            </a:extLst>
          </p:cNvPr>
          <p:cNvPicPr>
            <a:picLocks noChangeAspect="1"/>
          </p:cNvPicPr>
          <p:nvPr/>
        </p:nvPicPr>
        <p:blipFill>
          <a:blip r:embed="rId2"/>
          <a:stretch>
            <a:fillRect/>
          </a:stretch>
        </p:blipFill>
        <p:spPr>
          <a:xfrm>
            <a:off x="6546569" y="2546022"/>
            <a:ext cx="4517528" cy="3042168"/>
          </a:xfrm>
          <a:prstGeom prst="rect">
            <a:avLst/>
          </a:prstGeom>
        </p:spPr>
      </p:pic>
    </p:spTree>
    <p:extLst>
      <p:ext uri="{BB962C8B-B14F-4D97-AF65-F5344CB8AC3E}">
        <p14:creationId xmlns:p14="http://schemas.microsoft.com/office/powerpoint/2010/main" val="337786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BB858-6076-50D3-6B06-3181A430B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1228A-4263-BC77-260D-74AFB88B5126}"/>
              </a:ext>
            </a:extLst>
          </p:cNvPr>
          <p:cNvSpPr>
            <a:spLocks noGrp="1"/>
          </p:cNvSpPr>
          <p:nvPr>
            <p:ph type="title"/>
          </p:nvPr>
        </p:nvSpPr>
        <p:spPr/>
        <p:txBody>
          <a:bodyPr/>
          <a:lstStyle/>
          <a:p>
            <a:r>
              <a:rPr lang="en-GB" sz="4200" dirty="0"/>
              <a:t>We will always have </a:t>
            </a:r>
            <a:r>
              <a:rPr lang="en-GB" sz="4200" dirty="0" err="1"/>
              <a:t>paris</a:t>
            </a:r>
            <a:r>
              <a:rPr lang="en-GB" sz="4200" dirty="0"/>
              <a:t>… BUT THERE’S A SEQUEL…</a:t>
            </a:r>
          </a:p>
        </p:txBody>
      </p:sp>
      <p:sp>
        <p:nvSpPr>
          <p:cNvPr id="3" name="Text Placeholder 2">
            <a:extLst>
              <a:ext uri="{FF2B5EF4-FFF2-40B4-BE49-F238E27FC236}">
                <a16:creationId xmlns:a16="http://schemas.microsoft.com/office/drawing/2014/main" id="{FFCE515A-909B-0FD7-EC94-E972E7F8FEA1}"/>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AD5A5EA5-9877-699E-EBFD-380B62F6BAB3}"/>
              </a:ext>
            </a:extLst>
          </p:cNvPr>
          <p:cNvSpPr txBox="1">
            <a:spLocks/>
          </p:cNvSpPr>
          <p:nvPr/>
        </p:nvSpPr>
        <p:spPr>
          <a:xfrm>
            <a:off x="349387" y="2027577"/>
            <a:ext cx="11493226" cy="4237756"/>
          </a:xfrm>
          <a:prstGeom prst="rect">
            <a:avLst/>
          </a:prstGeom>
        </p:spPr>
        <p:txBody>
          <a:bodyPr numCol="2" spcCol="108000"/>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dirty="0">
                <a:solidFill>
                  <a:schemeClr val="bg2"/>
                </a:solidFill>
              </a:rPr>
              <a:t> Decarbonisation 1.0 </a:t>
            </a:r>
            <a:r>
              <a:rPr lang="en-GB" sz="2200" dirty="0">
                <a:solidFill>
                  <a:schemeClr val="bg2"/>
                </a:solidFill>
              </a:rPr>
              <a:t>(2019-2025)</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global consensus,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benevolent governments,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omnipotent regulators,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omniscient engineers</a:t>
            </a:r>
            <a:br>
              <a:rPr lang="en-GB" dirty="0">
                <a:solidFill>
                  <a:schemeClr val="bg2"/>
                </a:solidFill>
              </a:rPr>
            </a:br>
            <a:endParaRPr lang="en-GB" dirty="0">
              <a:solidFill>
                <a:schemeClr val="bg2"/>
              </a:solidFill>
            </a:endParaRPr>
          </a:p>
          <a:p>
            <a:pPr marL="177605"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Decarbonisation 2.0 </a:t>
            </a:r>
            <a:r>
              <a:rPr lang="en-GB" sz="2200" dirty="0">
                <a:solidFill>
                  <a:schemeClr val="bg2"/>
                </a:solidFill>
              </a:rPr>
              <a:t>(2025)</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It’s tough, but shout louder</a:t>
            </a:r>
            <a:br>
              <a:rPr lang="en-GB" dirty="0">
                <a:solidFill>
                  <a:schemeClr val="bg2"/>
                </a:solidFill>
              </a:rPr>
            </a:br>
            <a:endParaRPr lang="en-GB" dirty="0">
              <a:solidFill>
                <a:schemeClr val="bg2"/>
              </a:solidFill>
            </a:endParaRPr>
          </a:p>
          <a:p>
            <a:pPr marL="177605"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Decarbonisation 3.0 </a:t>
            </a:r>
            <a:r>
              <a:rPr lang="en-GB" sz="2200" dirty="0">
                <a:solidFill>
                  <a:schemeClr val="bg2"/>
                </a:solidFill>
              </a:rPr>
              <a:t>(2026 - )</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a:t>
            </a:r>
            <a:r>
              <a:rPr lang="en-GB" u="sng" dirty="0">
                <a:solidFill>
                  <a:schemeClr val="bg2"/>
                </a:solidFill>
              </a:rPr>
              <a:t>discard</a:t>
            </a:r>
            <a:r>
              <a:rPr lang="en-GB" dirty="0">
                <a:solidFill>
                  <a:schemeClr val="bg2"/>
                </a:solidFill>
              </a:rPr>
              <a:t> what does not work</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a:t>
            </a:r>
            <a:r>
              <a:rPr lang="en-GB" u="sng" dirty="0">
                <a:solidFill>
                  <a:schemeClr val="bg2"/>
                </a:solidFill>
              </a:rPr>
              <a:t>jettison</a:t>
            </a:r>
            <a:r>
              <a:rPr lang="en-GB" dirty="0">
                <a:solidFill>
                  <a:schemeClr val="bg2"/>
                </a:solidFill>
              </a:rPr>
              <a:t> what is unnecessary</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a:t>
            </a:r>
            <a:r>
              <a:rPr lang="en-GB" u="sng" dirty="0">
                <a:solidFill>
                  <a:schemeClr val="bg2"/>
                </a:solidFill>
              </a:rPr>
              <a:t>focus</a:t>
            </a:r>
            <a:r>
              <a:rPr lang="en-GB" dirty="0">
                <a:solidFill>
                  <a:schemeClr val="bg2"/>
                </a:solidFill>
              </a:rPr>
              <a:t> on what is realistic (economically, operationally &amp; commercially) </a:t>
            </a:r>
          </a:p>
        </p:txBody>
      </p:sp>
    </p:spTree>
    <p:extLst>
      <p:ext uri="{BB962C8B-B14F-4D97-AF65-F5344CB8AC3E}">
        <p14:creationId xmlns:p14="http://schemas.microsoft.com/office/powerpoint/2010/main" val="374775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FE5C-62BE-D399-29E6-38B36918C301}"/>
              </a:ext>
            </a:extLst>
          </p:cNvPr>
          <p:cNvSpPr>
            <a:spLocks noGrp="1"/>
          </p:cNvSpPr>
          <p:nvPr>
            <p:ph type="title"/>
          </p:nvPr>
        </p:nvSpPr>
        <p:spPr>
          <a:xfrm>
            <a:off x="478638" y="1315211"/>
            <a:ext cx="11214597" cy="558993"/>
          </a:xfrm>
        </p:spPr>
        <p:txBody>
          <a:bodyPr/>
          <a:lstStyle/>
          <a:p>
            <a:r>
              <a:rPr lang="en-GB" sz="4200" dirty="0"/>
              <a:t>What’s dead 				</a:t>
            </a:r>
            <a:br>
              <a:rPr lang="en-GB" sz="4200" dirty="0"/>
            </a:br>
            <a:br>
              <a:rPr lang="en-GB" sz="4200" dirty="0"/>
            </a:br>
            <a:endParaRPr lang="en-GB" sz="4200" dirty="0"/>
          </a:p>
        </p:txBody>
      </p:sp>
      <p:sp>
        <p:nvSpPr>
          <p:cNvPr id="3" name="Text Placeholder 2">
            <a:extLst>
              <a:ext uri="{FF2B5EF4-FFF2-40B4-BE49-F238E27FC236}">
                <a16:creationId xmlns:a16="http://schemas.microsoft.com/office/drawing/2014/main" id="{13A98E8C-E5FC-949C-1EDE-438DDC527982}"/>
              </a:ext>
            </a:extLst>
          </p:cNvPr>
          <p:cNvSpPr>
            <a:spLocks noGrp="1"/>
          </p:cNvSpPr>
          <p:nvPr>
            <p:ph type="body" sz="quarter" idx="13"/>
          </p:nvPr>
        </p:nvSpPr>
        <p:spPr/>
        <p:txBody>
          <a:bodyPr/>
          <a:lstStyle/>
          <a:p>
            <a:r>
              <a:rPr lang="en-GB" sz="2200" dirty="0"/>
              <a:t>The end of the illusions is always messy.</a:t>
            </a:r>
          </a:p>
        </p:txBody>
      </p:sp>
      <p:sp>
        <p:nvSpPr>
          <p:cNvPr id="4" name="Text Placeholder 3">
            <a:extLst>
              <a:ext uri="{FF2B5EF4-FFF2-40B4-BE49-F238E27FC236}">
                <a16:creationId xmlns:a16="http://schemas.microsoft.com/office/drawing/2014/main" id="{B0B0819B-5A16-A188-7F20-7150BE976986}"/>
              </a:ext>
            </a:extLst>
          </p:cNvPr>
          <p:cNvSpPr>
            <a:spLocks noGrp="1"/>
          </p:cNvSpPr>
          <p:nvPr>
            <p:ph type="body" sz="quarter" idx="39"/>
          </p:nvPr>
        </p:nvSpPr>
        <p:spPr>
          <a:xfrm>
            <a:off x="500146" y="2429199"/>
            <a:ext cx="3851721" cy="3710400"/>
          </a:xfrm>
        </p:spPr>
        <p:txBody>
          <a:bodyPr/>
          <a:lstStyle/>
          <a:p>
            <a:r>
              <a:rPr lang="en-GB" sz="2200" dirty="0"/>
              <a:t>Global consensus</a:t>
            </a:r>
          </a:p>
          <a:p>
            <a:r>
              <a:rPr lang="en-GB" sz="2200" dirty="0"/>
              <a:t>“Ambition” </a:t>
            </a:r>
          </a:p>
          <a:p>
            <a:r>
              <a:rPr lang="en-GB" sz="2200" dirty="0"/>
              <a:t>Global carbon tax</a:t>
            </a:r>
          </a:p>
          <a:p>
            <a:r>
              <a:rPr lang="en-GB" sz="2200" dirty="0"/>
              <a:t>Redistribution </a:t>
            </a:r>
          </a:p>
          <a:p>
            <a:r>
              <a:rPr lang="en-GB" sz="2200" dirty="0"/>
              <a:t>IMO as a fund</a:t>
            </a:r>
          </a:p>
        </p:txBody>
      </p:sp>
      <p:pic>
        <p:nvPicPr>
          <p:cNvPr id="15" name="Picture 14">
            <a:extLst>
              <a:ext uri="{FF2B5EF4-FFF2-40B4-BE49-F238E27FC236}">
                <a16:creationId xmlns:a16="http://schemas.microsoft.com/office/drawing/2014/main" id="{9699424A-3C31-A35A-CB51-57ABA8BECC9C}"/>
              </a:ext>
            </a:extLst>
          </p:cNvPr>
          <p:cNvPicPr>
            <a:picLocks noChangeAspect="1"/>
          </p:cNvPicPr>
          <p:nvPr/>
        </p:nvPicPr>
        <p:blipFill>
          <a:blip r:embed="rId2"/>
          <a:srcRect l="19232" t="5405" r="21037" b="3615"/>
          <a:stretch>
            <a:fillRect/>
          </a:stretch>
        </p:blipFill>
        <p:spPr>
          <a:xfrm>
            <a:off x="5672667" y="1405468"/>
            <a:ext cx="4106333" cy="3710400"/>
          </a:xfrm>
          <a:prstGeom prst="rect">
            <a:avLst/>
          </a:prstGeom>
        </p:spPr>
      </p:pic>
      <p:sp>
        <p:nvSpPr>
          <p:cNvPr id="16" name="TextBox 15">
            <a:extLst>
              <a:ext uri="{FF2B5EF4-FFF2-40B4-BE49-F238E27FC236}">
                <a16:creationId xmlns:a16="http://schemas.microsoft.com/office/drawing/2014/main" id="{58B5DB1B-34AB-C947-D48F-0FE0C3E0710E}"/>
              </a:ext>
            </a:extLst>
          </p:cNvPr>
          <p:cNvSpPr txBox="1"/>
          <p:nvPr/>
        </p:nvSpPr>
        <p:spPr>
          <a:xfrm>
            <a:off x="5612113" y="5250401"/>
            <a:ext cx="422743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rPr>
              <a:t>MEPC84 voting record on NZF, April 2026 </a:t>
            </a:r>
            <a:br>
              <a:rPr kumimoji="0" lang="en-GB" sz="1600" b="0" i="0" u="none" strike="noStrike" kern="0" cap="none" spc="0" normalizeH="0" baseline="0" noProof="0" dirty="0">
                <a:ln>
                  <a:noFill/>
                </a:ln>
                <a:effectLst/>
                <a:uLnTx/>
                <a:uFillTx/>
              </a:rPr>
            </a:br>
            <a:r>
              <a:rPr kumimoji="0" lang="en-GB" sz="1600" b="0" i="0" u="none" strike="noStrike" kern="0" cap="none" spc="0" normalizeH="0" baseline="0" noProof="0" dirty="0">
                <a:ln>
                  <a:noFill/>
                </a:ln>
                <a:effectLst/>
                <a:uLnTx/>
                <a:uFillTx/>
              </a:rPr>
              <a:t>Source: UCL Energy Institute</a:t>
            </a:r>
          </a:p>
        </p:txBody>
      </p:sp>
    </p:spTree>
    <p:extLst>
      <p:ext uri="{BB962C8B-B14F-4D97-AF65-F5344CB8AC3E}">
        <p14:creationId xmlns:p14="http://schemas.microsoft.com/office/powerpoint/2010/main" val="3481655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7543-6937-FD57-14E9-E16C0A122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7C41E-0D3E-089C-74F8-7D701B0D5A3A}"/>
              </a:ext>
            </a:extLst>
          </p:cNvPr>
          <p:cNvSpPr>
            <a:spLocks noGrp="1"/>
          </p:cNvSpPr>
          <p:nvPr>
            <p:ph type="title"/>
          </p:nvPr>
        </p:nvSpPr>
        <p:spPr>
          <a:xfrm>
            <a:off x="488701" y="1457923"/>
            <a:ext cx="11214597" cy="558993"/>
          </a:xfrm>
        </p:spPr>
        <p:txBody>
          <a:bodyPr/>
          <a:lstStyle/>
          <a:p>
            <a:r>
              <a:rPr lang="en-GB" sz="4200" dirty="0"/>
              <a:t>What’s dead 		what’s comatose			</a:t>
            </a:r>
            <a:br>
              <a:rPr lang="en-GB" sz="4200" dirty="0"/>
            </a:br>
            <a:r>
              <a:rPr lang="en-GB" sz="4200" dirty="0"/>
              <a:t>				(or zombie)				</a:t>
            </a:r>
            <a:br>
              <a:rPr lang="en-GB" sz="4200" dirty="0"/>
            </a:br>
            <a:br>
              <a:rPr lang="en-GB" sz="4200" dirty="0"/>
            </a:br>
            <a:endParaRPr lang="en-GB" sz="4200" dirty="0"/>
          </a:p>
        </p:txBody>
      </p:sp>
      <p:sp>
        <p:nvSpPr>
          <p:cNvPr id="3" name="Text Placeholder 2">
            <a:extLst>
              <a:ext uri="{FF2B5EF4-FFF2-40B4-BE49-F238E27FC236}">
                <a16:creationId xmlns:a16="http://schemas.microsoft.com/office/drawing/2014/main" id="{2B307B5A-819E-3949-C022-6F0AE552DB19}"/>
              </a:ext>
            </a:extLst>
          </p:cNvPr>
          <p:cNvSpPr>
            <a:spLocks noGrp="1"/>
          </p:cNvSpPr>
          <p:nvPr>
            <p:ph type="body" sz="quarter" idx="13"/>
          </p:nvPr>
        </p:nvSpPr>
        <p:spPr/>
        <p:txBody>
          <a:bodyPr/>
          <a:lstStyle/>
          <a:p>
            <a:r>
              <a:rPr lang="en-GB" sz="2200" dirty="0"/>
              <a:t>The end of the illusions is always messy.</a:t>
            </a:r>
          </a:p>
        </p:txBody>
      </p:sp>
      <p:sp>
        <p:nvSpPr>
          <p:cNvPr id="4" name="Text Placeholder 3">
            <a:extLst>
              <a:ext uri="{FF2B5EF4-FFF2-40B4-BE49-F238E27FC236}">
                <a16:creationId xmlns:a16="http://schemas.microsoft.com/office/drawing/2014/main" id="{2EC29AF6-BF44-5DDC-3D59-3C9D28E3192D}"/>
              </a:ext>
            </a:extLst>
          </p:cNvPr>
          <p:cNvSpPr>
            <a:spLocks noGrp="1"/>
          </p:cNvSpPr>
          <p:nvPr>
            <p:ph type="body" sz="quarter" idx="39"/>
          </p:nvPr>
        </p:nvSpPr>
        <p:spPr>
          <a:xfrm>
            <a:off x="644080" y="2623932"/>
            <a:ext cx="2683320" cy="3710400"/>
          </a:xfrm>
        </p:spPr>
        <p:txBody>
          <a:bodyPr/>
          <a:lstStyle/>
          <a:p>
            <a:r>
              <a:rPr lang="en-GB" sz="2200" dirty="0"/>
              <a:t>Global consensus</a:t>
            </a:r>
          </a:p>
          <a:p>
            <a:r>
              <a:rPr lang="en-GB" sz="2200" dirty="0"/>
              <a:t>“Ambition” </a:t>
            </a:r>
          </a:p>
          <a:p>
            <a:r>
              <a:rPr lang="en-GB" sz="2200" dirty="0"/>
              <a:t>Global carbon tax</a:t>
            </a:r>
          </a:p>
          <a:p>
            <a:r>
              <a:rPr lang="en-GB" sz="2200" dirty="0"/>
              <a:t>Redistribution </a:t>
            </a:r>
          </a:p>
          <a:p>
            <a:r>
              <a:rPr lang="en-GB" sz="2200" dirty="0"/>
              <a:t>IMO as a fund</a:t>
            </a:r>
          </a:p>
        </p:txBody>
      </p:sp>
      <p:sp>
        <p:nvSpPr>
          <p:cNvPr id="5" name="Text Placeholder 4">
            <a:extLst>
              <a:ext uri="{FF2B5EF4-FFF2-40B4-BE49-F238E27FC236}">
                <a16:creationId xmlns:a16="http://schemas.microsoft.com/office/drawing/2014/main" id="{D319FB90-66DE-FA87-6B5E-CB7A9A0D1149}"/>
              </a:ext>
            </a:extLst>
          </p:cNvPr>
          <p:cNvSpPr>
            <a:spLocks noGrp="1"/>
          </p:cNvSpPr>
          <p:nvPr>
            <p:ph type="body" sz="quarter" idx="40"/>
          </p:nvPr>
        </p:nvSpPr>
        <p:spPr>
          <a:xfrm>
            <a:off x="4552807" y="2707864"/>
            <a:ext cx="2821660" cy="3710400"/>
          </a:xfrm>
        </p:spPr>
        <p:txBody>
          <a:bodyPr/>
          <a:lstStyle/>
          <a:p>
            <a:r>
              <a:rPr lang="en-GB" sz="2200" dirty="0"/>
              <a:t>Some type of MBM</a:t>
            </a:r>
          </a:p>
          <a:p>
            <a:r>
              <a:rPr lang="en-GB" sz="2200" dirty="0"/>
              <a:t>Green Corridors</a:t>
            </a:r>
          </a:p>
          <a:p>
            <a:r>
              <a:rPr lang="en-GB" sz="2200" dirty="0"/>
              <a:t>Green Loans</a:t>
            </a:r>
          </a:p>
          <a:p>
            <a:r>
              <a:rPr lang="en-GB" sz="2200" dirty="0"/>
              <a:t>The S-curve of alternative fuels</a:t>
            </a:r>
          </a:p>
          <a:p>
            <a:endParaRPr lang="en-GB" sz="2200" dirty="0"/>
          </a:p>
        </p:txBody>
      </p:sp>
    </p:spTree>
    <p:extLst>
      <p:ext uri="{BB962C8B-B14F-4D97-AF65-F5344CB8AC3E}">
        <p14:creationId xmlns:p14="http://schemas.microsoft.com/office/powerpoint/2010/main" val="114066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94CE9-C5F5-2497-1556-FF0B6EC8B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C2D92-7BA8-D1C4-690D-2332CBFB2A9A}"/>
              </a:ext>
            </a:extLst>
          </p:cNvPr>
          <p:cNvSpPr>
            <a:spLocks noGrp="1"/>
          </p:cNvSpPr>
          <p:nvPr>
            <p:ph type="title"/>
          </p:nvPr>
        </p:nvSpPr>
        <p:spPr>
          <a:xfrm>
            <a:off x="194733" y="1400847"/>
            <a:ext cx="11997267" cy="558993"/>
          </a:xfrm>
        </p:spPr>
        <p:txBody>
          <a:bodyPr/>
          <a:lstStyle/>
          <a:p>
            <a:r>
              <a:rPr lang="en-GB" sz="3900" dirty="0"/>
              <a:t>What’s dead 		what’s comatose		and what lives on</a:t>
            </a:r>
            <a:br>
              <a:rPr lang="en-GB" sz="3900" dirty="0"/>
            </a:br>
            <a:r>
              <a:rPr lang="en-GB" sz="3900" dirty="0"/>
              <a:t>				(or zombie)				</a:t>
            </a:r>
            <a:br>
              <a:rPr lang="en-GB" sz="3900" dirty="0"/>
            </a:br>
            <a:br>
              <a:rPr lang="en-GB" sz="3900" dirty="0"/>
            </a:br>
            <a:endParaRPr lang="en-GB" sz="3900" dirty="0"/>
          </a:p>
        </p:txBody>
      </p:sp>
      <p:sp>
        <p:nvSpPr>
          <p:cNvPr id="3" name="Text Placeholder 2">
            <a:extLst>
              <a:ext uri="{FF2B5EF4-FFF2-40B4-BE49-F238E27FC236}">
                <a16:creationId xmlns:a16="http://schemas.microsoft.com/office/drawing/2014/main" id="{C42D4360-39E5-548C-5965-D73CAE3CC4E8}"/>
              </a:ext>
            </a:extLst>
          </p:cNvPr>
          <p:cNvSpPr>
            <a:spLocks noGrp="1"/>
          </p:cNvSpPr>
          <p:nvPr>
            <p:ph type="body" sz="quarter" idx="13"/>
          </p:nvPr>
        </p:nvSpPr>
        <p:spPr/>
        <p:txBody>
          <a:bodyPr/>
          <a:lstStyle/>
          <a:p>
            <a:r>
              <a:rPr lang="en-GB" sz="2200" dirty="0"/>
              <a:t>The end of the illusions is always messy.</a:t>
            </a:r>
          </a:p>
        </p:txBody>
      </p:sp>
      <p:sp>
        <p:nvSpPr>
          <p:cNvPr id="4" name="Text Placeholder 3">
            <a:extLst>
              <a:ext uri="{FF2B5EF4-FFF2-40B4-BE49-F238E27FC236}">
                <a16:creationId xmlns:a16="http://schemas.microsoft.com/office/drawing/2014/main" id="{6740A6C1-EAD6-9FE4-B302-A3ECE2F2DA18}"/>
              </a:ext>
            </a:extLst>
          </p:cNvPr>
          <p:cNvSpPr>
            <a:spLocks noGrp="1"/>
          </p:cNvSpPr>
          <p:nvPr>
            <p:ph type="body" sz="quarter" idx="39"/>
          </p:nvPr>
        </p:nvSpPr>
        <p:spPr>
          <a:xfrm>
            <a:off x="343172" y="2708599"/>
            <a:ext cx="2679428" cy="3710400"/>
          </a:xfrm>
        </p:spPr>
        <p:txBody>
          <a:bodyPr/>
          <a:lstStyle/>
          <a:p>
            <a:r>
              <a:rPr lang="en-GB" sz="2200" dirty="0"/>
              <a:t>Global consensus</a:t>
            </a:r>
          </a:p>
          <a:p>
            <a:r>
              <a:rPr lang="en-GB" sz="2200" dirty="0"/>
              <a:t>“Ambition” </a:t>
            </a:r>
          </a:p>
          <a:p>
            <a:r>
              <a:rPr lang="en-GB" sz="2200" dirty="0"/>
              <a:t>Global carbon tax</a:t>
            </a:r>
          </a:p>
          <a:p>
            <a:r>
              <a:rPr lang="en-GB" sz="2200" dirty="0"/>
              <a:t>Redistribution </a:t>
            </a:r>
          </a:p>
          <a:p>
            <a:r>
              <a:rPr lang="en-GB" sz="2200" dirty="0"/>
              <a:t>IMO as a fund</a:t>
            </a:r>
          </a:p>
        </p:txBody>
      </p:sp>
      <p:sp>
        <p:nvSpPr>
          <p:cNvPr id="5" name="Text Placeholder 4">
            <a:extLst>
              <a:ext uri="{FF2B5EF4-FFF2-40B4-BE49-F238E27FC236}">
                <a16:creationId xmlns:a16="http://schemas.microsoft.com/office/drawing/2014/main" id="{1B65AAA6-D3B7-5143-6F96-766143015C21}"/>
              </a:ext>
            </a:extLst>
          </p:cNvPr>
          <p:cNvSpPr>
            <a:spLocks noGrp="1"/>
          </p:cNvSpPr>
          <p:nvPr>
            <p:ph type="body" sz="quarter" idx="40"/>
          </p:nvPr>
        </p:nvSpPr>
        <p:spPr>
          <a:xfrm>
            <a:off x="4036340" y="2708599"/>
            <a:ext cx="2813193" cy="3710400"/>
          </a:xfrm>
        </p:spPr>
        <p:txBody>
          <a:bodyPr/>
          <a:lstStyle/>
          <a:p>
            <a:r>
              <a:rPr lang="en-GB" sz="2200" dirty="0"/>
              <a:t>Some type of MBM</a:t>
            </a:r>
          </a:p>
          <a:p>
            <a:r>
              <a:rPr lang="en-GB" sz="2200" dirty="0"/>
              <a:t>Green Corridors</a:t>
            </a:r>
          </a:p>
          <a:p>
            <a:r>
              <a:rPr lang="en-GB" sz="2200" dirty="0"/>
              <a:t>Green Loans</a:t>
            </a:r>
          </a:p>
          <a:p>
            <a:r>
              <a:rPr lang="en-GB" sz="2200" dirty="0"/>
              <a:t>The S-curve of alternative fuels</a:t>
            </a:r>
          </a:p>
          <a:p>
            <a:endParaRPr lang="en-GB" sz="2200" dirty="0"/>
          </a:p>
        </p:txBody>
      </p:sp>
      <p:pic>
        <p:nvPicPr>
          <p:cNvPr id="13" name="Picture 12">
            <a:extLst>
              <a:ext uri="{FF2B5EF4-FFF2-40B4-BE49-F238E27FC236}">
                <a16:creationId xmlns:a16="http://schemas.microsoft.com/office/drawing/2014/main" id="{61E7A64F-BC48-5965-43F6-C2D7BF5BBBCC}"/>
              </a:ext>
            </a:extLst>
          </p:cNvPr>
          <p:cNvPicPr>
            <a:picLocks noChangeAspect="1"/>
          </p:cNvPicPr>
          <p:nvPr/>
        </p:nvPicPr>
        <p:blipFill>
          <a:blip r:embed="rId2"/>
          <a:srcRect l="2542"/>
          <a:stretch>
            <a:fillRect/>
          </a:stretch>
        </p:blipFill>
        <p:spPr>
          <a:xfrm>
            <a:off x="7687732" y="2708599"/>
            <a:ext cx="4322825" cy="2813445"/>
          </a:xfrm>
          <a:prstGeom prst="rect">
            <a:avLst/>
          </a:prstGeom>
        </p:spPr>
      </p:pic>
    </p:spTree>
    <p:extLst>
      <p:ext uri="{BB962C8B-B14F-4D97-AF65-F5344CB8AC3E}">
        <p14:creationId xmlns:p14="http://schemas.microsoft.com/office/powerpoint/2010/main" val="5056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65BD-1037-8EAA-C99F-E5EAE2943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09313-9D95-7D60-50AE-C02AFDA209B5}"/>
              </a:ext>
            </a:extLst>
          </p:cNvPr>
          <p:cNvSpPr>
            <a:spLocks noGrp="1"/>
          </p:cNvSpPr>
          <p:nvPr>
            <p:ph type="title"/>
          </p:nvPr>
        </p:nvSpPr>
        <p:spPr>
          <a:xfrm>
            <a:off x="477257" y="1312143"/>
            <a:ext cx="11214597" cy="558993"/>
          </a:xfrm>
        </p:spPr>
        <p:txBody>
          <a:bodyPr/>
          <a:lstStyle/>
          <a:p>
            <a:r>
              <a:rPr lang="en-GB" sz="3300" dirty="0"/>
              <a:t>What’s dead 	what’s comatose		and what lives on</a:t>
            </a:r>
            <a:br>
              <a:rPr lang="en-GB" sz="3300" dirty="0"/>
            </a:br>
            <a:r>
              <a:rPr lang="en-GB" sz="3300" dirty="0"/>
              <a:t>			(or zombie)			(even if taking a nap)</a:t>
            </a:r>
            <a:br>
              <a:rPr lang="en-GB" sz="3300" dirty="0"/>
            </a:br>
            <a:br>
              <a:rPr lang="en-GB" sz="3300" dirty="0"/>
            </a:br>
            <a:endParaRPr lang="en-GB" sz="3300" dirty="0"/>
          </a:p>
        </p:txBody>
      </p:sp>
      <p:sp>
        <p:nvSpPr>
          <p:cNvPr id="3" name="Text Placeholder 2">
            <a:extLst>
              <a:ext uri="{FF2B5EF4-FFF2-40B4-BE49-F238E27FC236}">
                <a16:creationId xmlns:a16="http://schemas.microsoft.com/office/drawing/2014/main" id="{61931E9D-6F08-2328-4695-15078AD9A42B}"/>
              </a:ext>
            </a:extLst>
          </p:cNvPr>
          <p:cNvSpPr>
            <a:spLocks noGrp="1"/>
          </p:cNvSpPr>
          <p:nvPr>
            <p:ph type="body" sz="quarter" idx="13"/>
          </p:nvPr>
        </p:nvSpPr>
        <p:spPr/>
        <p:txBody>
          <a:bodyPr/>
          <a:lstStyle/>
          <a:p>
            <a:r>
              <a:rPr lang="en-GB" sz="2100" dirty="0"/>
              <a:t>The end of the illusions is always messy.</a:t>
            </a:r>
          </a:p>
        </p:txBody>
      </p:sp>
      <p:sp>
        <p:nvSpPr>
          <p:cNvPr id="4" name="Text Placeholder 3">
            <a:extLst>
              <a:ext uri="{FF2B5EF4-FFF2-40B4-BE49-F238E27FC236}">
                <a16:creationId xmlns:a16="http://schemas.microsoft.com/office/drawing/2014/main" id="{7FBFE1B2-4BBE-9D84-6B7A-3B6AEE8149C3}"/>
              </a:ext>
            </a:extLst>
          </p:cNvPr>
          <p:cNvSpPr>
            <a:spLocks noGrp="1"/>
          </p:cNvSpPr>
          <p:nvPr>
            <p:ph type="body" sz="quarter" idx="39"/>
          </p:nvPr>
        </p:nvSpPr>
        <p:spPr>
          <a:xfrm>
            <a:off x="500146" y="2429199"/>
            <a:ext cx="2506780" cy="3710400"/>
          </a:xfrm>
        </p:spPr>
        <p:txBody>
          <a:bodyPr/>
          <a:lstStyle/>
          <a:p>
            <a:r>
              <a:rPr lang="en-GB" sz="1900" dirty="0"/>
              <a:t>Global consensus</a:t>
            </a:r>
          </a:p>
          <a:p>
            <a:r>
              <a:rPr lang="en-GB" sz="1900" dirty="0"/>
              <a:t>“Ambition” </a:t>
            </a:r>
          </a:p>
          <a:p>
            <a:r>
              <a:rPr lang="en-GB" sz="1900" dirty="0"/>
              <a:t>Global carbon tax</a:t>
            </a:r>
          </a:p>
          <a:p>
            <a:r>
              <a:rPr lang="en-GB" sz="1900" dirty="0"/>
              <a:t>Redistribution </a:t>
            </a:r>
          </a:p>
          <a:p>
            <a:r>
              <a:rPr lang="en-GB" sz="1900" dirty="0"/>
              <a:t>IMO as a fund</a:t>
            </a:r>
          </a:p>
        </p:txBody>
      </p:sp>
      <p:sp>
        <p:nvSpPr>
          <p:cNvPr id="5" name="Text Placeholder 4">
            <a:extLst>
              <a:ext uri="{FF2B5EF4-FFF2-40B4-BE49-F238E27FC236}">
                <a16:creationId xmlns:a16="http://schemas.microsoft.com/office/drawing/2014/main" id="{E5006397-8DA4-5AF2-0818-406CA7ECE2EF}"/>
              </a:ext>
            </a:extLst>
          </p:cNvPr>
          <p:cNvSpPr>
            <a:spLocks noGrp="1"/>
          </p:cNvSpPr>
          <p:nvPr>
            <p:ph type="body" sz="quarter" idx="40"/>
          </p:nvPr>
        </p:nvSpPr>
        <p:spPr>
          <a:xfrm>
            <a:off x="3343513" y="2429199"/>
            <a:ext cx="2642420" cy="3710400"/>
          </a:xfrm>
        </p:spPr>
        <p:txBody>
          <a:bodyPr/>
          <a:lstStyle/>
          <a:p>
            <a:r>
              <a:rPr lang="en-GB" sz="1900" dirty="0"/>
              <a:t>Some type of MBM</a:t>
            </a:r>
          </a:p>
          <a:p>
            <a:r>
              <a:rPr lang="en-GB" sz="1900" dirty="0"/>
              <a:t>Green Corridors</a:t>
            </a:r>
          </a:p>
          <a:p>
            <a:r>
              <a:rPr lang="en-GB" sz="1900" dirty="0"/>
              <a:t>Green Loans</a:t>
            </a:r>
          </a:p>
          <a:p>
            <a:r>
              <a:rPr lang="en-GB" sz="1900" dirty="0"/>
              <a:t>The S-curve of alternative fuels</a:t>
            </a:r>
          </a:p>
          <a:p>
            <a:endParaRPr lang="en-GB" sz="1900" dirty="0"/>
          </a:p>
        </p:txBody>
      </p:sp>
      <p:sp>
        <p:nvSpPr>
          <p:cNvPr id="6" name="Text Placeholder 5">
            <a:extLst>
              <a:ext uri="{FF2B5EF4-FFF2-40B4-BE49-F238E27FC236}">
                <a16:creationId xmlns:a16="http://schemas.microsoft.com/office/drawing/2014/main" id="{AA351F10-8277-9322-D110-9047ACC3C1FF}"/>
              </a:ext>
            </a:extLst>
          </p:cNvPr>
          <p:cNvSpPr>
            <a:spLocks noGrp="1"/>
          </p:cNvSpPr>
          <p:nvPr>
            <p:ph type="body" sz="quarter" idx="41"/>
          </p:nvPr>
        </p:nvSpPr>
        <p:spPr>
          <a:xfrm>
            <a:off x="6653980" y="2429199"/>
            <a:ext cx="2642420" cy="3710400"/>
          </a:xfrm>
        </p:spPr>
        <p:txBody>
          <a:bodyPr/>
          <a:lstStyle/>
          <a:p>
            <a:r>
              <a:rPr lang="en-GB" sz="1900" dirty="0"/>
              <a:t>EEDI, EEXI, CII</a:t>
            </a:r>
          </a:p>
          <a:p>
            <a:r>
              <a:rPr lang="en-GB" sz="1900" dirty="0"/>
              <a:t>EU ETS</a:t>
            </a:r>
          </a:p>
          <a:p>
            <a:r>
              <a:rPr lang="en-GB" sz="1900" dirty="0" err="1"/>
              <a:t>FuelEU</a:t>
            </a:r>
            <a:r>
              <a:rPr lang="en-GB" sz="1900" dirty="0"/>
              <a:t> Maritime</a:t>
            </a:r>
          </a:p>
          <a:p>
            <a:r>
              <a:rPr lang="en-GB" sz="1900" dirty="0"/>
              <a:t>Pooling </a:t>
            </a:r>
          </a:p>
          <a:p>
            <a:r>
              <a:rPr lang="en-GB" sz="1900" dirty="0"/>
              <a:t>RED &amp; POS</a:t>
            </a:r>
          </a:p>
          <a:p>
            <a:r>
              <a:rPr lang="en-GB" sz="1900" dirty="0"/>
              <a:t>Local ETSs</a:t>
            </a:r>
          </a:p>
          <a:p>
            <a:r>
              <a:rPr lang="en-GB" sz="1900" dirty="0"/>
              <a:t>Local carbon taxes</a:t>
            </a:r>
          </a:p>
          <a:p>
            <a:r>
              <a:rPr lang="en-GB" sz="1900" dirty="0"/>
              <a:t>Regulatory arbitrage</a:t>
            </a:r>
          </a:p>
          <a:p>
            <a:r>
              <a:rPr lang="en-GB" sz="1900" dirty="0"/>
              <a:t>Scope 3</a:t>
            </a:r>
          </a:p>
        </p:txBody>
      </p:sp>
      <p:sp>
        <p:nvSpPr>
          <p:cNvPr id="7" name="Text Placeholder 6">
            <a:extLst>
              <a:ext uri="{FF2B5EF4-FFF2-40B4-BE49-F238E27FC236}">
                <a16:creationId xmlns:a16="http://schemas.microsoft.com/office/drawing/2014/main" id="{B7219800-D010-C3D0-B4CC-652134B36D77}"/>
              </a:ext>
            </a:extLst>
          </p:cNvPr>
          <p:cNvSpPr>
            <a:spLocks noGrp="1"/>
          </p:cNvSpPr>
          <p:nvPr>
            <p:ph type="body" sz="quarter" idx="42"/>
          </p:nvPr>
        </p:nvSpPr>
        <p:spPr>
          <a:xfrm>
            <a:off x="9296400" y="2429199"/>
            <a:ext cx="2827867" cy="3710400"/>
          </a:xfrm>
        </p:spPr>
        <p:txBody>
          <a:bodyPr/>
          <a:lstStyle/>
          <a:p>
            <a:r>
              <a:rPr lang="en-GB" sz="1900" dirty="0"/>
              <a:t>Biofuels, incl. ethanol</a:t>
            </a:r>
          </a:p>
          <a:p>
            <a:r>
              <a:rPr lang="en-GB" sz="1900" dirty="0"/>
              <a:t> Shore power</a:t>
            </a:r>
          </a:p>
          <a:p>
            <a:r>
              <a:rPr lang="en-GB" sz="1900" dirty="0"/>
              <a:t>LNG &amp; biomethane</a:t>
            </a:r>
          </a:p>
          <a:p>
            <a:r>
              <a:rPr lang="en-GB" sz="1900" dirty="0"/>
              <a:t>Methanol &amp; ammonia </a:t>
            </a:r>
          </a:p>
          <a:p>
            <a:pPr marL="0" indent="0">
              <a:buNone/>
            </a:pPr>
            <a:endParaRPr lang="en-GB" sz="1900" dirty="0"/>
          </a:p>
          <a:p>
            <a:r>
              <a:rPr lang="en-GB" sz="1900" dirty="0"/>
              <a:t>Energy saving retrofits</a:t>
            </a:r>
          </a:p>
          <a:p>
            <a:r>
              <a:rPr lang="en-GB" sz="1900" dirty="0"/>
              <a:t>Charterparty adaptations </a:t>
            </a:r>
          </a:p>
          <a:p>
            <a:r>
              <a:rPr lang="en-GB" sz="1900" dirty="0"/>
              <a:t>Green disputes</a:t>
            </a:r>
          </a:p>
        </p:txBody>
      </p:sp>
    </p:spTree>
    <p:extLst>
      <p:ext uri="{BB962C8B-B14F-4D97-AF65-F5344CB8AC3E}">
        <p14:creationId xmlns:p14="http://schemas.microsoft.com/office/powerpoint/2010/main" val="342993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27700B-281E-C791-4921-6437237009F3}"/>
              </a:ext>
            </a:extLst>
          </p:cNvPr>
          <p:cNvSpPr>
            <a:spLocks noGrp="1"/>
          </p:cNvSpPr>
          <p:nvPr>
            <p:ph type="title"/>
          </p:nvPr>
        </p:nvSpPr>
        <p:spPr/>
        <p:txBody>
          <a:bodyPr/>
          <a:lstStyle/>
          <a:p>
            <a:r>
              <a:rPr lang="en-GB" sz="4200" dirty="0"/>
              <a:t>… SO, THAT’S THE CONTEXT OF THE IWG</a:t>
            </a:r>
          </a:p>
        </p:txBody>
      </p:sp>
      <p:sp>
        <p:nvSpPr>
          <p:cNvPr id="5" name="Text Placeholder 4">
            <a:extLst>
              <a:ext uri="{FF2B5EF4-FFF2-40B4-BE49-F238E27FC236}">
                <a16:creationId xmlns:a16="http://schemas.microsoft.com/office/drawing/2014/main" id="{329DBB63-A1DA-30E8-0594-45694B525A89}"/>
              </a:ext>
            </a:extLst>
          </p:cNvPr>
          <p:cNvSpPr>
            <a:spLocks noGrp="1"/>
          </p:cNvSpPr>
          <p:nvPr>
            <p:ph type="body" sz="quarter" idx="13"/>
          </p:nvPr>
        </p:nvSpPr>
        <p:spPr/>
        <p:txBody>
          <a:bodyPr/>
          <a:lstStyle/>
          <a:p>
            <a:endParaRPr lang="en-GB"/>
          </a:p>
        </p:txBody>
      </p:sp>
      <p:pic>
        <p:nvPicPr>
          <p:cNvPr id="10" name="Picture 9">
            <a:extLst>
              <a:ext uri="{FF2B5EF4-FFF2-40B4-BE49-F238E27FC236}">
                <a16:creationId xmlns:a16="http://schemas.microsoft.com/office/drawing/2014/main" id="{56E36C32-0F82-B20D-6652-7A758BE82476}"/>
              </a:ext>
            </a:extLst>
          </p:cNvPr>
          <p:cNvPicPr>
            <a:picLocks noChangeAspect="1"/>
          </p:cNvPicPr>
          <p:nvPr/>
        </p:nvPicPr>
        <p:blipFill>
          <a:blip r:embed="rId2"/>
          <a:srcRect t="11993" r="15208"/>
          <a:stretch>
            <a:fillRect/>
          </a:stretch>
        </p:blipFill>
        <p:spPr>
          <a:xfrm>
            <a:off x="1063995" y="2159540"/>
            <a:ext cx="5139009" cy="3000306"/>
          </a:xfrm>
          <a:prstGeom prst="rect">
            <a:avLst/>
          </a:prstGeom>
          <a:effectLst>
            <a:glow rad="63500">
              <a:schemeClr val="accent1">
                <a:satMod val="175000"/>
                <a:alpha val="40000"/>
              </a:schemeClr>
            </a:glow>
            <a:outerShdw blurRad="76200" dir="13500000" sy="23000" kx="1200000" algn="br" rotWithShape="0">
              <a:prstClr val="black">
                <a:alpha val="20000"/>
              </a:prstClr>
            </a:outerShdw>
            <a:softEdge rad="31750"/>
          </a:effectLst>
        </p:spPr>
      </p:pic>
      <p:pic>
        <p:nvPicPr>
          <p:cNvPr id="12" name="Picture 11">
            <a:extLst>
              <a:ext uri="{FF2B5EF4-FFF2-40B4-BE49-F238E27FC236}">
                <a16:creationId xmlns:a16="http://schemas.microsoft.com/office/drawing/2014/main" id="{09B6506D-EFF6-3204-40AB-626E2D908B5F}"/>
              </a:ext>
            </a:extLst>
          </p:cNvPr>
          <p:cNvPicPr>
            <a:picLocks noChangeAspect="1"/>
          </p:cNvPicPr>
          <p:nvPr/>
        </p:nvPicPr>
        <p:blipFill>
          <a:blip r:embed="rId3"/>
          <a:srcRect l="51480" t="11451" b="11807"/>
          <a:stretch>
            <a:fillRect/>
          </a:stretch>
        </p:blipFill>
        <p:spPr>
          <a:xfrm>
            <a:off x="7318444" y="2159540"/>
            <a:ext cx="4254606" cy="3785246"/>
          </a:xfrm>
          <a:prstGeom prst="rect">
            <a:avLst/>
          </a:prstGeom>
          <a:effectLst>
            <a:glow rad="63500">
              <a:schemeClr val="accent1">
                <a:satMod val="175000"/>
                <a:alpha val="40000"/>
              </a:schemeClr>
            </a:glow>
            <a:outerShdw blurRad="76200" dir="13500000" sy="23000" kx="1200000" algn="br" rotWithShape="0">
              <a:schemeClr val="tx1">
                <a:alpha val="20000"/>
              </a:schemeClr>
            </a:outerShdw>
          </a:effectLst>
        </p:spPr>
      </p:pic>
      <p:sp>
        <p:nvSpPr>
          <p:cNvPr id="13" name="Oval 12">
            <a:extLst>
              <a:ext uri="{FF2B5EF4-FFF2-40B4-BE49-F238E27FC236}">
                <a16:creationId xmlns:a16="http://schemas.microsoft.com/office/drawing/2014/main" id="{33779A02-B5ED-813B-EAC3-D8C9EF3311EE}"/>
              </a:ext>
            </a:extLst>
          </p:cNvPr>
          <p:cNvSpPr/>
          <p:nvPr/>
        </p:nvSpPr>
        <p:spPr>
          <a:xfrm>
            <a:off x="252920" y="3171217"/>
            <a:ext cx="6741268" cy="21984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4BE1644-FCD6-A00E-E617-EDA58876D92B}"/>
              </a:ext>
            </a:extLst>
          </p:cNvPr>
          <p:cNvSpPr/>
          <p:nvPr/>
        </p:nvSpPr>
        <p:spPr>
          <a:xfrm>
            <a:off x="6400800" y="1828803"/>
            <a:ext cx="5688028" cy="45042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416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6D9D-20C3-7A36-7359-3861720784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702D66-4E18-2421-CF18-0B4CAD32CE3D}"/>
              </a:ext>
            </a:extLst>
          </p:cNvPr>
          <p:cNvSpPr>
            <a:spLocks noGrp="1"/>
          </p:cNvSpPr>
          <p:nvPr>
            <p:ph type="body" sz="quarter" idx="13"/>
          </p:nvPr>
        </p:nvSpPr>
        <p:spPr>
          <a:xfrm>
            <a:off x="2581133" y="1878286"/>
            <a:ext cx="8087783" cy="2214033"/>
          </a:xfrm>
        </p:spPr>
        <p:txBody>
          <a:bodyPr/>
          <a:lstStyle/>
          <a:p>
            <a:pPr>
              <a:lnSpc>
                <a:spcPct val="100000"/>
              </a:lnSpc>
            </a:pPr>
            <a:r>
              <a:rPr lang="en-GB" sz="4400" dirty="0"/>
              <a:t>Maritime decarbonisation</a:t>
            </a:r>
          </a:p>
          <a:p>
            <a:pPr>
              <a:lnSpc>
                <a:spcPct val="100000"/>
              </a:lnSpc>
            </a:pPr>
            <a:r>
              <a:rPr lang="en-GB" sz="4400" dirty="0"/>
              <a:t>Dead, alive or zombie?</a:t>
            </a:r>
          </a:p>
        </p:txBody>
      </p:sp>
      <p:sp>
        <p:nvSpPr>
          <p:cNvPr id="3" name="Text Placeholder 2">
            <a:extLst>
              <a:ext uri="{FF2B5EF4-FFF2-40B4-BE49-F238E27FC236}">
                <a16:creationId xmlns:a16="http://schemas.microsoft.com/office/drawing/2014/main" id="{3BCDB81E-DEEA-3B5E-264D-B0221FFFA775}"/>
              </a:ext>
            </a:extLst>
          </p:cNvPr>
          <p:cNvSpPr>
            <a:spLocks noGrp="1"/>
          </p:cNvSpPr>
          <p:nvPr>
            <p:ph type="body" sz="quarter" idx="14"/>
          </p:nvPr>
        </p:nvSpPr>
        <p:spPr>
          <a:xfrm>
            <a:off x="2581133" y="4243773"/>
            <a:ext cx="5326734" cy="213173"/>
          </a:xfrm>
        </p:spPr>
        <p:txBody>
          <a:bodyPr/>
          <a:lstStyle/>
          <a:p>
            <a:pPr>
              <a:lnSpc>
                <a:spcPct val="100000"/>
              </a:lnSpc>
            </a:pPr>
            <a:r>
              <a:rPr lang="en-GB" sz="2300" dirty="0"/>
              <a:t>CMI Rio</a:t>
            </a:r>
            <a:br>
              <a:rPr lang="en-GB" sz="2300" dirty="0"/>
            </a:br>
            <a:r>
              <a:rPr lang="en-GB" sz="2300" dirty="0"/>
              <a:t>Wednesday 13 May 2026</a:t>
            </a:r>
            <a:br>
              <a:rPr lang="en-GB" sz="2300" dirty="0"/>
            </a:br>
            <a:r>
              <a:rPr lang="en-GB" sz="2300" dirty="0"/>
              <a:t>Parallel Session I : Decarbonisation Update</a:t>
            </a:r>
          </a:p>
        </p:txBody>
      </p:sp>
      <p:sp>
        <p:nvSpPr>
          <p:cNvPr id="4" name="Text Placeholder 3">
            <a:extLst>
              <a:ext uri="{FF2B5EF4-FFF2-40B4-BE49-F238E27FC236}">
                <a16:creationId xmlns:a16="http://schemas.microsoft.com/office/drawing/2014/main" id="{7E7F08C6-A686-E05B-07DC-0F7A06852795}"/>
              </a:ext>
            </a:extLst>
          </p:cNvPr>
          <p:cNvSpPr>
            <a:spLocks noGrp="1"/>
          </p:cNvSpPr>
          <p:nvPr>
            <p:ph type="body" sz="quarter" idx="15"/>
          </p:nvPr>
        </p:nvSpPr>
        <p:spPr/>
        <p:txBody>
          <a:bodyPr/>
          <a:lstStyle/>
          <a:p>
            <a:r>
              <a:rPr lang="en-GB" dirty="0"/>
              <a:t>Haris Zografakis</a:t>
            </a:r>
          </a:p>
        </p:txBody>
      </p:sp>
      <p:sp>
        <p:nvSpPr>
          <p:cNvPr id="5" name="Text Placeholder 4">
            <a:extLst>
              <a:ext uri="{FF2B5EF4-FFF2-40B4-BE49-F238E27FC236}">
                <a16:creationId xmlns:a16="http://schemas.microsoft.com/office/drawing/2014/main" id="{07E0EEE5-E31B-5B8C-B9AC-1B3DE5437517}"/>
              </a:ext>
            </a:extLst>
          </p:cNvPr>
          <p:cNvSpPr>
            <a:spLocks noGrp="1"/>
          </p:cNvSpPr>
          <p:nvPr>
            <p:ph type="body" sz="quarter" idx="16"/>
          </p:nvPr>
        </p:nvSpPr>
        <p:spPr>
          <a:xfrm>
            <a:off x="2581348" y="5211659"/>
            <a:ext cx="6003851" cy="1219200"/>
          </a:xfrm>
        </p:spPr>
        <p:txBody>
          <a:bodyPr/>
          <a:lstStyle/>
          <a:p>
            <a:r>
              <a:rPr lang="en-GB" sz="1800" dirty="0"/>
              <a:t>Chair of the IWG on Maritime Decarbonisation </a:t>
            </a:r>
            <a:br>
              <a:rPr lang="en-GB" sz="1800" dirty="0"/>
            </a:br>
            <a:br>
              <a:rPr lang="en-GB" sz="1800" dirty="0"/>
            </a:br>
            <a:r>
              <a:rPr lang="en-GB" sz="1800" dirty="0"/>
              <a:t>Senior Consultant,</a:t>
            </a:r>
            <a:br>
              <a:rPr lang="en-GB" sz="1800" dirty="0"/>
            </a:br>
            <a:r>
              <a:rPr lang="en-GB" sz="1800" dirty="0"/>
              <a:t>Stephenson Harwood LLP, London.</a:t>
            </a:r>
          </a:p>
        </p:txBody>
      </p:sp>
    </p:spTree>
    <p:extLst>
      <p:ext uri="{BB962C8B-B14F-4D97-AF65-F5344CB8AC3E}">
        <p14:creationId xmlns:p14="http://schemas.microsoft.com/office/powerpoint/2010/main" val="400005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75C4-8E3E-33DB-4F48-2985543822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E05E96-C4F5-4718-8213-F35B7724EE03}"/>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16FA0FC2-88CD-084E-A089-052AAB4FC9E9}"/>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br>
            <a:r>
              <a:rPr kumimoji="0" lang="en-GB" sz="1700" b="1" i="0" u="none" strike="noStrike" kern="1200" cap="none" spc="0" normalizeH="0" baseline="0" noProof="0" dirty="0">
                <a:ln>
                  <a:noFill/>
                </a:ln>
                <a:solidFill>
                  <a:schemeClr val="accent5">
                    <a:lumMod val="50000"/>
                  </a:schemeClr>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Liability &amp; Compensation for Alternative Fuels : Identifying Legal Gaps and Lessons from Existing Regimes,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7D9797F3-A76C-AE2F-792F-71CB69D217C3}"/>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spTree>
    <p:extLst>
      <p:ext uri="{BB962C8B-B14F-4D97-AF65-F5344CB8AC3E}">
        <p14:creationId xmlns:p14="http://schemas.microsoft.com/office/powerpoint/2010/main" val="239858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C99271-DA8F-1A7F-77FB-77F29AC17447}"/>
              </a:ext>
            </a:extLst>
          </p:cNvPr>
          <p:cNvSpPr>
            <a:spLocks noGrp="1"/>
          </p:cNvSpPr>
          <p:nvPr>
            <p:ph type="body" sz="quarter" idx="13"/>
          </p:nvPr>
        </p:nvSpPr>
        <p:spPr>
          <a:xfrm>
            <a:off x="2581133" y="1878286"/>
            <a:ext cx="8087783" cy="2214033"/>
          </a:xfrm>
        </p:spPr>
        <p:txBody>
          <a:bodyPr/>
          <a:lstStyle/>
          <a:p>
            <a:pPr>
              <a:lnSpc>
                <a:spcPct val="100000"/>
              </a:lnSpc>
            </a:pPr>
            <a:r>
              <a:rPr lang="en-GB" sz="4400" dirty="0"/>
              <a:t>Maritime decarbonisation</a:t>
            </a:r>
          </a:p>
          <a:p>
            <a:pPr>
              <a:lnSpc>
                <a:spcPct val="100000"/>
              </a:lnSpc>
            </a:pPr>
            <a:r>
              <a:rPr lang="en-GB" sz="4400" dirty="0"/>
              <a:t>Dead, alive or zombie?</a:t>
            </a:r>
          </a:p>
        </p:txBody>
      </p:sp>
      <p:sp>
        <p:nvSpPr>
          <p:cNvPr id="3" name="Text Placeholder 2">
            <a:extLst>
              <a:ext uri="{FF2B5EF4-FFF2-40B4-BE49-F238E27FC236}">
                <a16:creationId xmlns:a16="http://schemas.microsoft.com/office/drawing/2014/main" id="{E6031B06-53B3-ED12-0887-495B065D4EBD}"/>
              </a:ext>
            </a:extLst>
          </p:cNvPr>
          <p:cNvSpPr>
            <a:spLocks noGrp="1"/>
          </p:cNvSpPr>
          <p:nvPr>
            <p:ph type="body" sz="quarter" idx="14"/>
          </p:nvPr>
        </p:nvSpPr>
        <p:spPr>
          <a:xfrm>
            <a:off x="2581133" y="4243773"/>
            <a:ext cx="5326734" cy="213173"/>
          </a:xfrm>
        </p:spPr>
        <p:txBody>
          <a:bodyPr/>
          <a:lstStyle/>
          <a:p>
            <a:pPr>
              <a:lnSpc>
                <a:spcPct val="100000"/>
              </a:lnSpc>
            </a:pPr>
            <a:r>
              <a:rPr lang="en-GB" sz="2300" dirty="0"/>
              <a:t>CMI Rio</a:t>
            </a:r>
            <a:br>
              <a:rPr lang="en-GB" sz="2300" dirty="0"/>
            </a:br>
            <a:r>
              <a:rPr lang="en-GB" sz="2300" dirty="0"/>
              <a:t>Wednesday 13 May 2026</a:t>
            </a:r>
            <a:br>
              <a:rPr lang="en-GB" sz="2300" dirty="0"/>
            </a:br>
            <a:r>
              <a:rPr lang="en-GB" sz="2300" dirty="0"/>
              <a:t>Parallel Session I : Decarbonisation Update</a:t>
            </a:r>
          </a:p>
        </p:txBody>
      </p:sp>
      <p:sp>
        <p:nvSpPr>
          <p:cNvPr id="4" name="Text Placeholder 3">
            <a:extLst>
              <a:ext uri="{FF2B5EF4-FFF2-40B4-BE49-F238E27FC236}">
                <a16:creationId xmlns:a16="http://schemas.microsoft.com/office/drawing/2014/main" id="{6885846A-A0BA-375C-1AD3-5C5CAAAED0E2}"/>
              </a:ext>
            </a:extLst>
          </p:cNvPr>
          <p:cNvSpPr>
            <a:spLocks noGrp="1"/>
          </p:cNvSpPr>
          <p:nvPr>
            <p:ph type="body" sz="quarter" idx="15"/>
          </p:nvPr>
        </p:nvSpPr>
        <p:spPr/>
        <p:txBody>
          <a:bodyPr/>
          <a:lstStyle/>
          <a:p>
            <a:r>
              <a:rPr lang="en-GB" dirty="0"/>
              <a:t>Haris Zografakis</a:t>
            </a:r>
          </a:p>
        </p:txBody>
      </p:sp>
      <p:sp>
        <p:nvSpPr>
          <p:cNvPr id="5" name="Text Placeholder 4">
            <a:extLst>
              <a:ext uri="{FF2B5EF4-FFF2-40B4-BE49-F238E27FC236}">
                <a16:creationId xmlns:a16="http://schemas.microsoft.com/office/drawing/2014/main" id="{F7F06EC9-EDD1-891E-6B4B-9ADFA267F5D5}"/>
              </a:ext>
            </a:extLst>
          </p:cNvPr>
          <p:cNvSpPr>
            <a:spLocks noGrp="1"/>
          </p:cNvSpPr>
          <p:nvPr>
            <p:ph type="body" sz="quarter" idx="16"/>
          </p:nvPr>
        </p:nvSpPr>
        <p:spPr>
          <a:xfrm>
            <a:off x="2581348" y="5211659"/>
            <a:ext cx="6003851" cy="1219200"/>
          </a:xfrm>
        </p:spPr>
        <p:txBody>
          <a:bodyPr/>
          <a:lstStyle/>
          <a:p>
            <a:r>
              <a:rPr lang="en-GB" sz="1800" dirty="0"/>
              <a:t>Chair of the IWG on Maritime Decarbonisation </a:t>
            </a:r>
            <a:br>
              <a:rPr lang="en-GB" sz="1800" dirty="0"/>
            </a:br>
            <a:br>
              <a:rPr lang="en-GB" sz="1800" dirty="0"/>
            </a:br>
            <a:r>
              <a:rPr lang="en-GB" sz="1800" dirty="0"/>
              <a:t>Senior Consultant,</a:t>
            </a:r>
            <a:br>
              <a:rPr lang="en-GB" sz="1800" dirty="0"/>
            </a:br>
            <a:r>
              <a:rPr lang="en-GB" sz="1800" dirty="0"/>
              <a:t>Stephenson Harwood LLP, London.</a:t>
            </a:r>
          </a:p>
        </p:txBody>
      </p:sp>
    </p:spTree>
    <p:extLst>
      <p:ext uri="{BB962C8B-B14F-4D97-AF65-F5344CB8AC3E}">
        <p14:creationId xmlns:p14="http://schemas.microsoft.com/office/powerpoint/2010/main" val="349580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 y="2473192"/>
            <a:ext cx="10442223" cy="955808"/>
          </a:xfrm>
        </p:spPr>
        <p:txBody>
          <a:bodyPr>
            <a:normAutofit fontScale="90000"/>
          </a:bodyPr>
          <a:lstStyle/>
          <a:p>
            <a:r>
              <a:rPr lang="en-US" dirty="0"/>
              <a:t>Alternative fuels - liability and </a:t>
            </a:r>
            <a:br>
              <a:rPr lang="en-US" dirty="0"/>
            </a:br>
            <a:r>
              <a:rPr lang="en-US" dirty="0"/>
              <a:t>compensation regime: </a:t>
            </a:r>
            <a:br>
              <a:rPr lang="en-US" dirty="0"/>
            </a:br>
            <a:r>
              <a:rPr lang="en-US" dirty="0"/>
              <a:t>The IMO trajectory </a:t>
            </a:r>
            <a:endParaRPr lang="en-GB" dirty="0"/>
          </a:p>
        </p:txBody>
      </p:sp>
      <p:sp>
        <p:nvSpPr>
          <p:cNvPr id="4" name="Ondertitel 3">
            <a:extLst>
              <a:ext uri="{FF2B5EF4-FFF2-40B4-BE49-F238E27FC236}">
                <a16:creationId xmlns:a16="http://schemas.microsoft.com/office/drawing/2014/main" id="{7830BD61-9C52-0B2F-B133-0B8A8574B8F2}"/>
              </a:ext>
            </a:extLst>
          </p:cNvPr>
          <p:cNvSpPr>
            <a:spLocks noGrp="1"/>
          </p:cNvSpPr>
          <p:nvPr>
            <p:ph type="subTitle" idx="1"/>
          </p:nvPr>
        </p:nvSpPr>
        <p:spPr>
          <a:xfrm>
            <a:off x="-2" y="3573471"/>
            <a:ext cx="7541444" cy="516738"/>
          </a:xfrm>
        </p:spPr>
        <p:txBody>
          <a:bodyPr/>
          <a:lstStyle/>
          <a:p>
            <a:r>
              <a:rPr lang="nl-NL" dirty="0">
                <a:solidFill>
                  <a:schemeClr val="bg1"/>
                </a:solidFill>
              </a:rPr>
              <a:t>Prof. dr. Jolien Kruit</a:t>
            </a:r>
          </a:p>
        </p:txBody>
      </p:sp>
      <p:pic>
        <p:nvPicPr>
          <p:cNvPr id="1030" name="Picture 6" descr="MyESL - Aplikacije na Google Playu">
            <a:extLst>
              <a:ext uri="{FF2B5EF4-FFF2-40B4-BE49-F238E27FC236}">
                <a16:creationId xmlns:a16="http://schemas.microsoft.com/office/drawing/2014/main" id="{6A74C877-CB65-FAD2-0CFF-341246F73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6F04986E-F6BC-0ED3-7E8D-170C665BF1B8}"/>
              </a:ext>
            </a:extLst>
          </p:cNvPr>
          <p:cNvPicPr>
            <a:picLocks noChangeAspect="1"/>
          </p:cNvPicPr>
          <p:nvPr/>
        </p:nvPicPr>
        <p:blipFill>
          <a:blip r:embed="rId3"/>
          <a:stretch>
            <a:fillRect/>
          </a:stretch>
        </p:blipFill>
        <p:spPr>
          <a:xfrm>
            <a:off x="7958666" y="3967096"/>
            <a:ext cx="4102083" cy="2734722"/>
          </a:xfrm>
          <a:prstGeom prst="rect">
            <a:avLst/>
          </a:prstGeom>
        </p:spPr>
      </p:pic>
      <p:pic>
        <p:nvPicPr>
          <p:cNvPr id="5" name="Afbeelding 4">
            <a:extLst>
              <a:ext uri="{FF2B5EF4-FFF2-40B4-BE49-F238E27FC236}">
                <a16:creationId xmlns:a16="http://schemas.microsoft.com/office/drawing/2014/main" id="{B0D3E857-0826-846D-3FC4-34666A9F7295}"/>
              </a:ext>
            </a:extLst>
          </p:cNvPr>
          <p:cNvPicPr>
            <a:picLocks noChangeAspect="1"/>
          </p:cNvPicPr>
          <p:nvPr/>
        </p:nvPicPr>
        <p:blipFill>
          <a:blip r:embed="rId4"/>
          <a:stretch>
            <a:fillRect/>
          </a:stretch>
        </p:blipFill>
        <p:spPr>
          <a:xfrm>
            <a:off x="5367465" y="3020532"/>
            <a:ext cx="1457070" cy="816935"/>
          </a:xfrm>
          <a:prstGeom prst="rect">
            <a:avLst/>
          </a:prstGeom>
        </p:spPr>
      </p:pic>
      <p:pic>
        <p:nvPicPr>
          <p:cNvPr id="8" name="Afbeelding 7">
            <a:extLst>
              <a:ext uri="{FF2B5EF4-FFF2-40B4-BE49-F238E27FC236}">
                <a16:creationId xmlns:a16="http://schemas.microsoft.com/office/drawing/2014/main" id="{FE7AC3D9-514C-BF68-6BFD-54F63D11A600}"/>
              </a:ext>
            </a:extLst>
          </p:cNvPr>
          <p:cNvPicPr>
            <a:picLocks noChangeAspect="1"/>
          </p:cNvPicPr>
          <p:nvPr/>
        </p:nvPicPr>
        <p:blipFill>
          <a:blip r:embed="rId4"/>
          <a:stretch>
            <a:fillRect/>
          </a:stretch>
        </p:blipFill>
        <p:spPr>
          <a:xfrm>
            <a:off x="256034" y="6041065"/>
            <a:ext cx="1457070" cy="816935"/>
          </a:xfrm>
          <a:prstGeom prst="rect">
            <a:avLst/>
          </a:prstGeom>
        </p:spPr>
      </p:pic>
    </p:spTree>
    <p:extLst>
      <p:ext uri="{BB962C8B-B14F-4D97-AF65-F5344CB8AC3E}">
        <p14:creationId xmlns:p14="http://schemas.microsoft.com/office/powerpoint/2010/main" val="4260680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DD543-083A-65CA-98DC-40D36135E074}"/>
              </a:ext>
            </a:extLst>
          </p:cNvPr>
          <p:cNvSpPr>
            <a:spLocks noGrp="1"/>
          </p:cNvSpPr>
          <p:nvPr>
            <p:ph type="title"/>
          </p:nvPr>
        </p:nvSpPr>
        <p:spPr/>
        <p:txBody>
          <a:bodyPr>
            <a:normAutofit/>
          </a:bodyPr>
          <a:lstStyle/>
          <a:p>
            <a:pPr defTabSz="914400"/>
            <a:r>
              <a:rPr lang="nl-NL" sz="4000" b="1" dirty="0">
                <a:solidFill>
                  <a:srgbClr val="0EB7D8"/>
                </a:solidFill>
                <a:latin typeface="+mn-lt"/>
              </a:rPr>
              <a:t>Emission reduction regimes</a:t>
            </a:r>
          </a:p>
        </p:txBody>
      </p:sp>
      <p:sp>
        <p:nvSpPr>
          <p:cNvPr id="3" name="Tijdelijke aanduiding voor inhoud 2">
            <a:extLst>
              <a:ext uri="{FF2B5EF4-FFF2-40B4-BE49-F238E27FC236}">
                <a16:creationId xmlns:a16="http://schemas.microsoft.com/office/drawing/2014/main" id="{D6FFD754-AC75-CAA6-5721-08282EE0F6EC}"/>
              </a:ext>
            </a:extLst>
          </p:cNvPr>
          <p:cNvSpPr>
            <a:spLocks noGrp="1"/>
          </p:cNvSpPr>
          <p:nvPr>
            <p:ph idx="1"/>
          </p:nvPr>
        </p:nvSpPr>
        <p:spPr/>
        <p:txBody>
          <a:bodyPr/>
          <a:lstStyle/>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IMO and EU rules are technology neutral</a:t>
            </a:r>
          </a:p>
          <a:p>
            <a:pPr defTabSz="914400">
              <a:buClr>
                <a:srgbClr val="0EB7D8"/>
              </a:buClr>
              <a:buBlip>
                <a:blip r:embed="rId2"/>
              </a:buBlip>
            </a:pPr>
            <a:endParaRPr lang="nl-NL" dirty="0">
              <a:solidFill>
                <a:schemeClr val="tx1">
                  <a:lumMod val="65000"/>
                  <a:lumOff val="35000"/>
                </a:schemeClr>
              </a:solidFill>
              <a:latin typeface="Lato" panose="020F0502020204030203" pitchFamily="34" charset="0"/>
            </a:endParaRPr>
          </a:p>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BUT: operational efficiency in due course will be insufficient to meet targets</a:t>
            </a:r>
          </a:p>
          <a:p>
            <a:pPr defTabSz="914400">
              <a:buClr>
                <a:srgbClr val="0EB7D8"/>
              </a:buClr>
              <a:buBlip>
                <a:blip r:embed="rId2"/>
              </a:buBlip>
            </a:pPr>
            <a:endParaRPr lang="nl-NL" dirty="0">
              <a:solidFill>
                <a:schemeClr val="tx1">
                  <a:lumMod val="65000"/>
                  <a:lumOff val="35000"/>
                </a:schemeClr>
              </a:solidFill>
              <a:latin typeface="Lato" panose="020F0502020204030203" pitchFamily="34" charset="0"/>
            </a:endParaRPr>
          </a:p>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Therefore: there will most likely be an uptake of alternative fuels in the foreseeable future</a:t>
            </a:r>
          </a:p>
          <a:p>
            <a:pPr marL="0" indent="0">
              <a:buNone/>
            </a:pPr>
            <a:endParaRPr lang="nl-NL" dirty="0"/>
          </a:p>
          <a:p>
            <a:pPr marL="0" indent="0">
              <a:buNone/>
            </a:pPr>
            <a:r>
              <a:rPr lang="nl-NL" dirty="0"/>
              <a:t> </a:t>
            </a:r>
          </a:p>
          <a:p>
            <a:pPr marL="0" indent="0">
              <a:buNone/>
            </a:pPr>
            <a:endParaRPr lang="nl-NL" dirty="0"/>
          </a:p>
        </p:txBody>
      </p:sp>
      <p:pic>
        <p:nvPicPr>
          <p:cNvPr id="4" name="Picture 6" descr="MyESL - Aplikacije na Google Playu">
            <a:extLst>
              <a:ext uri="{FF2B5EF4-FFF2-40B4-BE49-F238E27FC236}">
                <a16:creationId xmlns:a16="http://schemas.microsoft.com/office/drawing/2014/main" id="{36E80304-60B7-224C-6089-D5AE2D265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18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ACCC9-17C6-B9E7-E183-5A80E2FA6BC2}"/>
              </a:ext>
            </a:extLst>
          </p:cNvPr>
          <p:cNvSpPr>
            <a:spLocks noGrp="1"/>
          </p:cNvSpPr>
          <p:nvPr>
            <p:ph type="title"/>
          </p:nvPr>
        </p:nvSpPr>
        <p:spPr/>
        <p:txBody>
          <a:bodyPr/>
          <a:lstStyle/>
          <a:p>
            <a:r>
              <a:rPr lang="nl-NL" dirty="0"/>
              <a:t> </a:t>
            </a:r>
          </a:p>
        </p:txBody>
      </p:sp>
      <p:pic>
        <p:nvPicPr>
          <p:cNvPr id="3" name="Picture 6" descr="MyESL - Aplikacije na Google Playu">
            <a:extLst>
              <a:ext uri="{FF2B5EF4-FFF2-40B4-BE49-F238E27FC236}">
                <a16:creationId xmlns:a16="http://schemas.microsoft.com/office/drawing/2014/main" id="{9AE1B262-C73D-5068-A5C8-FE740E4131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ything that can go wrong, will go wrong | by Bivek Renuji | Medium">
            <a:extLst>
              <a:ext uri="{FF2B5EF4-FFF2-40B4-BE49-F238E27FC236}">
                <a16:creationId xmlns:a16="http://schemas.microsoft.com/office/drawing/2014/main" id="{9278BF5A-0651-297B-401C-1DE6899E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66" y="1314431"/>
            <a:ext cx="8589167" cy="476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0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723F-3F06-87BD-3E01-91D83F7027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75D543-09A8-AA15-EB72-8E3E7099FB70}"/>
              </a:ext>
            </a:extLst>
          </p:cNvPr>
          <p:cNvSpPr>
            <a:spLocks noGrp="1"/>
          </p:cNvSpPr>
          <p:nvPr>
            <p:ph type="title"/>
          </p:nvPr>
        </p:nvSpPr>
        <p:spPr/>
        <p:txBody>
          <a:bodyPr/>
          <a:lstStyle/>
          <a:p>
            <a:r>
              <a:rPr lang="en-GB" sz="4000" b="1" dirty="0">
                <a:solidFill>
                  <a:srgbClr val="0EB7D8"/>
                </a:solidFill>
                <a:latin typeface="+mn-lt"/>
              </a:rPr>
              <a:t>Gothenburg</a:t>
            </a:r>
            <a:r>
              <a:rPr lang="en-GB" dirty="0"/>
              <a:t> </a:t>
            </a:r>
            <a:r>
              <a:rPr lang="en-GB" sz="4000" b="1" dirty="0">
                <a:solidFill>
                  <a:srgbClr val="0EB7D8"/>
                </a:solidFill>
                <a:latin typeface="+mn-lt"/>
              </a:rPr>
              <a:t>paper – June 2024</a:t>
            </a:r>
          </a:p>
        </p:txBody>
      </p:sp>
      <p:graphicFrame>
        <p:nvGraphicFramePr>
          <p:cNvPr id="5" name="Tijdelijke aanduiding voor inhoud 4">
            <a:extLst>
              <a:ext uri="{FF2B5EF4-FFF2-40B4-BE49-F238E27FC236}">
                <a16:creationId xmlns:a16="http://schemas.microsoft.com/office/drawing/2014/main" id="{AFEB5AAD-4277-1FC9-60CA-4BE886C498C3}"/>
              </a:ext>
            </a:extLst>
          </p:cNvPr>
          <p:cNvGraphicFramePr>
            <a:graphicFrameLocks noGrp="1"/>
          </p:cNvGraphicFramePr>
          <p:nvPr>
            <p:ph idx="1"/>
          </p:nvPr>
        </p:nvGraphicFramePr>
        <p:xfrm>
          <a:off x="838201" y="1825625"/>
          <a:ext cx="9848352" cy="4104396"/>
        </p:xfrm>
        <a:graphic>
          <a:graphicData uri="http://schemas.openxmlformats.org/drawingml/2006/table">
            <a:tbl>
              <a:tblPr firstRow="1" bandRow="1">
                <a:tableStyleId>{5C22544A-7EE6-4342-B048-85BDC9FD1C3A}</a:tableStyleId>
              </a:tblPr>
              <a:tblGrid>
                <a:gridCol w="3282784">
                  <a:extLst>
                    <a:ext uri="{9D8B030D-6E8A-4147-A177-3AD203B41FA5}">
                      <a16:colId xmlns:a16="http://schemas.microsoft.com/office/drawing/2014/main" val="1260864956"/>
                    </a:ext>
                  </a:extLst>
                </a:gridCol>
                <a:gridCol w="3282784">
                  <a:extLst>
                    <a:ext uri="{9D8B030D-6E8A-4147-A177-3AD203B41FA5}">
                      <a16:colId xmlns:a16="http://schemas.microsoft.com/office/drawing/2014/main" val="1570183862"/>
                    </a:ext>
                  </a:extLst>
                </a:gridCol>
                <a:gridCol w="3282784">
                  <a:extLst>
                    <a:ext uri="{9D8B030D-6E8A-4147-A177-3AD203B41FA5}">
                      <a16:colId xmlns:a16="http://schemas.microsoft.com/office/drawing/2014/main" val="3393074864"/>
                    </a:ext>
                  </a:extLst>
                </a:gridCol>
              </a:tblGrid>
              <a:tr h="1368132">
                <a:tc>
                  <a:txBody>
                    <a:bodyPr/>
                    <a:lstStyle/>
                    <a:p>
                      <a:endParaRPr lang="nl-NL" dirty="0"/>
                    </a:p>
                    <a:p>
                      <a:endParaRPr lang="nl-NL" dirty="0"/>
                    </a:p>
                    <a:p>
                      <a:endParaRPr lang="nl-NL" dirty="0"/>
                    </a:p>
                    <a:p>
                      <a:r>
                        <a:rPr lang="nl-NL" dirty="0"/>
                        <a:t>Shipping </a:t>
                      </a:r>
                      <a:r>
                        <a:rPr lang="nl-NL" dirty="0" err="1"/>
                        <a:t>fuels</a:t>
                      </a:r>
                      <a:endParaRPr lang="nl-NL" dirty="0"/>
                    </a:p>
                  </a:txBody>
                  <a:tcPr>
                    <a:solidFill>
                      <a:srgbClr val="0EB7D8"/>
                    </a:solidFill>
                  </a:tcPr>
                </a:tc>
                <a:tc>
                  <a:txBody>
                    <a:bodyPr/>
                    <a:lstStyle/>
                    <a:p>
                      <a:r>
                        <a:rPr lang="nl-NL" dirty="0"/>
                        <a:t>On board as cargo</a:t>
                      </a:r>
                    </a:p>
                  </a:txBody>
                  <a:tcPr>
                    <a:solidFill>
                      <a:srgbClr val="0EB7D8"/>
                    </a:solidFill>
                  </a:tcPr>
                </a:tc>
                <a:tc>
                  <a:txBody>
                    <a:bodyPr/>
                    <a:lstStyle/>
                    <a:p>
                      <a:r>
                        <a:rPr lang="nl-NL" dirty="0"/>
                        <a:t>On board in/as bunkers</a:t>
                      </a:r>
                    </a:p>
                  </a:txBody>
                  <a:tcPr>
                    <a:solidFill>
                      <a:srgbClr val="0EB7D8"/>
                    </a:solidFill>
                  </a:tcPr>
                </a:tc>
                <a:extLst>
                  <a:ext uri="{0D108BD9-81ED-4DB2-BD59-A6C34878D82A}">
                    <a16:rowId xmlns:a16="http://schemas.microsoft.com/office/drawing/2014/main" val="3395618716"/>
                  </a:ext>
                </a:extLst>
              </a:tr>
              <a:tr h="1368132">
                <a:tc>
                  <a:txBody>
                    <a:bodyPr/>
                    <a:lstStyle/>
                    <a:p>
                      <a:r>
                        <a:rPr lang="nl-NL" dirty="0"/>
                        <a:t>Oil = (persistent) </a:t>
                      </a:r>
                      <a:r>
                        <a:rPr lang="nl-NL" dirty="0" err="1"/>
                        <a:t>hydrocarbon</a:t>
                      </a:r>
                      <a:endParaRPr lang="nl-NL" dirty="0"/>
                    </a:p>
                    <a:p>
                      <a:r>
                        <a:rPr lang="nl-NL" dirty="0" err="1"/>
                        <a:t>mineral</a:t>
                      </a:r>
                      <a:r>
                        <a:rPr lang="nl-NL" dirty="0"/>
                        <a:t> </a:t>
                      </a:r>
                      <a:r>
                        <a:rPr lang="nl-NL" dirty="0" err="1"/>
                        <a:t>oil</a:t>
                      </a:r>
                      <a:endParaRPr lang="nl-NL" dirty="0"/>
                    </a:p>
                  </a:txBody>
                  <a:tcPr>
                    <a:solidFill>
                      <a:srgbClr val="F2F2F2"/>
                    </a:solidFill>
                  </a:tcPr>
                </a:tc>
                <a:tc>
                  <a:txBody>
                    <a:bodyPr/>
                    <a:lstStyle/>
                    <a:p>
                      <a:r>
                        <a:rPr lang="nl-NL" dirty="0"/>
                        <a:t>CLC</a:t>
                      </a:r>
                    </a:p>
                  </a:txBody>
                  <a:tcPr>
                    <a:solidFill>
                      <a:schemeClr val="accent5">
                        <a:lumMod val="20000"/>
                        <a:lumOff val="80000"/>
                      </a:schemeClr>
                    </a:solidFill>
                  </a:tcPr>
                </a:tc>
                <a:tc>
                  <a:txBody>
                    <a:bodyPr/>
                    <a:lstStyle/>
                    <a:p>
                      <a:r>
                        <a:rPr lang="nl-NL" dirty="0"/>
                        <a:t>CLC/Bunker </a:t>
                      </a:r>
                      <a:r>
                        <a:rPr lang="nl-NL" dirty="0" err="1"/>
                        <a:t>Pollution</a:t>
                      </a:r>
                      <a:r>
                        <a:rPr lang="nl-NL" dirty="0"/>
                        <a:t> </a:t>
                      </a:r>
                      <a:r>
                        <a:rPr lang="nl-NL" dirty="0" err="1"/>
                        <a:t>Convention</a:t>
                      </a:r>
                      <a:endParaRPr lang="nl-NL" dirty="0"/>
                    </a:p>
                  </a:txBody>
                  <a:tcPr>
                    <a:solidFill>
                      <a:schemeClr val="accent5">
                        <a:lumMod val="20000"/>
                        <a:lumOff val="80000"/>
                      </a:schemeClr>
                    </a:solidFill>
                  </a:tcPr>
                </a:tc>
                <a:extLst>
                  <a:ext uri="{0D108BD9-81ED-4DB2-BD59-A6C34878D82A}">
                    <a16:rowId xmlns:a16="http://schemas.microsoft.com/office/drawing/2014/main" val="413392714"/>
                  </a:ext>
                </a:extLst>
              </a:tr>
              <a:tr h="1368132">
                <a:tc>
                  <a:txBody>
                    <a:bodyPr/>
                    <a:lstStyle/>
                    <a:p>
                      <a:r>
                        <a:rPr lang="nl-NL" dirty="0" err="1"/>
                        <a:t>Alternative</a:t>
                      </a:r>
                      <a:r>
                        <a:rPr lang="nl-NL" dirty="0"/>
                        <a:t> </a:t>
                      </a:r>
                      <a:r>
                        <a:rPr lang="nl-NL" dirty="0" err="1"/>
                        <a:t>fuels</a:t>
                      </a:r>
                      <a:endParaRPr lang="nl-NL" dirty="0"/>
                    </a:p>
                    <a:p>
                      <a:r>
                        <a:rPr lang="nl-NL" dirty="0"/>
                        <a:t>(LNG, </a:t>
                      </a:r>
                      <a:r>
                        <a:rPr lang="nl-NL" dirty="0" err="1"/>
                        <a:t>biofuels</a:t>
                      </a:r>
                      <a:r>
                        <a:rPr lang="nl-NL" dirty="0"/>
                        <a:t>, methanol, ammonia)</a:t>
                      </a:r>
                    </a:p>
                  </a:txBody>
                  <a:tcPr>
                    <a:solidFill>
                      <a:srgbClr val="F2F2F2"/>
                    </a:solidFill>
                  </a:tcPr>
                </a:tc>
                <a:tc>
                  <a:txBody>
                    <a:bodyPr/>
                    <a:lstStyle/>
                    <a:p>
                      <a:r>
                        <a:rPr lang="nl-NL" dirty="0"/>
                        <a:t>HNS </a:t>
                      </a:r>
                      <a:r>
                        <a:rPr lang="nl-NL" dirty="0" err="1"/>
                        <a:t>Convention</a:t>
                      </a:r>
                      <a:r>
                        <a:rPr lang="nl-NL" dirty="0"/>
                        <a:t> 2010</a:t>
                      </a:r>
                    </a:p>
                    <a:p>
                      <a:pPr marL="285750" indent="-285750">
                        <a:buFontTx/>
                        <a:buChar char="-"/>
                      </a:pPr>
                      <a:r>
                        <a:rPr lang="nl-NL" dirty="0" err="1"/>
                        <a:t>After</a:t>
                      </a:r>
                      <a:r>
                        <a:rPr lang="nl-NL" dirty="0"/>
                        <a:t> entry </a:t>
                      </a:r>
                      <a:r>
                        <a:rPr lang="nl-NL" dirty="0" err="1"/>
                        <a:t>into</a:t>
                      </a:r>
                      <a:r>
                        <a:rPr lang="nl-NL" dirty="0"/>
                        <a:t> force (nov 2027?)</a:t>
                      </a:r>
                    </a:p>
                    <a:p>
                      <a:pPr marL="285750" indent="-285750">
                        <a:buFontTx/>
                        <a:buChar char="-"/>
                      </a:pPr>
                      <a:r>
                        <a:rPr lang="nl-NL" dirty="0"/>
                        <a:t>In state </a:t>
                      </a:r>
                      <a:r>
                        <a:rPr lang="nl-NL" dirty="0" err="1"/>
                        <a:t>parties</a:t>
                      </a:r>
                      <a:endParaRPr lang="nl-NL" dirty="0"/>
                    </a:p>
                  </a:txBody>
                  <a:tcPr>
                    <a:solidFill>
                      <a:schemeClr val="accent5">
                        <a:lumMod val="20000"/>
                        <a:lumOff val="80000"/>
                      </a:schemeClr>
                    </a:solidFill>
                  </a:tcPr>
                </a:tc>
                <a:tc>
                  <a:txBody>
                    <a:bodyPr/>
                    <a:lstStyle/>
                    <a:p>
                      <a:endParaRPr lang="nl-NL" dirty="0"/>
                    </a:p>
                  </a:txBody>
                  <a:tcPr>
                    <a:solidFill>
                      <a:schemeClr val="accent5">
                        <a:lumMod val="20000"/>
                        <a:lumOff val="80000"/>
                      </a:schemeClr>
                    </a:solidFill>
                  </a:tcPr>
                </a:tc>
                <a:extLst>
                  <a:ext uri="{0D108BD9-81ED-4DB2-BD59-A6C34878D82A}">
                    <a16:rowId xmlns:a16="http://schemas.microsoft.com/office/drawing/2014/main" val="4263590914"/>
                  </a:ext>
                </a:extLst>
              </a:tr>
            </a:tbl>
          </a:graphicData>
        </a:graphic>
      </p:graphicFrame>
      <p:pic>
        <p:nvPicPr>
          <p:cNvPr id="4" name="Picture 6" descr="MyESL - Aplikacije na Google Playu">
            <a:extLst>
              <a:ext uri="{FF2B5EF4-FFF2-40B4-BE49-F238E27FC236}">
                <a16:creationId xmlns:a16="http://schemas.microsoft.com/office/drawing/2014/main" id="{94F737F7-266B-04DD-93B8-3BD772909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0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58496" cy="6858000"/>
          </a:xfrm>
          <a:prstGeom prst="rect">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3" name="Text 1"/>
          <p:cNvSpPr/>
          <p:nvPr/>
        </p:nvSpPr>
        <p:spPr>
          <a:xfrm>
            <a:off x="426720" y="243840"/>
            <a:ext cx="11216640" cy="670560"/>
          </a:xfrm>
          <a:prstGeom prst="rect">
            <a:avLst/>
          </a:prstGeom>
          <a:noFill/>
          <a:ln/>
        </p:spPr>
        <p:txBody>
          <a:bodyPr wrap="square" rtlCol="0" anchor="ctr"/>
          <a:lstStyle/>
          <a:p>
            <a:r>
              <a:rPr lang="en-US" sz="4267" b="1" dirty="0">
                <a:solidFill>
                  <a:srgbClr val="162A4A"/>
                </a:solidFill>
                <a:latin typeface="Cambria" panose="02040503050406030204" pitchFamily="18" charset="0"/>
                <a:ea typeface="Cambria" panose="02040503050406030204" pitchFamily="18" charset="0"/>
                <a:cs typeface="Georgia" pitchFamily="34" charset="-120"/>
              </a:rPr>
              <a:t>Alternative fuels = alternative risks</a:t>
            </a:r>
            <a:endParaRPr lang="en-US" sz="4267" dirty="0">
              <a:latin typeface="Cambria" panose="02040503050406030204" pitchFamily="18" charset="0"/>
              <a:ea typeface="Cambria" panose="02040503050406030204" pitchFamily="18" charset="0"/>
            </a:endParaRPr>
          </a:p>
        </p:txBody>
      </p:sp>
      <p:sp>
        <p:nvSpPr>
          <p:cNvPr id="4" name="Text 2"/>
          <p:cNvSpPr/>
          <p:nvPr/>
        </p:nvSpPr>
        <p:spPr>
          <a:xfrm>
            <a:off x="426720" y="950976"/>
            <a:ext cx="10972800" cy="426720"/>
          </a:xfrm>
          <a:prstGeom prst="rect">
            <a:avLst/>
          </a:prstGeom>
          <a:noFill/>
          <a:ln/>
        </p:spPr>
        <p:txBody>
          <a:bodyPr wrap="square" rtlCol="0" anchor="ctr"/>
          <a:lstStyle/>
          <a:p>
            <a:r>
              <a:rPr lang="en-US" sz="1867" i="1" dirty="0">
                <a:solidFill>
                  <a:srgbClr val="5B6A7A"/>
                </a:solidFill>
                <a:latin typeface="Cambria" panose="02040503050406030204" pitchFamily="18" charset="0"/>
                <a:ea typeface="Cambria" panose="02040503050406030204" pitchFamily="18" charset="0"/>
                <a:cs typeface="Calibri" pitchFamily="34" charset="-120"/>
              </a:rPr>
              <a:t>The legal gap: existing liability and compensation regimes were not designed for these hazards</a:t>
            </a:r>
            <a:endParaRPr lang="en-US" sz="1867" dirty="0">
              <a:latin typeface="Cambria" panose="02040503050406030204" pitchFamily="18" charset="0"/>
              <a:ea typeface="Cambria" panose="02040503050406030204" pitchFamily="18" charset="0"/>
            </a:endParaRPr>
          </a:p>
        </p:txBody>
      </p:sp>
      <p:sp>
        <p:nvSpPr>
          <p:cNvPr id="5" name="Shape 3"/>
          <p:cNvSpPr/>
          <p:nvPr/>
        </p:nvSpPr>
        <p:spPr>
          <a:xfrm>
            <a:off x="426720" y="1487424"/>
            <a:ext cx="5364480" cy="451104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6" name="Shape 4"/>
          <p:cNvSpPr/>
          <p:nvPr/>
        </p:nvSpPr>
        <p:spPr>
          <a:xfrm>
            <a:off x="426720" y="1487424"/>
            <a:ext cx="5364480" cy="97536"/>
          </a:xfrm>
          <a:prstGeom prst="rect">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7" name="Text 5"/>
          <p:cNvSpPr/>
          <p:nvPr/>
        </p:nvSpPr>
        <p:spPr>
          <a:xfrm>
            <a:off x="609600" y="1584960"/>
            <a:ext cx="4876800" cy="487680"/>
          </a:xfrm>
          <a:prstGeom prst="rect">
            <a:avLst/>
          </a:prstGeom>
          <a:noFill/>
          <a:ln/>
        </p:spPr>
        <p:txBody>
          <a:bodyPr wrap="square" rtlCol="0" anchor="ctr"/>
          <a:lstStyle/>
          <a:p>
            <a:r>
              <a:rPr lang="en-US" sz="1733" b="1" dirty="0">
                <a:solidFill>
                  <a:srgbClr val="162A4A"/>
                </a:solidFill>
                <a:latin typeface="Cambria" panose="02040503050406030204" pitchFamily="18" charset="0"/>
                <a:ea typeface="Cambria" panose="02040503050406030204" pitchFamily="18" charset="0"/>
                <a:cs typeface="Georgia" pitchFamily="34" charset="-120"/>
              </a:rPr>
              <a:t>Risk profile of alternative fuels</a:t>
            </a:r>
            <a:endParaRPr lang="en-US" sz="1733" dirty="0">
              <a:latin typeface="Cambria" panose="02040503050406030204" pitchFamily="18" charset="0"/>
              <a:ea typeface="Cambria" panose="02040503050406030204" pitchFamily="18" charset="0"/>
            </a:endParaRPr>
          </a:p>
        </p:txBody>
      </p:sp>
      <p:sp>
        <p:nvSpPr>
          <p:cNvPr id="8" name="Shape 6"/>
          <p:cNvSpPr/>
          <p:nvPr/>
        </p:nvSpPr>
        <p:spPr>
          <a:xfrm>
            <a:off x="609600" y="2218944"/>
            <a:ext cx="268224" cy="268224"/>
          </a:xfrm>
          <a:prstGeom prst="ellipse">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9" name="Text 7"/>
          <p:cNvSpPr/>
          <p:nvPr/>
        </p:nvSpPr>
        <p:spPr>
          <a:xfrm>
            <a:off x="999744" y="2182368"/>
            <a:ext cx="457200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Toxicity — ammonia is highly toxic; acute exposure is lethal</a:t>
            </a:r>
            <a:endParaRPr lang="en-US" sz="1400" dirty="0">
              <a:latin typeface="Cambria" panose="02040503050406030204" pitchFamily="18" charset="0"/>
              <a:ea typeface="Cambria" panose="02040503050406030204" pitchFamily="18" charset="0"/>
            </a:endParaRPr>
          </a:p>
        </p:txBody>
      </p:sp>
      <p:sp>
        <p:nvSpPr>
          <p:cNvPr id="10" name="Shape 8"/>
          <p:cNvSpPr/>
          <p:nvPr/>
        </p:nvSpPr>
        <p:spPr>
          <a:xfrm>
            <a:off x="609600" y="2816352"/>
            <a:ext cx="268224" cy="268224"/>
          </a:xfrm>
          <a:prstGeom prst="ellipse">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1" name="Text 9"/>
          <p:cNvSpPr/>
          <p:nvPr/>
        </p:nvSpPr>
        <p:spPr>
          <a:xfrm>
            <a:off x="999744" y="2779776"/>
            <a:ext cx="457200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Flammability — hydrogen poses novel explosion risks</a:t>
            </a:r>
            <a:endParaRPr lang="en-US" sz="1400" dirty="0">
              <a:latin typeface="Cambria" panose="02040503050406030204" pitchFamily="18" charset="0"/>
              <a:ea typeface="Cambria" panose="02040503050406030204" pitchFamily="18" charset="0"/>
            </a:endParaRPr>
          </a:p>
        </p:txBody>
      </p:sp>
      <p:sp>
        <p:nvSpPr>
          <p:cNvPr id="12" name="Shape 10"/>
          <p:cNvSpPr/>
          <p:nvPr/>
        </p:nvSpPr>
        <p:spPr>
          <a:xfrm>
            <a:off x="609600" y="3413760"/>
            <a:ext cx="268224" cy="268224"/>
          </a:xfrm>
          <a:prstGeom prst="ellipse">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3" name="Text 11"/>
          <p:cNvSpPr/>
          <p:nvPr/>
        </p:nvSpPr>
        <p:spPr>
          <a:xfrm>
            <a:off x="999744" y="3377184"/>
            <a:ext cx="457200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Corrosivity — methanol damages conventional containment</a:t>
            </a:r>
            <a:endParaRPr lang="en-US" sz="1400" dirty="0">
              <a:latin typeface="Cambria" panose="02040503050406030204" pitchFamily="18" charset="0"/>
              <a:ea typeface="Cambria" panose="02040503050406030204" pitchFamily="18" charset="0"/>
            </a:endParaRPr>
          </a:p>
        </p:txBody>
      </p:sp>
      <p:sp>
        <p:nvSpPr>
          <p:cNvPr id="14" name="Shape 12"/>
          <p:cNvSpPr/>
          <p:nvPr/>
        </p:nvSpPr>
        <p:spPr>
          <a:xfrm>
            <a:off x="609600" y="4011168"/>
            <a:ext cx="268224" cy="268224"/>
          </a:xfrm>
          <a:prstGeom prst="ellipse">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5" name="Text 13"/>
          <p:cNvSpPr/>
          <p:nvPr/>
        </p:nvSpPr>
        <p:spPr>
          <a:xfrm>
            <a:off x="999744" y="3974592"/>
            <a:ext cx="457200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Invisible damage — some fuels leave no visible pollution trail</a:t>
            </a:r>
            <a:endParaRPr lang="en-US" sz="1400" dirty="0">
              <a:latin typeface="Cambria" panose="02040503050406030204" pitchFamily="18" charset="0"/>
              <a:ea typeface="Cambria" panose="02040503050406030204" pitchFamily="18" charset="0"/>
            </a:endParaRPr>
          </a:p>
        </p:txBody>
      </p:sp>
      <p:sp>
        <p:nvSpPr>
          <p:cNvPr id="16" name="Shape 14"/>
          <p:cNvSpPr/>
          <p:nvPr/>
        </p:nvSpPr>
        <p:spPr>
          <a:xfrm>
            <a:off x="609600" y="4608576"/>
            <a:ext cx="268224" cy="268224"/>
          </a:xfrm>
          <a:prstGeom prst="ellipse">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7" name="Text 15"/>
          <p:cNvSpPr/>
          <p:nvPr/>
        </p:nvSpPr>
        <p:spPr>
          <a:xfrm>
            <a:off x="999744" y="4572000"/>
            <a:ext cx="457200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Blended fuels — biofuel blends interact unpredictably with existing materials</a:t>
            </a:r>
            <a:endParaRPr lang="en-US" sz="1400" dirty="0">
              <a:latin typeface="Cambria" panose="02040503050406030204" pitchFamily="18" charset="0"/>
              <a:ea typeface="Cambria" panose="02040503050406030204" pitchFamily="18" charset="0"/>
            </a:endParaRPr>
          </a:p>
        </p:txBody>
      </p:sp>
      <p:sp>
        <p:nvSpPr>
          <p:cNvPr id="18" name="Shape 16"/>
          <p:cNvSpPr/>
          <p:nvPr/>
        </p:nvSpPr>
        <p:spPr>
          <a:xfrm>
            <a:off x="6217920" y="1487424"/>
            <a:ext cx="5547360" cy="4511040"/>
          </a:xfrm>
          <a:prstGeom prst="rect">
            <a:avLst/>
          </a:prstGeom>
          <a:solidFill>
            <a:srgbClr val="FFF3E8"/>
          </a:solidFill>
          <a:ln w="12700">
            <a:solidFill>
              <a:srgbClr val="FFF3E8"/>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9" name="Shape 17"/>
          <p:cNvSpPr/>
          <p:nvPr/>
        </p:nvSpPr>
        <p:spPr>
          <a:xfrm>
            <a:off x="6217920" y="1487424"/>
            <a:ext cx="5547360" cy="97536"/>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0" name="Text 18"/>
          <p:cNvSpPr/>
          <p:nvPr/>
        </p:nvSpPr>
        <p:spPr>
          <a:xfrm>
            <a:off x="6400800" y="1584960"/>
            <a:ext cx="5120640" cy="487680"/>
          </a:xfrm>
          <a:prstGeom prst="rect">
            <a:avLst/>
          </a:prstGeom>
          <a:noFill/>
          <a:ln/>
        </p:spPr>
        <p:txBody>
          <a:bodyPr wrap="square" rtlCol="0" anchor="ctr"/>
          <a:lstStyle/>
          <a:p>
            <a:r>
              <a:rPr lang="en-US" sz="1733" b="1" dirty="0">
                <a:solidFill>
                  <a:srgbClr val="162A4A"/>
                </a:solidFill>
                <a:latin typeface="Cambria" panose="02040503050406030204" pitchFamily="18" charset="0"/>
                <a:ea typeface="Cambria" panose="02040503050406030204" pitchFamily="18" charset="0"/>
                <a:cs typeface="Georgia" pitchFamily="34" charset="-120"/>
              </a:rPr>
              <a:t>The existing legal gap</a:t>
            </a:r>
            <a:endParaRPr lang="en-US" sz="1733" dirty="0">
              <a:latin typeface="Cambria" panose="02040503050406030204" pitchFamily="18" charset="0"/>
              <a:ea typeface="Cambria" panose="02040503050406030204" pitchFamily="18" charset="0"/>
            </a:endParaRPr>
          </a:p>
        </p:txBody>
      </p:sp>
      <p:sp>
        <p:nvSpPr>
          <p:cNvPr id="21" name="Text 19"/>
          <p:cNvSpPr/>
          <p:nvPr/>
        </p:nvSpPr>
        <p:spPr>
          <a:xfrm>
            <a:off x="6400800" y="2194560"/>
            <a:ext cx="5120640" cy="914400"/>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The CLC/Fund, HNS Convention, Bunkers Convention and Nairobi WRC were each designed around specific, known substances and incident types. None adequately addresses:
</a:t>
            </a:r>
            <a:endParaRPr lang="en-US" sz="1400" dirty="0">
              <a:latin typeface="Cambria" panose="02040503050406030204" pitchFamily="18" charset="0"/>
              <a:ea typeface="Cambria" panose="02040503050406030204" pitchFamily="18" charset="0"/>
            </a:endParaRPr>
          </a:p>
        </p:txBody>
      </p:sp>
      <p:sp>
        <p:nvSpPr>
          <p:cNvPr id="22" name="Shape 20"/>
          <p:cNvSpPr/>
          <p:nvPr/>
        </p:nvSpPr>
        <p:spPr>
          <a:xfrm>
            <a:off x="6400800" y="3145536"/>
            <a:ext cx="219456" cy="268224"/>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3" name="Text 21"/>
          <p:cNvSpPr/>
          <p:nvPr/>
        </p:nvSpPr>
        <p:spPr>
          <a:xfrm>
            <a:off x="6729984" y="3108960"/>
            <a:ext cx="481584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Who bears liability for new fuel incidents?</a:t>
            </a:r>
            <a:endParaRPr lang="en-US" sz="1400" dirty="0">
              <a:latin typeface="Cambria" panose="02040503050406030204" pitchFamily="18" charset="0"/>
              <a:ea typeface="Cambria" panose="02040503050406030204" pitchFamily="18" charset="0"/>
            </a:endParaRPr>
          </a:p>
        </p:txBody>
      </p:sp>
      <p:sp>
        <p:nvSpPr>
          <p:cNvPr id="24" name="Shape 22"/>
          <p:cNvSpPr/>
          <p:nvPr/>
        </p:nvSpPr>
        <p:spPr>
          <a:xfrm>
            <a:off x="6400800" y="3779520"/>
            <a:ext cx="219456" cy="268224"/>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5" name="Text 23"/>
          <p:cNvSpPr/>
          <p:nvPr/>
        </p:nvSpPr>
        <p:spPr>
          <a:xfrm>
            <a:off x="6729984" y="3742944"/>
            <a:ext cx="481584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What is the scope of damage that needs to be compensated?</a:t>
            </a:r>
            <a:endParaRPr lang="en-US" sz="1400" dirty="0">
              <a:latin typeface="Cambria" panose="02040503050406030204" pitchFamily="18" charset="0"/>
              <a:ea typeface="Cambria" panose="02040503050406030204" pitchFamily="18" charset="0"/>
            </a:endParaRPr>
          </a:p>
        </p:txBody>
      </p:sp>
      <p:sp>
        <p:nvSpPr>
          <p:cNvPr id="26" name="Shape 24"/>
          <p:cNvSpPr/>
          <p:nvPr/>
        </p:nvSpPr>
        <p:spPr>
          <a:xfrm>
            <a:off x="6400800" y="4413504"/>
            <a:ext cx="219456" cy="268224"/>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7" name="Text 25"/>
          <p:cNvSpPr/>
          <p:nvPr/>
        </p:nvSpPr>
        <p:spPr>
          <a:xfrm>
            <a:off x="6729984" y="4376928"/>
            <a:ext cx="481584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Which convention applies to which fuel?</a:t>
            </a:r>
            <a:endParaRPr lang="en-US" sz="1400" dirty="0">
              <a:latin typeface="Cambria" panose="02040503050406030204" pitchFamily="18" charset="0"/>
              <a:ea typeface="Cambria" panose="02040503050406030204" pitchFamily="18" charset="0"/>
            </a:endParaRPr>
          </a:p>
        </p:txBody>
      </p:sp>
      <p:sp>
        <p:nvSpPr>
          <p:cNvPr id="28" name="Shape 26"/>
          <p:cNvSpPr/>
          <p:nvPr/>
        </p:nvSpPr>
        <p:spPr>
          <a:xfrm>
            <a:off x="6400800" y="5047488"/>
            <a:ext cx="219456" cy="268224"/>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9" name="Text 27"/>
          <p:cNvSpPr/>
          <p:nvPr/>
        </p:nvSpPr>
        <p:spPr>
          <a:xfrm>
            <a:off x="6729984" y="5010912"/>
            <a:ext cx="4815840" cy="512064"/>
          </a:xfrm>
          <a:prstGeom prst="rect">
            <a:avLst/>
          </a:prstGeom>
          <a:noFill/>
          <a:ln/>
        </p:spPr>
        <p:txBody>
          <a:bodyPr wrap="square" rtlCol="0" anchor="ctr"/>
          <a:lstStyle/>
          <a:p>
            <a:r>
              <a:rPr lang="en-US" sz="1400" dirty="0">
                <a:solidFill>
                  <a:srgbClr val="5B6A7A"/>
                </a:solidFill>
                <a:latin typeface="Cambria" panose="02040503050406030204" pitchFamily="18" charset="0"/>
                <a:ea typeface="Cambria" panose="02040503050406030204" pitchFamily="18" charset="0"/>
                <a:cs typeface="Calibri" pitchFamily="34" charset="-120"/>
              </a:rPr>
              <a:t>How are cross-border incidents handled?</a:t>
            </a:r>
            <a:endParaRPr lang="en-US" sz="1400" dirty="0">
              <a:latin typeface="Cambria" panose="02040503050406030204" pitchFamily="18" charset="0"/>
              <a:ea typeface="Cambria" panose="02040503050406030204" pitchFamily="18" charset="0"/>
            </a:endParaRPr>
          </a:p>
        </p:txBody>
      </p:sp>
      <p:sp>
        <p:nvSpPr>
          <p:cNvPr id="30" name="Text 28"/>
          <p:cNvSpPr/>
          <p:nvPr/>
        </p:nvSpPr>
        <p:spPr>
          <a:xfrm>
            <a:off x="6400800" y="5608320"/>
            <a:ext cx="5120640" cy="268224"/>
          </a:xfrm>
          <a:prstGeom prst="rect">
            <a:avLst/>
          </a:prstGeom>
          <a:noFill/>
          <a:ln/>
        </p:spPr>
        <p:txBody>
          <a:bodyPr wrap="square" rtlCol="0" anchor="ctr"/>
          <a:lstStyle/>
          <a:p>
            <a:r>
              <a:rPr lang="en-US" sz="1333" b="1" i="1" dirty="0">
                <a:solidFill>
                  <a:srgbClr val="E07020"/>
                </a:solidFill>
                <a:latin typeface="Cambria" panose="02040503050406030204" pitchFamily="18" charset="0"/>
                <a:ea typeface="Cambria" panose="02040503050406030204" pitchFamily="18" charset="0"/>
                <a:cs typeface="Calibri" pitchFamily="34" charset="-120"/>
              </a:rPr>
              <a:t>New fuels demand new legal frameworks: proactively, before incidents occur.</a:t>
            </a:r>
            <a:endParaRPr lang="en-US" sz="1333" dirty="0">
              <a:latin typeface="Cambria" panose="02040503050406030204" pitchFamily="18" charset="0"/>
              <a:ea typeface="Cambria" panose="02040503050406030204" pitchFamily="18" charset="0"/>
            </a:endParaRPr>
          </a:p>
        </p:txBody>
      </p:sp>
      <p:sp>
        <p:nvSpPr>
          <p:cNvPr id="31" name="Text 29"/>
          <p:cNvSpPr/>
          <p:nvPr/>
        </p:nvSpPr>
        <p:spPr>
          <a:xfrm>
            <a:off x="426720" y="6364224"/>
            <a:ext cx="9753600" cy="268224"/>
          </a:xfrm>
          <a:prstGeom prst="rect">
            <a:avLst/>
          </a:prstGeom>
          <a:noFill/>
          <a:ln/>
        </p:spPr>
        <p:txBody>
          <a:bodyPr wrap="square" rtlCol="0" anchor="ctr"/>
          <a:lstStyle/>
          <a:p>
            <a:r>
              <a:rPr lang="en-US" sz="1067" i="1" dirty="0">
                <a:solidFill>
                  <a:srgbClr val="6A7B8C"/>
                </a:solidFill>
                <a:latin typeface="Cambria" panose="02040503050406030204" pitchFamily="18" charset="0"/>
                <a:ea typeface="Cambria" panose="02040503050406030204" pitchFamily="18" charset="0"/>
                <a:cs typeface="Calibri" pitchFamily="34" charset="-120"/>
              </a:rPr>
              <a:t>Kruit · Van Traa Advocaten · CMI IWG on Maritime Decarbonisation · CMI Colloquium Rio de Janeiro 2026</a:t>
            </a:r>
            <a:endParaRPr lang="en-US" sz="1067" dirty="0">
              <a:latin typeface="Cambria" panose="02040503050406030204" pitchFamily="18" charset="0"/>
              <a:ea typeface="Cambria" panose="02040503050406030204" pitchFamily="18" charset="0"/>
            </a:endParaRPr>
          </a:p>
        </p:txBody>
      </p:sp>
      <p:pic>
        <p:nvPicPr>
          <p:cNvPr id="32" name="Picture 2" descr="Congresso Marítimo Internacional - Rio de Janeiro Conference">
            <a:extLst>
              <a:ext uri="{FF2B5EF4-FFF2-40B4-BE49-F238E27FC236}">
                <a16:creationId xmlns:a16="http://schemas.microsoft.com/office/drawing/2014/main" id="{533C9FA0-0A9E-3053-B2C8-406F5AEEC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62A98-95F3-1F1D-7CD0-932980C6E549}"/>
              </a:ext>
            </a:extLst>
          </p:cNvPr>
          <p:cNvSpPr>
            <a:spLocks noGrp="1"/>
          </p:cNvSpPr>
          <p:nvPr>
            <p:ph type="title"/>
          </p:nvPr>
        </p:nvSpPr>
        <p:spPr/>
        <p:txBody>
          <a:bodyPr>
            <a:normAutofit/>
          </a:bodyPr>
          <a:lstStyle/>
          <a:p>
            <a:pPr defTabSz="914400"/>
            <a:r>
              <a:rPr lang="nl-NL" sz="4000" b="1" dirty="0">
                <a:solidFill>
                  <a:srgbClr val="0EB7D8"/>
                </a:solidFill>
                <a:latin typeface="+mn-lt"/>
              </a:rPr>
              <a:t>Recommendation CMI IWG</a:t>
            </a:r>
          </a:p>
        </p:txBody>
      </p:sp>
      <p:sp>
        <p:nvSpPr>
          <p:cNvPr id="3" name="Tijdelijke aanduiding voor inhoud 2">
            <a:extLst>
              <a:ext uri="{FF2B5EF4-FFF2-40B4-BE49-F238E27FC236}">
                <a16:creationId xmlns:a16="http://schemas.microsoft.com/office/drawing/2014/main" id="{C22DB717-37D5-B6B9-D839-B2BAFDF9E0E9}"/>
              </a:ext>
            </a:extLst>
          </p:cNvPr>
          <p:cNvSpPr>
            <a:spLocks noGrp="1"/>
          </p:cNvSpPr>
          <p:nvPr>
            <p:ph idx="1"/>
          </p:nvPr>
        </p:nvSpPr>
        <p:spPr>
          <a:xfrm>
            <a:off x="838199" y="1544271"/>
            <a:ext cx="9848353" cy="4351338"/>
          </a:xfrm>
        </p:spPr>
        <p:txBody>
          <a:bodyPr/>
          <a:lstStyle/>
          <a:p>
            <a:pPr marL="0" indent="0">
              <a:buNone/>
            </a:pPr>
            <a:endParaRPr lang="en-US" sz="2800" dirty="0"/>
          </a:p>
          <a:p>
            <a:pPr defTabSz="914400">
              <a:buClr>
                <a:srgbClr val="0EB7D8"/>
              </a:buClr>
              <a:buBlip>
                <a:blip r:embed="rId2"/>
              </a:buBlip>
            </a:pPr>
            <a:r>
              <a:rPr lang="nl-NL" dirty="0">
                <a:solidFill>
                  <a:schemeClr val="tx1">
                    <a:lumMod val="65000"/>
                    <a:lumOff val="35000"/>
                  </a:schemeClr>
                </a:solidFill>
                <a:latin typeface="Lato" panose="020F0502020204030203" pitchFamily="34" charset="0"/>
                <a:hlinkClick r:id="rId3">
                  <a:extLst>
                    <a:ext uri="{A12FA001-AC4F-418D-AE19-62706E023703}">
                      <ahyp:hlinkClr xmlns:ahyp="http://schemas.microsoft.com/office/drawing/2018/hyperlinkcolor" val="tx"/>
                    </a:ext>
                  </a:extLst>
                </a:hlinkClick>
              </a:rPr>
              <a:t>Gothenburg-discussion-paper-Green-Fuels-1.pdf</a:t>
            </a:r>
            <a:r>
              <a:rPr lang="nl-NL" dirty="0">
                <a:solidFill>
                  <a:schemeClr val="tx1">
                    <a:lumMod val="65000"/>
                    <a:lumOff val="35000"/>
                  </a:schemeClr>
                </a:solidFill>
                <a:latin typeface="Lato" panose="020F0502020204030203" pitchFamily="34" charset="0"/>
              </a:rPr>
              <a:t>:</a:t>
            </a:r>
          </a:p>
          <a:p>
            <a:pPr defTabSz="914400">
              <a:buClr>
                <a:srgbClr val="0EB7D8"/>
              </a:buClr>
              <a:buBlip>
                <a:blip r:embed="rId2"/>
              </a:buBlip>
            </a:pPr>
            <a:endParaRPr lang="nl-NL" dirty="0">
              <a:solidFill>
                <a:schemeClr val="tx1">
                  <a:lumMod val="65000"/>
                  <a:lumOff val="35000"/>
                </a:schemeClr>
              </a:solidFill>
              <a:latin typeface="Lato" panose="020F0502020204030203" pitchFamily="34" charset="0"/>
            </a:endParaRPr>
          </a:p>
          <a:p>
            <a:pPr defTabSz="914400">
              <a:buClr>
                <a:srgbClr val="0EB7D8"/>
              </a:buClr>
              <a:buBlip>
                <a:blip r:embed="rId2"/>
              </a:buBlip>
            </a:pPr>
            <a:r>
              <a:rPr lang="en-US" dirty="0">
                <a:solidFill>
                  <a:schemeClr val="tx1">
                    <a:lumMod val="65000"/>
                    <a:lumOff val="35000"/>
                  </a:schemeClr>
                </a:solidFill>
                <a:latin typeface="Lato" panose="020F0502020204030203" pitchFamily="34" charset="0"/>
              </a:rPr>
              <a:t>“There is a need for an international discussion on the necessity for a legal regime to deal with civil liability and compensation in case of an incident involving alternative fuels, either carried on board vessels as cargo or to be used as fuel.” </a:t>
            </a:r>
          </a:p>
        </p:txBody>
      </p:sp>
      <p:pic>
        <p:nvPicPr>
          <p:cNvPr id="4" name="Picture 6" descr="MyESL - Aplikacije na Google Playu">
            <a:extLst>
              <a:ext uri="{FF2B5EF4-FFF2-40B4-BE49-F238E27FC236}">
                <a16:creationId xmlns:a16="http://schemas.microsoft.com/office/drawing/2014/main" id="{C33ABDB0-1C58-EB5B-AAF1-BB52DD11F7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832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64E3-86A7-4BFB-1511-FD5A457F984A}"/>
            </a:ext>
          </a:extLst>
        </p:cNvPr>
        <p:cNvGrpSpPr/>
        <p:nvPr/>
      </p:nvGrpSpPr>
      <p:grpSpPr>
        <a:xfrm>
          <a:off x="0" y="0"/>
          <a:ext cx="0" cy="0"/>
          <a:chOff x="0" y="0"/>
          <a:chExt cx="0" cy="0"/>
        </a:xfrm>
      </p:grpSpPr>
      <p:pic>
        <p:nvPicPr>
          <p:cNvPr id="22" name="Picture 6" descr="MyESL - Aplikacije na Google Playu">
            <a:extLst>
              <a:ext uri="{FF2B5EF4-FFF2-40B4-BE49-F238E27FC236}">
                <a16:creationId xmlns:a16="http://schemas.microsoft.com/office/drawing/2014/main" id="{E2771FCE-56F5-283A-251E-313E9EE87E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722EC72E-C2C0-15C9-5948-A858A120A9F1}"/>
              </a:ext>
            </a:extLst>
          </p:cNvPr>
          <p:cNvPicPr>
            <a:picLocks noChangeAspect="1"/>
          </p:cNvPicPr>
          <p:nvPr/>
        </p:nvPicPr>
        <p:blipFill>
          <a:blip r:embed="rId4"/>
          <a:stretch>
            <a:fillRect/>
          </a:stretch>
        </p:blipFill>
        <p:spPr>
          <a:xfrm>
            <a:off x="4898027" y="2852657"/>
            <a:ext cx="1197973" cy="1152686"/>
          </a:xfrm>
          <a:prstGeom prst="rect">
            <a:avLst/>
          </a:prstGeom>
        </p:spPr>
      </p:pic>
      <p:sp>
        <p:nvSpPr>
          <p:cNvPr id="4" name="Titel 1">
            <a:extLst>
              <a:ext uri="{FF2B5EF4-FFF2-40B4-BE49-F238E27FC236}">
                <a16:creationId xmlns:a16="http://schemas.microsoft.com/office/drawing/2014/main" id="{372891C9-940C-0BA1-F726-3A5A00EDE273}"/>
              </a:ext>
            </a:extLst>
          </p:cNvPr>
          <p:cNvSpPr txBox="1">
            <a:spLocks/>
          </p:cNvSpPr>
          <p:nvPr/>
        </p:nvSpPr>
        <p:spPr>
          <a:xfrm>
            <a:off x="5614285" y="3393025"/>
            <a:ext cx="3659717" cy="621836"/>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000" b="1" kern="1200">
                <a:solidFill>
                  <a:srgbClr val="0EB7D8"/>
                </a:solidFill>
                <a:latin typeface="+mn-lt"/>
                <a:ea typeface="+mj-ea"/>
                <a:cs typeface="+mj-cs"/>
              </a:defRPr>
            </a:lvl1pPr>
          </a:lstStyle>
          <a:p>
            <a:pPr algn="r"/>
            <a:r>
              <a:rPr lang="en-US" sz="5400"/>
              <a:t> </a:t>
            </a:r>
            <a:endParaRPr lang="en-US" sz="5400" dirty="0"/>
          </a:p>
        </p:txBody>
      </p:sp>
      <p:sp>
        <p:nvSpPr>
          <p:cNvPr id="7" name="Tekstvak 6">
            <a:extLst>
              <a:ext uri="{FF2B5EF4-FFF2-40B4-BE49-F238E27FC236}">
                <a16:creationId xmlns:a16="http://schemas.microsoft.com/office/drawing/2014/main" id="{4FC0AA2C-D840-E290-7A4B-550563400285}"/>
              </a:ext>
            </a:extLst>
          </p:cNvPr>
          <p:cNvSpPr txBox="1"/>
          <p:nvPr/>
        </p:nvSpPr>
        <p:spPr>
          <a:xfrm>
            <a:off x="179089" y="2782760"/>
            <a:ext cx="4607040" cy="369332"/>
          </a:xfrm>
          <a:prstGeom prst="rect">
            <a:avLst/>
          </a:prstGeom>
          <a:noFill/>
        </p:spPr>
        <p:txBody>
          <a:bodyPr wrap="square" rtlCol="0">
            <a:spAutoFit/>
          </a:bodyPr>
          <a:lstStyle/>
          <a:p>
            <a:r>
              <a:rPr lang="nl-NL" dirty="0"/>
              <a:t>Nick Gaskell	    Jan-Erik Pötschke</a:t>
            </a:r>
          </a:p>
        </p:txBody>
      </p:sp>
      <p:sp>
        <p:nvSpPr>
          <p:cNvPr id="8" name="Tekstvak 7">
            <a:extLst>
              <a:ext uri="{FF2B5EF4-FFF2-40B4-BE49-F238E27FC236}">
                <a16:creationId xmlns:a16="http://schemas.microsoft.com/office/drawing/2014/main" id="{3F1C00DA-6CB4-FAD8-EE8C-4260091166D7}"/>
              </a:ext>
            </a:extLst>
          </p:cNvPr>
          <p:cNvSpPr txBox="1"/>
          <p:nvPr/>
        </p:nvSpPr>
        <p:spPr>
          <a:xfrm>
            <a:off x="6802248" y="2822071"/>
            <a:ext cx="1821433" cy="369332"/>
          </a:xfrm>
          <a:prstGeom prst="rect">
            <a:avLst/>
          </a:prstGeom>
          <a:noFill/>
        </p:spPr>
        <p:txBody>
          <a:bodyPr wrap="square" rtlCol="0">
            <a:spAutoFit/>
          </a:bodyPr>
          <a:lstStyle/>
          <a:p>
            <a:r>
              <a:rPr lang="nl-NL" dirty="0"/>
              <a:t>Jaime Albors</a:t>
            </a:r>
          </a:p>
        </p:txBody>
      </p:sp>
      <p:pic>
        <p:nvPicPr>
          <p:cNvPr id="9" name="Picture 9" descr="A person in a suit smiling&#10;&#10;Description automatically generated">
            <a:extLst>
              <a:ext uri="{FF2B5EF4-FFF2-40B4-BE49-F238E27FC236}">
                <a16:creationId xmlns:a16="http://schemas.microsoft.com/office/drawing/2014/main" id="{C6969E45-8E00-92B5-1BD5-362512F8B440}"/>
              </a:ext>
            </a:extLst>
          </p:cNvPr>
          <p:cNvPicPr>
            <a:picLocks noChangeAspect="1"/>
          </p:cNvPicPr>
          <p:nvPr/>
        </p:nvPicPr>
        <p:blipFill rotWithShape="1">
          <a:blip r:embed="rId5"/>
          <a:srcRect b="8705"/>
          <a:stretch/>
        </p:blipFill>
        <p:spPr>
          <a:xfrm>
            <a:off x="9057309" y="504354"/>
            <a:ext cx="1833550" cy="2317717"/>
          </a:xfrm>
          <a:prstGeom prst="rect">
            <a:avLst/>
          </a:prstGeom>
        </p:spPr>
      </p:pic>
      <p:sp>
        <p:nvSpPr>
          <p:cNvPr id="28" name="Tekstvak 27">
            <a:extLst>
              <a:ext uri="{FF2B5EF4-FFF2-40B4-BE49-F238E27FC236}">
                <a16:creationId xmlns:a16="http://schemas.microsoft.com/office/drawing/2014/main" id="{1300C586-3944-A8E7-227C-B6B8250126B8}"/>
              </a:ext>
            </a:extLst>
          </p:cNvPr>
          <p:cNvSpPr txBox="1"/>
          <p:nvPr/>
        </p:nvSpPr>
        <p:spPr>
          <a:xfrm>
            <a:off x="6962197" y="5845013"/>
            <a:ext cx="4258959" cy="369332"/>
          </a:xfrm>
          <a:prstGeom prst="rect">
            <a:avLst/>
          </a:prstGeom>
          <a:noFill/>
        </p:spPr>
        <p:txBody>
          <a:bodyPr wrap="square" rtlCol="0">
            <a:spAutoFit/>
          </a:bodyPr>
          <a:lstStyle/>
          <a:p>
            <a:r>
              <a:rPr lang="nl-NL" dirty="0"/>
              <a:t>		</a:t>
            </a:r>
          </a:p>
        </p:txBody>
      </p:sp>
      <p:sp>
        <p:nvSpPr>
          <p:cNvPr id="31" name="Tekstvak 30">
            <a:extLst>
              <a:ext uri="{FF2B5EF4-FFF2-40B4-BE49-F238E27FC236}">
                <a16:creationId xmlns:a16="http://schemas.microsoft.com/office/drawing/2014/main" id="{83CA6965-8F93-35A7-C065-6FBF175BB074}"/>
              </a:ext>
            </a:extLst>
          </p:cNvPr>
          <p:cNvSpPr txBox="1"/>
          <p:nvPr/>
        </p:nvSpPr>
        <p:spPr>
          <a:xfrm>
            <a:off x="64036" y="5864288"/>
            <a:ext cx="2181223" cy="369332"/>
          </a:xfrm>
          <a:prstGeom prst="rect">
            <a:avLst/>
          </a:prstGeom>
          <a:noFill/>
        </p:spPr>
        <p:txBody>
          <a:bodyPr wrap="square" rtlCol="0">
            <a:spAutoFit/>
          </a:bodyPr>
          <a:lstStyle/>
          <a:p>
            <a:r>
              <a:rPr lang="nl-NL" dirty="0"/>
              <a:t>  Hannah Mosmans</a:t>
            </a:r>
          </a:p>
        </p:txBody>
      </p:sp>
      <p:sp>
        <p:nvSpPr>
          <p:cNvPr id="34" name="Tekstvak 33">
            <a:extLst>
              <a:ext uri="{FF2B5EF4-FFF2-40B4-BE49-F238E27FC236}">
                <a16:creationId xmlns:a16="http://schemas.microsoft.com/office/drawing/2014/main" id="{8EF7A472-46BB-F525-F161-524535FE63FD}"/>
              </a:ext>
            </a:extLst>
          </p:cNvPr>
          <p:cNvSpPr txBox="1"/>
          <p:nvPr/>
        </p:nvSpPr>
        <p:spPr>
          <a:xfrm>
            <a:off x="6814883" y="5845012"/>
            <a:ext cx="4406273" cy="369332"/>
          </a:xfrm>
          <a:prstGeom prst="rect">
            <a:avLst/>
          </a:prstGeom>
          <a:noFill/>
        </p:spPr>
        <p:txBody>
          <a:bodyPr wrap="square" rtlCol="0">
            <a:spAutoFit/>
          </a:bodyPr>
          <a:lstStyle/>
          <a:p>
            <a:r>
              <a:rPr lang="nl-NL" dirty="0" err="1"/>
              <a:t>Manami</a:t>
            </a:r>
            <a:r>
              <a:rPr lang="nl-NL" dirty="0"/>
              <a:t> </a:t>
            </a:r>
            <a:r>
              <a:rPr lang="nl-NL" dirty="0" err="1"/>
              <a:t>Sasaoka</a:t>
            </a:r>
            <a:r>
              <a:rPr lang="nl-NL" dirty="0"/>
              <a:t>              Jolien Kruit </a:t>
            </a:r>
          </a:p>
        </p:txBody>
      </p:sp>
      <p:pic>
        <p:nvPicPr>
          <p:cNvPr id="2" name="Afbeelding 1">
            <a:extLst>
              <a:ext uri="{FF2B5EF4-FFF2-40B4-BE49-F238E27FC236}">
                <a16:creationId xmlns:a16="http://schemas.microsoft.com/office/drawing/2014/main" id="{39C8C03B-CA96-5400-080B-EA23AE2C1142}"/>
              </a:ext>
            </a:extLst>
          </p:cNvPr>
          <p:cNvPicPr>
            <a:picLocks noChangeAspect="1"/>
          </p:cNvPicPr>
          <p:nvPr/>
        </p:nvPicPr>
        <p:blipFill>
          <a:blip r:embed="rId6"/>
          <a:stretch>
            <a:fillRect/>
          </a:stretch>
        </p:blipFill>
        <p:spPr>
          <a:xfrm>
            <a:off x="2370920" y="3832284"/>
            <a:ext cx="1900372" cy="2012728"/>
          </a:xfrm>
          <a:prstGeom prst="rect">
            <a:avLst/>
          </a:prstGeom>
        </p:spPr>
      </p:pic>
      <p:sp>
        <p:nvSpPr>
          <p:cNvPr id="12" name="Tekstvak 11">
            <a:extLst>
              <a:ext uri="{FF2B5EF4-FFF2-40B4-BE49-F238E27FC236}">
                <a16:creationId xmlns:a16="http://schemas.microsoft.com/office/drawing/2014/main" id="{D97A0A01-309A-CD4C-75E8-D7A473BDB65F}"/>
              </a:ext>
            </a:extLst>
          </p:cNvPr>
          <p:cNvSpPr txBox="1"/>
          <p:nvPr/>
        </p:nvSpPr>
        <p:spPr>
          <a:xfrm>
            <a:off x="9130218" y="2869598"/>
            <a:ext cx="2322806" cy="369332"/>
          </a:xfrm>
          <a:prstGeom prst="rect">
            <a:avLst/>
          </a:prstGeom>
          <a:noFill/>
        </p:spPr>
        <p:txBody>
          <a:bodyPr wrap="square">
            <a:spAutoFit/>
          </a:bodyPr>
          <a:lstStyle/>
          <a:p>
            <a:r>
              <a:rPr lang="nl-NL" dirty="0"/>
              <a:t>Neil Henderson	</a:t>
            </a:r>
          </a:p>
        </p:txBody>
      </p:sp>
      <p:pic>
        <p:nvPicPr>
          <p:cNvPr id="13" name="Afbeelding 12">
            <a:extLst>
              <a:ext uri="{FF2B5EF4-FFF2-40B4-BE49-F238E27FC236}">
                <a16:creationId xmlns:a16="http://schemas.microsoft.com/office/drawing/2014/main" id="{F8FA7E5B-C8DF-CA50-1259-CA9255A69327}"/>
              </a:ext>
            </a:extLst>
          </p:cNvPr>
          <p:cNvPicPr>
            <a:picLocks noChangeAspect="1"/>
          </p:cNvPicPr>
          <p:nvPr/>
        </p:nvPicPr>
        <p:blipFill>
          <a:blip r:embed="rId7"/>
          <a:stretch>
            <a:fillRect/>
          </a:stretch>
        </p:blipFill>
        <p:spPr>
          <a:xfrm>
            <a:off x="6867788" y="3515929"/>
            <a:ext cx="1892489" cy="2320657"/>
          </a:xfrm>
          <a:prstGeom prst="rect">
            <a:avLst/>
          </a:prstGeom>
        </p:spPr>
      </p:pic>
      <p:pic>
        <p:nvPicPr>
          <p:cNvPr id="17" name="Afbeelding 16">
            <a:extLst>
              <a:ext uri="{FF2B5EF4-FFF2-40B4-BE49-F238E27FC236}">
                <a16:creationId xmlns:a16="http://schemas.microsoft.com/office/drawing/2014/main" id="{808F7A82-210D-AD69-1EE4-9FAA9950398E}"/>
              </a:ext>
            </a:extLst>
          </p:cNvPr>
          <p:cNvPicPr>
            <a:picLocks noChangeAspect="1"/>
          </p:cNvPicPr>
          <p:nvPr/>
        </p:nvPicPr>
        <p:blipFill>
          <a:blip r:embed="rId8"/>
          <a:stretch>
            <a:fillRect/>
          </a:stretch>
        </p:blipFill>
        <p:spPr>
          <a:xfrm>
            <a:off x="4510430" y="567600"/>
            <a:ext cx="2032890" cy="1935665"/>
          </a:xfrm>
          <a:prstGeom prst="rect">
            <a:avLst/>
          </a:prstGeom>
        </p:spPr>
      </p:pic>
      <p:sp>
        <p:nvSpPr>
          <p:cNvPr id="11" name="Tekstvak 10">
            <a:extLst>
              <a:ext uri="{FF2B5EF4-FFF2-40B4-BE49-F238E27FC236}">
                <a16:creationId xmlns:a16="http://schemas.microsoft.com/office/drawing/2014/main" id="{BD5A3BDD-9D27-A674-CED7-D0D4282ACF95}"/>
              </a:ext>
            </a:extLst>
          </p:cNvPr>
          <p:cNvSpPr txBox="1"/>
          <p:nvPr/>
        </p:nvSpPr>
        <p:spPr>
          <a:xfrm>
            <a:off x="4508627" y="6011167"/>
            <a:ext cx="2068923" cy="369332"/>
          </a:xfrm>
          <a:prstGeom prst="rect">
            <a:avLst/>
          </a:prstGeom>
          <a:noFill/>
        </p:spPr>
        <p:txBody>
          <a:bodyPr wrap="square" rtlCol="0">
            <a:spAutoFit/>
          </a:bodyPr>
          <a:lstStyle/>
          <a:p>
            <a:r>
              <a:rPr lang="nl-NL" dirty="0"/>
              <a:t>Mark Broekhuisen</a:t>
            </a:r>
          </a:p>
        </p:txBody>
      </p:sp>
      <p:sp>
        <p:nvSpPr>
          <p:cNvPr id="14" name="Tekstvak 13">
            <a:extLst>
              <a:ext uri="{FF2B5EF4-FFF2-40B4-BE49-F238E27FC236}">
                <a16:creationId xmlns:a16="http://schemas.microsoft.com/office/drawing/2014/main" id="{C1B1FD07-AECA-1574-B30D-DA17566BDF78}"/>
              </a:ext>
            </a:extLst>
          </p:cNvPr>
          <p:cNvSpPr txBox="1"/>
          <p:nvPr/>
        </p:nvSpPr>
        <p:spPr>
          <a:xfrm>
            <a:off x="4606706" y="2479457"/>
            <a:ext cx="2068923" cy="369332"/>
          </a:xfrm>
          <a:prstGeom prst="rect">
            <a:avLst/>
          </a:prstGeom>
          <a:noFill/>
        </p:spPr>
        <p:txBody>
          <a:bodyPr wrap="square" rtlCol="0">
            <a:spAutoFit/>
          </a:bodyPr>
          <a:lstStyle/>
          <a:p>
            <a:r>
              <a:rPr lang="nl-NL" dirty="0"/>
              <a:t>Henrik Ringbom</a:t>
            </a:r>
          </a:p>
        </p:txBody>
      </p:sp>
      <p:pic>
        <p:nvPicPr>
          <p:cNvPr id="16" name="Picture 2">
            <a:extLst>
              <a:ext uri="{FF2B5EF4-FFF2-40B4-BE49-F238E27FC236}">
                <a16:creationId xmlns:a16="http://schemas.microsoft.com/office/drawing/2014/main" id="{60FFD03E-F8CA-26CB-C0B5-48B6C3C7A9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612" t="5380" r="9976" b="31352"/>
          <a:stretch>
            <a:fillRect/>
          </a:stretch>
        </p:blipFill>
        <p:spPr bwMode="auto">
          <a:xfrm>
            <a:off x="4566982" y="4066942"/>
            <a:ext cx="1952211" cy="194422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129C0EB1-1CA6-9574-66B8-208FBFE6A202}"/>
              </a:ext>
            </a:extLst>
          </p:cNvPr>
          <p:cNvSpPr txBox="1"/>
          <p:nvPr/>
        </p:nvSpPr>
        <p:spPr>
          <a:xfrm>
            <a:off x="2500427" y="5872149"/>
            <a:ext cx="1539204" cy="369332"/>
          </a:xfrm>
          <a:prstGeom prst="rect">
            <a:avLst/>
          </a:prstGeom>
          <a:noFill/>
        </p:spPr>
        <p:txBody>
          <a:bodyPr wrap="none" rtlCol="0">
            <a:spAutoFit/>
          </a:bodyPr>
          <a:lstStyle/>
          <a:p>
            <a:r>
              <a:rPr lang="nl-NL" dirty="0"/>
              <a:t> Fred Kenney</a:t>
            </a:r>
          </a:p>
        </p:txBody>
      </p:sp>
      <p:pic>
        <p:nvPicPr>
          <p:cNvPr id="1028" name="Picture 4">
            <a:extLst>
              <a:ext uri="{FF2B5EF4-FFF2-40B4-BE49-F238E27FC236}">
                <a16:creationId xmlns:a16="http://schemas.microsoft.com/office/drawing/2014/main" id="{5F39D4F3-41EA-4BBA-21B8-4B3D81A666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605" t="9288" r="10248" b="32748"/>
          <a:stretch>
            <a:fillRect/>
          </a:stretch>
        </p:blipFill>
        <p:spPr bwMode="auto">
          <a:xfrm>
            <a:off x="9183470" y="3569216"/>
            <a:ext cx="1892619" cy="1913310"/>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75FCA1A1-3CB0-8B0E-0C1D-F2494F1C9714}"/>
              </a:ext>
            </a:extLst>
          </p:cNvPr>
          <p:cNvPicPr>
            <a:picLocks noChangeAspect="1"/>
          </p:cNvPicPr>
          <p:nvPr/>
        </p:nvPicPr>
        <p:blipFill>
          <a:blip r:embed="rId11">
            <a:extLst>
              <a:ext uri="{28A0092B-C50C-407E-A947-70E740481C1C}">
                <a14:useLocalDpi xmlns:a14="http://schemas.microsoft.com/office/drawing/2010/main" val="0"/>
              </a:ext>
            </a:extLst>
          </a:blip>
          <a:srcRect l="11044" r="11288"/>
          <a:stretch>
            <a:fillRect/>
          </a:stretch>
        </p:blipFill>
        <p:spPr>
          <a:xfrm>
            <a:off x="6811864" y="612781"/>
            <a:ext cx="1976901" cy="2169979"/>
          </a:xfrm>
          <a:prstGeom prst="rect">
            <a:avLst/>
          </a:prstGeom>
        </p:spPr>
      </p:pic>
      <p:pic>
        <p:nvPicPr>
          <p:cNvPr id="1032" name="Picture 8">
            <a:extLst>
              <a:ext uri="{FF2B5EF4-FFF2-40B4-BE49-F238E27FC236}">
                <a16:creationId xmlns:a16="http://schemas.microsoft.com/office/drawing/2014/main" id="{3DCB0637-CD1F-F49E-E26D-73521CEA1C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799" t="1" r="63974" b="29807"/>
          <a:stretch>
            <a:fillRect/>
          </a:stretch>
        </p:blipFill>
        <p:spPr bwMode="auto">
          <a:xfrm>
            <a:off x="2333384" y="726713"/>
            <a:ext cx="1908502" cy="20105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76FC56A-9DCA-D573-7180-7DCD6A9DD4B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817" b="28804"/>
          <a:stretch>
            <a:fillRect/>
          </a:stretch>
        </p:blipFill>
        <p:spPr bwMode="auto">
          <a:xfrm>
            <a:off x="179089" y="710612"/>
            <a:ext cx="1805489" cy="204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1BB6EFAB-1125-9320-6B9D-7A8C9A30953C}"/>
              </a:ext>
            </a:extLst>
          </p:cNvPr>
          <p:cNvPicPr>
            <a:picLocks noChangeAspect="1"/>
          </p:cNvPicPr>
          <p:nvPr/>
        </p:nvPicPr>
        <p:blipFill>
          <a:blip r:embed="rId14"/>
          <a:stretch>
            <a:fillRect/>
          </a:stretch>
        </p:blipFill>
        <p:spPr>
          <a:xfrm>
            <a:off x="217475" y="3843140"/>
            <a:ext cx="1839425" cy="1951104"/>
          </a:xfrm>
          <a:prstGeom prst="rect">
            <a:avLst/>
          </a:prstGeom>
        </p:spPr>
      </p:pic>
    </p:spTree>
    <p:extLst>
      <p:ext uri="{BB962C8B-B14F-4D97-AF65-F5344CB8AC3E}">
        <p14:creationId xmlns:p14="http://schemas.microsoft.com/office/powerpoint/2010/main" val="141712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0B77-B521-CF41-ED17-3232BB22242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8AFF91D-5AF0-78F8-0E7C-83799F890B64}"/>
              </a:ext>
            </a:extLst>
          </p:cNvPr>
          <p:cNvSpPr/>
          <p:nvPr/>
        </p:nvSpPr>
        <p:spPr>
          <a:xfrm>
            <a:off x="0" y="0"/>
            <a:ext cx="158496" cy="6858000"/>
          </a:xfrm>
          <a:prstGeom prst="rect">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3" name="Text 1">
            <a:extLst>
              <a:ext uri="{FF2B5EF4-FFF2-40B4-BE49-F238E27FC236}">
                <a16:creationId xmlns:a16="http://schemas.microsoft.com/office/drawing/2014/main" id="{EEF8C06C-1C20-9608-349B-8242A2B201BE}"/>
              </a:ext>
            </a:extLst>
          </p:cNvPr>
          <p:cNvSpPr/>
          <p:nvPr/>
        </p:nvSpPr>
        <p:spPr>
          <a:xfrm>
            <a:off x="426720" y="243840"/>
            <a:ext cx="11216640" cy="670560"/>
          </a:xfrm>
          <a:prstGeom prst="rect">
            <a:avLst/>
          </a:prstGeom>
          <a:noFill/>
          <a:ln/>
        </p:spPr>
        <p:txBody>
          <a:bodyPr wrap="square" rtlCol="0" anchor="ctr"/>
          <a:lstStyle/>
          <a:p>
            <a:r>
              <a:rPr lang="en-US" sz="3200" b="1" dirty="0">
                <a:solidFill>
                  <a:srgbClr val="162A4A"/>
                </a:solidFill>
                <a:latin typeface="Cambria" panose="02040503050406030204" pitchFamily="18" charset="0"/>
                <a:ea typeface="Cambria" panose="02040503050406030204" pitchFamily="18" charset="0"/>
                <a:cs typeface="Georgia" pitchFamily="34" charset="-120"/>
              </a:rPr>
              <a:t>The IWG's journey to the IMO Legal Com 113</a:t>
            </a:r>
            <a:endParaRPr lang="en-US" sz="3200" dirty="0">
              <a:latin typeface="Cambria" panose="02040503050406030204" pitchFamily="18" charset="0"/>
              <a:ea typeface="Cambria" panose="02040503050406030204" pitchFamily="18" charset="0"/>
            </a:endParaRPr>
          </a:p>
        </p:txBody>
      </p:sp>
      <p:sp>
        <p:nvSpPr>
          <p:cNvPr id="4" name="Text 2">
            <a:extLst>
              <a:ext uri="{FF2B5EF4-FFF2-40B4-BE49-F238E27FC236}">
                <a16:creationId xmlns:a16="http://schemas.microsoft.com/office/drawing/2014/main" id="{3E4EF9B3-B298-4F4C-E178-3018068F84FB}"/>
              </a:ext>
            </a:extLst>
          </p:cNvPr>
          <p:cNvSpPr/>
          <p:nvPr/>
        </p:nvSpPr>
        <p:spPr>
          <a:xfrm>
            <a:off x="426720" y="950976"/>
            <a:ext cx="10972800" cy="365760"/>
          </a:xfrm>
          <a:prstGeom prst="rect">
            <a:avLst/>
          </a:prstGeom>
          <a:noFill/>
          <a:ln/>
        </p:spPr>
        <p:txBody>
          <a:bodyPr wrap="square" rtlCol="0" anchor="ctr"/>
          <a:lstStyle/>
          <a:p>
            <a:r>
              <a:rPr lang="en-US" sz="1733" i="1" dirty="0">
                <a:solidFill>
                  <a:srgbClr val="5B6A7A"/>
                </a:solidFill>
                <a:latin typeface="Cambria" panose="02040503050406030204" pitchFamily="18" charset="0"/>
                <a:ea typeface="Cambria" panose="02040503050406030204" pitchFamily="18" charset="0"/>
                <a:cs typeface="Calibri" pitchFamily="34" charset="-120"/>
              </a:rPr>
              <a:t>Four milestones across two years: each building on the last</a:t>
            </a:r>
            <a:endParaRPr lang="en-US" sz="1733" dirty="0">
              <a:latin typeface="Cambria" panose="02040503050406030204" pitchFamily="18" charset="0"/>
              <a:ea typeface="Cambria" panose="02040503050406030204" pitchFamily="18" charset="0"/>
            </a:endParaRPr>
          </a:p>
        </p:txBody>
      </p:sp>
      <p:sp>
        <p:nvSpPr>
          <p:cNvPr id="5" name="Shape 3">
            <a:extLst>
              <a:ext uri="{FF2B5EF4-FFF2-40B4-BE49-F238E27FC236}">
                <a16:creationId xmlns:a16="http://schemas.microsoft.com/office/drawing/2014/main" id="{2C88A347-BF28-3252-7EA0-F46A50179484}"/>
              </a:ext>
            </a:extLst>
          </p:cNvPr>
          <p:cNvSpPr/>
          <p:nvPr/>
        </p:nvSpPr>
        <p:spPr>
          <a:xfrm>
            <a:off x="853440" y="2584704"/>
            <a:ext cx="10850880" cy="0"/>
          </a:xfrm>
          <a:prstGeom prst="line">
            <a:avLst/>
          </a:prstGeom>
          <a:noFill/>
          <a:ln w="31750">
            <a:solidFill>
              <a:srgbClr val="C0CDD8"/>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6" name="Shape 4">
            <a:extLst>
              <a:ext uri="{FF2B5EF4-FFF2-40B4-BE49-F238E27FC236}">
                <a16:creationId xmlns:a16="http://schemas.microsoft.com/office/drawing/2014/main" id="{7E6D6FB0-914C-FB1A-9FF8-7E9E511E55B6}"/>
              </a:ext>
            </a:extLst>
          </p:cNvPr>
          <p:cNvSpPr/>
          <p:nvPr/>
        </p:nvSpPr>
        <p:spPr>
          <a:xfrm>
            <a:off x="1706880" y="2426208"/>
            <a:ext cx="316992" cy="316992"/>
          </a:xfrm>
          <a:prstGeom prst="ellipse">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7" name="Text 5">
            <a:extLst>
              <a:ext uri="{FF2B5EF4-FFF2-40B4-BE49-F238E27FC236}">
                <a16:creationId xmlns:a16="http://schemas.microsoft.com/office/drawing/2014/main" id="{2A2F8310-298F-5E3F-672E-224994D7A84D}"/>
              </a:ext>
            </a:extLst>
          </p:cNvPr>
          <p:cNvSpPr/>
          <p:nvPr/>
        </p:nvSpPr>
        <p:spPr>
          <a:xfrm>
            <a:off x="1402080" y="1889760"/>
            <a:ext cx="1097280" cy="463296"/>
          </a:xfrm>
          <a:prstGeom prst="rect">
            <a:avLst/>
          </a:prstGeom>
          <a:noFill/>
          <a:ln/>
        </p:spPr>
        <p:txBody>
          <a:bodyPr wrap="square" rtlCol="0" anchor="ctr"/>
          <a:lstStyle/>
          <a:p>
            <a:pPr algn="ctr"/>
            <a:r>
              <a:rPr lang="en-US" sz="1867" b="1" dirty="0">
                <a:solidFill>
                  <a:srgbClr val="162A4A"/>
                </a:solidFill>
                <a:latin typeface="Cambria" panose="02040503050406030204" pitchFamily="18" charset="0"/>
                <a:ea typeface="Cambria" panose="02040503050406030204" pitchFamily="18" charset="0"/>
                <a:cs typeface="Georgia" pitchFamily="34" charset="-120"/>
              </a:rPr>
              <a:t>2024</a:t>
            </a:r>
            <a:endParaRPr lang="en-US" sz="1867" dirty="0">
              <a:latin typeface="Cambria" panose="02040503050406030204" pitchFamily="18" charset="0"/>
              <a:ea typeface="Cambria" panose="02040503050406030204" pitchFamily="18" charset="0"/>
            </a:endParaRPr>
          </a:p>
        </p:txBody>
      </p:sp>
      <p:sp>
        <p:nvSpPr>
          <p:cNvPr id="8" name="Text 6">
            <a:extLst>
              <a:ext uri="{FF2B5EF4-FFF2-40B4-BE49-F238E27FC236}">
                <a16:creationId xmlns:a16="http://schemas.microsoft.com/office/drawing/2014/main" id="{5347DDC0-952C-934F-41FB-729F766F0354}"/>
              </a:ext>
            </a:extLst>
          </p:cNvPr>
          <p:cNvSpPr/>
          <p:nvPr/>
        </p:nvSpPr>
        <p:spPr>
          <a:xfrm>
            <a:off x="1280160" y="1816608"/>
            <a:ext cx="1219200" cy="243840"/>
          </a:xfrm>
          <a:prstGeom prst="rect">
            <a:avLst/>
          </a:prstGeom>
          <a:noFill/>
          <a:ln/>
        </p:spPr>
        <p:txBody>
          <a:bodyPr wrap="square" rtlCol="0" anchor="ctr"/>
          <a:lstStyle/>
          <a:p>
            <a:pPr algn="ctr"/>
            <a:r>
              <a:rPr lang="en-US" sz="1067" dirty="0">
                <a:solidFill>
                  <a:srgbClr val="5B6A7A"/>
                </a:solidFill>
                <a:latin typeface="Cambria" panose="02040503050406030204" pitchFamily="18" charset="0"/>
                <a:ea typeface="Cambria" panose="02040503050406030204" pitchFamily="18" charset="0"/>
                <a:cs typeface="Calibri" pitchFamily="34" charset="-120"/>
              </a:rPr>
              <a:t>Spring</a:t>
            </a:r>
            <a:endParaRPr lang="en-US" sz="1067" dirty="0">
              <a:latin typeface="Cambria" panose="02040503050406030204" pitchFamily="18" charset="0"/>
              <a:ea typeface="Cambria" panose="02040503050406030204" pitchFamily="18" charset="0"/>
            </a:endParaRPr>
          </a:p>
        </p:txBody>
      </p:sp>
      <p:sp>
        <p:nvSpPr>
          <p:cNvPr id="9" name="Shape 7">
            <a:extLst>
              <a:ext uri="{FF2B5EF4-FFF2-40B4-BE49-F238E27FC236}">
                <a16:creationId xmlns:a16="http://schemas.microsoft.com/office/drawing/2014/main" id="{1E679D9F-7F05-9308-2E66-3C17BBAC2AEB}"/>
              </a:ext>
            </a:extLst>
          </p:cNvPr>
          <p:cNvSpPr/>
          <p:nvPr/>
        </p:nvSpPr>
        <p:spPr>
          <a:xfrm>
            <a:off x="853440" y="2865120"/>
            <a:ext cx="2560320" cy="97536"/>
          </a:xfrm>
          <a:prstGeom prst="rect">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0" name="Shape 8">
            <a:extLst>
              <a:ext uri="{FF2B5EF4-FFF2-40B4-BE49-F238E27FC236}">
                <a16:creationId xmlns:a16="http://schemas.microsoft.com/office/drawing/2014/main" id="{B5921A08-E757-F041-FFC0-DC278C0BAFAC}"/>
              </a:ext>
            </a:extLst>
          </p:cNvPr>
          <p:cNvSpPr/>
          <p:nvPr/>
        </p:nvSpPr>
        <p:spPr>
          <a:xfrm>
            <a:off x="853440" y="2962656"/>
            <a:ext cx="2560320" cy="347472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1" name="Text 9">
            <a:extLst>
              <a:ext uri="{FF2B5EF4-FFF2-40B4-BE49-F238E27FC236}">
                <a16:creationId xmlns:a16="http://schemas.microsoft.com/office/drawing/2014/main" id="{D01C32F8-F039-77AF-E967-353811B22D7D}"/>
              </a:ext>
            </a:extLst>
          </p:cNvPr>
          <p:cNvSpPr/>
          <p:nvPr/>
        </p:nvSpPr>
        <p:spPr>
          <a:xfrm>
            <a:off x="975360" y="3048000"/>
            <a:ext cx="2316480" cy="670560"/>
          </a:xfrm>
          <a:prstGeom prst="rect">
            <a:avLst/>
          </a:prstGeom>
          <a:noFill/>
          <a:ln/>
        </p:spPr>
        <p:txBody>
          <a:bodyPr wrap="square" rtlCol="0" anchor="ctr"/>
          <a:lstStyle/>
          <a:p>
            <a:r>
              <a:rPr lang="en-US" sz="1400" b="1" dirty="0">
                <a:solidFill>
                  <a:srgbClr val="162A4A"/>
                </a:solidFill>
                <a:latin typeface="Cambria" panose="02040503050406030204" pitchFamily="18" charset="0"/>
                <a:ea typeface="Cambria" panose="02040503050406030204" pitchFamily="18" charset="0"/>
                <a:cs typeface="Georgia" pitchFamily="34" charset="-120"/>
              </a:rPr>
              <a:t>Gothenburg Discussion Papers</a:t>
            </a:r>
            <a:endParaRPr lang="en-US" sz="1400" dirty="0">
              <a:latin typeface="Cambria" panose="02040503050406030204" pitchFamily="18" charset="0"/>
              <a:ea typeface="Cambria" panose="02040503050406030204" pitchFamily="18" charset="0"/>
            </a:endParaRPr>
          </a:p>
        </p:txBody>
      </p:sp>
      <p:sp>
        <p:nvSpPr>
          <p:cNvPr id="12" name="Text 10">
            <a:extLst>
              <a:ext uri="{FF2B5EF4-FFF2-40B4-BE49-F238E27FC236}">
                <a16:creationId xmlns:a16="http://schemas.microsoft.com/office/drawing/2014/main" id="{C36A0F59-79E0-5AE3-66A9-0C4C96C74D37}"/>
              </a:ext>
            </a:extLst>
          </p:cNvPr>
          <p:cNvSpPr/>
          <p:nvPr/>
        </p:nvSpPr>
        <p:spPr>
          <a:xfrm>
            <a:off x="975360" y="3779520"/>
            <a:ext cx="2316480" cy="2414016"/>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The IWG published the Decarbonisation Discussion Papers at the annual CMI meeting in Sweden. Topics: liability regime for new fuels; contractual guidelines on new-fuel readiness; contractual architecture of maritime trade.</a:t>
            </a:r>
            <a:endParaRPr lang="en-US" sz="1267" dirty="0">
              <a:latin typeface="Cambria" panose="02040503050406030204" pitchFamily="18" charset="0"/>
              <a:ea typeface="Cambria" panose="02040503050406030204" pitchFamily="18" charset="0"/>
            </a:endParaRPr>
          </a:p>
        </p:txBody>
      </p:sp>
      <p:sp>
        <p:nvSpPr>
          <p:cNvPr id="13" name="Shape 11">
            <a:extLst>
              <a:ext uri="{FF2B5EF4-FFF2-40B4-BE49-F238E27FC236}">
                <a16:creationId xmlns:a16="http://schemas.microsoft.com/office/drawing/2014/main" id="{6208ED49-DD3E-AFB6-AADC-3E2C83752618}"/>
              </a:ext>
            </a:extLst>
          </p:cNvPr>
          <p:cNvSpPr/>
          <p:nvPr/>
        </p:nvSpPr>
        <p:spPr>
          <a:xfrm>
            <a:off x="4511040" y="2426208"/>
            <a:ext cx="316992" cy="316992"/>
          </a:xfrm>
          <a:prstGeom prst="ellipse">
            <a:avLst/>
          </a:prstGeom>
          <a:solidFill>
            <a:srgbClr val="005F6A"/>
          </a:solidFill>
          <a:ln w="12700">
            <a:solidFill>
              <a:srgbClr val="005F6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4" name="Text 12">
            <a:extLst>
              <a:ext uri="{FF2B5EF4-FFF2-40B4-BE49-F238E27FC236}">
                <a16:creationId xmlns:a16="http://schemas.microsoft.com/office/drawing/2014/main" id="{906936FC-78C9-10DA-5B59-1AE780AFE48D}"/>
              </a:ext>
            </a:extLst>
          </p:cNvPr>
          <p:cNvSpPr/>
          <p:nvPr/>
        </p:nvSpPr>
        <p:spPr>
          <a:xfrm>
            <a:off x="4206240" y="1889760"/>
            <a:ext cx="1097280" cy="463296"/>
          </a:xfrm>
          <a:prstGeom prst="rect">
            <a:avLst/>
          </a:prstGeom>
          <a:noFill/>
          <a:ln/>
        </p:spPr>
        <p:txBody>
          <a:bodyPr wrap="square" rtlCol="0" anchor="ctr"/>
          <a:lstStyle/>
          <a:p>
            <a:pPr algn="ctr"/>
            <a:r>
              <a:rPr lang="en-US" sz="1867" b="1" dirty="0">
                <a:solidFill>
                  <a:srgbClr val="005F6A"/>
                </a:solidFill>
                <a:latin typeface="Cambria" panose="02040503050406030204" pitchFamily="18" charset="0"/>
                <a:ea typeface="Cambria" panose="02040503050406030204" pitchFamily="18" charset="0"/>
                <a:cs typeface="Georgia" pitchFamily="34" charset="-120"/>
              </a:rPr>
              <a:t>2025</a:t>
            </a:r>
            <a:endParaRPr lang="en-US" sz="1867" dirty="0">
              <a:latin typeface="Cambria" panose="02040503050406030204" pitchFamily="18" charset="0"/>
              <a:ea typeface="Cambria" panose="02040503050406030204" pitchFamily="18" charset="0"/>
            </a:endParaRPr>
          </a:p>
        </p:txBody>
      </p:sp>
      <p:sp>
        <p:nvSpPr>
          <p:cNvPr id="15" name="Text 13">
            <a:extLst>
              <a:ext uri="{FF2B5EF4-FFF2-40B4-BE49-F238E27FC236}">
                <a16:creationId xmlns:a16="http://schemas.microsoft.com/office/drawing/2014/main" id="{03BE3357-C569-923F-E1A7-4DCF1BC75763}"/>
              </a:ext>
            </a:extLst>
          </p:cNvPr>
          <p:cNvSpPr/>
          <p:nvPr/>
        </p:nvSpPr>
        <p:spPr>
          <a:xfrm>
            <a:off x="4084320" y="1816608"/>
            <a:ext cx="1219200" cy="243840"/>
          </a:xfrm>
          <a:prstGeom prst="rect">
            <a:avLst/>
          </a:prstGeom>
          <a:noFill/>
          <a:ln/>
        </p:spPr>
        <p:txBody>
          <a:bodyPr wrap="square" rtlCol="0" anchor="ctr"/>
          <a:lstStyle/>
          <a:p>
            <a:pPr algn="ctr"/>
            <a:r>
              <a:rPr lang="en-US" sz="1067" dirty="0">
                <a:solidFill>
                  <a:srgbClr val="5B6A7A"/>
                </a:solidFill>
                <a:latin typeface="Cambria" panose="02040503050406030204" pitchFamily="18" charset="0"/>
                <a:ea typeface="Cambria" panose="02040503050406030204" pitchFamily="18" charset="0"/>
                <a:cs typeface="Calibri" pitchFamily="34" charset="-120"/>
              </a:rPr>
              <a:t>Spring</a:t>
            </a:r>
            <a:endParaRPr lang="en-US" sz="1067" dirty="0">
              <a:latin typeface="Cambria" panose="02040503050406030204" pitchFamily="18" charset="0"/>
              <a:ea typeface="Cambria" panose="02040503050406030204" pitchFamily="18" charset="0"/>
            </a:endParaRPr>
          </a:p>
        </p:txBody>
      </p:sp>
      <p:sp>
        <p:nvSpPr>
          <p:cNvPr id="16" name="Shape 14">
            <a:extLst>
              <a:ext uri="{FF2B5EF4-FFF2-40B4-BE49-F238E27FC236}">
                <a16:creationId xmlns:a16="http://schemas.microsoft.com/office/drawing/2014/main" id="{6E2F2A1A-E1E0-4E7F-426E-B2059EC80140}"/>
              </a:ext>
            </a:extLst>
          </p:cNvPr>
          <p:cNvSpPr/>
          <p:nvPr/>
        </p:nvSpPr>
        <p:spPr>
          <a:xfrm>
            <a:off x="3657600" y="2865120"/>
            <a:ext cx="2560320" cy="97536"/>
          </a:xfrm>
          <a:prstGeom prst="rect">
            <a:avLst/>
          </a:prstGeom>
          <a:solidFill>
            <a:srgbClr val="005F6A"/>
          </a:solidFill>
          <a:ln w="12700">
            <a:solidFill>
              <a:srgbClr val="005F6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7" name="Shape 15">
            <a:extLst>
              <a:ext uri="{FF2B5EF4-FFF2-40B4-BE49-F238E27FC236}">
                <a16:creationId xmlns:a16="http://schemas.microsoft.com/office/drawing/2014/main" id="{A87A304A-DC96-F419-90DE-0C0FAFBA6601}"/>
              </a:ext>
            </a:extLst>
          </p:cNvPr>
          <p:cNvSpPr/>
          <p:nvPr/>
        </p:nvSpPr>
        <p:spPr>
          <a:xfrm>
            <a:off x="3657600" y="2962656"/>
            <a:ext cx="2560320" cy="347472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8" name="Text 16">
            <a:extLst>
              <a:ext uri="{FF2B5EF4-FFF2-40B4-BE49-F238E27FC236}">
                <a16:creationId xmlns:a16="http://schemas.microsoft.com/office/drawing/2014/main" id="{ED86EC1A-1C17-9920-99F3-B56116A30CF6}"/>
              </a:ext>
            </a:extLst>
          </p:cNvPr>
          <p:cNvSpPr/>
          <p:nvPr/>
        </p:nvSpPr>
        <p:spPr>
          <a:xfrm>
            <a:off x="3779520" y="3048000"/>
            <a:ext cx="2316480" cy="670560"/>
          </a:xfrm>
          <a:prstGeom prst="rect">
            <a:avLst/>
          </a:prstGeom>
          <a:noFill/>
          <a:ln/>
        </p:spPr>
        <p:txBody>
          <a:bodyPr wrap="square" rtlCol="0" anchor="ctr"/>
          <a:lstStyle/>
          <a:p>
            <a:r>
              <a:rPr lang="en-US" sz="1400" b="1" dirty="0">
                <a:solidFill>
                  <a:srgbClr val="162A4A"/>
                </a:solidFill>
                <a:latin typeface="Cambria" panose="02040503050406030204" pitchFamily="18" charset="0"/>
                <a:ea typeface="Cambria" panose="02040503050406030204" pitchFamily="18" charset="0"/>
                <a:cs typeface="Georgia" pitchFamily="34" charset="-120"/>
              </a:rPr>
              <a:t>LEG 112 — IMO Work Programme</a:t>
            </a:r>
            <a:endParaRPr lang="en-US" sz="1400" dirty="0">
              <a:latin typeface="Cambria" panose="02040503050406030204" pitchFamily="18" charset="0"/>
              <a:ea typeface="Cambria" panose="02040503050406030204" pitchFamily="18" charset="0"/>
            </a:endParaRPr>
          </a:p>
        </p:txBody>
      </p:sp>
      <p:sp>
        <p:nvSpPr>
          <p:cNvPr id="19" name="Text 17">
            <a:extLst>
              <a:ext uri="{FF2B5EF4-FFF2-40B4-BE49-F238E27FC236}">
                <a16:creationId xmlns:a16="http://schemas.microsoft.com/office/drawing/2014/main" id="{75C7C0A8-2658-DBD6-904A-89FE34C42F09}"/>
              </a:ext>
            </a:extLst>
          </p:cNvPr>
          <p:cNvSpPr/>
          <p:nvPr/>
        </p:nvSpPr>
        <p:spPr>
          <a:xfrm>
            <a:off x="3779520" y="3755136"/>
            <a:ext cx="2316480" cy="341376"/>
          </a:xfrm>
          <a:prstGeom prst="rect">
            <a:avLst/>
          </a:prstGeom>
          <a:noFill/>
          <a:ln/>
        </p:spPr>
        <p:txBody>
          <a:bodyPr wrap="square" rtlCol="0" anchor="ctr"/>
          <a:lstStyle/>
          <a:p>
            <a:r>
              <a:rPr lang="en-US" sz="1067" i="1" dirty="0">
                <a:solidFill>
                  <a:srgbClr val="005F6A"/>
                </a:solidFill>
                <a:latin typeface="Cambria" panose="02040503050406030204" pitchFamily="18" charset="0"/>
                <a:ea typeface="Cambria" panose="02040503050406030204" pitchFamily="18" charset="0"/>
                <a:cs typeface="Calibri" pitchFamily="34" charset="-120"/>
              </a:rPr>
              <a:t>LEG 112/13/2 · LEG 112/13/5</a:t>
            </a:r>
            <a:endParaRPr lang="en-US" sz="1067" dirty="0">
              <a:latin typeface="Cambria" panose="02040503050406030204" pitchFamily="18" charset="0"/>
              <a:ea typeface="Cambria" panose="02040503050406030204" pitchFamily="18" charset="0"/>
            </a:endParaRPr>
          </a:p>
        </p:txBody>
      </p:sp>
      <p:sp>
        <p:nvSpPr>
          <p:cNvPr id="20" name="Text 18">
            <a:extLst>
              <a:ext uri="{FF2B5EF4-FFF2-40B4-BE49-F238E27FC236}">
                <a16:creationId xmlns:a16="http://schemas.microsoft.com/office/drawing/2014/main" id="{DD293CE1-3421-BEDD-AC8A-C4086D8076BA}"/>
              </a:ext>
            </a:extLst>
          </p:cNvPr>
          <p:cNvSpPr/>
          <p:nvPr/>
        </p:nvSpPr>
        <p:spPr>
          <a:xfrm>
            <a:off x="3779520" y="4120895"/>
            <a:ext cx="2316480" cy="2135179"/>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Our paper resulted in a submission by Antigua &amp; Barbuda (Australia &amp; Canada), supported by CMI. </a:t>
            </a:r>
          </a:p>
          <a:p>
            <a:endParaRPr lang="en-US" sz="1267" dirty="0">
              <a:solidFill>
                <a:srgbClr val="5B6A7A"/>
              </a:solidFill>
              <a:latin typeface="Cambria" panose="02040503050406030204" pitchFamily="18" charset="0"/>
              <a:ea typeface="Cambria" panose="02040503050406030204" pitchFamily="18" charset="0"/>
              <a:cs typeface="Calibri" pitchFamily="34" charset="-120"/>
            </a:endParaRPr>
          </a:p>
          <a:p>
            <a:r>
              <a:rPr lang="en-US" sz="1267" dirty="0">
                <a:solidFill>
                  <a:srgbClr val="5B6A7A"/>
                </a:solidFill>
                <a:latin typeface="Cambria" panose="02040503050406030204" pitchFamily="18" charset="0"/>
                <a:ea typeface="Cambria" panose="02040503050406030204" pitchFamily="18" charset="0"/>
                <a:cs typeface="Calibri" pitchFamily="34" charset="-120"/>
              </a:rPr>
              <a:t>The Legal Committee agreed to include alternative fuels liability on the IMO work </a:t>
            </a:r>
            <a:r>
              <a:rPr lang="en-US" sz="1267" dirty="0" err="1">
                <a:solidFill>
                  <a:srgbClr val="5B6A7A"/>
                </a:solidFill>
                <a:latin typeface="Cambria" panose="02040503050406030204" pitchFamily="18" charset="0"/>
                <a:ea typeface="Cambria" panose="02040503050406030204" pitchFamily="18" charset="0"/>
                <a:cs typeface="Calibri" pitchFamily="34" charset="-120"/>
              </a:rPr>
              <a:t>programme</a:t>
            </a:r>
            <a:r>
              <a:rPr lang="en-US" sz="1267" dirty="0">
                <a:solidFill>
                  <a:srgbClr val="5B6A7A"/>
                </a:solidFill>
                <a:latin typeface="Cambria" panose="02040503050406030204" pitchFamily="18" charset="0"/>
                <a:ea typeface="Cambria" panose="02040503050406030204" pitchFamily="18" charset="0"/>
                <a:cs typeface="Calibri" pitchFamily="34" charset="-120"/>
              </a:rPr>
              <a:t>.</a:t>
            </a:r>
          </a:p>
          <a:p>
            <a:r>
              <a:rPr lang="en-US" sz="1267" dirty="0">
                <a:solidFill>
                  <a:srgbClr val="5B6A7A"/>
                </a:solidFill>
                <a:latin typeface="Cambria" panose="02040503050406030204" pitchFamily="18" charset="0"/>
                <a:ea typeface="Cambria" panose="02040503050406030204" pitchFamily="18" charset="0"/>
                <a:cs typeface="Calibri" pitchFamily="34" charset="-120"/>
              </a:rPr>
              <a:t>Informal correspondence group set up.</a:t>
            </a:r>
            <a:endParaRPr lang="en-US" sz="1267" dirty="0">
              <a:latin typeface="Cambria" panose="02040503050406030204" pitchFamily="18" charset="0"/>
              <a:ea typeface="Cambria" panose="02040503050406030204" pitchFamily="18" charset="0"/>
            </a:endParaRPr>
          </a:p>
        </p:txBody>
      </p:sp>
      <p:sp>
        <p:nvSpPr>
          <p:cNvPr id="21" name="Shape 19">
            <a:extLst>
              <a:ext uri="{FF2B5EF4-FFF2-40B4-BE49-F238E27FC236}">
                <a16:creationId xmlns:a16="http://schemas.microsoft.com/office/drawing/2014/main" id="{1ED5222F-9CFC-5E85-48DD-26C2420FD8B3}"/>
              </a:ext>
            </a:extLst>
          </p:cNvPr>
          <p:cNvSpPr/>
          <p:nvPr/>
        </p:nvSpPr>
        <p:spPr>
          <a:xfrm>
            <a:off x="7315200" y="2426208"/>
            <a:ext cx="316992" cy="316992"/>
          </a:xfrm>
          <a:prstGeom prst="ellipse">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2" name="Text 20">
            <a:extLst>
              <a:ext uri="{FF2B5EF4-FFF2-40B4-BE49-F238E27FC236}">
                <a16:creationId xmlns:a16="http://schemas.microsoft.com/office/drawing/2014/main" id="{65E42A8F-6213-A722-0FBD-91B7F64A5E29}"/>
              </a:ext>
            </a:extLst>
          </p:cNvPr>
          <p:cNvSpPr/>
          <p:nvPr/>
        </p:nvSpPr>
        <p:spPr>
          <a:xfrm>
            <a:off x="7010400" y="1889760"/>
            <a:ext cx="1097280" cy="463296"/>
          </a:xfrm>
          <a:prstGeom prst="rect">
            <a:avLst/>
          </a:prstGeom>
          <a:noFill/>
          <a:ln/>
        </p:spPr>
        <p:txBody>
          <a:bodyPr wrap="square" rtlCol="0" anchor="ctr"/>
          <a:lstStyle/>
          <a:p>
            <a:pPr algn="ctr"/>
            <a:r>
              <a:rPr lang="en-US" sz="1867" b="1" dirty="0">
                <a:solidFill>
                  <a:srgbClr val="E07020"/>
                </a:solidFill>
                <a:latin typeface="Cambria" panose="02040503050406030204" pitchFamily="18" charset="0"/>
                <a:ea typeface="Cambria" panose="02040503050406030204" pitchFamily="18" charset="0"/>
                <a:cs typeface="Georgia" pitchFamily="34" charset="-120"/>
              </a:rPr>
              <a:t>2025</a:t>
            </a:r>
            <a:endParaRPr lang="en-US" sz="1867" dirty="0">
              <a:latin typeface="Cambria" panose="02040503050406030204" pitchFamily="18" charset="0"/>
              <a:ea typeface="Cambria" panose="02040503050406030204" pitchFamily="18" charset="0"/>
            </a:endParaRPr>
          </a:p>
        </p:txBody>
      </p:sp>
      <p:sp>
        <p:nvSpPr>
          <p:cNvPr id="23" name="Text 21">
            <a:extLst>
              <a:ext uri="{FF2B5EF4-FFF2-40B4-BE49-F238E27FC236}">
                <a16:creationId xmlns:a16="http://schemas.microsoft.com/office/drawing/2014/main" id="{1915EE64-DFD0-72FB-6398-5C44DCFE6B78}"/>
              </a:ext>
            </a:extLst>
          </p:cNvPr>
          <p:cNvSpPr/>
          <p:nvPr/>
        </p:nvSpPr>
        <p:spPr>
          <a:xfrm>
            <a:off x="6888480" y="1816608"/>
            <a:ext cx="1219200" cy="243840"/>
          </a:xfrm>
          <a:prstGeom prst="rect">
            <a:avLst/>
          </a:prstGeom>
          <a:noFill/>
          <a:ln/>
        </p:spPr>
        <p:txBody>
          <a:bodyPr wrap="square" rtlCol="0" anchor="ctr"/>
          <a:lstStyle/>
          <a:p>
            <a:pPr algn="ctr"/>
            <a:r>
              <a:rPr lang="en-US" sz="1067" dirty="0">
                <a:solidFill>
                  <a:srgbClr val="5B6A7A"/>
                </a:solidFill>
                <a:latin typeface="Cambria" panose="02040503050406030204" pitchFamily="18" charset="0"/>
                <a:ea typeface="Cambria" panose="02040503050406030204" pitchFamily="18" charset="0"/>
                <a:cs typeface="Calibri" pitchFamily="34" charset="-120"/>
              </a:rPr>
              <a:t>Autumn</a:t>
            </a:r>
            <a:endParaRPr lang="en-US" sz="1067" dirty="0">
              <a:latin typeface="Cambria" panose="02040503050406030204" pitchFamily="18" charset="0"/>
              <a:ea typeface="Cambria" panose="02040503050406030204" pitchFamily="18" charset="0"/>
            </a:endParaRPr>
          </a:p>
        </p:txBody>
      </p:sp>
      <p:sp>
        <p:nvSpPr>
          <p:cNvPr id="24" name="Shape 22">
            <a:extLst>
              <a:ext uri="{FF2B5EF4-FFF2-40B4-BE49-F238E27FC236}">
                <a16:creationId xmlns:a16="http://schemas.microsoft.com/office/drawing/2014/main" id="{89AA3FA2-2229-E241-5ADB-175AB43E30EF}"/>
              </a:ext>
            </a:extLst>
          </p:cNvPr>
          <p:cNvSpPr/>
          <p:nvPr/>
        </p:nvSpPr>
        <p:spPr>
          <a:xfrm>
            <a:off x="6461760" y="2865120"/>
            <a:ext cx="2560320" cy="97536"/>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5" name="Shape 23">
            <a:extLst>
              <a:ext uri="{FF2B5EF4-FFF2-40B4-BE49-F238E27FC236}">
                <a16:creationId xmlns:a16="http://schemas.microsoft.com/office/drawing/2014/main" id="{E68322D5-3F7F-9CE6-C21D-E0F02D66EC8B}"/>
              </a:ext>
            </a:extLst>
          </p:cNvPr>
          <p:cNvSpPr/>
          <p:nvPr/>
        </p:nvSpPr>
        <p:spPr>
          <a:xfrm>
            <a:off x="6461760" y="2962656"/>
            <a:ext cx="2560320" cy="347472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6" name="Text 24">
            <a:extLst>
              <a:ext uri="{FF2B5EF4-FFF2-40B4-BE49-F238E27FC236}">
                <a16:creationId xmlns:a16="http://schemas.microsoft.com/office/drawing/2014/main" id="{10EFD342-9D9A-DD93-72D7-969D0FCB2756}"/>
              </a:ext>
            </a:extLst>
          </p:cNvPr>
          <p:cNvSpPr/>
          <p:nvPr/>
        </p:nvSpPr>
        <p:spPr>
          <a:xfrm>
            <a:off x="6583680" y="3048000"/>
            <a:ext cx="2316480" cy="670560"/>
          </a:xfrm>
          <a:prstGeom prst="rect">
            <a:avLst/>
          </a:prstGeom>
          <a:noFill/>
          <a:ln/>
        </p:spPr>
        <p:txBody>
          <a:bodyPr wrap="square" rtlCol="0" anchor="ctr"/>
          <a:lstStyle/>
          <a:p>
            <a:r>
              <a:rPr lang="en-US" sz="1400" b="1" dirty="0">
                <a:solidFill>
                  <a:srgbClr val="162A4A"/>
                </a:solidFill>
                <a:latin typeface="Cambria" panose="02040503050406030204" pitchFamily="18" charset="0"/>
                <a:ea typeface="Cambria" panose="02040503050406030204" pitchFamily="18" charset="0"/>
                <a:cs typeface="Georgia" pitchFamily="34" charset="-120"/>
              </a:rPr>
              <a:t>Nairobi WRC Discussion Paper</a:t>
            </a:r>
            <a:endParaRPr lang="en-US" sz="1400" dirty="0">
              <a:latin typeface="Cambria" panose="02040503050406030204" pitchFamily="18" charset="0"/>
              <a:ea typeface="Cambria" panose="02040503050406030204" pitchFamily="18" charset="0"/>
            </a:endParaRPr>
          </a:p>
        </p:txBody>
      </p:sp>
      <p:sp>
        <p:nvSpPr>
          <p:cNvPr id="27" name="Text 25">
            <a:extLst>
              <a:ext uri="{FF2B5EF4-FFF2-40B4-BE49-F238E27FC236}">
                <a16:creationId xmlns:a16="http://schemas.microsoft.com/office/drawing/2014/main" id="{6AA4333A-2FDF-4A68-7C9D-824ED70843ED}"/>
              </a:ext>
            </a:extLst>
          </p:cNvPr>
          <p:cNvSpPr/>
          <p:nvPr/>
        </p:nvSpPr>
        <p:spPr>
          <a:xfrm>
            <a:off x="6583680" y="3779520"/>
            <a:ext cx="2316480" cy="2414016"/>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Participation in informal correspondence group.</a:t>
            </a:r>
          </a:p>
          <a:p>
            <a:endParaRPr lang="en-US" sz="1267" dirty="0">
              <a:solidFill>
                <a:srgbClr val="5B6A7A"/>
              </a:solidFill>
              <a:latin typeface="Cambria" panose="02040503050406030204" pitchFamily="18" charset="0"/>
              <a:ea typeface="Cambria" panose="02040503050406030204" pitchFamily="18" charset="0"/>
              <a:cs typeface="Calibri" pitchFamily="34" charset="-120"/>
            </a:endParaRPr>
          </a:p>
          <a:p>
            <a:r>
              <a:rPr lang="en-US" sz="1267" dirty="0">
                <a:solidFill>
                  <a:srgbClr val="5B6A7A"/>
                </a:solidFill>
                <a:latin typeface="Cambria" panose="02040503050406030204" pitchFamily="18" charset="0"/>
                <a:ea typeface="Cambria" panose="02040503050406030204" pitchFamily="18" charset="0"/>
                <a:cs typeface="Calibri" pitchFamily="34" charset="-120"/>
              </a:rPr>
              <a:t>The IWG published a Discussion Paper on the 2007 Nairobi Wreck Removal Convention, examining its applicability to alternative-fuel incidents and wrecks.</a:t>
            </a:r>
          </a:p>
          <a:p>
            <a:endParaRPr lang="en-US" sz="1267" dirty="0">
              <a:solidFill>
                <a:srgbClr val="5B6A7A"/>
              </a:solidFill>
              <a:latin typeface="Cambria" panose="02040503050406030204" pitchFamily="18" charset="0"/>
              <a:ea typeface="Cambria" panose="02040503050406030204" pitchFamily="18" charset="0"/>
              <a:cs typeface="Calibri" pitchFamily="34" charset="-120"/>
            </a:endParaRPr>
          </a:p>
          <a:p>
            <a:r>
              <a:rPr lang="en-US" sz="1267" dirty="0">
                <a:solidFill>
                  <a:srgbClr val="5B6A7A"/>
                </a:solidFill>
                <a:latin typeface="Cambria" panose="02040503050406030204" pitchFamily="18" charset="0"/>
                <a:ea typeface="Cambria" panose="02040503050406030204" pitchFamily="18" charset="0"/>
                <a:cs typeface="Calibri" pitchFamily="34" charset="-120"/>
              </a:rPr>
              <a:t>Analysis included in the Tokyo document and in the correspondent’s group report.</a:t>
            </a:r>
            <a:endParaRPr lang="en-US" sz="1267" dirty="0">
              <a:latin typeface="Cambria" panose="02040503050406030204" pitchFamily="18" charset="0"/>
              <a:ea typeface="Cambria" panose="02040503050406030204" pitchFamily="18" charset="0"/>
            </a:endParaRPr>
          </a:p>
        </p:txBody>
      </p:sp>
      <p:sp>
        <p:nvSpPr>
          <p:cNvPr id="28" name="Shape 26">
            <a:extLst>
              <a:ext uri="{FF2B5EF4-FFF2-40B4-BE49-F238E27FC236}">
                <a16:creationId xmlns:a16="http://schemas.microsoft.com/office/drawing/2014/main" id="{AC81DB2E-39ED-CEB4-2442-311312A6ACB3}"/>
              </a:ext>
            </a:extLst>
          </p:cNvPr>
          <p:cNvSpPr/>
          <p:nvPr/>
        </p:nvSpPr>
        <p:spPr>
          <a:xfrm>
            <a:off x="10119360" y="2426208"/>
            <a:ext cx="316992" cy="316992"/>
          </a:xfrm>
          <a:prstGeom prst="ellipse">
            <a:avLst/>
          </a:prstGeom>
          <a:solidFill>
            <a:srgbClr val="3A6B4A"/>
          </a:solidFill>
          <a:ln w="12700">
            <a:solidFill>
              <a:srgbClr val="3A6B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9" name="Text 27">
            <a:extLst>
              <a:ext uri="{FF2B5EF4-FFF2-40B4-BE49-F238E27FC236}">
                <a16:creationId xmlns:a16="http://schemas.microsoft.com/office/drawing/2014/main" id="{D2E40C0D-E8F4-3657-B8B9-75D88758840F}"/>
              </a:ext>
            </a:extLst>
          </p:cNvPr>
          <p:cNvSpPr/>
          <p:nvPr/>
        </p:nvSpPr>
        <p:spPr>
          <a:xfrm>
            <a:off x="9814560" y="1889760"/>
            <a:ext cx="1097280" cy="463296"/>
          </a:xfrm>
          <a:prstGeom prst="rect">
            <a:avLst/>
          </a:prstGeom>
          <a:noFill/>
          <a:ln/>
        </p:spPr>
        <p:txBody>
          <a:bodyPr wrap="square" rtlCol="0" anchor="ctr"/>
          <a:lstStyle/>
          <a:p>
            <a:pPr algn="ctr"/>
            <a:r>
              <a:rPr lang="en-US" sz="1867" b="1" dirty="0">
                <a:solidFill>
                  <a:srgbClr val="3A6B4A"/>
                </a:solidFill>
                <a:latin typeface="Cambria" panose="02040503050406030204" pitchFamily="18" charset="0"/>
                <a:ea typeface="Cambria" panose="02040503050406030204" pitchFamily="18" charset="0"/>
                <a:cs typeface="Georgia" pitchFamily="34" charset="-120"/>
              </a:rPr>
              <a:t>2026</a:t>
            </a:r>
            <a:endParaRPr lang="en-US" sz="1867" dirty="0">
              <a:latin typeface="Cambria" panose="02040503050406030204" pitchFamily="18" charset="0"/>
              <a:ea typeface="Cambria" panose="02040503050406030204" pitchFamily="18" charset="0"/>
            </a:endParaRPr>
          </a:p>
        </p:txBody>
      </p:sp>
      <p:sp>
        <p:nvSpPr>
          <p:cNvPr id="30" name="Text 28">
            <a:extLst>
              <a:ext uri="{FF2B5EF4-FFF2-40B4-BE49-F238E27FC236}">
                <a16:creationId xmlns:a16="http://schemas.microsoft.com/office/drawing/2014/main" id="{6E2D256F-28C7-7FD4-6DA8-518B1A7598B2}"/>
              </a:ext>
            </a:extLst>
          </p:cNvPr>
          <p:cNvSpPr/>
          <p:nvPr/>
        </p:nvSpPr>
        <p:spPr>
          <a:xfrm>
            <a:off x="9692640" y="1816608"/>
            <a:ext cx="1219200" cy="243840"/>
          </a:xfrm>
          <a:prstGeom prst="rect">
            <a:avLst/>
          </a:prstGeom>
          <a:noFill/>
          <a:ln/>
        </p:spPr>
        <p:txBody>
          <a:bodyPr wrap="square" rtlCol="0" anchor="ctr"/>
          <a:lstStyle/>
          <a:p>
            <a:pPr algn="ctr"/>
            <a:r>
              <a:rPr lang="en-US" sz="1067" dirty="0">
                <a:solidFill>
                  <a:srgbClr val="5B6A7A"/>
                </a:solidFill>
                <a:latin typeface="Cambria" panose="02040503050406030204" pitchFamily="18" charset="0"/>
                <a:ea typeface="Cambria" panose="02040503050406030204" pitchFamily="18" charset="0"/>
                <a:cs typeface="Calibri" pitchFamily="34" charset="-120"/>
              </a:rPr>
              <a:t>Spring</a:t>
            </a:r>
            <a:endParaRPr lang="en-US" sz="1067" dirty="0">
              <a:latin typeface="Cambria" panose="02040503050406030204" pitchFamily="18" charset="0"/>
              <a:ea typeface="Cambria" panose="02040503050406030204" pitchFamily="18" charset="0"/>
            </a:endParaRPr>
          </a:p>
        </p:txBody>
      </p:sp>
      <p:sp>
        <p:nvSpPr>
          <p:cNvPr id="31" name="Shape 29">
            <a:extLst>
              <a:ext uri="{FF2B5EF4-FFF2-40B4-BE49-F238E27FC236}">
                <a16:creationId xmlns:a16="http://schemas.microsoft.com/office/drawing/2014/main" id="{BEEA83C9-133F-F6C4-82C4-ED8D12805BF9}"/>
              </a:ext>
            </a:extLst>
          </p:cNvPr>
          <p:cNvSpPr/>
          <p:nvPr/>
        </p:nvSpPr>
        <p:spPr>
          <a:xfrm>
            <a:off x="9265920" y="2865120"/>
            <a:ext cx="2560320" cy="97536"/>
          </a:xfrm>
          <a:prstGeom prst="rect">
            <a:avLst/>
          </a:prstGeom>
          <a:solidFill>
            <a:srgbClr val="3A6B4A"/>
          </a:solidFill>
          <a:ln w="12700">
            <a:solidFill>
              <a:srgbClr val="3A6B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32" name="Shape 30">
            <a:extLst>
              <a:ext uri="{FF2B5EF4-FFF2-40B4-BE49-F238E27FC236}">
                <a16:creationId xmlns:a16="http://schemas.microsoft.com/office/drawing/2014/main" id="{163AD402-BABC-633C-C8A0-9751E24B2279}"/>
              </a:ext>
            </a:extLst>
          </p:cNvPr>
          <p:cNvSpPr/>
          <p:nvPr/>
        </p:nvSpPr>
        <p:spPr>
          <a:xfrm>
            <a:off x="9265920" y="2962656"/>
            <a:ext cx="2560320" cy="347472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33" name="Text 31">
            <a:extLst>
              <a:ext uri="{FF2B5EF4-FFF2-40B4-BE49-F238E27FC236}">
                <a16:creationId xmlns:a16="http://schemas.microsoft.com/office/drawing/2014/main" id="{E54B5032-F41C-86C6-86F8-9C18689B7370}"/>
              </a:ext>
            </a:extLst>
          </p:cNvPr>
          <p:cNvSpPr/>
          <p:nvPr/>
        </p:nvSpPr>
        <p:spPr>
          <a:xfrm>
            <a:off x="9387840" y="3048000"/>
            <a:ext cx="2316480" cy="670560"/>
          </a:xfrm>
          <a:prstGeom prst="rect">
            <a:avLst/>
          </a:prstGeom>
          <a:noFill/>
          <a:ln/>
        </p:spPr>
        <p:txBody>
          <a:bodyPr wrap="square" rtlCol="0" anchor="ctr"/>
          <a:lstStyle/>
          <a:p>
            <a:r>
              <a:rPr lang="en-US" sz="1400" b="1" dirty="0">
                <a:solidFill>
                  <a:srgbClr val="162A4A"/>
                </a:solidFill>
                <a:latin typeface="Cambria" panose="02040503050406030204" pitchFamily="18" charset="0"/>
                <a:ea typeface="Cambria" panose="02040503050406030204" pitchFamily="18" charset="0"/>
                <a:cs typeface="Georgia" pitchFamily="34" charset="-120"/>
              </a:rPr>
              <a:t>LEG 113 — ICG Report and Biofuel Blends paper</a:t>
            </a:r>
            <a:endParaRPr lang="en-US" sz="1400" dirty="0">
              <a:latin typeface="Cambria" panose="02040503050406030204" pitchFamily="18" charset="0"/>
              <a:ea typeface="Cambria" panose="02040503050406030204" pitchFamily="18" charset="0"/>
            </a:endParaRPr>
          </a:p>
        </p:txBody>
      </p:sp>
      <p:sp>
        <p:nvSpPr>
          <p:cNvPr id="34" name="Text 32">
            <a:extLst>
              <a:ext uri="{FF2B5EF4-FFF2-40B4-BE49-F238E27FC236}">
                <a16:creationId xmlns:a16="http://schemas.microsoft.com/office/drawing/2014/main" id="{72651505-AF54-BF4C-A0DE-2F2FD570E600}"/>
              </a:ext>
            </a:extLst>
          </p:cNvPr>
          <p:cNvSpPr/>
          <p:nvPr/>
        </p:nvSpPr>
        <p:spPr>
          <a:xfrm>
            <a:off x="9387840" y="3584448"/>
            <a:ext cx="2316480" cy="304800"/>
          </a:xfrm>
          <a:prstGeom prst="rect">
            <a:avLst/>
          </a:prstGeom>
          <a:noFill/>
          <a:ln/>
        </p:spPr>
        <p:txBody>
          <a:bodyPr wrap="square" rtlCol="0" anchor="ctr"/>
          <a:lstStyle/>
          <a:p>
            <a:r>
              <a:rPr lang="en-US" sz="1067" i="1" dirty="0">
                <a:solidFill>
                  <a:srgbClr val="3A6B4A"/>
                </a:solidFill>
                <a:latin typeface="Cambria" panose="02040503050406030204" pitchFamily="18" charset="0"/>
                <a:ea typeface="Cambria" panose="02040503050406030204" pitchFamily="18" charset="0"/>
                <a:cs typeface="Calibri" pitchFamily="34" charset="-120"/>
              </a:rPr>
              <a:t>LEG 113/14/3 · LEG 113/14</a:t>
            </a:r>
            <a:endParaRPr lang="en-US" sz="1067" dirty="0">
              <a:latin typeface="Cambria" panose="02040503050406030204" pitchFamily="18" charset="0"/>
              <a:ea typeface="Cambria" panose="02040503050406030204" pitchFamily="18" charset="0"/>
            </a:endParaRPr>
          </a:p>
        </p:txBody>
      </p:sp>
      <p:sp>
        <p:nvSpPr>
          <p:cNvPr id="35" name="Text 33">
            <a:extLst>
              <a:ext uri="{FF2B5EF4-FFF2-40B4-BE49-F238E27FC236}">
                <a16:creationId xmlns:a16="http://schemas.microsoft.com/office/drawing/2014/main" id="{29CF4860-8C31-3184-3B6D-BB1562B485C4}"/>
              </a:ext>
            </a:extLst>
          </p:cNvPr>
          <p:cNvSpPr/>
          <p:nvPr/>
        </p:nvSpPr>
        <p:spPr>
          <a:xfrm>
            <a:off x="9387840" y="3816096"/>
            <a:ext cx="2316480" cy="2377440"/>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Publication of the informal correspondence group’s comparative analysis submitted by Antigua &amp; Barbuda and others to LEG.</a:t>
            </a:r>
          </a:p>
          <a:p>
            <a:endParaRPr lang="en-US" sz="1267" dirty="0">
              <a:solidFill>
                <a:srgbClr val="5B6A7A"/>
              </a:solidFill>
              <a:latin typeface="Cambria" panose="02040503050406030204" pitchFamily="18" charset="0"/>
              <a:ea typeface="Cambria" panose="02040503050406030204" pitchFamily="18" charset="0"/>
              <a:cs typeface="Calibri" pitchFamily="34" charset="-120"/>
            </a:endParaRPr>
          </a:p>
          <a:p>
            <a:r>
              <a:rPr lang="en-US" sz="1267" dirty="0">
                <a:solidFill>
                  <a:srgbClr val="5B6A7A"/>
                </a:solidFill>
                <a:latin typeface="Cambria" panose="02040503050406030204" pitchFamily="18" charset="0"/>
                <a:ea typeface="Cambria" panose="02040503050406030204" pitchFamily="18" charset="0"/>
                <a:cs typeface="Calibri" pitchFamily="34" charset="-120"/>
              </a:rPr>
              <a:t>The IWG published a Discussion paper on biofuel blends which was received with strong interest. </a:t>
            </a:r>
          </a:p>
          <a:p>
            <a:endParaRPr lang="en-US" sz="1267" dirty="0">
              <a:latin typeface="Cambria" panose="02040503050406030204" pitchFamily="18" charset="0"/>
              <a:ea typeface="Cambria" panose="02040503050406030204" pitchFamily="18" charset="0"/>
            </a:endParaRPr>
          </a:p>
        </p:txBody>
      </p:sp>
      <p:sp>
        <p:nvSpPr>
          <p:cNvPr id="36" name="Text 34">
            <a:extLst>
              <a:ext uri="{FF2B5EF4-FFF2-40B4-BE49-F238E27FC236}">
                <a16:creationId xmlns:a16="http://schemas.microsoft.com/office/drawing/2014/main" id="{869230CD-000C-B1A5-4682-76E8C7617762}"/>
              </a:ext>
            </a:extLst>
          </p:cNvPr>
          <p:cNvSpPr/>
          <p:nvPr/>
        </p:nvSpPr>
        <p:spPr>
          <a:xfrm>
            <a:off x="426720" y="6364224"/>
            <a:ext cx="9753600" cy="268224"/>
          </a:xfrm>
          <a:prstGeom prst="rect">
            <a:avLst/>
          </a:prstGeom>
          <a:noFill/>
          <a:ln/>
        </p:spPr>
        <p:txBody>
          <a:bodyPr wrap="square" rtlCol="0" anchor="ctr"/>
          <a:lstStyle/>
          <a:p>
            <a:r>
              <a:rPr lang="en-US" sz="1067" i="1" dirty="0">
                <a:solidFill>
                  <a:srgbClr val="6A7B8C"/>
                </a:solidFill>
                <a:latin typeface="Cambria" panose="02040503050406030204" pitchFamily="18" charset="0"/>
                <a:ea typeface="Cambria" panose="02040503050406030204" pitchFamily="18" charset="0"/>
                <a:cs typeface="Calibri" pitchFamily="34" charset="-120"/>
              </a:rPr>
              <a:t>Kruit · Van Traa Advocaten · CMI IWG on Maritime Decarbonisation · CMI Colloquium Rio de Janeiro 2026</a:t>
            </a:r>
            <a:endParaRPr lang="en-US" sz="1067" dirty="0">
              <a:latin typeface="Cambria" panose="02040503050406030204" pitchFamily="18" charset="0"/>
              <a:ea typeface="Cambria" panose="02040503050406030204" pitchFamily="18" charset="0"/>
            </a:endParaRPr>
          </a:p>
        </p:txBody>
      </p:sp>
      <p:pic>
        <p:nvPicPr>
          <p:cNvPr id="37" name="Picture 2" descr="Congresso Marítimo Internacional - Rio de Janeiro Conference">
            <a:extLst>
              <a:ext uri="{FF2B5EF4-FFF2-40B4-BE49-F238E27FC236}">
                <a16:creationId xmlns:a16="http://schemas.microsoft.com/office/drawing/2014/main" id="{72880B69-6F28-56E3-851D-AAAFC3BA8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92" y="5817829"/>
            <a:ext cx="1942736" cy="1092789"/>
          </a:xfrm>
          <a:prstGeom prst="rect">
            <a:avLst/>
          </a:prstGeom>
          <a:noFill/>
          <a:extLst>
            <a:ext uri="{909E8E84-426E-40DD-AFC4-6F175D3DCCD1}">
              <a14:hiddenFill xmlns:a14="http://schemas.microsoft.com/office/drawing/2010/main">
                <a:solidFill>
                  <a:srgbClr val="FFFFFF"/>
                </a:solidFill>
              </a14:hiddenFill>
            </a:ext>
          </a:extLst>
        </p:spPr>
      </p:pic>
      <p:pic>
        <p:nvPicPr>
          <p:cNvPr id="39" name="Afbeelding 38">
            <a:extLst>
              <a:ext uri="{FF2B5EF4-FFF2-40B4-BE49-F238E27FC236}">
                <a16:creationId xmlns:a16="http://schemas.microsoft.com/office/drawing/2014/main" id="{1AE52EC3-F63D-C488-DA89-8D0611DC137D}"/>
              </a:ext>
            </a:extLst>
          </p:cNvPr>
          <p:cNvPicPr>
            <a:picLocks noChangeAspect="1"/>
          </p:cNvPicPr>
          <p:nvPr/>
        </p:nvPicPr>
        <p:blipFill>
          <a:blip r:embed="rId4"/>
          <a:stretch>
            <a:fillRect/>
          </a:stretch>
        </p:blipFill>
        <p:spPr>
          <a:xfrm>
            <a:off x="9735257" y="-6253"/>
            <a:ext cx="1255885" cy="1207113"/>
          </a:xfrm>
          <a:prstGeom prst="rect">
            <a:avLst/>
          </a:prstGeom>
        </p:spPr>
      </p:pic>
    </p:spTree>
    <p:extLst>
      <p:ext uri="{BB962C8B-B14F-4D97-AF65-F5344CB8AC3E}">
        <p14:creationId xmlns:p14="http://schemas.microsoft.com/office/powerpoint/2010/main" val="4293514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9BC9E-7E9F-ABD8-EFCF-9004930E0C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807F8A-7FA1-B8A5-2226-B8F079D0BB25}"/>
              </a:ext>
            </a:extLst>
          </p:cNvPr>
          <p:cNvSpPr>
            <a:spLocks noGrp="1"/>
          </p:cNvSpPr>
          <p:nvPr>
            <p:ph type="title"/>
          </p:nvPr>
        </p:nvSpPr>
        <p:spPr/>
        <p:txBody>
          <a:bodyPr/>
          <a:lstStyle/>
          <a:p>
            <a:pPr defTabSz="914400"/>
            <a:r>
              <a:rPr lang="nl-NL" sz="4000" b="1" dirty="0">
                <a:solidFill>
                  <a:srgbClr val="0EB7D8"/>
                </a:solidFill>
                <a:latin typeface="+mn-lt"/>
              </a:rPr>
              <a:t>The IMO trajectory</a:t>
            </a:r>
          </a:p>
        </p:txBody>
      </p:sp>
      <p:sp>
        <p:nvSpPr>
          <p:cNvPr id="3" name="Tijdelijke aanduiding voor inhoud 2">
            <a:extLst>
              <a:ext uri="{FF2B5EF4-FFF2-40B4-BE49-F238E27FC236}">
                <a16:creationId xmlns:a16="http://schemas.microsoft.com/office/drawing/2014/main" id="{09C38D3C-3D85-F042-28DB-9862DE174B6B}"/>
              </a:ext>
            </a:extLst>
          </p:cNvPr>
          <p:cNvSpPr>
            <a:spLocks noGrp="1"/>
          </p:cNvSpPr>
          <p:nvPr>
            <p:ph idx="1"/>
          </p:nvPr>
        </p:nvSpPr>
        <p:spPr/>
        <p:txBody>
          <a:bodyPr>
            <a:normAutofit fontScale="55000" lnSpcReduction="20000"/>
          </a:bodyPr>
          <a:lstStyle/>
          <a:p>
            <a:pPr defTabSz="914400">
              <a:lnSpc>
                <a:spcPct val="120000"/>
              </a:lnSpc>
              <a:buClr>
                <a:srgbClr val="0EB7D8"/>
              </a:buClr>
              <a:buBlip>
                <a:blip r:embed="rId2"/>
              </a:buBlip>
            </a:pPr>
            <a:r>
              <a:rPr lang="nl-NL" sz="4400" dirty="0">
                <a:solidFill>
                  <a:schemeClr val="tx1">
                    <a:lumMod val="65000"/>
                    <a:lumOff val="35000"/>
                  </a:schemeClr>
                </a:solidFill>
                <a:latin typeface="Lato" panose="020F0502020204030203" pitchFamily="34" charset="0"/>
              </a:rPr>
              <a:t>I. Informal correspondence group’s report:</a:t>
            </a:r>
          </a:p>
          <a:p>
            <a:pPr marL="0" indent="0">
              <a:lnSpc>
                <a:spcPct val="120000"/>
              </a:lnSpc>
              <a:buNone/>
            </a:pPr>
            <a:endParaRPr lang="nl-NL" sz="3800" dirty="0"/>
          </a:p>
          <a:p>
            <a:pPr marL="720725" lvl="1" indent="-263525" defTabSz="914400">
              <a:lnSpc>
                <a:spcPct val="120000"/>
              </a:lnSpc>
              <a:buClr>
                <a:srgbClr val="0EB7D8"/>
              </a:buClr>
              <a:buBlip>
                <a:blip r:embed="rId2"/>
              </a:buBlip>
            </a:pPr>
            <a:r>
              <a:rPr lang="nl-NL" sz="3800" dirty="0">
                <a:solidFill>
                  <a:schemeClr val="tx1">
                    <a:lumMod val="65000"/>
                    <a:lumOff val="35000"/>
                  </a:schemeClr>
                </a:solidFill>
                <a:latin typeface="Lato" panose="020F0502020204030203" pitchFamily="34" charset="0"/>
              </a:rPr>
              <a:t>1. Analysis of the current liability regime under the CLC, Bunker Pollution Convention, HNS, LLMC and the Wreck Removal Convention</a:t>
            </a:r>
          </a:p>
          <a:p>
            <a:pPr marL="457200" lvl="1" indent="0">
              <a:lnSpc>
                <a:spcPct val="120000"/>
              </a:lnSpc>
              <a:buNone/>
            </a:pPr>
            <a:endParaRPr lang="nl-NL" dirty="0"/>
          </a:p>
          <a:p>
            <a:pPr marL="1143000" lvl="2" indent="-228600" defTabSz="914400">
              <a:lnSpc>
                <a:spcPct val="120000"/>
              </a:lnSpc>
              <a:buClr>
                <a:srgbClr val="0EB7D8"/>
              </a:buClr>
              <a:buBlip>
                <a:blip r:embed="rId2"/>
              </a:buBlip>
            </a:pPr>
            <a:r>
              <a:rPr lang="nl-NL" sz="2900" dirty="0">
                <a:solidFill>
                  <a:schemeClr val="tx1">
                    <a:lumMod val="65000"/>
                    <a:lumOff val="35000"/>
                  </a:schemeClr>
                </a:solidFill>
                <a:latin typeface="Lato" panose="020F0502020204030203" pitchFamily="34" charset="0"/>
                <a:hlinkClick r:id="rId3">
                  <a:extLst>
                    <a:ext uri="{A12FA001-AC4F-418D-AE19-62706E023703}">
                      <ahyp:hlinkClr xmlns:ahyp="http://schemas.microsoft.com/office/drawing/2018/hyperlinkcolor" val="tx"/>
                    </a:ext>
                  </a:extLst>
                </a:hlinkClick>
              </a:rPr>
              <a:t>Discussion Paper on the 2007 Nairobi Wreck Removal Convention - Comite Maritime International – CMI</a:t>
            </a:r>
            <a:endParaRPr lang="nl-NL" sz="2900" dirty="0">
              <a:solidFill>
                <a:schemeClr val="tx1">
                  <a:lumMod val="65000"/>
                  <a:lumOff val="35000"/>
                </a:schemeClr>
              </a:solidFill>
              <a:latin typeface="Lato" panose="020F0502020204030203" pitchFamily="34" charset="0"/>
            </a:endParaRPr>
          </a:p>
          <a:p>
            <a:pPr marL="1600200" lvl="3" indent="-228600" defTabSz="914400">
              <a:lnSpc>
                <a:spcPct val="120000"/>
              </a:lnSpc>
              <a:buClr>
                <a:srgbClr val="0EB7D8"/>
              </a:buClr>
              <a:buBlip>
                <a:blip r:embed="rId2"/>
              </a:buBlip>
            </a:pPr>
            <a:r>
              <a:rPr lang="nl-NL" sz="2900" dirty="0">
                <a:solidFill>
                  <a:schemeClr val="tx1">
                    <a:lumMod val="65000"/>
                    <a:lumOff val="35000"/>
                  </a:schemeClr>
                </a:solidFill>
                <a:latin typeface="Lato" panose="020F0502020204030203" pitchFamily="34" charset="0"/>
              </a:rPr>
              <a:t>WRC can be applicable to alternative fuel spills, but does not respond to damage caused to third parties</a:t>
            </a:r>
          </a:p>
          <a:p>
            <a:pPr marL="1371600" lvl="3" indent="0">
              <a:lnSpc>
                <a:spcPct val="120000"/>
              </a:lnSpc>
              <a:buNone/>
            </a:pPr>
            <a:endParaRPr lang="nl-NL" sz="2900" dirty="0"/>
          </a:p>
          <a:p>
            <a:pPr marL="1143000" lvl="2" indent="-228600" defTabSz="914400">
              <a:lnSpc>
                <a:spcPct val="120000"/>
              </a:lnSpc>
              <a:buClr>
                <a:srgbClr val="0EB7D8"/>
              </a:buClr>
              <a:buBlip>
                <a:blip r:embed="rId2"/>
              </a:buBlip>
            </a:pPr>
            <a:r>
              <a:rPr lang="nl-NL" sz="2900" dirty="0">
                <a:solidFill>
                  <a:schemeClr val="tx1">
                    <a:lumMod val="65000"/>
                    <a:lumOff val="35000"/>
                  </a:schemeClr>
                </a:solidFill>
                <a:latin typeface="Lato" panose="020F0502020204030203" pitchFamily="34" charset="0"/>
              </a:rPr>
              <a:t>Tokyo paper (Gothenburg + Wreck Removal Analysis) </a:t>
            </a:r>
            <a:r>
              <a:rPr lang="fr-FR" sz="2900" dirty="0">
                <a:solidFill>
                  <a:schemeClr val="tx1">
                    <a:lumMod val="65000"/>
                    <a:lumOff val="35000"/>
                  </a:schemeClr>
                </a:solidFill>
                <a:latin typeface="Lato" panose="020F0502020204030203" pitchFamily="34" charset="0"/>
                <a:hlinkClick r:id="rId4">
                  <a:extLst>
                    <a:ext uri="{A12FA001-AC4F-418D-AE19-62706E023703}">
                      <ahyp:hlinkClr xmlns:ahyp="http://schemas.microsoft.com/office/drawing/2018/hyperlinkcolor" val="tx"/>
                    </a:ext>
                  </a:extLst>
                </a:hlinkClick>
              </a:rPr>
              <a:t>IWG on </a:t>
            </a:r>
            <a:r>
              <a:rPr lang="fr-FR" sz="2900" dirty="0" err="1">
                <a:solidFill>
                  <a:schemeClr val="tx1">
                    <a:lumMod val="65000"/>
                    <a:lumOff val="35000"/>
                  </a:schemeClr>
                </a:solidFill>
                <a:latin typeface="Lato" panose="020F0502020204030203" pitchFamily="34" charset="0"/>
                <a:hlinkClick r:id="rId4">
                  <a:extLst>
                    <a:ext uri="{A12FA001-AC4F-418D-AE19-62706E023703}">
                      <ahyp:hlinkClr xmlns:ahyp="http://schemas.microsoft.com/office/drawing/2018/hyperlinkcolor" val="tx"/>
                    </a:ext>
                  </a:extLst>
                </a:hlinkClick>
              </a:rPr>
              <a:t>Decarbonisation</a:t>
            </a:r>
            <a:r>
              <a:rPr lang="fr-FR" sz="2900" dirty="0">
                <a:solidFill>
                  <a:schemeClr val="tx1">
                    <a:lumMod val="65000"/>
                    <a:lumOff val="35000"/>
                  </a:schemeClr>
                </a:solidFill>
                <a:latin typeface="Lato" panose="020F0502020204030203" pitchFamily="34" charset="0"/>
                <a:hlinkClick r:id="rId4">
                  <a:extLst>
                    <a:ext uri="{A12FA001-AC4F-418D-AE19-62706E023703}">
                      <ahyp:hlinkClr xmlns:ahyp="http://schemas.microsoft.com/office/drawing/2018/hyperlinkcolor" val="tx"/>
                    </a:ext>
                  </a:extLst>
                </a:hlinkClick>
              </a:rPr>
              <a:t> - Comite Maritime International - CMI</a:t>
            </a:r>
            <a:endParaRPr lang="nl-NL" sz="2900" dirty="0">
              <a:solidFill>
                <a:schemeClr val="tx1">
                  <a:lumMod val="65000"/>
                  <a:lumOff val="35000"/>
                </a:schemeClr>
              </a:solidFill>
              <a:latin typeface="Lato" panose="020F0502020204030203" pitchFamily="34" charset="0"/>
            </a:endParaRPr>
          </a:p>
          <a:p>
            <a:pPr marL="457200" lvl="1" indent="0">
              <a:buNone/>
            </a:pPr>
            <a:br>
              <a:rPr lang="en-US" dirty="0"/>
            </a:br>
            <a:br>
              <a:rPr lang="en-US" dirty="0"/>
            </a:br>
            <a:endParaRPr lang="nl-NL" dirty="0"/>
          </a:p>
        </p:txBody>
      </p:sp>
      <p:pic>
        <p:nvPicPr>
          <p:cNvPr id="5" name="Afbeelding 4">
            <a:extLst>
              <a:ext uri="{FF2B5EF4-FFF2-40B4-BE49-F238E27FC236}">
                <a16:creationId xmlns:a16="http://schemas.microsoft.com/office/drawing/2014/main" id="{98857DF0-A60A-E0D5-1E61-C5FFEF58681F}"/>
              </a:ext>
            </a:extLst>
          </p:cNvPr>
          <p:cNvPicPr>
            <a:picLocks noChangeAspect="1"/>
          </p:cNvPicPr>
          <p:nvPr/>
        </p:nvPicPr>
        <p:blipFill>
          <a:blip r:embed="rId5"/>
          <a:stretch>
            <a:fillRect/>
          </a:stretch>
        </p:blipFill>
        <p:spPr>
          <a:xfrm>
            <a:off x="9724293" y="0"/>
            <a:ext cx="1255885" cy="1207113"/>
          </a:xfrm>
          <a:prstGeom prst="rect">
            <a:avLst/>
          </a:prstGeom>
        </p:spPr>
      </p:pic>
    </p:spTree>
    <p:extLst>
      <p:ext uri="{BB962C8B-B14F-4D97-AF65-F5344CB8AC3E}">
        <p14:creationId xmlns:p14="http://schemas.microsoft.com/office/powerpoint/2010/main" val="4119039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AE8FE-1E0E-F71B-B29F-DCD5EA6DDCE3}"/>
              </a:ext>
            </a:extLst>
          </p:cNvPr>
          <p:cNvSpPr>
            <a:spLocks noGrp="1"/>
          </p:cNvSpPr>
          <p:nvPr>
            <p:ph type="title"/>
          </p:nvPr>
        </p:nvSpPr>
        <p:spPr/>
        <p:txBody>
          <a:bodyPr/>
          <a:lstStyle/>
          <a:p>
            <a:pPr defTabSz="914400"/>
            <a:r>
              <a:rPr lang="nl-NL" sz="4000" b="1" dirty="0">
                <a:solidFill>
                  <a:srgbClr val="0EB7D8"/>
                </a:solidFill>
                <a:latin typeface="+mn-lt"/>
              </a:rPr>
              <a:t>The IMO trajectory</a:t>
            </a:r>
          </a:p>
        </p:txBody>
      </p:sp>
      <p:sp>
        <p:nvSpPr>
          <p:cNvPr id="3" name="Tijdelijke aanduiding voor inhoud 2">
            <a:extLst>
              <a:ext uri="{FF2B5EF4-FFF2-40B4-BE49-F238E27FC236}">
                <a16:creationId xmlns:a16="http://schemas.microsoft.com/office/drawing/2014/main" id="{0E4254CC-2B49-07AC-AC4F-BFB736F612B0}"/>
              </a:ext>
            </a:extLst>
          </p:cNvPr>
          <p:cNvSpPr>
            <a:spLocks noGrp="1"/>
          </p:cNvSpPr>
          <p:nvPr>
            <p:ph idx="1"/>
          </p:nvPr>
        </p:nvSpPr>
        <p:spPr/>
        <p:txBody>
          <a:bodyPr>
            <a:normAutofit fontScale="92500" lnSpcReduction="10000"/>
          </a:bodyPr>
          <a:lstStyle/>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Informal correspondence group’s report:</a:t>
            </a:r>
          </a:p>
          <a:p>
            <a:pPr defTabSz="914400">
              <a:lnSpc>
                <a:spcPct val="120000"/>
              </a:lnSpc>
              <a:buClr>
                <a:srgbClr val="0EB7D8"/>
              </a:buClr>
              <a:buBlip>
                <a:blip r:embed="rId2"/>
              </a:buBlip>
            </a:pPr>
            <a:endParaRPr lang="nl-NL" dirty="0">
              <a:solidFill>
                <a:schemeClr val="tx1">
                  <a:lumMod val="65000"/>
                  <a:lumOff val="35000"/>
                </a:schemeClr>
              </a:solidFill>
              <a:latin typeface="Lato" panose="020F0502020204030203" pitchFamily="34" charset="0"/>
            </a:endParaRPr>
          </a:p>
          <a:p>
            <a:pPr lvl="1" defTabSz="914400">
              <a:buClr>
                <a:srgbClr val="0EB7D8"/>
              </a:buClr>
              <a:buBlip>
                <a:blip r:embed="rId2"/>
              </a:buBlip>
            </a:pPr>
            <a:r>
              <a:rPr lang="en-US" sz="2800" dirty="0">
                <a:solidFill>
                  <a:schemeClr val="tx1">
                    <a:lumMod val="65000"/>
                    <a:lumOff val="35000"/>
                  </a:schemeClr>
                </a:solidFill>
                <a:latin typeface="Lato" panose="020F0502020204030203" pitchFamily="34" charset="0"/>
              </a:rPr>
              <a:t>Conclusion: None of the existing regimes would be suitable for alternative fuels and technology used for the propulsion and operation of a ship </a:t>
            </a:r>
          </a:p>
          <a:p>
            <a:pPr lvl="1" defTabSz="914400">
              <a:buClr>
                <a:srgbClr val="0EB7D8"/>
              </a:buClr>
              <a:buBlip>
                <a:blip r:embed="rId2"/>
              </a:buBlip>
            </a:pPr>
            <a:endParaRPr lang="en-US" sz="2800" dirty="0">
              <a:solidFill>
                <a:schemeClr val="tx1">
                  <a:lumMod val="65000"/>
                  <a:lumOff val="35000"/>
                </a:schemeClr>
              </a:solidFill>
              <a:latin typeface="Lato" panose="020F0502020204030203" pitchFamily="34" charset="0"/>
            </a:endParaRPr>
          </a:p>
          <a:p>
            <a:pPr lvl="2" defTabSz="914400">
              <a:buClr>
                <a:srgbClr val="0EB7D8"/>
              </a:buClr>
              <a:buBlip>
                <a:blip r:embed="rId2"/>
              </a:buBlip>
            </a:pPr>
            <a:r>
              <a:rPr lang="en-US" sz="2800" dirty="0">
                <a:solidFill>
                  <a:schemeClr val="tx1">
                    <a:lumMod val="65000"/>
                    <a:lumOff val="35000"/>
                  </a:schemeClr>
                </a:solidFill>
                <a:latin typeface="Lato" panose="020F0502020204030203" pitchFamily="34" charset="0"/>
              </a:rPr>
              <a:t>the potential for damage is wider than merely pollution damage </a:t>
            </a:r>
          </a:p>
          <a:p>
            <a:pPr lvl="2" defTabSz="914400">
              <a:buClr>
                <a:srgbClr val="0EB7D8"/>
              </a:buClr>
              <a:buBlip>
                <a:blip r:embed="rId2"/>
              </a:buBlip>
            </a:pPr>
            <a:endParaRPr lang="en-US" sz="2800" dirty="0">
              <a:solidFill>
                <a:schemeClr val="tx1">
                  <a:lumMod val="65000"/>
                  <a:lumOff val="35000"/>
                </a:schemeClr>
              </a:solidFill>
              <a:latin typeface="Lato" panose="020F0502020204030203" pitchFamily="34" charset="0"/>
            </a:endParaRPr>
          </a:p>
          <a:p>
            <a:pPr lvl="2" defTabSz="914400">
              <a:buClr>
                <a:srgbClr val="0EB7D8"/>
              </a:buClr>
              <a:buBlip>
                <a:blip r:embed="rId2"/>
              </a:buBlip>
            </a:pPr>
            <a:r>
              <a:rPr lang="en-US" sz="2800" dirty="0">
                <a:solidFill>
                  <a:schemeClr val="tx1">
                    <a:lumMod val="65000"/>
                    <a:lumOff val="35000"/>
                  </a:schemeClr>
                </a:solidFill>
                <a:latin typeface="Lato" panose="020F0502020204030203" pitchFamily="34" charset="0"/>
              </a:rPr>
              <a:t>the WRC does not respond to claims from third parties. </a:t>
            </a:r>
            <a:br>
              <a:rPr lang="en-US" dirty="0"/>
            </a:br>
            <a:endParaRPr lang="nl-NL" dirty="0"/>
          </a:p>
        </p:txBody>
      </p:sp>
      <p:pic>
        <p:nvPicPr>
          <p:cNvPr id="5" name="Afbeelding 4">
            <a:extLst>
              <a:ext uri="{FF2B5EF4-FFF2-40B4-BE49-F238E27FC236}">
                <a16:creationId xmlns:a16="http://schemas.microsoft.com/office/drawing/2014/main" id="{B57F2F6C-B8D0-2EFA-F542-473B3B7A39F8}"/>
              </a:ext>
            </a:extLst>
          </p:cNvPr>
          <p:cNvPicPr>
            <a:picLocks noChangeAspect="1"/>
          </p:cNvPicPr>
          <p:nvPr/>
        </p:nvPicPr>
        <p:blipFill>
          <a:blip r:embed="rId3"/>
          <a:stretch>
            <a:fillRect/>
          </a:stretch>
        </p:blipFill>
        <p:spPr>
          <a:xfrm>
            <a:off x="9750606" y="0"/>
            <a:ext cx="1255885" cy="1207113"/>
          </a:xfrm>
          <a:prstGeom prst="rect">
            <a:avLst/>
          </a:prstGeom>
        </p:spPr>
      </p:pic>
    </p:spTree>
    <p:extLst>
      <p:ext uri="{BB962C8B-B14F-4D97-AF65-F5344CB8AC3E}">
        <p14:creationId xmlns:p14="http://schemas.microsoft.com/office/powerpoint/2010/main" val="144067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5E84-D52A-A136-CF9A-4A0DD287FDDA}"/>
              </a:ext>
            </a:extLst>
          </p:cNvPr>
          <p:cNvSpPr>
            <a:spLocks noGrp="1"/>
          </p:cNvSpPr>
          <p:nvPr>
            <p:ph type="title"/>
          </p:nvPr>
        </p:nvSpPr>
        <p:spPr/>
        <p:txBody>
          <a:bodyPr/>
          <a:lstStyle/>
          <a:p>
            <a:r>
              <a:rPr lang="en-GB" sz="4200" dirty="0"/>
              <a:t>Introduction to the work of the </a:t>
            </a:r>
            <a:r>
              <a:rPr lang="en-GB" sz="4200" dirty="0" err="1"/>
              <a:t>iwg</a:t>
            </a:r>
            <a:endParaRPr lang="en-GB" sz="4200" dirty="0"/>
          </a:p>
        </p:txBody>
      </p:sp>
      <p:sp>
        <p:nvSpPr>
          <p:cNvPr id="3" name="Text Placeholder 2">
            <a:extLst>
              <a:ext uri="{FF2B5EF4-FFF2-40B4-BE49-F238E27FC236}">
                <a16:creationId xmlns:a16="http://schemas.microsoft.com/office/drawing/2014/main" id="{083F5FC5-070B-5C97-C48F-2C59444EB419}"/>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3A0969EE-D043-68D0-E5F6-B38566C204AB}"/>
              </a:ext>
            </a:extLst>
          </p:cNvPr>
          <p:cNvSpPr>
            <a:spLocks noGrp="1"/>
          </p:cNvSpPr>
          <p:nvPr>
            <p:ph type="body" sz="quarter" idx="39"/>
          </p:nvPr>
        </p:nvSpPr>
        <p:spPr/>
        <p:txBody>
          <a:bodyPr/>
          <a:lstStyle/>
          <a:p>
            <a:r>
              <a:rPr lang="en-GB" sz="2200" dirty="0"/>
              <a:t>Green Ships</a:t>
            </a:r>
          </a:p>
          <a:p>
            <a:pPr lvl="1"/>
            <a:r>
              <a:rPr lang="en-GB" sz="2200" dirty="0"/>
              <a:t> Comparative law perspectives of the contractual aspects of “readiness” and “dual fuel”.</a:t>
            </a:r>
          </a:p>
        </p:txBody>
      </p:sp>
      <p:sp>
        <p:nvSpPr>
          <p:cNvPr id="5" name="Text Placeholder 4">
            <a:extLst>
              <a:ext uri="{FF2B5EF4-FFF2-40B4-BE49-F238E27FC236}">
                <a16:creationId xmlns:a16="http://schemas.microsoft.com/office/drawing/2014/main" id="{9DF013AB-F14B-3FD6-0124-20EF666585C3}"/>
              </a:ext>
            </a:extLst>
          </p:cNvPr>
          <p:cNvSpPr>
            <a:spLocks noGrp="1"/>
          </p:cNvSpPr>
          <p:nvPr>
            <p:ph type="body" sz="quarter" idx="40"/>
          </p:nvPr>
        </p:nvSpPr>
        <p:spPr/>
        <p:txBody>
          <a:bodyPr/>
          <a:lstStyle/>
          <a:p>
            <a:r>
              <a:rPr lang="en-GB" sz="2200" dirty="0"/>
              <a:t>Green Fuels</a:t>
            </a:r>
          </a:p>
          <a:p>
            <a:pPr lvl="1"/>
            <a:r>
              <a:rPr lang="en-GB" sz="2200" dirty="0"/>
              <a:t> Liability &amp; compensation regime for non-hydrocarbon fuels</a:t>
            </a:r>
          </a:p>
        </p:txBody>
      </p:sp>
      <p:sp>
        <p:nvSpPr>
          <p:cNvPr id="6" name="Text Placeholder 5">
            <a:extLst>
              <a:ext uri="{FF2B5EF4-FFF2-40B4-BE49-F238E27FC236}">
                <a16:creationId xmlns:a16="http://schemas.microsoft.com/office/drawing/2014/main" id="{6CEAB60A-9822-8A6F-6B3A-AAB4887E8ED7}"/>
              </a:ext>
            </a:extLst>
          </p:cNvPr>
          <p:cNvSpPr>
            <a:spLocks noGrp="1"/>
          </p:cNvSpPr>
          <p:nvPr>
            <p:ph type="body" sz="quarter" idx="41"/>
          </p:nvPr>
        </p:nvSpPr>
        <p:spPr/>
        <p:txBody>
          <a:bodyPr/>
          <a:lstStyle/>
          <a:p>
            <a:r>
              <a:rPr lang="en-GB" sz="2200" dirty="0"/>
              <a:t>Green Contracts</a:t>
            </a:r>
          </a:p>
          <a:p>
            <a:pPr lvl="1"/>
            <a:r>
              <a:rPr lang="en-GB" sz="2200" dirty="0"/>
              <a:t> Comparative law perspectives as to contracts implementing or enabling decarbonisation </a:t>
            </a:r>
          </a:p>
        </p:txBody>
      </p:sp>
    </p:spTree>
    <p:extLst>
      <p:ext uri="{BB962C8B-B14F-4D97-AF65-F5344CB8AC3E}">
        <p14:creationId xmlns:p14="http://schemas.microsoft.com/office/powerpoint/2010/main" val="79506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678D-2C4C-E04A-6074-916F565520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561F6E-FA16-EC21-2572-2AA84035C576}"/>
              </a:ext>
            </a:extLst>
          </p:cNvPr>
          <p:cNvSpPr>
            <a:spLocks noGrp="1"/>
          </p:cNvSpPr>
          <p:nvPr>
            <p:ph type="title"/>
          </p:nvPr>
        </p:nvSpPr>
        <p:spPr/>
        <p:txBody>
          <a:bodyPr/>
          <a:lstStyle/>
          <a:p>
            <a:pPr defTabSz="914400"/>
            <a:r>
              <a:rPr lang="nl-NL" sz="4000" b="1" dirty="0">
                <a:solidFill>
                  <a:srgbClr val="0EB7D8"/>
                </a:solidFill>
                <a:latin typeface="+mn-lt"/>
              </a:rPr>
              <a:t>The IMO trajectory</a:t>
            </a:r>
          </a:p>
        </p:txBody>
      </p:sp>
      <p:sp>
        <p:nvSpPr>
          <p:cNvPr id="3" name="Tijdelijke aanduiding voor inhoud 2">
            <a:extLst>
              <a:ext uri="{FF2B5EF4-FFF2-40B4-BE49-F238E27FC236}">
                <a16:creationId xmlns:a16="http://schemas.microsoft.com/office/drawing/2014/main" id="{8CC05924-21C3-10DD-1F6B-4B36A72876CD}"/>
              </a:ext>
            </a:extLst>
          </p:cNvPr>
          <p:cNvSpPr>
            <a:spLocks noGrp="1"/>
          </p:cNvSpPr>
          <p:nvPr>
            <p:ph idx="1"/>
          </p:nvPr>
        </p:nvSpPr>
        <p:spPr/>
        <p:txBody>
          <a:bodyPr>
            <a:normAutofit fontScale="92500" lnSpcReduction="20000"/>
          </a:bodyPr>
          <a:lstStyle/>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Informal correspondence group report:</a:t>
            </a:r>
          </a:p>
          <a:p>
            <a:endParaRPr lang="nl-NL" dirty="0"/>
          </a:p>
          <a:p>
            <a:pPr marL="720725" lvl="1" indent="-263525" defTabSz="914400">
              <a:buClr>
                <a:srgbClr val="0EB7D8"/>
              </a:buClr>
              <a:buBlip>
                <a:blip r:embed="rId2"/>
              </a:buBlip>
            </a:pPr>
            <a:r>
              <a:rPr lang="en-US" dirty="0">
                <a:solidFill>
                  <a:schemeClr val="tx1">
                    <a:lumMod val="65000"/>
                    <a:lumOff val="35000"/>
                  </a:schemeClr>
                </a:solidFill>
                <a:latin typeface="Lato" panose="020F0502020204030203" pitchFamily="34" charset="0"/>
              </a:rPr>
              <a:t>2. Identification of the essential characteristics of a liability and compensation regime for alternative fuels:</a:t>
            </a:r>
          </a:p>
          <a:p>
            <a:pPr marL="914400" lvl="2" indent="0">
              <a:buNone/>
            </a:pPr>
            <a:endParaRPr lang="en-US" dirty="0"/>
          </a:p>
          <a:p>
            <a:pPr marL="1143000" lvl="2" indent="-228600" defTabSz="914400">
              <a:buClr>
                <a:srgbClr val="0EB7D8"/>
              </a:buClr>
              <a:buBlip>
                <a:blip r:embed="rId2"/>
              </a:buBlip>
            </a:pPr>
            <a:r>
              <a:rPr lang="en-US" sz="2100" dirty="0">
                <a:solidFill>
                  <a:schemeClr val="tx1">
                    <a:lumMod val="65000"/>
                    <a:lumOff val="35000"/>
                  </a:schemeClr>
                </a:solidFill>
                <a:latin typeface="Lato" panose="020F0502020204030203" pitchFamily="34" charset="0"/>
              </a:rPr>
              <a:t>Purpose, definitions, scope of application, liability, liability limits, compulsory insurance, insurance certificates, right of direct action, who is liable, scope of liability, damage covered, time bars, ship and overlap provision </a:t>
            </a:r>
          </a:p>
          <a:p>
            <a:pPr marL="457200" lvl="1" indent="0">
              <a:buNone/>
            </a:pPr>
            <a:endParaRPr lang="en-US" dirty="0"/>
          </a:p>
          <a:p>
            <a:pPr lvl="1" defTabSz="914400">
              <a:buClr>
                <a:srgbClr val="0EB7D8"/>
              </a:buClr>
              <a:buBlip>
                <a:blip r:embed="rId2"/>
              </a:buBlip>
            </a:pPr>
            <a:r>
              <a:rPr lang="en-US" dirty="0">
                <a:solidFill>
                  <a:schemeClr val="tx1">
                    <a:lumMod val="65000"/>
                    <a:lumOff val="35000"/>
                  </a:schemeClr>
                </a:solidFill>
                <a:latin typeface="Lato" panose="020F0502020204030203" pitchFamily="34" charset="0"/>
              </a:rPr>
              <a:t>3. Advantages and disadvantages of instrument options for alternative fuels </a:t>
            </a:r>
          </a:p>
          <a:p>
            <a:pPr lvl="2" defTabSz="914400">
              <a:buClr>
                <a:srgbClr val="0EB7D8"/>
              </a:buClr>
              <a:buBlip>
                <a:blip r:embed="rId2"/>
              </a:buBlip>
            </a:pPr>
            <a:endParaRPr lang="en-US" sz="2400" dirty="0">
              <a:solidFill>
                <a:schemeClr val="tx1">
                  <a:lumMod val="65000"/>
                  <a:lumOff val="35000"/>
                </a:schemeClr>
              </a:solidFill>
              <a:latin typeface="Lato" panose="020F0502020204030203" pitchFamily="34" charset="0"/>
            </a:endParaRPr>
          </a:p>
          <a:p>
            <a:pPr lvl="2" defTabSz="914400">
              <a:buClr>
                <a:srgbClr val="0EB7D8"/>
              </a:buClr>
              <a:buBlip>
                <a:blip r:embed="rId2"/>
              </a:buBlip>
            </a:pPr>
            <a:r>
              <a:rPr lang="en-US" sz="2400" dirty="0">
                <a:solidFill>
                  <a:schemeClr val="tx1">
                    <a:lumMod val="65000"/>
                    <a:lumOff val="35000"/>
                  </a:schemeClr>
                </a:solidFill>
                <a:latin typeface="Lato" panose="020F0502020204030203" pitchFamily="34" charset="0"/>
              </a:rPr>
              <a:t>Protocol to Bunker Pollution Convention or new instrument?</a:t>
            </a:r>
            <a:br>
              <a:rPr lang="en-US" dirty="0"/>
            </a:br>
            <a:br>
              <a:rPr lang="en-US" dirty="0"/>
            </a:br>
            <a:endParaRPr lang="nl-NL" dirty="0"/>
          </a:p>
        </p:txBody>
      </p:sp>
      <p:pic>
        <p:nvPicPr>
          <p:cNvPr id="5" name="Afbeelding 4">
            <a:extLst>
              <a:ext uri="{FF2B5EF4-FFF2-40B4-BE49-F238E27FC236}">
                <a16:creationId xmlns:a16="http://schemas.microsoft.com/office/drawing/2014/main" id="{5A274498-5321-53FF-A2E2-AC1949D1986B}"/>
              </a:ext>
            </a:extLst>
          </p:cNvPr>
          <p:cNvPicPr>
            <a:picLocks noChangeAspect="1"/>
          </p:cNvPicPr>
          <p:nvPr/>
        </p:nvPicPr>
        <p:blipFill>
          <a:blip r:embed="rId3"/>
          <a:stretch>
            <a:fillRect/>
          </a:stretch>
        </p:blipFill>
        <p:spPr>
          <a:xfrm>
            <a:off x="9737449" y="0"/>
            <a:ext cx="1255885" cy="1207113"/>
          </a:xfrm>
          <a:prstGeom prst="rect">
            <a:avLst/>
          </a:prstGeom>
        </p:spPr>
      </p:pic>
    </p:spTree>
    <p:extLst>
      <p:ext uri="{BB962C8B-B14F-4D97-AF65-F5344CB8AC3E}">
        <p14:creationId xmlns:p14="http://schemas.microsoft.com/office/powerpoint/2010/main" val="3812188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AA86B-FAA4-D4BE-014C-A8050B9DF0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8021F9-246C-50CA-E36A-9FEE249F65FA}"/>
              </a:ext>
            </a:extLst>
          </p:cNvPr>
          <p:cNvSpPr>
            <a:spLocks noGrp="1"/>
          </p:cNvSpPr>
          <p:nvPr>
            <p:ph type="title"/>
          </p:nvPr>
        </p:nvSpPr>
        <p:spPr/>
        <p:txBody>
          <a:bodyPr/>
          <a:lstStyle/>
          <a:p>
            <a:pPr defTabSz="914400"/>
            <a:r>
              <a:rPr lang="nl-NL" sz="4000" b="1" dirty="0">
                <a:solidFill>
                  <a:srgbClr val="0EB7D8"/>
                </a:solidFill>
                <a:latin typeface="+mn-lt"/>
              </a:rPr>
              <a:t>The IMO Trajectory</a:t>
            </a:r>
          </a:p>
        </p:txBody>
      </p:sp>
      <p:sp>
        <p:nvSpPr>
          <p:cNvPr id="3" name="Tijdelijke aanduiding voor inhoud 2">
            <a:extLst>
              <a:ext uri="{FF2B5EF4-FFF2-40B4-BE49-F238E27FC236}">
                <a16:creationId xmlns:a16="http://schemas.microsoft.com/office/drawing/2014/main" id="{C45EA9AF-2295-480A-7174-8092AC1CCA77}"/>
              </a:ext>
            </a:extLst>
          </p:cNvPr>
          <p:cNvSpPr>
            <a:spLocks noGrp="1"/>
          </p:cNvSpPr>
          <p:nvPr>
            <p:ph idx="1"/>
          </p:nvPr>
        </p:nvSpPr>
        <p:spPr/>
        <p:txBody>
          <a:bodyPr>
            <a:normAutofit/>
          </a:bodyPr>
          <a:lstStyle/>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II. February 2026: Biofuel blends paper </a:t>
            </a:r>
            <a:r>
              <a:rPr lang="fr-FR" dirty="0">
                <a:solidFill>
                  <a:schemeClr val="tx1">
                    <a:lumMod val="65000"/>
                    <a:lumOff val="35000"/>
                  </a:schemeClr>
                </a:solidFill>
                <a:latin typeface="Lato" panose="020F0502020204030203" pitchFamily="34" charset="0"/>
                <a:hlinkClick r:id="rId3">
                  <a:extLst>
                    <a:ext uri="{A12FA001-AC4F-418D-AE19-62706E023703}">
                      <ahyp:hlinkClr xmlns:ahyp="http://schemas.microsoft.com/office/drawing/2018/hyperlinkcolor" val="tx"/>
                    </a:ext>
                  </a:extLst>
                </a:hlinkClick>
              </a:rPr>
              <a:t>IWG on Decarbonisation - Comite Maritime International - CMI</a:t>
            </a:r>
            <a:endParaRPr lang="nl-NL" dirty="0">
              <a:solidFill>
                <a:schemeClr val="tx1">
                  <a:lumMod val="65000"/>
                  <a:lumOff val="35000"/>
                </a:schemeClr>
              </a:solidFill>
              <a:latin typeface="Lato" panose="020F0502020204030203" pitchFamily="34" charset="0"/>
            </a:endParaRPr>
          </a:p>
          <a:p>
            <a:endParaRPr lang="nl-NL" dirty="0"/>
          </a:p>
          <a:p>
            <a:pPr marL="0" indent="0">
              <a:buNone/>
            </a:pPr>
            <a:endParaRPr lang="nl-NL" dirty="0"/>
          </a:p>
        </p:txBody>
      </p:sp>
      <p:pic>
        <p:nvPicPr>
          <p:cNvPr id="4" name="Picture 6" descr="MyESL - Aplikacije na Google Playu">
            <a:extLst>
              <a:ext uri="{FF2B5EF4-FFF2-40B4-BE49-F238E27FC236}">
                <a16:creationId xmlns:a16="http://schemas.microsoft.com/office/drawing/2014/main" id="{B98C583B-6887-9121-2FA8-244775E46E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803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2E96B-05A1-408C-5AA6-291BB8DD4506}"/>
              </a:ext>
            </a:extLst>
          </p:cNvPr>
          <p:cNvSpPr>
            <a:spLocks noGrp="1"/>
          </p:cNvSpPr>
          <p:nvPr>
            <p:ph type="title"/>
          </p:nvPr>
        </p:nvSpPr>
        <p:spPr/>
        <p:txBody>
          <a:bodyPr/>
          <a:lstStyle/>
          <a:p>
            <a:pPr defTabSz="914400"/>
            <a:r>
              <a:rPr lang="nl-NL" sz="4000" b="1" dirty="0">
                <a:solidFill>
                  <a:srgbClr val="0EB7D8"/>
                </a:solidFill>
                <a:latin typeface="+mn-lt"/>
              </a:rPr>
              <a:t>The IMO trajectory</a:t>
            </a:r>
          </a:p>
        </p:txBody>
      </p:sp>
      <p:sp>
        <p:nvSpPr>
          <p:cNvPr id="3" name="Tijdelijke aanduiding voor inhoud 2">
            <a:extLst>
              <a:ext uri="{FF2B5EF4-FFF2-40B4-BE49-F238E27FC236}">
                <a16:creationId xmlns:a16="http://schemas.microsoft.com/office/drawing/2014/main" id="{83BBCC09-D280-9DA7-A715-0A94D8B56259}"/>
              </a:ext>
            </a:extLst>
          </p:cNvPr>
          <p:cNvSpPr>
            <a:spLocks noGrp="1"/>
          </p:cNvSpPr>
          <p:nvPr>
            <p:ph idx="1"/>
          </p:nvPr>
        </p:nvSpPr>
        <p:spPr/>
        <p:txBody>
          <a:bodyPr/>
          <a:lstStyle/>
          <a:p>
            <a:pPr defTabSz="914400">
              <a:buClr>
                <a:srgbClr val="0EB7D8"/>
              </a:buClr>
              <a:buBlip>
                <a:blip r:embed="rId2"/>
              </a:buBlip>
            </a:pPr>
            <a:r>
              <a:rPr lang="nl-NL" dirty="0">
                <a:solidFill>
                  <a:schemeClr val="tx1">
                    <a:lumMod val="65000"/>
                    <a:lumOff val="35000"/>
                  </a:schemeClr>
                </a:solidFill>
                <a:latin typeface="Lato" panose="020F0502020204030203" pitchFamily="34" charset="0"/>
              </a:rPr>
              <a:t>March 2026: LEG 113</a:t>
            </a:r>
          </a:p>
          <a:p>
            <a:pPr lvl="1"/>
            <a:endParaRPr lang="en-US" dirty="0"/>
          </a:p>
          <a:p>
            <a:pPr marL="720725" lvl="1" indent="-263525" defTabSz="914400">
              <a:buClr>
                <a:srgbClr val="0EB7D8"/>
              </a:buClr>
              <a:buBlip>
                <a:blip r:embed="rId2"/>
              </a:buBlip>
            </a:pPr>
            <a:r>
              <a:rPr lang="en-US" dirty="0">
                <a:solidFill>
                  <a:schemeClr val="tx1">
                    <a:lumMod val="65000"/>
                    <a:lumOff val="35000"/>
                  </a:schemeClr>
                </a:solidFill>
                <a:latin typeface="Lato" panose="020F0502020204030203" pitchFamily="34" charset="0"/>
              </a:rPr>
              <a:t>A regulatory gap exists regarding liability and compensation for incidents involving alternative fuels used for ship propulsion </a:t>
            </a:r>
            <a:br>
              <a:rPr lang="en-US" dirty="0">
                <a:solidFill>
                  <a:schemeClr val="tx1">
                    <a:lumMod val="65000"/>
                    <a:lumOff val="35000"/>
                  </a:schemeClr>
                </a:solidFill>
                <a:latin typeface="Lato" panose="020F0502020204030203" pitchFamily="34" charset="0"/>
              </a:rPr>
            </a:br>
            <a:endParaRPr lang="nl-NL" dirty="0">
              <a:solidFill>
                <a:schemeClr val="tx1">
                  <a:lumMod val="65000"/>
                  <a:lumOff val="35000"/>
                </a:schemeClr>
              </a:solidFill>
              <a:latin typeface="Lato" panose="020F0502020204030203" pitchFamily="34" charset="0"/>
            </a:endParaRPr>
          </a:p>
          <a:p>
            <a:pPr marL="720725" lvl="1" indent="-263525" defTabSz="914400">
              <a:buClr>
                <a:srgbClr val="0EB7D8"/>
              </a:buClr>
              <a:buBlip>
                <a:blip r:embed="rId2"/>
              </a:buBlip>
            </a:pPr>
            <a:r>
              <a:rPr lang="nl-NL" dirty="0">
                <a:solidFill>
                  <a:schemeClr val="tx1">
                    <a:lumMod val="65000"/>
                    <a:lumOff val="35000"/>
                  </a:schemeClr>
                </a:solidFill>
                <a:latin typeface="Lato" panose="020F0502020204030203" pitchFamily="34" charset="0"/>
              </a:rPr>
              <a:t>Intersessional correspondence group set up</a:t>
            </a:r>
          </a:p>
          <a:p>
            <a:pPr marL="720725" lvl="1" indent="-263525" defTabSz="914400">
              <a:buClr>
                <a:srgbClr val="0EB7D8"/>
              </a:buClr>
              <a:buBlip>
                <a:blip r:embed="rId2"/>
              </a:buBlip>
            </a:pPr>
            <a:endParaRPr lang="nl-NL" dirty="0">
              <a:solidFill>
                <a:schemeClr val="tx1">
                  <a:lumMod val="65000"/>
                  <a:lumOff val="35000"/>
                </a:schemeClr>
              </a:solidFill>
              <a:latin typeface="Lato" panose="020F0502020204030203" pitchFamily="34" charset="0"/>
            </a:endParaRPr>
          </a:p>
          <a:p>
            <a:pPr marL="720725" lvl="1" indent="-263525" defTabSz="914400">
              <a:buClr>
                <a:srgbClr val="0EB7D8"/>
              </a:buClr>
              <a:buBlip>
                <a:blip r:embed="rId2"/>
              </a:buBlip>
            </a:pPr>
            <a:r>
              <a:rPr lang="nl-NL" dirty="0">
                <a:solidFill>
                  <a:schemeClr val="tx1">
                    <a:lumMod val="65000"/>
                    <a:lumOff val="35000"/>
                  </a:schemeClr>
                </a:solidFill>
                <a:latin typeface="Lato" panose="020F0502020204030203" pitchFamily="34" charset="0"/>
              </a:rPr>
              <a:t>Title output amended to: “Develop or amend a liability regime for alternative fuels and technologies when used for the operation/propulsion of a ship” </a:t>
            </a:r>
          </a:p>
          <a:p>
            <a:pPr lvl="1"/>
            <a:endParaRPr lang="nl-NL" dirty="0"/>
          </a:p>
          <a:p>
            <a:pPr marL="0" indent="0">
              <a:buNone/>
            </a:pPr>
            <a:endParaRPr lang="nl-NL" dirty="0"/>
          </a:p>
          <a:p>
            <a:pPr lvl="1"/>
            <a:endParaRPr lang="nl-NL" dirty="0"/>
          </a:p>
          <a:p>
            <a:pPr lvl="1"/>
            <a:endParaRPr lang="nl-NL" dirty="0"/>
          </a:p>
          <a:p>
            <a:pPr lvl="1"/>
            <a:endParaRPr lang="nl-NL" dirty="0"/>
          </a:p>
          <a:p>
            <a:pPr lvl="1"/>
            <a:endParaRPr lang="nl-NL" dirty="0"/>
          </a:p>
        </p:txBody>
      </p:sp>
      <p:pic>
        <p:nvPicPr>
          <p:cNvPr id="4" name="Picture 6" descr="MyESL - Aplikacije na Google Playu">
            <a:extLst>
              <a:ext uri="{FF2B5EF4-FFF2-40B4-BE49-F238E27FC236}">
                <a16:creationId xmlns:a16="http://schemas.microsoft.com/office/drawing/2014/main" id="{8F7AF630-CECB-A900-318C-C20A9286B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1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58496" cy="6858000"/>
          </a:xfrm>
          <a:prstGeom prst="rect">
            <a:avLst/>
          </a:prstGeom>
          <a:solidFill>
            <a:srgbClr val="007A82"/>
          </a:solidFill>
          <a:ln w="12700">
            <a:solidFill>
              <a:srgbClr val="007A82"/>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3" name="Text 1"/>
          <p:cNvSpPr/>
          <p:nvPr/>
        </p:nvSpPr>
        <p:spPr>
          <a:xfrm>
            <a:off x="426720" y="243840"/>
            <a:ext cx="11216640" cy="670560"/>
          </a:xfrm>
          <a:prstGeom prst="rect">
            <a:avLst/>
          </a:prstGeom>
          <a:noFill/>
          <a:ln/>
        </p:spPr>
        <p:txBody>
          <a:bodyPr wrap="square" rtlCol="0" anchor="ctr"/>
          <a:lstStyle/>
          <a:p>
            <a:r>
              <a:rPr lang="en-US" sz="4267" b="1" dirty="0">
                <a:solidFill>
                  <a:srgbClr val="162A4A"/>
                </a:solidFill>
                <a:latin typeface="Cambria" panose="02040503050406030204" pitchFamily="18" charset="0"/>
                <a:ea typeface="Cambria" panose="02040503050406030204" pitchFamily="18" charset="0"/>
                <a:cs typeface="Georgia" pitchFamily="34" charset="-120"/>
              </a:rPr>
              <a:t>Conclusions</a:t>
            </a:r>
            <a:endParaRPr lang="en-US" sz="4267" dirty="0">
              <a:latin typeface="Cambria" panose="02040503050406030204" pitchFamily="18" charset="0"/>
              <a:ea typeface="Cambria" panose="02040503050406030204" pitchFamily="18" charset="0"/>
            </a:endParaRPr>
          </a:p>
        </p:txBody>
      </p:sp>
      <p:sp>
        <p:nvSpPr>
          <p:cNvPr id="4" name="Shape 2"/>
          <p:cNvSpPr/>
          <p:nvPr/>
        </p:nvSpPr>
        <p:spPr>
          <a:xfrm>
            <a:off x="426720" y="1219200"/>
            <a:ext cx="2743200" cy="97536"/>
          </a:xfrm>
          <a:prstGeom prst="rect">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5" name="Shape 3"/>
          <p:cNvSpPr/>
          <p:nvPr/>
        </p:nvSpPr>
        <p:spPr>
          <a:xfrm>
            <a:off x="426720" y="1316736"/>
            <a:ext cx="2743200" cy="463296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6" name="Shape 4"/>
          <p:cNvSpPr/>
          <p:nvPr/>
        </p:nvSpPr>
        <p:spPr>
          <a:xfrm>
            <a:off x="548640" y="1402080"/>
            <a:ext cx="512064" cy="512064"/>
          </a:xfrm>
          <a:prstGeom prst="ellipse">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7" name="Text 5"/>
          <p:cNvSpPr/>
          <p:nvPr/>
        </p:nvSpPr>
        <p:spPr>
          <a:xfrm>
            <a:off x="548640" y="2011680"/>
            <a:ext cx="2438400" cy="914400"/>
          </a:xfrm>
          <a:prstGeom prst="rect">
            <a:avLst/>
          </a:prstGeom>
          <a:noFill/>
          <a:ln/>
        </p:spPr>
        <p:txBody>
          <a:bodyPr wrap="square" rtlCol="0" anchor="ctr"/>
          <a:lstStyle/>
          <a:p>
            <a:r>
              <a:rPr lang="en-US" sz="1600" b="1" dirty="0">
                <a:solidFill>
                  <a:srgbClr val="162A4A"/>
                </a:solidFill>
                <a:latin typeface="Cambria" panose="02040503050406030204" pitchFamily="18" charset="0"/>
                <a:ea typeface="Cambria" panose="02040503050406030204" pitchFamily="18" charset="0"/>
                <a:cs typeface="Georgia" pitchFamily="34" charset="-120"/>
              </a:rPr>
              <a:t>These processes</a:t>
            </a:r>
            <a:endParaRPr lang="en-US" sz="1600" dirty="0">
              <a:latin typeface="Cambria" panose="02040503050406030204" pitchFamily="18" charset="0"/>
              <a:ea typeface="Cambria" panose="02040503050406030204" pitchFamily="18" charset="0"/>
            </a:endParaRPr>
          </a:p>
          <a:p>
            <a:r>
              <a:rPr lang="en-US" sz="1600" b="1" dirty="0">
                <a:solidFill>
                  <a:srgbClr val="162A4A"/>
                </a:solidFill>
                <a:latin typeface="Cambria" panose="02040503050406030204" pitchFamily="18" charset="0"/>
                <a:ea typeface="Cambria" panose="02040503050406030204" pitchFamily="18" charset="0"/>
                <a:cs typeface="Georgia" pitchFamily="34" charset="-120"/>
              </a:rPr>
              <a:t>take time</a:t>
            </a:r>
            <a:endParaRPr lang="en-US" sz="1600" dirty="0">
              <a:latin typeface="Cambria" panose="02040503050406030204" pitchFamily="18" charset="0"/>
              <a:ea typeface="Cambria" panose="02040503050406030204" pitchFamily="18" charset="0"/>
            </a:endParaRPr>
          </a:p>
        </p:txBody>
      </p:sp>
      <p:sp>
        <p:nvSpPr>
          <p:cNvPr id="8" name="Shape 6"/>
          <p:cNvSpPr/>
          <p:nvPr/>
        </p:nvSpPr>
        <p:spPr>
          <a:xfrm>
            <a:off x="548640" y="2987040"/>
            <a:ext cx="2438400" cy="0"/>
          </a:xfrm>
          <a:prstGeom prst="line">
            <a:avLst/>
          </a:prstGeom>
          <a:noFill/>
          <a:ln w="12700">
            <a:solidFill>
              <a:srgbClr val="C0CDD8"/>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9" name="Text 7"/>
          <p:cNvSpPr/>
          <p:nvPr/>
        </p:nvSpPr>
        <p:spPr>
          <a:xfrm>
            <a:off x="548640" y="3108960"/>
            <a:ext cx="2438400" cy="2682240"/>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International treaty-making at IMO is deliberate and multi-year. From work programme item to convention in force can take a decade or more. That is not a failure — it is the architecture of durable international law.</a:t>
            </a:r>
            <a:endParaRPr lang="en-US" sz="1267" dirty="0">
              <a:latin typeface="Cambria" panose="02040503050406030204" pitchFamily="18" charset="0"/>
              <a:ea typeface="Cambria" panose="02040503050406030204" pitchFamily="18" charset="0"/>
            </a:endParaRPr>
          </a:p>
        </p:txBody>
      </p:sp>
      <p:sp>
        <p:nvSpPr>
          <p:cNvPr id="10" name="Shape 8"/>
          <p:cNvSpPr/>
          <p:nvPr/>
        </p:nvSpPr>
        <p:spPr>
          <a:xfrm>
            <a:off x="3352800" y="1219200"/>
            <a:ext cx="2743200" cy="97536"/>
          </a:xfrm>
          <a:prstGeom prst="rect">
            <a:avLst/>
          </a:prstGeom>
          <a:solidFill>
            <a:srgbClr val="005F6A"/>
          </a:solidFill>
          <a:ln w="12700">
            <a:solidFill>
              <a:srgbClr val="005F6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1" name="Shape 9"/>
          <p:cNvSpPr/>
          <p:nvPr/>
        </p:nvSpPr>
        <p:spPr>
          <a:xfrm>
            <a:off x="3352800" y="1316736"/>
            <a:ext cx="2743200" cy="463296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2" name="Shape 10"/>
          <p:cNvSpPr/>
          <p:nvPr/>
        </p:nvSpPr>
        <p:spPr>
          <a:xfrm>
            <a:off x="3474720" y="1402080"/>
            <a:ext cx="512064" cy="512064"/>
          </a:xfrm>
          <a:prstGeom prst="ellipse">
            <a:avLst/>
          </a:prstGeom>
          <a:solidFill>
            <a:srgbClr val="005F6A"/>
          </a:solidFill>
          <a:ln w="12700">
            <a:solidFill>
              <a:srgbClr val="005F6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3" name="Text 11"/>
          <p:cNvSpPr/>
          <p:nvPr/>
        </p:nvSpPr>
        <p:spPr>
          <a:xfrm>
            <a:off x="3474720" y="2011680"/>
            <a:ext cx="2438400" cy="914400"/>
          </a:xfrm>
          <a:prstGeom prst="rect">
            <a:avLst/>
          </a:prstGeom>
          <a:noFill/>
          <a:ln/>
        </p:spPr>
        <p:txBody>
          <a:bodyPr wrap="square" rtlCol="0" anchor="ctr"/>
          <a:lstStyle/>
          <a:p>
            <a:r>
              <a:rPr lang="en-US" sz="1600" b="1" dirty="0">
                <a:solidFill>
                  <a:srgbClr val="162A4A"/>
                </a:solidFill>
                <a:latin typeface="Cambria" panose="02040503050406030204" pitchFamily="18" charset="0"/>
                <a:ea typeface="Cambria" panose="02040503050406030204" pitchFamily="18" charset="0"/>
                <a:cs typeface="Georgia" pitchFamily="34" charset="-120"/>
              </a:rPr>
              <a:t>That is precisely</a:t>
            </a:r>
            <a:endParaRPr lang="en-US" sz="1600" dirty="0">
              <a:latin typeface="Cambria" panose="02040503050406030204" pitchFamily="18" charset="0"/>
              <a:ea typeface="Cambria" panose="02040503050406030204" pitchFamily="18" charset="0"/>
            </a:endParaRPr>
          </a:p>
          <a:p>
            <a:r>
              <a:rPr lang="en-US" sz="1600" b="1" dirty="0">
                <a:solidFill>
                  <a:srgbClr val="162A4A"/>
                </a:solidFill>
                <a:latin typeface="Cambria" panose="02040503050406030204" pitchFamily="18" charset="0"/>
                <a:ea typeface="Cambria" panose="02040503050406030204" pitchFamily="18" charset="0"/>
                <a:cs typeface="Georgia" pitchFamily="34" charset="-120"/>
              </a:rPr>
              <a:t>why we started early</a:t>
            </a:r>
            <a:endParaRPr lang="en-US" sz="1600" dirty="0">
              <a:latin typeface="Cambria" panose="02040503050406030204" pitchFamily="18" charset="0"/>
              <a:ea typeface="Cambria" panose="02040503050406030204" pitchFamily="18" charset="0"/>
            </a:endParaRPr>
          </a:p>
        </p:txBody>
      </p:sp>
      <p:sp>
        <p:nvSpPr>
          <p:cNvPr id="14" name="Shape 12"/>
          <p:cNvSpPr/>
          <p:nvPr/>
        </p:nvSpPr>
        <p:spPr>
          <a:xfrm>
            <a:off x="3474720" y="2987040"/>
            <a:ext cx="2438400" cy="0"/>
          </a:xfrm>
          <a:prstGeom prst="line">
            <a:avLst/>
          </a:prstGeom>
          <a:noFill/>
          <a:ln w="12700">
            <a:solidFill>
              <a:srgbClr val="C0CDD8"/>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5" name="Text 13"/>
          <p:cNvSpPr/>
          <p:nvPr/>
        </p:nvSpPr>
        <p:spPr>
          <a:xfrm>
            <a:off x="3474720" y="3108960"/>
            <a:ext cx="2438400" cy="2682240"/>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The IWG was founded in 2023 because alternative fuels were already at sea, and the legal vacuum was already growing. Early preparation gives the process the substance it needs when the political window opens.</a:t>
            </a:r>
            <a:endParaRPr lang="en-US" sz="1267" dirty="0">
              <a:latin typeface="Cambria" panose="02040503050406030204" pitchFamily="18" charset="0"/>
              <a:ea typeface="Cambria" panose="02040503050406030204" pitchFamily="18" charset="0"/>
            </a:endParaRPr>
          </a:p>
        </p:txBody>
      </p:sp>
      <p:sp>
        <p:nvSpPr>
          <p:cNvPr id="16" name="Shape 14"/>
          <p:cNvSpPr/>
          <p:nvPr/>
        </p:nvSpPr>
        <p:spPr>
          <a:xfrm>
            <a:off x="6278880" y="1219200"/>
            <a:ext cx="2743200" cy="97536"/>
          </a:xfrm>
          <a:prstGeom prst="rect">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7" name="Shape 15"/>
          <p:cNvSpPr/>
          <p:nvPr/>
        </p:nvSpPr>
        <p:spPr>
          <a:xfrm>
            <a:off x="6278880" y="1316736"/>
            <a:ext cx="2743200" cy="4632960"/>
          </a:xfrm>
          <a:prstGeom prst="rect">
            <a:avLst/>
          </a:prstGeom>
          <a:solidFill>
            <a:srgbClr val="E8EFF5"/>
          </a:solidFill>
          <a:ln w="12700">
            <a:solidFill>
              <a:srgbClr val="E8EFF5"/>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8" name="Shape 16"/>
          <p:cNvSpPr/>
          <p:nvPr/>
        </p:nvSpPr>
        <p:spPr>
          <a:xfrm>
            <a:off x="6400800" y="1402080"/>
            <a:ext cx="512064" cy="512064"/>
          </a:xfrm>
          <a:prstGeom prst="ellipse">
            <a:avLst/>
          </a:prstGeom>
          <a:solidFill>
            <a:srgbClr val="E07020"/>
          </a:solidFill>
          <a:ln w="12700">
            <a:solidFill>
              <a:srgbClr val="E07020"/>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19" name="Text 17"/>
          <p:cNvSpPr/>
          <p:nvPr/>
        </p:nvSpPr>
        <p:spPr>
          <a:xfrm>
            <a:off x="6400800" y="2011680"/>
            <a:ext cx="2438400" cy="914400"/>
          </a:xfrm>
          <a:prstGeom prst="rect">
            <a:avLst/>
          </a:prstGeom>
          <a:noFill/>
          <a:ln/>
        </p:spPr>
        <p:txBody>
          <a:bodyPr wrap="square" rtlCol="0" anchor="ctr"/>
          <a:lstStyle/>
          <a:p>
            <a:r>
              <a:rPr lang="en-US" sz="1600" b="1" dirty="0">
                <a:solidFill>
                  <a:srgbClr val="162A4A"/>
                </a:solidFill>
                <a:latin typeface="Cambria" panose="02040503050406030204" pitchFamily="18" charset="0"/>
                <a:ea typeface="Cambria" panose="02040503050406030204" pitchFamily="18" charset="0"/>
                <a:cs typeface="Georgia" pitchFamily="34" charset="-120"/>
              </a:rPr>
              <a:t>The window</a:t>
            </a:r>
            <a:endParaRPr lang="en-US" sz="1600" dirty="0">
              <a:latin typeface="Cambria" panose="02040503050406030204" pitchFamily="18" charset="0"/>
              <a:ea typeface="Cambria" panose="02040503050406030204" pitchFamily="18" charset="0"/>
            </a:endParaRPr>
          </a:p>
          <a:p>
            <a:r>
              <a:rPr lang="en-US" sz="1600" b="1" dirty="0">
                <a:solidFill>
                  <a:srgbClr val="162A4A"/>
                </a:solidFill>
                <a:latin typeface="Cambria" panose="02040503050406030204" pitchFamily="18" charset="0"/>
                <a:ea typeface="Cambria" panose="02040503050406030204" pitchFamily="18" charset="0"/>
                <a:cs typeface="Georgia" pitchFamily="34" charset="-120"/>
              </a:rPr>
              <a:t>is now open</a:t>
            </a:r>
            <a:endParaRPr lang="en-US" sz="1600" dirty="0">
              <a:latin typeface="Cambria" panose="02040503050406030204" pitchFamily="18" charset="0"/>
              <a:ea typeface="Cambria" panose="02040503050406030204" pitchFamily="18" charset="0"/>
            </a:endParaRPr>
          </a:p>
        </p:txBody>
      </p:sp>
      <p:sp>
        <p:nvSpPr>
          <p:cNvPr id="20" name="Shape 18"/>
          <p:cNvSpPr/>
          <p:nvPr/>
        </p:nvSpPr>
        <p:spPr>
          <a:xfrm>
            <a:off x="6400800" y="2987040"/>
            <a:ext cx="2438400" cy="0"/>
          </a:xfrm>
          <a:prstGeom prst="line">
            <a:avLst/>
          </a:prstGeom>
          <a:noFill/>
          <a:ln w="12700">
            <a:solidFill>
              <a:srgbClr val="C0CDD8"/>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1" name="Text 19"/>
          <p:cNvSpPr/>
          <p:nvPr/>
        </p:nvSpPr>
        <p:spPr>
          <a:xfrm>
            <a:off x="6400800" y="3108960"/>
            <a:ext cx="2438400" cy="2682240"/>
          </a:xfrm>
          <a:prstGeom prst="rect">
            <a:avLst/>
          </a:prstGeom>
          <a:noFill/>
          <a:ln/>
        </p:spPr>
        <p:txBody>
          <a:bodyPr wrap="square" rtlCol="0" anchor="ctr"/>
          <a:lstStyle/>
          <a:p>
            <a:r>
              <a:rPr lang="en-US" sz="1267" dirty="0">
                <a:solidFill>
                  <a:srgbClr val="5B6A7A"/>
                </a:solidFill>
                <a:latin typeface="Cambria" panose="02040503050406030204" pitchFamily="18" charset="0"/>
                <a:ea typeface="Cambria" panose="02040503050406030204" pitchFamily="18" charset="0"/>
                <a:cs typeface="Calibri" pitchFamily="34" charset="-120"/>
              </a:rPr>
              <a:t>Alternative fuels liability is on the IMO LEGCOM work programme. A correspondence group is active. The IWG's three years of preparation are precisely what is needed to make the most of this moment.</a:t>
            </a:r>
            <a:endParaRPr lang="en-US" sz="1267" dirty="0">
              <a:latin typeface="Cambria" panose="02040503050406030204" pitchFamily="18" charset="0"/>
              <a:ea typeface="Cambria" panose="02040503050406030204" pitchFamily="18" charset="0"/>
            </a:endParaRPr>
          </a:p>
        </p:txBody>
      </p:sp>
      <p:sp>
        <p:nvSpPr>
          <p:cNvPr id="22" name="Shape 20"/>
          <p:cNvSpPr/>
          <p:nvPr/>
        </p:nvSpPr>
        <p:spPr>
          <a:xfrm>
            <a:off x="9204960" y="1219200"/>
            <a:ext cx="2743200" cy="97536"/>
          </a:xfrm>
          <a:prstGeom prst="rect">
            <a:avLst/>
          </a:prstGeom>
          <a:solidFill>
            <a:srgbClr val="3A6B4A"/>
          </a:solidFill>
          <a:ln w="12700">
            <a:solidFill>
              <a:srgbClr val="3A6B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3" name="Shape 21"/>
          <p:cNvSpPr/>
          <p:nvPr/>
        </p:nvSpPr>
        <p:spPr>
          <a:xfrm>
            <a:off x="9204960" y="1316736"/>
            <a:ext cx="2743200" cy="4632960"/>
          </a:xfrm>
          <a:prstGeom prst="rect">
            <a:avLst/>
          </a:prstGeom>
          <a:solidFill>
            <a:srgbClr val="162A4A"/>
          </a:solidFill>
          <a:ln w="12700">
            <a:solidFill>
              <a:srgbClr val="162A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4" name="Shape 22"/>
          <p:cNvSpPr/>
          <p:nvPr/>
        </p:nvSpPr>
        <p:spPr>
          <a:xfrm>
            <a:off x="9326880" y="1402080"/>
            <a:ext cx="512064" cy="512064"/>
          </a:xfrm>
          <a:prstGeom prst="ellipse">
            <a:avLst/>
          </a:prstGeom>
          <a:solidFill>
            <a:srgbClr val="3A6B4A"/>
          </a:solidFill>
          <a:ln w="12700">
            <a:solidFill>
              <a:srgbClr val="3A6B4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5" name="Text 23"/>
          <p:cNvSpPr/>
          <p:nvPr/>
        </p:nvSpPr>
        <p:spPr>
          <a:xfrm>
            <a:off x="9326880" y="2011680"/>
            <a:ext cx="2438400" cy="914400"/>
          </a:xfrm>
          <a:prstGeom prst="rect">
            <a:avLst/>
          </a:prstGeom>
          <a:noFill/>
          <a:ln/>
        </p:spPr>
        <p:txBody>
          <a:bodyPr wrap="square" rtlCol="0" anchor="ctr"/>
          <a:lstStyle/>
          <a:p>
            <a:r>
              <a:rPr lang="en-US" sz="1600" b="1" dirty="0">
                <a:solidFill>
                  <a:srgbClr val="FFFFFF"/>
                </a:solidFill>
                <a:latin typeface="Cambria" panose="02040503050406030204" pitchFamily="18" charset="0"/>
                <a:ea typeface="Cambria" panose="02040503050406030204" pitchFamily="18" charset="0"/>
                <a:cs typeface="Georgia" pitchFamily="34" charset="-120"/>
              </a:rPr>
              <a:t>What CMI</a:t>
            </a:r>
            <a:endParaRPr lang="en-US" sz="1600" dirty="0">
              <a:latin typeface="Cambria" panose="02040503050406030204" pitchFamily="18" charset="0"/>
              <a:ea typeface="Cambria" panose="02040503050406030204" pitchFamily="18" charset="0"/>
            </a:endParaRPr>
          </a:p>
          <a:p>
            <a:r>
              <a:rPr lang="en-US" sz="1600" b="1" dirty="0">
                <a:solidFill>
                  <a:srgbClr val="FFFFFF"/>
                </a:solidFill>
                <a:latin typeface="Cambria" panose="02040503050406030204" pitchFamily="18" charset="0"/>
                <a:ea typeface="Cambria" panose="02040503050406030204" pitchFamily="18" charset="0"/>
                <a:cs typeface="Georgia" pitchFamily="34" charset="-120"/>
              </a:rPr>
              <a:t>can do next</a:t>
            </a:r>
            <a:endParaRPr lang="en-US" sz="1600" dirty="0">
              <a:latin typeface="Cambria" panose="02040503050406030204" pitchFamily="18" charset="0"/>
              <a:ea typeface="Cambria" panose="02040503050406030204" pitchFamily="18" charset="0"/>
            </a:endParaRPr>
          </a:p>
        </p:txBody>
      </p:sp>
      <p:sp>
        <p:nvSpPr>
          <p:cNvPr id="26" name="Shape 24"/>
          <p:cNvSpPr/>
          <p:nvPr/>
        </p:nvSpPr>
        <p:spPr>
          <a:xfrm>
            <a:off x="9326880" y="2987040"/>
            <a:ext cx="2438400" cy="0"/>
          </a:xfrm>
          <a:prstGeom prst="line">
            <a:avLst/>
          </a:prstGeom>
          <a:noFill/>
          <a:ln w="12700">
            <a:solidFill>
              <a:srgbClr val="3A5A7A"/>
            </a:solidFill>
            <a:prstDash val="solid"/>
          </a:ln>
        </p:spPr>
        <p:txBody>
          <a:bodyPr/>
          <a:lstStyle/>
          <a:p>
            <a:endParaRPr lang="en-US" sz="2400">
              <a:latin typeface="Cambria" panose="02040503050406030204" pitchFamily="18" charset="0"/>
              <a:ea typeface="Cambria" panose="02040503050406030204" pitchFamily="18" charset="0"/>
            </a:endParaRPr>
          </a:p>
        </p:txBody>
      </p:sp>
      <p:sp>
        <p:nvSpPr>
          <p:cNvPr id="27" name="Text 25"/>
          <p:cNvSpPr/>
          <p:nvPr/>
        </p:nvSpPr>
        <p:spPr>
          <a:xfrm>
            <a:off x="9326880" y="3108960"/>
            <a:ext cx="2438400" cy="2682240"/>
          </a:xfrm>
          <a:prstGeom prst="rect">
            <a:avLst/>
          </a:prstGeom>
          <a:noFill/>
          <a:ln/>
        </p:spPr>
        <p:txBody>
          <a:bodyPr wrap="square" rtlCol="0" anchor="ctr"/>
          <a:lstStyle/>
          <a:p>
            <a:pPr marL="285750" indent="-285750">
              <a:buFontTx/>
              <a:buChar char="-"/>
            </a:pPr>
            <a:r>
              <a:rPr lang="en-US" sz="1267" dirty="0">
                <a:solidFill>
                  <a:srgbClr val="A8C0D0"/>
                </a:solidFill>
                <a:latin typeface="Cambria" panose="02040503050406030204" pitchFamily="18" charset="0"/>
                <a:ea typeface="Cambria" panose="02040503050406030204" pitchFamily="18" charset="0"/>
                <a:cs typeface="Calibri" pitchFamily="34" charset="-120"/>
              </a:rPr>
              <a:t>Continue providing expert input to the correspondence group; </a:t>
            </a:r>
          </a:p>
          <a:p>
            <a:pPr marL="285750" indent="-285750">
              <a:buFontTx/>
              <a:buChar char="-"/>
            </a:pPr>
            <a:r>
              <a:rPr lang="en-US" sz="1267" dirty="0">
                <a:solidFill>
                  <a:srgbClr val="A8C0D0"/>
                </a:solidFill>
                <a:latin typeface="Cambria" panose="02040503050406030204" pitchFamily="18" charset="0"/>
                <a:ea typeface="Cambria" panose="02040503050406030204" pitchFamily="18" charset="0"/>
                <a:cs typeface="Calibri" pitchFamily="34" charset="-120"/>
              </a:rPr>
              <a:t>aligning with industry; </a:t>
            </a:r>
          </a:p>
          <a:p>
            <a:pPr marL="285750" indent="-285750">
              <a:buFontTx/>
              <a:buChar char="-"/>
            </a:pPr>
            <a:r>
              <a:rPr lang="en-US" sz="1267" dirty="0">
                <a:solidFill>
                  <a:srgbClr val="A8C0D0"/>
                </a:solidFill>
                <a:latin typeface="Cambria" panose="02040503050406030204" pitchFamily="18" charset="0"/>
                <a:ea typeface="Cambria" panose="02040503050406030204" pitchFamily="18" charset="0"/>
                <a:cs typeface="Calibri" pitchFamily="34" charset="-120"/>
              </a:rPr>
              <a:t>expanding the coalition of supporting states;</a:t>
            </a:r>
          </a:p>
          <a:p>
            <a:pPr marL="285750" indent="-285750">
              <a:buFontTx/>
              <a:buChar char="-"/>
            </a:pPr>
            <a:r>
              <a:rPr lang="en-US" sz="1267" dirty="0">
                <a:solidFill>
                  <a:srgbClr val="A8C0D0"/>
                </a:solidFill>
                <a:latin typeface="Cambria" panose="02040503050406030204" pitchFamily="18" charset="0"/>
                <a:ea typeface="Cambria" panose="02040503050406030204" pitchFamily="18" charset="0"/>
                <a:cs typeface="Calibri" pitchFamily="34" charset="-120"/>
              </a:rPr>
              <a:t>driving the process forward.</a:t>
            </a:r>
            <a:endParaRPr lang="en-US" sz="1267" dirty="0">
              <a:latin typeface="Cambria" panose="02040503050406030204" pitchFamily="18" charset="0"/>
              <a:ea typeface="Cambria" panose="02040503050406030204" pitchFamily="18" charset="0"/>
            </a:endParaRPr>
          </a:p>
        </p:txBody>
      </p:sp>
      <p:sp>
        <p:nvSpPr>
          <p:cNvPr id="28" name="Text 26"/>
          <p:cNvSpPr/>
          <p:nvPr/>
        </p:nvSpPr>
        <p:spPr>
          <a:xfrm>
            <a:off x="426720" y="6364224"/>
            <a:ext cx="9753600" cy="268224"/>
          </a:xfrm>
          <a:prstGeom prst="rect">
            <a:avLst/>
          </a:prstGeom>
          <a:noFill/>
          <a:ln/>
        </p:spPr>
        <p:txBody>
          <a:bodyPr wrap="square" rtlCol="0" anchor="ctr"/>
          <a:lstStyle/>
          <a:p>
            <a:r>
              <a:rPr lang="en-US" sz="1067" i="1" dirty="0">
                <a:solidFill>
                  <a:srgbClr val="6A7B8C"/>
                </a:solidFill>
                <a:latin typeface="Cambria" panose="02040503050406030204" pitchFamily="18" charset="0"/>
                <a:ea typeface="Cambria" panose="02040503050406030204" pitchFamily="18" charset="0"/>
                <a:cs typeface="Calibri" pitchFamily="34" charset="-120"/>
              </a:rPr>
              <a:t>Kruit · Van Traa Advocaten · CMI IWG on Maritime Decarbonisation · CMI Colloquium Rio de Janeiro 2026</a:t>
            </a:r>
            <a:endParaRPr lang="en-US" sz="1067" dirty="0">
              <a:latin typeface="Cambria" panose="02040503050406030204" pitchFamily="18" charset="0"/>
              <a:ea typeface="Cambria" panose="02040503050406030204" pitchFamily="18" charset="0"/>
            </a:endParaRPr>
          </a:p>
        </p:txBody>
      </p:sp>
      <p:pic>
        <p:nvPicPr>
          <p:cNvPr id="30" name="Afbeelding 29">
            <a:extLst>
              <a:ext uri="{FF2B5EF4-FFF2-40B4-BE49-F238E27FC236}">
                <a16:creationId xmlns:a16="http://schemas.microsoft.com/office/drawing/2014/main" id="{F0CD8189-3807-7C2B-D21C-69C614AE65BD}"/>
              </a:ext>
            </a:extLst>
          </p:cNvPr>
          <p:cNvPicPr>
            <a:picLocks noChangeAspect="1"/>
          </p:cNvPicPr>
          <p:nvPr/>
        </p:nvPicPr>
        <p:blipFill>
          <a:blip r:embed="rId3"/>
          <a:stretch>
            <a:fillRect/>
          </a:stretch>
        </p:blipFill>
        <p:spPr>
          <a:xfrm>
            <a:off x="9730871" y="12087"/>
            <a:ext cx="1255885" cy="120711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8B7A64-4192-4911-B159-35D90BCE39FE}"/>
              </a:ext>
            </a:extLst>
          </p:cNvPr>
          <p:cNvSpPr>
            <a:spLocks noGrp="1"/>
          </p:cNvSpPr>
          <p:nvPr>
            <p:ph type="body" sz="quarter" idx="11"/>
          </p:nvPr>
        </p:nvSpPr>
        <p:spPr>
          <a:xfrm>
            <a:off x="2290716" y="4863425"/>
            <a:ext cx="2389304" cy="304926"/>
          </a:xfrm>
        </p:spPr>
        <p:txBody>
          <a:bodyPr/>
          <a:lstStyle/>
          <a:p>
            <a:r>
              <a:rPr lang="nl-NL" dirty="0"/>
              <a:t>Prof. Dr. Jolien Kruit</a:t>
            </a:r>
            <a:endParaRPr lang="x-none" dirty="0"/>
          </a:p>
        </p:txBody>
      </p:sp>
      <p:sp>
        <p:nvSpPr>
          <p:cNvPr id="9" name="Text Placeholder 8">
            <a:extLst>
              <a:ext uri="{FF2B5EF4-FFF2-40B4-BE49-F238E27FC236}">
                <a16:creationId xmlns:a16="http://schemas.microsoft.com/office/drawing/2014/main" id="{254D9FF0-F2D2-4A47-9DFF-28DC50341873}"/>
              </a:ext>
            </a:extLst>
          </p:cNvPr>
          <p:cNvSpPr>
            <a:spLocks noGrp="1"/>
          </p:cNvSpPr>
          <p:nvPr>
            <p:ph type="body" sz="quarter" idx="12"/>
          </p:nvPr>
        </p:nvSpPr>
        <p:spPr>
          <a:xfrm>
            <a:off x="2290716" y="5207276"/>
            <a:ext cx="2389304" cy="979592"/>
          </a:xfrm>
        </p:spPr>
        <p:txBody>
          <a:bodyPr/>
          <a:lstStyle/>
          <a:p>
            <a:pPr>
              <a:lnSpc>
                <a:spcPct val="100000"/>
              </a:lnSpc>
            </a:pPr>
            <a:r>
              <a:rPr lang="nl-NL" dirty="0">
                <a:hlinkClick r:id="rId2"/>
              </a:rPr>
              <a:t>kruit@vantraa.nl</a:t>
            </a:r>
            <a:endParaRPr lang="nl-NL" dirty="0"/>
          </a:p>
          <a:p>
            <a:pPr>
              <a:lnSpc>
                <a:spcPct val="100000"/>
              </a:lnSpc>
            </a:pPr>
            <a:r>
              <a:rPr lang="nl-NL" dirty="0">
                <a:hlinkClick r:id="rId3"/>
              </a:rPr>
              <a:t>+31 10 224 55 11</a:t>
            </a:r>
            <a:endParaRPr lang="nl-NL" dirty="0"/>
          </a:p>
          <a:p>
            <a:pPr>
              <a:lnSpc>
                <a:spcPct val="100000"/>
              </a:lnSpc>
            </a:pPr>
            <a:r>
              <a:rPr lang="nl-NL" dirty="0">
                <a:hlinkClick r:id="rId4"/>
              </a:rPr>
              <a:t>+31 6 46 00 40 43</a:t>
            </a:r>
            <a:endParaRPr lang="nl-NL" dirty="0"/>
          </a:p>
          <a:p>
            <a:pPr>
              <a:lnSpc>
                <a:spcPct val="100000"/>
              </a:lnSpc>
              <a:buClr>
                <a:schemeClr val="tx1">
                  <a:lumMod val="65000"/>
                  <a:lumOff val="35000"/>
                </a:schemeClr>
              </a:buClr>
              <a:defRPr/>
            </a:pPr>
            <a:endParaRPr lang="nl-NL" altLang="nl-NL" dirty="0">
              <a:ea typeface="Verdana" panose="020B0604030504040204" pitchFamily="34" charset="0"/>
              <a:cs typeface="Verdana" panose="020B0604030504040204" pitchFamily="34" charset="0"/>
            </a:endParaRPr>
          </a:p>
        </p:txBody>
      </p:sp>
      <p:pic>
        <p:nvPicPr>
          <p:cNvPr id="6" name="Picture 6" descr="MyESL - Aplikacije na Google Playu">
            <a:extLst>
              <a:ext uri="{FF2B5EF4-FFF2-40B4-BE49-F238E27FC236}">
                <a16:creationId xmlns:a16="http://schemas.microsoft.com/office/drawing/2014/main" id="{E5F16F82-52AC-E0DF-9E31-6B01B1B126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00" r="24833" b="3492"/>
          <a:stretch>
            <a:fillRect/>
          </a:stretch>
        </p:blipFill>
        <p:spPr bwMode="auto">
          <a:xfrm>
            <a:off x="9736087" y="1"/>
            <a:ext cx="1257300" cy="1209368"/>
          </a:xfrm>
          <a:prstGeom prst="rect">
            <a:avLst/>
          </a:prstGeom>
          <a:noFill/>
          <a:extLst>
            <a:ext uri="{909E8E84-426E-40DD-AFC4-6F175D3DCCD1}">
              <a14:hiddenFill xmlns:a14="http://schemas.microsoft.com/office/drawing/2010/main">
                <a:solidFill>
                  <a:srgbClr val="FFFFFF"/>
                </a:solidFill>
              </a14:hiddenFill>
            </a:ext>
          </a:extLst>
        </p:spPr>
      </p:pic>
      <p:pic>
        <p:nvPicPr>
          <p:cNvPr id="12" name="Tijdelijke aanduiding voor afbeelding 11">
            <a:extLst>
              <a:ext uri="{FF2B5EF4-FFF2-40B4-BE49-F238E27FC236}">
                <a16:creationId xmlns:a16="http://schemas.microsoft.com/office/drawing/2014/main" id="{56F3887A-AD08-7E9E-BACC-A5E3E336E40D}"/>
              </a:ext>
            </a:extLst>
          </p:cNvPr>
          <p:cNvPicPr>
            <a:picLocks noGrp="1" noChangeAspect="1"/>
          </p:cNvPicPr>
          <p:nvPr>
            <p:ph type="pic" sz="quarter" idx="10"/>
          </p:nvPr>
        </p:nvPicPr>
        <p:blipFill>
          <a:blip r:embed="rId6"/>
          <a:srcRect l="10501" t="9918" r="6749" b="27470"/>
          <a:stretch>
            <a:fillRect/>
          </a:stretch>
        </p:blipFill>
        <p:spPr>
          <a:xfrm>
            <a:off x="729939" y="4863425"/>
            <a:ext cx="1377158" cy="1302225"/>
          </a:xfrm>
          <a:prstGeom prst="rect">
            <a:avLst/>
          </a:prstGeom>
        </p:spPr>
      </p:pic>
    </p:spTree>
    <p:extLst>
      <p:ext uri="{BB962C8B-B14F-4D97-AF65-F5344CB8AC3E}">
        <p14:creationId xmlns:p14="http://schemas.microsoft.com/office/powerpoint/2010/main" val="15822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DF55-6611-A3C8-766E-BD0501E1CA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E0B973-098B-5B2D-3169-DD1BB59A7074}"/>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1BA6ABF1-1213-044A-E404-155BE4B1E125}"/>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br>
            <a:r>
              <a:rPr kumimoji="0" lang="en-GB" sz="1700" b="1" i="0" u="none" strike="noStrike" kern="1200" cap="none" spc="0" normalizeH="0" baseline="0" noProof="0" dirty="0">
                <a:ln>
                  <a:noFill/>
                </a:ln>
                <a:solidFill>
                  <a:schemeClr val="accent5">
                    <a:lumMod val="50000"/>
                  </a:schemeClr>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Liability &amp; Compensation for Alternative Fuels : Identifying Legal Gaps and Lessons from Existing Regimes,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CDD09BC4-3291-E0C0-5551-98B463B0BBE0}"/>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spTree>
    <p:extLst>
      <p:ext uri="{BB962C8B-B14F-4D97-AF65-F5344CB8AC3E}">
        <p14:creationId xmlns:p14="http://schemas.microsoft.com/office/powerpoint/2010/main" val="1883977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pPr eaLnBrk="1" hangingPunct="1"/>
            <a:r>
              <a:rPr lang="en-US" dirty="0"/>
              <a:t>Biofuels and the International Liability Conventions</a:t>
            </a:r>
          </a:p>
        </p:txBody>
      </p:sp>
      <p:sp>
        <p:nvSpPr>
          <p:cNvPr id="14339" name="Rectangle 3"/>
          <p:cNvSpPr>
            <a:spLocks noGrp="1" noChangeArrowheads="1"/>
          </p:cNvSpPr>
          <p:nvPr>
            <p:ph type="subTitle" idx="1"/>
          </p:nvPr>
        </p:nvSpPr>
        <p:spPr/>
        <p:txBody>
          <a:bodyPr/>
          <a:lstStyle/>
          <a:p>
            <a:pPr eaLnBrk="1" hangingPunct="1"/>
            <a:r>
              <a:rPr lang="en-US" dirty="0"/>
              <a:t>CMI, Rio 2026</a:t>
            </a:r>
          </a:p>
          <a:p>
            <a:pPr eaLnBrk="1" hangingPunct="1"/>
            <a:endParaRPr lang="en-US" dirty="0"/>
          </a:p>
          <a:p>
            <a:pPr eaLnBrk="1" hangingPunct="1"/>
            <a:r>
              <a:rPr lang="en-US" dirty="0"/>
              <a:t>Neil Henderson</a:t>
            </a:r>
          </a:p>
          <a:p>
            <a:pPr eaLnBrk="1" hangingPunct="1"/>
            <a:r>
              <a:rPr lang="en-US" dirty="0"/>
              <a:t>Barrister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What are biofuels?</a:t>
            </a:r>
          </a:p>
        </p:txBody>
      </p:sp>
      <p:sp>
        <p:nvSpPr>
          <p:cNvPr id="15363" name="Rectangle 3"/>
          <p:cNvSpPr>
            <a:spLocks noGrp="1" noChangeArrowheads="1"/>
          </p:cNvSpPr>
          <p:nvPr>
            <p:ph type="body" idx="1"/>
          </p:nvPr>
        </p:nvSpPr>
        <p:spPr/>
        <p:txBody>
          <a:bodyPr/>
          <a:lstStyle/>
          <a:p>
            <a:pPr eaLnBrk="1" hangingPunct="1"/>
            <a:r>
              <a:rPr lang="en-US" dirty="0"/>
              <a:t>Generic term for energy sources made from organic material, as opposed to fossil sources</a:t>
            </a:r>
          </a:p>
          <a:p>
            <a:pPr eaLnBrk="1" hangingPunct="1"/>
            <a:r>
              <a:rPr lang="en-US" dirty="0"/>
              <a:t>Biodiesel</a:t>
            </a:r>
          </a:p>
          <a:p>
            <a:pPr lvl="1"/>
            <a:r>
              <a:rPr lang="en-US" dirty="0"/>
              <a:t>FAME</a:t>
            </a:r>
          </a:p>
          <a:p>
            <a:pPr lvl="1"/>
            <a:r>
              <a:rPr lang="en-US" dirty="0"/>
              <a:t>HVO</a:t>
            </a:r>
          </a:p>
          <a:p>
            <a:r>
              <a:rPr lang="en-US" dirty="0"/>
              <a:t>Blends</a:t>
            </a:r>
          </a:p>
          <a:p>
            <a:r>
              <a:rPr lang="en-US" dirty="0"/>
              <a:t>Pollution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EB1C-16CD-EED0-6D1B-130FDCF65C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6CEAF5-7DE1-E1C2-0B91-06390C92D58F}"/>
              </a:ext>
            </a:extLst>
          </p:cNvPr>
          <p:cNvSpPr>
            <a:spLocks noGrp="1"/>
          </p:cNvSpPr>
          <p:nvPr>
            <p:ph idx="1"/>
          </p:nvPr>
        </p:nvSpPr>
        <p:spPr>
          <a:xfrm>
            <a:off x="2603612" y="908720"/>
            <a:ext cx="1296144" cy="720080"/>
          </a:xfrm>
        </p:spPr>
        <p:txBody>
          <a:bodyPr/>
          <a:lstStyle/>
          <a:p>
            <a:pPr marL="0" indent="0" algn="ctr">
              <a:lnSpc>
                <a:spcPts val="5000"/>
              </a:lnSpc>
              <a:buNone/>
            </a:pPr>
            <a:r>
              <a:rPr lang="en-US" sz="5000" dirty="0"/>
              <a:t>B5</a:t>
            </a:r>
          </a:p>
        </p:txBody>
      </p:sp>
      <p:graphicFrame>
        <p:nvGraphicFramePr>
          <p:cNvPr id="6" name="Chart 5">
            <a:extLst>
              <a:ext uri="{FF2B5EF4-FFF2-40B4-BE49-F238E27FC236}">
                <a16:creationId xmlns:a16="http://schemas.microsoft.com/office/drawing/2014/main" id="{71A0FA4C-3AA1-7EB8-8154-C3A24E443C51}"/>
              </a:ext>
            </a:extLst>
          </p:cNvPr>
          <p:cNvGraphicFramePr>
            <a:graphicFrameLocks noChangeAspect="1"/>
          </p:cNvGraphicFramePr>
          <p:nvPr/>
        </p:nvGraphicFramePr>
        <p:xfrm>
          <a:off x="983432" y="1772817"/>
          <a:ext cx="4433894" cy="29559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B74988D-38DA-16F1-D717-3B2C5A0C1060}"/>
              </a:ext>
            </a:extLst>
          </p:cNvPr>
          <p:cNvGraphicFramePr>
            <a:graphicFrameLocks noChangeAspect="1"/>
          </p:cNvGraphicFramePr>
          <p:nvPr/>
        </p:nvGraphicFramePr>
        <p:xfrm>
          <a:off x="6816080" y="1772817"/>
          <a:ext cx="4433894" cy="2955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90962B0-ABFC-950E-E150-3248F85AB4AD}"/>
              </a:ext>
            </a:extLst>
          </p:cNvPr>
          <p:cNvGraphicFramePr>
            <a:graphicFrameLocks noChangeAspect="1"/>
          </p:cNvGraphicFramePr>
          <p:nvPr/>
        </p:nvGraphicFramePr>
        <p:xfrm>
          <a:off x="3899756" y="1772817"/>
          <a:ext cx="4433894" cy="2955929"/>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2">
            <a:extLst>
              <a:ext uri="{FF2B5EF4-FFF2-40B4-BE49-F238E27FC236}">
                <a16:creationId xmlns:a16="http://schemas.microsoft.com/office/drawing/2014/main" id="{87A6450B-3DFA-E21B-2D4E-D71CCAB9FEE2}"/>
              </a:ext>
            </a:extLst>
          </p:cNvPr>
          <p:cNvSpPr txBox="1">
            <a:spLocks/>
          </p:cNvSpPr>
          <p:nvPr/>
        </p:nvSpPr>
        <p:spPr bwMode="auto">
          <a:xfrm>
            <a:off x="5468631" y="908720"/>
            <a:ext cx="1296144" cy="720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87338" indent="-287338" algn="l" rtl="0" eaLnBrk="1" fontAlgn="base" hangingPunct="1">
              <a:lnSpc>
                <a:spcPts val="2500"/>
              </a:lnSpc>
              <a:spcBef>
                <a:spcPct val="0"/>
              </a:spcBef>
              <a:spcAft>
                <a:spcPts val="1500"/>
              </a:spcAft>
              <a:buClr>
                <a:srgbClr val="BD3D4D"/>
              </a:buClr>
              <a:buSzPct val="70000"/>
              <a:buFont typeface="Wingdings" pitchFamily="-1" charset="2"/>
              <a:buBlip>
                <a:blip r:embed="rId5"/>
              </a:buBlip>
              <a:defRPr sz="2200">
                <a:solidFill>
                  <a:srgbClr val="2C6879"/>
                </a:solidFill>
                <a:latin typeface="+mn-lt"/>
                <a:ea typeface="+mn-ea"/>
                <a:cs typeface="+mn-cs"/>
              </a:defRPr>
            </a:lvl1pPr>
            <a:lvl2pPr marL="668338" indent="-190500" algn="l" rtl="0" eaLnBrk="1" fontAlgn="base" hangingPunct="1">
              <a:lnSpc>
                <a:spcPts val="2500"/>
              </a:lnSpc>
              <a:spcBef>
                <a:spcPct val="0"/>
              </a:spcBef>
              <a:spcAft>
                <a:spcPts val="1500"/>
              </a:spcAft>
              <a:buFont typeface="Wingdings" pitchFamily="-1" charset="2"/>
              <a:buChar char="§"/>
              <a:defRPr sz="2200">
                <a:solidFill>
                  <a:srgbClr val="2C6879"/>
                </a:solidFill>
                <a:latin typeface="+mn-lt"/>
                <a:ea typeface="+mn-ea"/>
                <a:cs typeface="+mn-cs"/>
              </a:defRPr>
            </a:lvl2pPr>
            <a:lvl3pPr marL="1049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3pPr>
            <a:lvl4pPr marL="1430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4pPr>
            <a:lvl5pPr marL="1811338" indent="-190500" algn="l" rtl="0" eaLnBrk="1" fontAlgn="base" hangingPunct="1">
              <a:lnSpc>
                <a:spcPts val="2500"/>
              </a:lnSpc>
              <a:spcBef>
                <a:spcPct val="0"/>
              </a:spcBef>
              <a:spcAft>
                <a:spcPts val="1500"/>
              </a:spcAft>
              <a:buFont typeface="Times" pitchFamily="-1" charset="0"/>
              <a:buChar char="•"/>
              <a:defRPr sz="2200">
                <a:solidFill>
                  <a:srgbClr val="2C6879"/>
                </a:solidFill>
                <a:latin typeface="+mn-lt"/>
                <a:ea typeface="+mn-ea"/>
                <a:cs typeface="+mn-cs"/>
              </a:defRPr>
            </a:lvl5pPr>
            <a:lvl6pPr marL="22685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9pPr>
          </a:lstStyle>
          <a:p>
            <a:pPr marL="0" indent="0" algn="ctr">
              <a:lnSpc>
                <a:spcPts val="5000"/>
              </a:lnSpc>
              <a:buNone/>
            </a:pPr>
            <a:r>
              <a:rPr lang="en-US" sz="5000" kern="0" dirty="0">
                <a:latin typeface="Arial"/>
                <a:ea typeface="ＭＳ Ｐゴシック"/>
              </a:rPr>
              <a:t>B30</a:t>
            </a:r>
          </a:p>
        </p:txBody>
      </p:sp>
      <p:sp>
        <p:nvSpPr>
          <p:cNvPr id="10" name="Content Placeholder 2">
            <a:extLst>
              <a:ext uri="{FF2B5EF4-FFF2-40B4-BE49-F238E27FC236}">
                <a16:creationId xmlns:a16="http://schemas.microsoft.com/office/drawing/2014/main" id="{A4F82155-EBAE-6C52-48BC-BFAF939634D7}"/>
              </a:ext>
            </a:extLst>
          </p:cNvPr>
          <p:cNvSpPr txBox="1">
            <a:spLocks/>
          </p:cNvSpPr>
          <p:nvPr/>
        </p:nvSpPr>
        <p:spPr bwMode="auto">
          <a:xfrm>
            <a:off x="8384955" y="908720"/>
            <a:ext cx="1296144" cy="720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87338" indent="-287338" algn="l" rtl="0" eaLnBrk="1" fontAlgn="base" hangingPunct="1">
              <a:lnSpc>
                <a:spcPts val="2500"/>
              </a:lnSpc>
              <a:spcBef>
                <a:spcPct val="0"/>
              </a:spcBef>
              <a:spcAft>
                <a:spcPts val="1500"/>
              </a:spcAft>
              <a:buClr>
                <a:srgbClr val="BD3D4D"/>
              </a:buClr>
              <a:buSzPct val="70000"/>
              <a:buFont typeface="Wingdings" pitchFamily="-1" charset="2"/>
              <a:buBlip>
                <a:blip r:embed="rId5"/>
              </a:buBlip>
              <a:defRPr sz="2200">
                <a:solidFill>
                  <a:srgbClr val="2C6879"/>
                </a:solidFill>
                <a:latin typeface="+mn-lt"/>
                <a:ea typeface="+mn-ea"/>
                <a:cs typeface="+mn-cs"/>
              </a:defRPr>
            </a:lvl1pPr>
            <a:lvl2pPr marL="668338" indent="-190500" algn="l" rtl="0" eaLnBrk="1" fontAlgn="base" hangingPunct="1">
              <a:lnSpc>
                <a:spcPts val="2500"/>
              </a:lnSpc>
              <a:spcBef>
                <a:spcPct val="0"/>
              </a:spcBef>
              <a:spcAft>
                <a:spcPts val="1500"/>
              </a:spcAft>
              <a:buFont typeface="Wingdings" pitchFamily="-1" charset="2"/>
              <a:buChar char="§"/>
              <a:defRPr sz="2200">
                <a:solidFill>
                  <a:srgbClr val="2C6879"/>
                </a:solidFill>
                <a:latin typeface="+mn-lt"/>
                <a:ea typeface="+mn-ea"/>
                <a:cs typeface="+mn-cs"/>
              </a:defRPr>
            </a:lvl2pPr>
            <a:lvl3pPr marL="1049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3pPr>
            <a:lvl4pPr marL="1430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4pPr>
            <a:lvl5pPr marL="1811338" indent="-190500" algn="l" rtl="0" eaLnBrk="1" fontAlgn="base" hangingPunct="1">
              <a:lnSpc>
                <a:spcPts val="2500"/>
              </a:lnSpc>
              <a:spcBef>
                <a:spcPct val="0"/>
              </a:spcBef>
              <a:spcAft>
                <a:spcPts val="1500"/>
              </a:spcAft>
              <a:buFont typeface="Times" pitchFamily="-1" charset="0"/>
              <a:buChar char="•"/>
              <a:defRPr sz="2200">
                <a:solidFill>
                  <a:srgbClr val="2C6879"/>
                </a:solidFill>
                <a:latin typeface="+mn-lt"/>
                <a:ea typeface="+mn-ea"/>
                <a:cs typeface="+mn-cs"/>
              </a:defRPr>
            </a:lvl5pPr>
            <a:lvl6pPr marL="22685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9pPr>
          </a:lstStyle>
          <a:p>
            <a:pPr marL="0" indent="0" algn="ctr">
              <a:lnSpc>
                <a:spcPts val="5000"/>
              </a:lnSpc>
              <a:buNone/>
            </a:pPr>
            <a:r>
              <a:rPr lang="en-US" sz="5000" kern="0" dirty="0">
                <a:latin typeface="Arial"/>
                <a:ea typeface="ＭＳ Ｐゴシック"/>
              </a:rPr>
              <a:t>B95</a:t>
            </a:r>
          </a:p>
        </p:txBody>
      </p:sp>
    </p:spTree>
    <p:extLst>
      <p:ext uri="{BB962C8B-B14F-4D97-AF65-F5344CB8AC3E}">
        <p14:creationId xmlns:p14="http://schemas.microsoft.com/office/powerpoint/2010/main" val="2279000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FD31-842C-6CEF-BF90-6B6AF474310A}"/>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4BC3C426-62ED-54D6-2BAB-0D0F39801D12}"/>
              </a:ext>
            </a:extLst>
          </p:cNvPr>
          <p:cNvSpPr>
            <a:spLocks noGrp="1" noChangeArrowheads="1"/>
          </p:cNvSpPr>
          <p:nvPr>
            <p:ph type="title"/>
          </p:nvPr>
        </p:nvSpPr>
        <p:spPr/>
        <p:txBody>
          <a:bodyPr/>
          <a:lstStyle/>
          <a:p>
            <a:pPr eaLnBrk="1" hangingPunct="1"/>
            <a:r>
              <a:rPr lang="en-US" dirty="0"/>
              <a:t>What are biofuels?</a:t>
            </a:r>
          </a:p>
        </p:txBody>
      </p:sp>
      <p:sp>
        <p:nvSpPr>
          <p:cNvPr id="15363" name="Rectangle 3">
            <a:extLst>
              <a:ext uri="{FF2B5EF4-FFF2-40B4-BE49-F238E27FC236}">
                <a16:creationId xmlns:a16="http://schemas.microsoft.com/office/drawing/2014/main" id="{748CA081-8C45-97AA-B60B-CB6FE73CA26E}"/>
              </a:ext>
            </a:extLst>
          </p:cNvPr>
          <p:cNvSpPr>
            <a:spLocks noGrp="1" noChangeArrowheads="1"/>
          </p:cNvSpPr>
          <p:nvPr>
            <p:ph type="body" idx="1"/>
          </p:nvPr>
        </p:nvSpPr>
        <p:spPr/>
        <p:txBody>
          <a:bodyPr/>
          <a:lstStyle/>
          <a:p>
            <a:pPr eaLnBrk="1" hangingPunct="1"/>
            <a:r>
              <a:rPr lang="en-US" dirty="0"/>
              <a:t>Generic term for energy sources made from organic material, as opposed to fossil sources</a:t>
            </a:r>
          </a:p>
          <a:p>
            <a:pPr eaLnBrk="1" hangingPunct="1"/>
            <a:r>
              <a:rPr lang="en-US" dirty="0"/>
              <a:t>Biodiesel</a:t>
            </a:r>
          </a:p>
          <a:p>
            <a:pPr lvl="1"/>
            <a:r>
              <a:rPr lang="en-US" dirty="0"/>
              <a:t>FAME</a:t>
            </a:r>
          </a:p>
          <a:p>
            <a:pPr lvl="1"/>
            <a:r>
              <a:rPr lang="en-US" dirty="0"/>
              <a:t>HVO</a:t>
            </a:r>
          </a:p>
          <a:p>
            <a:r>
              <a:rPr lang="en-US" dirty="0"/>
              <a:t>Blends</a:t>
            </a:r>
          </a:p>
          <a:p>
            <a:r>
              <a:rPr lang="en-US" dirty="0"/>
              <a:t>Pollution</a:t>
            </a:r>
          </a:p>
        </p:txBody>
      </p:sp>
    </p:spTree>
    <p:extLst>
      <p:ext uri="{BB962C8B-B14F-4D97-AF65-F5344CB8AC3E}">
        <p14:creationId xmlns:p14="http://schemas.microsoft.com/office/powerpoint/2010/main" val="209589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D1CF-EC36-4022-144B-FF3A6ECDAB55}"/>
              </a:ext>
            </a:extLst>
          </p:cNvPr>
          <p:cNvSpPr>
            <a:spLocks noGrp="1"/>
          </p:cNvSpPr>
          <p:nvPr>
            <p:ph type="title"/>
          </p:nvPr>
        </p:nvSpPr>
        <p:spPr>
          <a:xfrm>
            <a:off x="478641" y="1132851"/>
            <a:ext cx="11214596" cy="558993"/>
          </a:xfrm>
        </p:spPr>
        <p:txBody>
          <a:bodyPr/>
          <a:lstStyle/>
          <a:p>
            <a:r>
              <a:rPr lang="en-GB" sz="4200" dirty="0"/>
              <a:t>The CLIMATE </a:t>
            </a:r>
          </a:p>
        </p:txBody>
      </p:sp>
      <p:sp>
        <p:nvSpPr>
          <p:cNvPr id="3" name="Text Placeholder 2">
            <a:extLst>
              <a:ext uri="{FF2B5EF4-FFF2-40B4-BE49-F238E27FC236}">
                <a16:creationId xmlns:a16="http://schemas.microsoft.com/office/drawing/2014/main" id="{16A15695-3C91-2459-7A01-87646B079820}"/>
              </a:ext>
            </a:extLst>
          </p:cNvPr>
          <p:cNvSpPr>
            <a:spLocks noGrp="1"/>
          </p:cNvSpPr>
          <p:nvPr>
            <p:ph type="body" sz="quarter" idx="13"/>
          </p:nvPr>
        </p:nvSpPr>
        <p:spPr/>
        <p:txBody>
          <a:bodyPr/>
          <a:lstStyle/>
          <a:p>
            <a:endParaRPr lang="en-GB" dirty="0"/>
          </a:p>
        </p:txBody>
      </p:sp>
      <p:pic>
        <p:nvPicPr>
          <p:cNvPr id="11" name="Picture 10">
            <a:extLst>
              <a:ext uri="{FF2B5EF4-FFF2-40B4-BE49-F238E27FC236}">
                <a16:creationId xmlns:a16="http://schemas.microsoft.com/office/drawing/2014/main" id="{E5E64991-9969-1ED7-6373-A4E2EC2EE7C7}"/>
              </a:ext>
            </a:extLst>
          </p:cNvPr>
          <p:cNvPicPr>
            <a:picLocks noChangeAspect="1"/>
          </p:cNvPicPr>
          <p:nvPr/>
        </p:nvPicPr>
        <p:blipFill>
          <a:blip r:embed="rId2"/>
          <a:stretch>
            <a:fillRect/>
          </a:stretch>
        </p:blipFill>
        <p:spPr>
          <a:xfrm>
            <a:off x="5289198" y="1282699"/>
            <a:ext cx="6404039" cy="5461000"/>
          </a:xfrm>
          <a:prstGeom prst="rect">
            <a:avLst/>
          </a:prstGeom>
        </p:spPr>
      </p:pic>
      <p:pic>
        <p:nvPicPr>
          <p:cNvPr id="13" name="Picture 12">
            <a:extLst>
              <a:ext uri="{FF2B5EF4-FFF2-40B4-BE49-F238E27FC236}">
                <a16:creationId xmlns:a16="http://schemas.microsoft.com/office/drawing/2014/main" id="{B598DFAF-336C-899B-2E09-3DB71F4E4BCF}"/>
              </a:ext>
            </a:extLst>
          </p:cNvPr>
          <p:cNvPicPr>
            <a:picLocks noChangeAspect="1"/>
          </p:cNvPicPr>
          <p:nvPr/>
        </p:nvPicPr>
        <p:blipFill>
          <a:blip r:embed="rId3"/>
          <a:stretch>
            <a:fillRect/>
          </a:stretch>
        </p:blipFill>
        <p:spPr>
          <a:xfrm>
            <a:off x="393879" y="1685924"/>
            <a:ext cx="3587994" cy="5057775"/>
          </a:xfrm>
          <a:prstGeom prst="rect">
            <a:avLst/>
          </a:prstGeom>
        </p:spPr>
      </p:pic>
    </p:spTree>
    <p:extLst>
      <p:ext uri="{BB962C8B-B14F-4D97-AF65-F5344CB8AC3E}">
        <p14:creationId xmlns:p14="http://schemas.microsoft.com/office/powerpoint/2010/main" val="431285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1D589-30D0-B619-38C7-AE54FFDE21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6422E-46F8-5153-0303-CE86B9C49C02}"/>
              </a:ext>
            </a:extLst>
          </p:cNvPr>
          <p:cNvSpPr>
            <a:spLocks noGrp="1"/>
          </p:cNvSpPr>
          <p:nvPr>
            <p:ph idx="1"/>
          </p:nvPr>
        </p:nvSpPr>
        <p:spPr>
          <a:xfrm>
            <a:off x="1883532" y="836712"/>
            <a:ext cx="8424936" cy="3158480"/>
          </a:xfrm>
        </p:spPr>
        <p:txBody>
          <a:bodyPr/>
          <a:lstStyle/>
          <a:p>
            <a:pPr marL="0" indent="0" algn="ctr">
              <a:lnSpc>
                <a:spcPts val="5000"/>
              </a:lnSpc>
              <a:buNone/>
            </a:pPr>
            <a:r>
              <a:rPr lang="en-US" sz="3400" dirty="0"/>
              <a:t>"…biodiesel's relatively similar fate and behaviour in comparison to conventional fuels means that claims arising from a spill would be </a:t>
            </a:r>
            <a:r>
              <a:rPr lang="en-US" sz="3400" dirty="0">
                <a:solidFill>
                  <a:srgbClr val="DC5868"/>
                </a:solidFill>
              </a:rPr>
              <a:t>similar to those associated with conventional hydrocarbon oil spills</a:t>
            </a:r>
            <a:r>
              <a:rPr lang="en-US" sz="3400" dirty="0"/>
              <a:t>."</a:t>
            </a:r>
          </a:p>
        </p:txBody>
      </p:sp>
      <p:sp>
        <p:nvSpPr>
          <p:cNvPr id="2" name="Content Placeholder 2">
            <a:extLst>
              <a:ext uri="{FF2B5EF4-FFF2-40B4-BE49-F238E27FC236}">
                <a16:creationId xmlns:a16="http://schemas.microsoft.com/office/drawing/2014/main" id="{2103DAA9-B648-815C-1210-C856D8009BD3}"/>
              </a:ext>
            </a:extLst>
          </p:cNvPr>
          <p:cNvSpPr txBox="1">
            <a:spLocks/>
          </p:cNvSpPr>
          <p:nvPr/>
        </p:nvSpPr>
        <p:spPr bwMode="auto">
          <a:xfrm>
            <a:off x="6672064" y="4509120"/>
            <a:ext cx="3888432" cy="720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87338" indent="-287338" algn="l" rtl="0" eaLnBrk="1" fontAlgn="base" hangingPunct="1">
              <a:lnSpc>
                <a:spcPts val="2500"/>
              </a:lnSpc>
              <a:spcBef>
                <a:spcPct val="0"/>
              </a:spcBef>
              <a:spcAft>
                <a:spcPts val="1500"/>
              </a:spcAft>
              <a:buClr>
                <a:srgbClr val="BD3D4D"/>
              </a:buClr>
              <a:buSzPct val="70000"/>
              <a:buFont typeface="Wingdings" pitchFamily="-1" charset="2"/>
              <a:buBlip>
                <a:blip r:embed="rId2"/>
              </a:buBlip>
              <a:defRPr sz="2200">
                <a:solidFill>
                  <a:srgbClr val="2C6879"/>
                </a:solidFill>
                <a:latin typeface="+mn-lt"/>
                <a:ea typeface="+mn-ea"/>
                <a:cs typeface="+mn-cs"/>
              </a:defRPr>
            </a:lvl1pPr>
            <a:lvl2pPr marL="668338" indent="-190500" algn="l" rtl="0" eaLnBrk="1" fontAlgn="base" hangingPunct="1">
              <a:lnSpc>
                <a:spcPts val="2500"/>
              </a:lnSpc>
              <a:spcBef>
                <a:spcPct val="0"/>
              </a:spcBef>
              <a:spcAft>
                <a:spcPts val="1500"/>
              </a:spcAft>
              <a:buFont typeface="Wingdings" pitchFamily="-1" charset="2"/>
              <a:buChar char="§"/>
              <a:defRPr sz="2200">
                <a:solidFill>
                  <a:srgbClr val="2C6879"/>
                </a:solidFill>
                <a:latin typeface="+mn-lt"/>
                <a:ea typeface="+mn-ea"/>
                <a:cs typeface="+mn-cs"/>
              </a:defRPr>
            </a:lvl2pPr>
            <a:lvl3pPr marL="1049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3pPr>
            <a:lvl4pPr marL="1430338" indent="-190500" algn="l" rtl="0" eaLnBrk="1" fontAlgn="base" hangingPunct="1">
              <a:lnSpc>
                <a:spcPts val="2500"/>
              </a:lnSpc>
              <a:spcBef>
                <a:spcPct val="0"/>
              </a:spcBef>
              <a:spcAft>
                <a:spcPts val="1500"/>
              </a:spcAft>
              <a:buChar char="–"/>
              <a:defRPr sz="2200">
                <a:solidFill>
                  <a:srgbClr val="2C6879"/>
                </a:solidFill>
                <a:latin typeface="+mn-lt"/>
                <a:ea typeface="+mn-ea"/>
                <a:cs typeface="+mn-cs"/>
              </a:defRPr>
            </a:lvl4pPr>
            <a:lvl5pPr marL="1811338" indent="-190500" algn="l" rtl="0" eaLnBrk="1" fontAlgn="base" hangingPunct="1">
              <a:lnSpc>
                <a:spcPts val="2500"/>
              </a:lnSpc>
              <a:spcBef>
                <a:spcPct val="0"/>
              </a:spcBef>
              <a:spcAft>
                <a:spcPts val="1500"/>
              </a:spcAft>
              <a:buFont typeface="Times" pitchFamily="-1" charset="0"/>
              <a:buChar char="•"/>
              <a:defRPr sz="2200">
                <a:solidFill>
                  <a:srgbClr val="2C6879"/>
                </a:solidFill>
                <a:latin typeface="+mn-lt"/>
                <a:ea typeface="+mn-ea"/>
                <a:cs typeface="+mn-cs"/>
              </a:defRPr>
            </a:lvl5pPr>
            <a:lvl6pPr marL="22685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algn="l" rtl="0" eaLnBrk="1" fontAlgn="base" hangingPunct="1">
              <a:lnSpc>
                <a:spcPts val="2500"/>
              </a:lnSpc>
              <a:spcBef>
                <a:spcPct val="0"/>
              </a:spcBef>
              <a:spcAft>
                <a:spcPts val="1500"/>
              </a:spcAft>
              <a:buFont typeface="Times" pitchFamily="-1" charset="0"/>
              <a:buChar char="•"/>
              <a:defRPr sz="2200">
                <a:solidFill>
                  <a:srgbClr val="204B57"/>
                </a:solidFill>
                <a:latin typeface="+mn-lt"/>
                <a:ea typeface="+mn-ea"/>
                <a:cs typeface="+mn-cs"/>
              </a:defRPr>
            </a:lvl9pPr>
          </a:lstStyle>
          <a:p>
            <a:pPr marL="0" indent="0" algn="ctr">
              <a:lnSpc>
                <a:spcPts val="5000"/>
              </a:lnSpc>
              <a:buNone/>
            </a:pPr>
            <a:r>
              <a:rPr lang="en-US" sz="3400" kern="0" dirty="0">
                <a:latin typeface="Arial"/>
                <a:ea typeface="ＭＳ Ｐゴシック"/>
              </a:rPr>
              <a:t>ITOPF, 2024</a:t>
            </a:r>
          </a:p>
        </p:txBody>
      </p:sp>
    </p:spTree>
    <p:extLst>
      <p:ext uri="{BB962C8B-B14F-4D97-AF65-F5344CB8AC3E}">
        <p14:creationId xmlns:p14="http://schemas.microsoft.com/office/powerpoint/2010/main" val="261385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B24CA-273E-8726-08B9-DED904C7729B}"/>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C49FB624-FFEE-E8C1-564C-2284A3BDC09C}"/>
              </a:ext>
            </a:extLst>
          </p:cNvPr>
          <p:cNvSpPr>
            <a:spLocks noGrp="1" noChangeArrowheads="1"/>
          </p:cNvSpPr>
          <p:nvPr>
            <p:ph type="title"/>
          </p:nvPr>
        </p:nvSpPr>
        <p:spPr/>
        <p:txBody>
          <a:bodyPr/>
          <a:lstStyle/>
          <a:p>
            <a:pPr eaLnBrk="1" hangingPunct="1"/>
            <a:r>
              <a:rPr lang="en-US" dirty="0"/>
              <a:t>The International Liability Conventions</a:t>
            </a:r>
          </a:p>
        </p:txBody>
      </p:sp>
      <p:sp>
        <p:nvSpPr>
          <p:cNvPr id="15363" name="Rectangle 3">
            <a:extLst>
              <a:ext uri="{FF2B5EF4-FFF2-40B4-BE49-F238E27FC236}">
                <a16:creationId xmlns:a16="http://schemas.microsoft.com/office/drawing/2014/main" id="{E89CE0EC-77A1-3F20-E178-BC8F141699A7}"/>
              </a:ext>
            </a:extLst>
          </p:cNvPr>
          <p:cNvSpPr>
            <a:spLocks noGrp="1" noChangeArrowheads="1"/>
          </p:cNvSpPr>
          <p:nvPr>
            <p:ph type="body" idx="1"/>
          </p:nvPr>
        </p:nvSpPr>
        <p:spPr/>
        <p:txBody>
          <a:bodyPr/>
          <a:lstStyle/>
          <a:p>
            <a:pPr eaLnBrk="1" hangingPunct="1"/>
            <a:r>
              <a:rPr lang="en-US" dirty="0"/>
              <a:t>CLC 1992</a:t>
            </a:r>
            <a:r>
              <a:rPr lang="en-US" baseline="30000" dirty="0">
                <a:solidFill>
                  <a:srgbClr val="DC5868"/>
                </a:solidFill>
              </a:rPr>
              <a:t>1</a:t>
            </a:r>
          </a:p>
          <a:p>
            <a:r>
              <a:rPr lang="en-US" dirty="0"/>
              <a:t>Bunkers Convention 2001</a:t>
            </a:r>
            <a:r>
              <a:rPr lang="en-US" baseline="30000" dirty="0">
                <a:solidFill>
                  <a:srgbClr val="DC5868"/>
                </a:solidFill>
              </a:rPr>
              <a:t>2</a:t>
            </a:r>
            <a:endParaRPr lang="en-US" dirty="0">
              <a:solidFill>
                <a:srgbClr val="DC5868"/>
              </a:solidFill>
            </a:endParaRPr>
          </a:p>
          <a:p>
            <a:r>
              <a:rPr lang="en-US" dirty="0"/>
              <a:t>Wreck Removal Convention 2007</a:t>
            </a:r>
            <a:r>
              <a:rPr lang="en-US" baseline="30000" dirty="0">
                <a:solidFill>
                  <a:srgbClr val="DC5868"/>
                </a:solidFill>
              </a:rPr>
              <a:t>3</a:t>
            </a:r>
            <a:endParaRPr lang="en-US" dirty="0">
              <a:solidFill>
                <a:srgbClr val="DC5868"/>
              </a:solidFill>
            </a:endParaRPr>
          </a:p>
          <a:p>
            <a:r>
              <a:rPr lang="en-US" dirty="0"/>
              <a:t>HNS Convention 2010</a:t>
            </a:r>
            <a:r>
              <a:rPr lang="en-US" baseline="30000" dirty="0">
                <a:solidFill>
                  <a:srgbClr val="DC5868"/>
                </a:solidFill>
              </a:rPr>
              <a:t>4</a:t>
            </a:r>
            <a:endParaRPr lang="en-US" dirty="0">
              <a:solidFill>
                <a:srgbClr val="DC5868"/>
              </a:solidFill>
            </a:endParaRPr>
          </a:p>
        </p:txBody>
      </p:sp>
      <p:sp>
        <p:nvSpPr>
          <p:cNvPr id="2" name="TextBox 1">
            <a:extLst>
              <a:ext uri="{FF2B5EF4-FFF2-40B4-BE49-F238E27FC236}">
                <a16:creationId xmlns:a16="http://schemas.microsoft.com/office/drawing/2014/main" id="{B851974D-FE32-B658-1BFE-F6E2BE142F0A}"/>
              </a:ext>
            </a:extLst>
          </p:cNvPr>
          <p:cNvSpPr txBox="1"/>
          <p:nvPr/>
        </p:nvSpPr>
        <p:spPr>
          <a:xfrm>
            <a:off x="1847528" y="5708915"/>
            <a:ext cx="7272808" cy="1152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87338" indent="-287338" eaLnBrk="1" hangingPunct="1">
              <a:lnSpc>
                <a:spcPts val="2500"/>
              </a:lnSpc>
              <a:spcAft>
                <a:spcPts val="1500"/>
              </a:spcAft>
              <a:buClr>
                <a:srgbClr val="BD3D4D"/>
              </a:buClr>
              <a:buSzPct val="70000"/>
              <a:buFont typeface="Wingdings" pitchFamily="-1" charset="2"/>
              <a:buBlip>
                <a:blip r:embed="rId2"/>
              </a:buBlip>
              <a:defRPr sz="2200">
                <a:solidFill>
                  <a:srgbClr val="2C6879"/>
                </a:solidFill>
                <a:latin typeface="+mn-lt"/>
                <a:ea typeface="+mn-ea"/>
                <a:cs typeface="+mn-cs"/>
              </a:defRPr>
            </a:lvl1pPr>
            <a:lvl2pPr marL="668338" indent="-190500" eaLnBrk="1" hangingPunct="1">
              <a:lnSpc>
                <a:spcPts val="2500"/>
              </a:lnSpc>
              <a:spcAft>
                <a:spcPts val="1500"/>
              </a:spcAft>
              <a:buFont typeface="Wingdings" pitchFamily="-1" charset="2"/>
              <a:buChar char="§"/>
              <a:defRPr sz="2200">
                <a:solidFill>
                  <a:srgbClr val="2C6879"/>
                </a:solidFill>
                <a:latin typeface="+mn-lt"/>
                <a:ea typeface="+mn-ea"/>
                <a:cs typeface="+mn-cs"/>
              </a:defRPr>
            </a:lvl2pPr>
            <a:lvl3pPr marL="1049338" indent="-190500" eaLnBrk="1" hangingPunct="1">
              <a:lnSpc>
                <a:spcPts val="2500"/>
              </a:lnSpc>
              <a:spcAft>
                <a:spcPts val="1500"/>
              </a:spcAft>
              <a:buChar char="–"/>
              <a:defRPr sz="2200">
                <a:solidFill>
                  <a:srgbClr val="2C6879"/>
                </a:solidFill>
                <a:latin typeface="+mn-lt"/>
                <a:ea typeface="+mn-ea"/>
                <a:cs typeface="+mn-cs"/>
              </a:defRPr>
            </a:lvl3pPr>
            <a:lvl4pPr marL="1430338" indent="-190500" eaLnBrk="1" hangingPunct="1">
              <a:lnSpc>
                <a:spcPts val="2500"/>
              </a:lnSpc>
              <a:spcAft>
                <a:spcPts val="1500"/>
              </a:spcAft>
              <a:buChar char="–"/>
              <a:defRPr sz="2200">
                <a:solidFill>
                  <a:srgbClr val="2C6879"/>
                </a:solidFill>
                <a:latin typeface="+mn-lt"/>
                <a:ea typeface="+mn-ea"/>
                <a:cs typeface="+mn-cs"/>
              </a:defRPr>
            </a:lvl4pPr>
            <a:lvl5pPr marL="1811338" indent="-190500" eaLnBrk="1" hangingPunct="1">
              <a:lnSpc>
                <a:spcPts val="2500"/>
              </a:lnSpc>
              <a:spcAft>
                <a:spcPts val="1500"/>
              </a:spcAft>
              <a:buFont typeface="Times" pitchFamily="-1" charset="0"/>
              <a:buChar char="•"/>
              <a:defRPr sz="2200">
                <a:solidFill>
                  <a:srgbClr val="2C6879"/>
                </a:solidFill>
                <a:latin typeface="+mn-lt"/>
                <a:ea typeface="+mn-ea"/>
                <a:cs typeface="+mn-cs"/>
              </a:defRPr>
            </a:lvl5pPr>
            <a:lvl6pPr marL="22685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9pPr>
          </a:lstStyle>
          <a:p>
            <a:pPr marL="228600" indent="-228600" fontAlgn="base">
              <a:lnSpc>
                <a:spcPts val="1600"/>
              </a:lnSpc>
              <a:spcBef>
                <a:spcPct val="0"/>
              </a:spcBef>
              <a:spcAft>
                <a:spcPts val="0"/>
              </a:spcAft>
              <a:buFont typeface="Wingdings" pitchFamily="-1" charset="2"/>
              <a:buAutoNum type="arabicPeriod"/>
            </a:pPr>
            <a:r>
              <a:rPr lang="en-GB" sz="1200" dirty="0">
                <a:latin typeface="Arial"/>
                <a:ea typeface="ＭＳ Ｐゴシック"/>
              </a:rPr>
              <a:t>International Convention on Civil Liability for Oil Pollution Damage 1969, replaced by the 1992 Protocol</a:t>
            </a:r>
          </a:p>
          <a:p>
            <a:pPr marL="228600" indent="-228600" fontAlgn="base">
              <a:lnSpc>
                <a:spcPts val="1600"/>
              </a:lnSpc>
              <a:spcBef>
                <a:spcPct val="0"/>
              </a:spcBef>
              <a:spcAft>
                <a:spcPts val="0"/>
              </a:spcAft>
              <a:buFont typeface="Wingdings" pitchFamily="-1" charset="2"/>
              <a:buAutoNum type="arabicPeriod"/>
            </a:pPr>
            <a:r>
              <a:rPr lang="en-US" sz="1200" dirty="0">
                <a:latin typeface="Arial"/>
                <a:ea typeface="ＭＳ Ｐゴシック"/>
              </a:rPr>
              <a:t>International Convention on Civil Liability for Bunker Oil Pollution Damage, 2001</a:t>
            </a:r>
          </a:p>
          <a:p>
            <a:pPr marL="228600" indent="-228600" fontAlgn="base">
              <a:lnSpc>
                <a:spcPts val="1600"/>
              </a:lnSpc>
              <a:spcBef>
                <a:spcPct val="0"/>
              </a:spcBef>
              <a:spcAft>
                <a:spcPts val="0"/>
              </a:spcAft>
              <a:buFont typeface="Wingdings" pitchFamily="-1" charset="2"/>
              <a:buAutoNum type="arabicPeriod"/>
            </a:pPr>
            <a:r>
              <a:rPr lang="en-US" sz="1200" dirty="0">
                <a:latin typeface="Arial"/>
                <a:ea typeface="ＭＳ Ｐゴシック"/>
              </a:rPr>
              <a:t>Nairobi International Convention on the Removal of Wrecks, 2007</a:t>
            </a:r>
          </a:p>
          <a:p>
            <a:pPr marL="228600" indent="-228600" fontAlgn="base">
              <a:lnSpc>
                <a:spcPts val="1600"/>
              </a:lnSpc>
              <a:spcBef>
                <a:spcPct val="0"/>
              </a:spcBef>
              <a:spcAft>
                <a:spcPts val="0"/>
              </a:spcAft>
              <a:buFont typeface="Wingdings" pitchFamily="-1" charset="2"/>
              <a:buAutoNum type="arabicPeriod"/>
            </a:pPr>
            <a:r>
              <a:rPr lang="en-US" sz="1200" dirty="0">
                <a:latin typeface="Arial"/>
                <a:ea typeface="ＭＳ Ｐゴシック"/>
              </a:rPr>
              <a:t>International Convention on Liability and Compensation for Damage in Connection with the Carriage of Hazardous and Noxious Substances by Sea (HNS), 1996 (and its 2010 Protocol) – </a:t>
            </a:r>
            <a:r>
              <a:rPr lang="en-US" sz="1200" dirty="0">
                <a:solidFill>
                  <a:srgbClr val="DC5868"/>
                </a:solidFill>
                <a:latin typeface="Arial"/>
                <a:ea typeface="ＭＳ Ｐゴシック"/>
              </a:rPr>
              <a:t>NB. not yet in force</a:t>
            </a:r>
            <a:endParaRPr lang="en-GB" sz="1200" dirty="0">
              <a:solidFill>
                <a:srgbClr val="DC5868"/>
              </a:solidFill>
              <a:latin typeface="Arial"/>
              <a:ea typeface="ＭＳ Ｐゴシック"/>
            </a:endParaRPr>
          </a:p>
        </p:txBody>
      </p:sp>
    </p:spTree>
    <p:extLst>
      <p:ext uri="{BB962C8B-B14F-4D97-AF65-F5344CB8AC3E}">
        <p14:creationId xmlns:p14="http://schemas.microsoft.com/office/powerpoint/2010/main" val="985411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6DFB0-E6BB-583F-3ADD-9F8029570E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310358-AA4E-720F-C344-E71AF06205BE}"/>
              </a:ext>
            </a:extLst>
          </p:cNvPr>
          <p:cNvSpPr>
            <a:spLocks noGrp="1"/>
          </p:cNvSpPr>
          <p:nvPr>
            <p:ph idx="1"/>
          </p:nvPr>
        </p:nvSpPr>
        <p:spPr>
          <a:xfrm>
            <a:off x="1991544" y="1124744"/>
            <a:ext cx="8424936" cy="864096"/>
          </a:xfrm>
        </p:spPr>
        <p:txBody>
          <a:bodyPr/>
          <a:lstStyle/>
          <a:p>
            <a:pPr marL="0" indent="0" algn="ctr">
              <a:lnSpc>
                <a:spcPts val="5000"/>
              </a:lnSpc>
              <a:buNone/>
            </a:pPr>
            <a:r>
              <a:rPr lang="en-US" sz="5000" dirty="0"/>
              <a:t>“bunker fuel oil”</a:t>
            </a:r>
            <a:r>
              <a:rPr lang="en-US" sz="5000" baseline="30000" dirty="0">
                <a:solidFill>
                  <a:srgbClr val="DC5868"/>
                </a:solidFill>
              </a:rPr>
              <a:t> 1</a:t>
            </a:r>
            <a:endParaRPr lang="en-US" sz="5000" dirty="0"/>
          </a:p>
          <a:p>
            <a:pPr marL="0" indent="0" algn="ctr">
              <a:lnSpc>
                <a:spcPts val="5000"/>
              </a:lnSpc>
              <a:buNone/>
            </a:pPr>
            <a:endParaRPr lang="en-US" sz="5000" dirty="0"/>
          </a:p>
          <a:p>
            <a:pPr marL="0" indent="0" algn="ctr">
              <a:lnSpc>
                <a:spcPts val="5000"/>
              </a:lnSpc>
              <a:spcAft>
                <a:spcPts val="2400"/>
              </a:spcAft>
              <a:buNone/>
            </a:pPr>
            <a:r>
              <a:rPr lang="en-US" sz="5000" dirty="0"/>
              <a:t>“oils, carried in bulk”</a:t>
            </a:r>
            <a:r>
              <a:rPr lang="en-US" sz="5000" baseline="30000" dirty="0">
                <a:solidFill>
                  <a:srgbClr val="DC5868"/>
                </a:solidFill>
              </a:rPr>
              <a:t>2</a:t>
            </a:r>
          </a:p>
          <a:p>
            <a:pPr marL="0" indent="0" algn="ctr">
              <a:lnSpc>
                <a:spcPts val="5000"/>
              </a:lnSpc>
              <a:buNone/>
            </a:pPr>
            <a:r>
              <a:rPr lang="en-US" sz="5000" dirty="0"/>
              <a:t>“dangerous liquid substances carried in bulk”</a:t>
            </a:r>
            <a:r>
              <a:rPr lang="en-US" sz="5000" baseline="30000" dirty="0">
                <a:solidFill>
                  <a:srgbClr val="DC5868"/>
                </a:solidFill>
              </a:rPr>
              <a:t> 3</a:t>
            </a:r>
            <a:endParaRPr lang="en-US" sz="5000" dirty="0"/>
          </a:p>
        </p:txBody>
      </p:sp>
      <p:sp>
        <p:nvSpPr>
          <p:cNvPr id="4" name="TextBox 3">
            <a:extLst>
              <a:ext uri="{FF2B5EF4-FFF2-40B4-BE49-F238E27FC236}">
                <a16:creationId xmlns:a16="http://schemas.microsoft.com/office/drawing/2014/main" id="{EB60A4A2-85AB-3194-26AE-A4E0C236448D}"/>
              </a:ext>
            </a:extLst>
          </p:cNvPr>
          <p:cNvSpPr txBox="1"/>
          <p:nvPr/>
        </p:nvSpPr>
        <p:spPr>
          <a:xfrm>
            <a:off x="1847528" y="5949280"/>
            <a:ext cx="7272808" cy="911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87338" indent="-287338" eaLnBrk="1" hangingPunct="1">
              <a:lnSpc>
                <a:spcPts val="2500"/>
              </a:lnSpc>
              <a:spcAft>
                <a:spcPts val="1500"/>
              </a:spcAft>
              <a:buClr>
                <a:srgbClr val="BD3D4D"/>
              </a:buClr>
              <a:buSzPct val="70000"/>
              <a:buFont typeface="Wingdings" pitchFamily="-1" charset="2"/>
              <a:buBlip>
                <a:blip r:embed="rId3"/>
              </a:buBlip>
              <a:defRPr sz="2200">
                <a:solidFill>
                  <a:srgbClr val="2C6879"/>
                </a:solidFill>
                <a:latin typeface="+mn-lt"/>
                <a:ea typeface="+mn-ea"/>
                <a:cs typeface="+mn-cs"/>
              </a:defRPr>
            </a:lvl1pPr>
            <a:lvl2pPr marL="668338" indent="-190500" eaLnBrk="1" hangingPunct="1">
              <a:lnSpc>
                <a:spcPts val="2500"/>
              </a:lnSpc>
              <a:spcAft>
                <a:spcPts val="1500"/>
              </a:spcAft>
              <a:buFont typeface="Wingdings" pitchFamily="-1" charset="2"/>
              <a:buChar char="§"/>
              <a:defRPr sz="2200">
                <a:solidFill>
                  <a:srgbClr val="2C6879"/>
                </a:solidFill>
                <a:latin typeface="+mn-lt"/>
                <a:ea typeface="+mn-ea"/>
                <a:cs typeface="+mn-cs"/>
              </a:defRPr>
            </a:lvl2pPr>
            <a:lvl3pPr marL="1049338" indent="-190500" eaLnBrk="1" hangingPunct="1">
              <a:lnSpc>
                <a:spcPts val="2500"/>
              </a:lnSpc>
              <a:spcAft>
                <a:spcPts val="1500"/>
              </a:spcAft>
              <a:buChar char="–"/>
              <a:defRPr sz="2200">
                <a:solidFill>
                  <a:srgbClr val="2C6879"/>
                </a:solidFill>
                <a:latin typeface="+mn-lt"/>
                <a:ea typeface="+mn-ea"/>
                <a:cs typeface="+mn-cs"/>
              </a:defRPr>
            </a:lvl3pPr>
            <a:lvl4pPr marL="1430338" indent="-190500" eaLnBrk="1" hangingPunct="1">
              <a:lnSpc>
                <a:spcPts val="2500"/>
              </a:lnSpc>
              <a:spcAft>
                <a:spcPts val="1500"/>
              </a:spcAft>
              <a:buChar char="–"/>
              <a:defRPr sz="2200">
                <a:solidFill>
                  <a:srgbClr val="2C6879"/>
                </a:solidFill>
                <a:latin typeface="+mn-lt"/>
                <a:ea typeface="+mn-ea"/>
                <a:cs typeface="+mn-cs"/>
              </a:defRPr>
            </a:lvl4pPr>
            <a:lvl5pPr marL="1811338" indent="-190500" eaLnBrk="1" hangingPunct="1">
              <a:lnSpc>
                <a:spcPts val="2500"/>
              </a:lnSpc>
              <a:spcAft>
                <a:spcPts val="1500"/>
              </a:spcAft>
              <a:buFont typeface="Times" pitchFamily="-1" charset="0"/>
              <a:buChar char="•"/>
              <a:defRPr sz="2200">
                <a:solidFill>
                  <a:srgbClr val="2C6879"/>
                </a:solidFill>
                <a:latin typeface="+mn-lt"/>
                <a:ea typeface="+mn-ea"/>
                <a:cs typeface="+mn-cs"/>
              </a:defRPr>
            </a:lvl5pPr>
            <a:lvl6pPr marL="22685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6pPr>
            <a:lvl7pPr marL="27257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7pPr>
            <a:lvl8pPr marL="31829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8pPr>
            <a:lvl9pPr marL="3640138" indent="-190500" fontAlgn="base">
              <a:lnSpc>
                <a:spcPts val="2500"/>
              </a:lnSpc>
              <a:spcBef>
                <a:spcPct val="0"/>
              </a:spcBef>
              <a:spcAft>
                <a:spcPts val="1500"/>
              </a:spcAft>
              <a:buFont typeface="Times" pitchFamily="-1" charset="0"/>
              <a:buChar char="•"/>
              <a:defRPr sz="2200">
                <a:solidFill>
                  <a:srgbClr val="204B57"/>
                </a:solidFill>
                <a:latin typeface="+mn-lt"/>
                <a:ea typeface="+mn-ea"/>
                <a:cs typeface="+mn-cs"/>
              </a:defRPr>
            </a:lvl9pPr>
          </a:lstStyle>
          <a:p>
            <a:pPr marL="228600" indent="-228600" fontAlgn="base">
              <a:lnSpc>
                <a:spcPts val="1600"/>
              </a:lnSpc>
              <a:spcBef>
                <a:spcPct val="0"/>
              </a:spcBef>
              <a:spcAft>
                <a:spcPts val="0"/>
              </a:spcAft>
              <a:buFont typeface="Wingdings" pitchFamily="-1" charset="2"/>
              <a:buAutoNum type="arabicPeriod"/>
            </a:pPr>
            <a:r>
              <a:rPr lang="en-GB" sz="1200" dirty="0">
                <a:latin typeface="Arial"/>
                <a:ea typeface="ＭＳ Ｐゴシック"/>
              </a:rPr>
              <a:t>Wreck Removal Convention, arts.5(e) and 6(h)</a:t>
            </a:r>
          </a:p>
          <a:p>
            <a:pPr marL="228600" indent="-228600" fontAlgn="base">
              <a:lnSpc>
                <a:spcPts val="1600"/>
              </a:lnSpc>
              <a:spcBef>
                <a:spcPct val="0"/>
              </a:spcBef>
              <a:spcAft>
                <a:spcPts val="0"/>
              </a:spcAft>
              <a:buFont typeface="Wingdings" pitchFamily="-1" charset="2"/>
              <a:buAutoNum type="arabicPeriod"/>
            </a:pPr>
            <a:r>
              <a:rPr lang="en-US" sz="1200" dirty="0">
                <a:latin typeface="Arial"/>
                <a:ea typeface="ＭＳ Ｐゴシック"/>
              </a:rPr>
              <a:t>HNS Convention, art.5(a)(</a:t>
            </a:r>
            <a:r>
              <a:rPr lang="en-US" sz="1200" dirty="0" err="1">
                <a:latin typeface="Arial"/>
                <a:ea typeface="ＭＳ Ｐゴシック"/>
              </a:rPr>
              <a:t>i</a:t>
            </a:r>
            <a:r>
              <a:rPr lang="en-US" sz="1200" dirty="0">
                <a:latin typeface="Arial"/>
                <a:ea typeface="ＭＳ Ｐゴシック"/>
              </a:rPr>
              <a:t>) – biofuel blends of 25% or less (MARPOL Annex I cargo)</a:t>
            </a:r>
          </a:p>
          <a:p>
            <a:pPr marL="228600" indent="-228600" fontAlgn="base">
              <a:lnSpc>
                <a:spcPts val="1600"/>
              </a:lnSpc>
              <a:spcBef>
                <a:spcPct val="0"/>
              </a:spcBef>
              <a:spcAft>
                <a:spcPts val="0"/>
              </a:spcAft>
              <a:buFont typeface="Wingdings" pitchFamily="-1" charset="2"/>
              <a:buAutoNum type="arabicPeriod"/>
            </a:pPr>
            <a:r>
              <a:rPr lang="en-US" sz="1200" dirty="0">
                <a:latin typeface="Arial"/>
                <a:ea typeface="ＭＳ Ｐゴシック"/>
              </a:rPr>
              <a:t>HNS Convention, art.5(a)(iii) – biofuel blends of more than 25% (MARPOL Annex II cargo – ch.17 IBC Code)</a:t>
            </a:r>
          </a:p>
        </p:txBody>
      </p:sp>
    </p:spTree>
    <p:extLst>
      <p:ext uri="{BB962C8B-B14F-4D97-AF65-F5344CB8AC3E}">
        <p14:creationId xmlns:p14="http://schemas.microsoft.com/office/powerpoint/2010/main" val="797333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C6A2-4A52-9201-0B83-95636457A5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C1A43F-FD50-D672-6C34-32AA63CD58B3}"/>
              </a:ext>
            </a:extLst>
          </p:cNvPr>
          <p:cNvSpPr>
            <a:spLocks noGrp="1"/>
          </p:cNvSpPr>
          <p:nvPr>
            <p:ph idx="1"/>
          </p:nvPr>
        </p:nvSpPr>
        <p:spPr>
          <a:xfrm>
            <a:off x="1991544" y="2492896"/>
            <a:ext cx="8424936" cy="3158480"/>
          </a:xfrm>
        </p:spPr>
        <p:txBody>
          <a:bodyPr/>
          <a:lstStyle/>
          <a:p>
            <a:pPr marL="0" indent="0" algn="ctr">
              <a:lnSpc>
                <a:spcPts val="5000"/>
              </a:lnSpc>
              <a:buNone/>
            </a:pPr>
            <a:r>
              <a:rPr lang="en-US" sz="5000" dirty="0">
                <a:solidFill>
                  <a:srgbClr val="DC5868"/>
                </a:solidFill>
              </a:rPr>
              <a:t>“(persistent) hydrocarbon mineral oil”</a:t>
            </a:r>
          </a:p>
        </p:txBody>
      </p:sp>
    </p:spTree>
    <p:extLst>
      <p:ext uri="{BB962C8B-B14F-4D97-AF65-F5344CB8AC3E}">
        <p14:creationId xmlns:p14="http://schemas.microsoft.com/office/powerpoint/2010/main" val="1816932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FFE42-EABC-19F4-43EF-9423C91D06E5}"/>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7BD991D6-FFFB-7204-5168-033C8DC01BF9}"/>
              </a:ext>
            </a:extLst>
          </p:cNvPr>
          <p:cNvSpPr>
            <a:spLocks noGrp="1" noChangeArrowheads="1"/>
          </p:cNvSpPr>
          <p:nvPr>
            <p:ph type="title"/>
          </p:nvPr>
        </p:nvSpPr>
        <p:spPr/>
        <p:txBody>
          <a:bodyPr/>
          <a:lstStyle/>
          <a:p>
            <a:pPr eaLnBrk="1" hangingPunct="1"/>
            <a:r>
              <a:rPr lang="en-US" dirty="0"/>
              <a:t>What can be done about it?</a:t>
            </a:r>
          </a:p>
        </p:txBody>
      </p:sp>
      <p:sp>
        <p:nvSpPr>
          <p:cNvPr id="15363" name="Rectangle 3">
            <a:extLst>
              <a:ext uri="{FF2B5EF4-FFF2-40B4-BE49-F238E27FC236}">
                <a16:creationId xmlns:a16="http://schemas.microsoft.com/office/drawing/2014/main" id="{9D2C480D-848C-ED03-39C1-B8BACE3048D8}"/>
              </a:ext>
            </a:extLst>
          </p:cNvPr>
          <p:cNvSpPr>
            <a:spLocks noGrp="1" noChangeArrowheads="1"/>
          </p:cNvSpPr>
          <p:nvPr>
            <p:ph type="body" idx="1"/>
          </p:nvPr>
        </p:nvSpPr>
        <p:spPr/>
        <p:txBody>
          <a:bodyPr/>
          <a:lstStyle/>
          <a:p>
            <a:r>
              <a:rPr lang="en-US" dirty="0"/>
              <a:t>IMO LEG 113 – document </a:t>
            </a:r>
            <a:r>
              <a:rPr lang="en-GB" dirty="0"/>
              <a:t>LEG 113/14/3 (CMI)</a:t>
            </a:r>
            <a:endParaRPr lang="en-US" dirty="0"/>
          </a:p>
          <a:p>
            <a:pPr eaLnBrk="1" hangingPunct="1"/>
            <a:r>
              <a:rPr lang="en-US" dirty="0"/>
              <a:t>IMO Legal Committee formal guidance?</a:t>
            </a:r>
          </a:p>
          <a:p>
            <a:pPr eaLnBrk="1" hangingPunct="1"/>
            <a:r>
              <a:rPr lang="en-US" dirty="0"/>
              <a:t>IMO unified interpretation?</a:t>
            </a:r>
          </a:p>
          <a:p>
            <a:pPr eaLnBrk="1" hangingPunct="1"/>
            <a:r>
              <a:rPr lang="en-US" dirty="0"/>
              <a:t>A protocol to the Bunkers Convention?</a:t>
            </a:r>
          </a:p>
          <a:p>
            <a:pPr eaLnBrk="1" hangingPunct="1"/>
            <a:r>
              <a:rPr lang="en-US" dirty="0"/>
              <a:t>An Alternative Fuels Convention?</a:t>
            </a:r>
          </a:p>
        </p:txBody>
      </p:sp>
    </p:spTree>
    <p:extLst>
      <p:ext uri="{BB962C8B-B14F-4D97-AF65-F5344CB8AC3E}">
        <p14:creationId xmlns:p14="http://schemas.microsoft.com/office/powerpoint/2010/main" val="422361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0476" y="2708920"/>
            <a:ext cx="6805885" cy="3158480"/>
          </a:xfrm>
        </p:spPr>
        <p:txBody>
          <a:bodyPr/>
          <a:lstStyle/>
          <a:p>
            <a:pPr marL="0" indent="0" algn="ctr">
              <a:buNone/>
            </a:pPr>
            <a:r>
              <a:rPr lang="en-US" dirty="0"/>
              <a:t>Neil Henderson, Barrister</a:t>
            </a:r>
          </a:p>
          <a:p>
            <a:pPr marL="0" indent="0" algn="ctr">
              <a:spcAft>
                <a:spcPts val="600"/>
              </a:spcAft>
              <a:buNone/>
            </a:pPr>
            <a:r>
              <a:rPr lang="en-US" dirty="0"/>
              <a:t>4 Pump Court</a:t>
            </a:r>
          </a:p>
          <a:p>
            <a:pPr marL="0" indent="0" algn="ctr">
              <a:spcAft>
                <a:spcPts val="600"/>
              </a:spcAft>
              <a:buNone/>
            </a:pPr>
            <a:r>
              <a:rPr lang="en-US" dirty="0"/>
              <a:t>Temple</a:t>
            </a:r>
          </a:p>
          <a:p>
            <a:pPr marL="0" indent="0" algn="ctr">
              <a:buNone/>
            </a:pPr>
            <a:r>
              <a:rPr lang="en-US" dirty="0"/>
              <a:t>London</a:t>
            </a:r>
          </a:p>
          <a:p>
            <a:pPr marL="0" indent="0" algn="ctr">
              <a:buNone/>
            </a:pPr>
            <a:endParaRPr lang="en-US" dirty="0"/>
          </a:p>
          <a:p>
            <a:pPr marL="0" indent="0" algn="ctr">
              <a:buNone/>
            </a:pPr>
            <a:r>
              <a:rPr lang="en-US" dirty="0"/>
              <a:t>nhenderson@4pumpcourt.com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D23D-0E99-453C-435F-F411835D37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89372C-376D-76C9-A8E4-A27162F5CE07}"/>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C8E8CC93-A2EB-2A78-4073-D69FE5C5C313}"/>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t>Liability &amp; Compensation for Alternative Fuels : Identifying Legal Gaps and Lessons from Existing Regimes, </a:t>
            </a:r>
            <a:b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br>
            <a:r>
              <a:rPr kumimoji="0" lang="en-GB" sz="1700" b="1" i="0" u="none" strike="noStrike" kern="1200" cap="none" spc="0" normalizeH="0" baseline="0" noProof="0" dirty="0">
                <a:ln>
                  <a:noFill/>
                </a:ln>
                <a:solidFill>
                  <a:schemeClr val="accent5">
                    <a:lumMod val="50000"/>
                  </a:schemeClr>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31B2DD0C-7DBA-2F23-0CE6-06DBE8F1A862}"/>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spTree>
    <p:extLst>
      <p:ext uri="{BB962C8B-B14F-4D97-AF65-F5344CB8AC3E}">
        <p14:creationId xmlns:p14="http://schemas.microsoft.com/office/powerpoint/2010/main" val="3947552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D2A5C"/>
        </a:solidFill>
        <a:effectLst/>
      </p:bgPr>
    </p:bg>
    <p:spTree>
      <p:nvGrpSpPr>
        <p:cNvPr id="1" name=""/>
        <p:cNvGrpSpPr/>
        <p:nvPr/>
      </p:nvGrpSpPr>
      <p:grpSpPr>
        <a:xfrm>
          <a:off x="0" y="0"/>
          <a:ext cx="0" cy="0"/>
          <a:chOff x="0" y="0"/>
          <a:chExt cx="0" cy="0"/>
        </a:xfrm>
      </p:grpSpPr>
      <p:sp>
        <p:nvSpPr>
          <p:cNvPr id="2" name="Text 0"/>
          <p:cNvSpPr/>
          <p:nvPr/>
        </p:nvSpPr>
        <p:spPr>
          <a:xfrm>
            <a:off x="670560" y="390144"/>
            <a:ext cx="10850880" cy="1889760"/>
          </a:xfrm>
          <a:prstGeom prst="rect">
            <a:avLst/>
          </a:prstGeom>
          <a:noFill/>
          <a:ln/>
        </p:spPr>
        <p:txBody>
          <a:bodyPr wrap="square" rtlCol="0" anchor="ctr"/>
          <a:lstStyle/>
          <a:p>
            <a:pPr defTabSz="1219170">
              <a:lnSpc>
                <a:spcPct val="120000"/>
              </a:lnSpc>
            </a:pPr>
            <a:r>
              <a:rPr lang="en-US" sz="4000" b="1" dirty="0">
                <a:solidFill>
                  <a:srgbClr val="FFFFFF"/>
                </a:solidFill>
                <a:latin typeface="Cambria" panose="02040503050406030204" pitchFamily="18" charset="0"/>
                <a:ea typeface="Cambria" panose="02040503050406030204" pitchFamily="18" charset="0"/>
                <a:cs typeface="Calibri" pitchFamily="34" charset="-120"/>
              </a:rPr>
              <a:t>Liability and Compensation for</a:t>
            </a:r>
            <a:endParaRPr lang="en-US" sz="4000" dirty="0">
              <a:solidFill>
                <a:prstClr val="black"/>
              </a:solidFill>
              <a:latin typeface="Cambria" panose="02040503050406030204" pitchFamily="18" charset="0"/>
              <a:ea typeface="Cambria" panose="02040503050406030204" pitchFamily="18" charset="0"/>
            </a:endParaRPr>
          </a:p>
          <a:p>
            <a:pPr defTabSz="1219170">
              <a:lnSpc>
                <a:spcPct val="120000"/>
              </a:lnSpc>
            </a:pPr>
            <a:r>
              <a:rPr lang="en-US" sz="4000" b="1" dirty="0">
                <a:solidFill>
                  <a:srgbClr val="FFFFFF"/>
                </a:solidFill>
                <a:latin typeface="Cambria" panose="02040503050406030204" pitchFamily="18" charset="0"/>
                <a:ea typeface="Cambria" panose="02040503050406030204" pitchFamily="18" charset="0"/>
                <a:cs typeface="Calibri" pitchFamily="34" charset="-120"/>
              </a:rPr>
              <a:t>Alternative Fuels in Shipping</a:t>
            </a:r>
            <a:endParaRPr lang="en-US" sz="4000" dirty="0">
              <a:solidFill>
                <a:prstClr val="black"/>
              </a:solidFill>
              <a:latin typeface="Cambria" panose="02040503050406030204" pitchFamily="18" charset="0"/>
              <a:ea typeface="Cambria" panose="02040503050406030204" pitchFamily="18" charset="0"/>
            </a:endParaRPr>
          </a:p>
        </p:txBody>
      </p:sp>
      <p:sp>
        <p:nvSpPr>
          <p:cNvPr id="3" name="Text 1"/>
          <p:cNvSpPr/>
          <p:nvPr/>
        </p:nvSpPr>
        <p:spPr>
          <a:xfrm>
            <a:off x="670560" y="2023872"/>
            <a:ext cx="10850880" cy="609600"/>
          </a:xfrm>
          <a:prstGeom prst="rect">
            <a:avLst/>
          </a:prstGeom>
          <a:noFill/>
          <a:ln/>
        </p:spPr>
        <p:txBody>
          <a:bodyPr wrap="square" rtlCol="0" anchor="ctr"/>
          <a:lstStyle/>
          <a:p>
            <a:pPr defTabSz="1219170"/>
            <a:r>
              <a:rPr lang="en-US" sz="2267" i="1" dirty="0">
                <a:solidFill>
                  <a:srgbClr val="90CAF9"/>
                </a:solidFill>
                <a:latin typeface="Cambria" panose="02040503050406030204" pitchFamily="18" charset="0"/>
                <a:ea typeface="Cambria" panose="02040503050406030204" pitchFamily="18" charset="0"/>
                <a:cs typeface="Calibri" pitchFamily="34" charset="-120"/>
              </a:rPr>
              <a:t>Lessons from the Historical Development of Existing Regimes</a:t>
            </a:r>
            <a:endParaRPr lang="en-US" sz="2267" dirty="0">
              <a:solidFill>
                <a:prstClr val="black"/>
              </a:solidFill>
              <a:latin typeface="Cambria" panose="02040503050406030204" pitchFamily="18" charset="0"/>
              <a:ea typeface="Cambria" panose="02040503050406030204" pitchFamily="18" charset="0"/>
            </a:endParaRPr>
          </a:p>
        </p:txBody>
      </p:sp>
      <p:sp>
        <p:nvSpPr>
          <p:cNvPr id="4" name="Text 2"/>
          <p:cNvSpPr/>
          <p:nvPr/>
        </p:nvSpPr>
        <p:spPr>
          <a:xfrm>
            <a:off x="670560" y="3169920"/>
            <a:ext cx="10850880" cy="707136"/>
          </a:xfrm>
          <a:prstGeom prst="rect">
            <a:avLst/>
          </a:prstGeom>
          <a:noFill/>
          <a:ln/>
        </p:spPr>
        <p:txBody>
          <a:bodyPr wrap="square" rtlCol="0" anchor="ctr"/>
          <a:lstStyle/>
          <a:p>
            <a:pPr defTabSz="1219170"/>
            <a:r>
              <a:rPr lang="en-US" sz="1333" dirty="0">
                <a:solidFill>
                  <a:srgbClr val="7BA7C9"/>
                </a:solidFill>
                <a:latin typeface="Cambria" panose="02040503050406030204" pitchFamily="18" charset="0"/>
                <a:ea typeface="Cambria" panose="02040503050406030204" pitchFamily="18" charset="0"/>
                <a:cs typeface="Calibri" pitchFamily="34" charset="-120"/>
              </a:rPr>
              <a:t>CMI Colloquium 2026  ·  Rio de Janeiro  ·  Parallel Session on Decarbonisation</a:t>
            </a:r>
            <a:endParaRPr lang="en-US" sz="1333" dirty="0">
              <a:solidFill>
                <a:prstClr val="black"/>
              </a:solidFill>
              <a:latin typeface="Cambria" panose="02040503050406030204" pitchFamily="18" charset="0"/>
              <a:ea typeface="Cambria" panose="02040503050406030204" pitchFamily="18" charset="0"/>
            </a:endParaRPr>
          </a:p>
          <a:p>
            <a:pPr defTabSz="1219170"/>
            <a:r>
              <a:rPr lang="en-US" sz="1333" dirty="0">
                <a:solidFill>
                  <a:srgbClr val="7BA7C9"/>
                </a:solidFill>
                <a:latin typeface="Cambria" panose="02040503050406030204" pitchFamily="18" charset="0"/>
                <a:ea typeface="Cambria" panose="02040503050406030204" pitchFamily="18" charset="0"/>
                <a:cs typeface="Calibri" pitchFamily="34" charset="-120"/>
              </a:rPr>
              <a:t>CMI IWG on Maritime Decarbonisation – Workstream on Green Fuels</a:t>
            </a:r>
            <a:endParaRPr lang="en-US" sz="1333" dirty="0">
              <a:solidFill>
                <a:prstClr val="black"/>
              </a:solidFill>
              <a:latin typeface="Cambria" panose="02040503050406030204" pitchFamily="18" charset="0"/>
              <a:ea typeface="Cambria" panose="02040503050406030204" pitchFamily="18" charset="0"/>
            </a:endParaRPr>
          </a:p>
        </p:txBody>
      </p:sp>
      <p:sp>
        <p:nvSpPr>
          <p:cNvPr id="5" name="Shape 3"/>
          <p:cNvSpPr/>
          <p:nvPr/>
        </p:nvSpPr>
        <p:spPr>
          <a:xfrm>
            <a:off x="0" y="4328160"/>
            <a:ext cx="12192000" cy="2529840"/>
          </a:xfrm>
          <a:prstGeom prst="rect">
            <a:avLst/>
          </a:prstGeom>
          <a:solidFill>
            <a:srgbClr val="C8DEF0"/>
          </a:solidFill>
          <a:ln w="12700">
            <a:solidFill>
              <a:srgbClr val="C8DEF0"/>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670560" y="4511040"/>
            <a:ext cx="10363200" cy="463296"/>
          </a:xfrm>
          <a:prstGeom prst="rect">
            <a:avLst/>
          </a:prstGeom>
          <a:noFill/>
          <a:ln/>
        </p:spPr>
        <p:txBody>
          <a:bodyPr wrap="square" lIns="0" tIns="0" rIns="0" bIns="0" rtlCol="0" anchor="ctr"/>
          <a:lstStyle/>
          <a:p>
            <a:pPr defTabSz="1219170"/>
            <a:r>
              <a:rPr lang="en-US" sz="2133" b="1" dirty="0">
                <a:solidFill>
                  <a:srgbClr val="0D2A5C"/>
                </a:solidFill>
                <a:latin typeface="Cambria" panose="02040503050406030204" pitchFamily="18" charset="0"/>
                <a:ea typeface="Cambria" panose="02040503050406030204" pitchFamily="18" charset="0"/>
                <a:cs typeface="Calibri" pitchFamily="34" charset="-120"/>
              </a:rPr>
              <a:t>Hannah Mosmans MSc. LLM</a:t>
            </a:r>
            <a:endParaRPr lang="en-US" sz="2133" dirty="0">
              <a:solidFill>
                <a:prstClr val="black"/>
              </a:solidFill>
              <a:latin typeface="Cambria" panose="02040503050406030204" pitchFamily="18" charset="0"/>
              <a:ea typeface="Cambria" panose="02040503050406030204" pitchFamily="18" charset="0"/>
            </a:endParaRPr>
          </a:p>
        </p:txBody>
      </p:sp>
      <p:sp>
        <p:nvSpPr>
          <p:cNvPr id="7" name="Text 5"/>
          <p:cNvSpPr/>
          <p:nvPr/>
        </p:nvSpPr>
        <p:spPr>
          <a:xfrm>
            <a:off x="670560" y="4998720"/>
            <a:ext cx="10363200" cy="365760"/>
          </a:xfrm>
          <a:prstGeom prst="rect">
            <a:avLst/>
          </a:prstGeom>
          <a:noFill/>
          <a:ln/>
        </p:spPr>
        <p:txBody>
          <a:bodyPr wrap="square" lIns="0" tIns="0" rIns="0" bIns="0" rtlCol="0" anchor="ctr"/>
          <a:lstStyle/>
          <a:p>
            <a:pPr defTabSz="1219170"/>
            <a:r>
              <a:rPr lang="en-US" sz="1467" dirty="0">
                <a:solidFill>
                  <a:srgbClr val="1565A7"/>
                </a:solidFill>
                <a:latin typeface="Cambria" panose="02040503050406030204" pitchFamily="18" charset="0"/>
                <a:ea typeface="Cambria" panose="02040503050406030204" pitchFamily="18" charset="0"/>
                <a:cs typeface="Calibri" pitchFamily="34" charset="-120"/>
              </a:rPr>
              <a:t>External PhD Researcher, Erasmus School of Law  |  Researcher, Erasmus UPT</a:t>
            </a:r>
            <a:endParaRPr lang="en-US" sz="1467" dirty="0">
              <a:solidFill>
                <a:prstClr val="black"/>
              </a:solidFill>
              <a:latin typeface="Cambria" panose="02040503050406030204" pitchFamily="18" charset="0"/>
              <a:ea typeface="Cambria" panose="02040503050406030204" pitchFamily="18" charset="0"/>
            </a:endParaRPr>
          </a:p>
        </p:txBody>
      </p:sp>
      <p:sp>
        <p:nvSpPr>
          <p:cNvPr id="8" name="Text 6"/>
          <p:cNvSpPr/>
          <p:nvPr/>
        </p:nvSpPr>
        <p:spPr>
          <a:xfrm>
            <a:off x="670560" y="5413248"/>
            <a:ext cx="10363200" cy="341376"/>
          </a:xfrm>
          <a:prstGeom prst="rect">
            <a:avLst/>
          </a:prstGeom>
          <a:noFill/>
          <a:ln/>
        </p:spPr>
        <p:txBody>
          <a:bodyPr wrap="square" lIns="0" tIns="0" rIns="0" bIns="0" rtlCol="0" anchor="ctr"/>
          <a:lstStyle/>
          <a:p>
            <a:pPr defTabSz="1219170"/>
            <a:r>
              <a:rPr lang="en-US" sz="1267" i="1" dirty="0">
                <a:solidFill>
                  <a:srgbClr val="5A6272"/>
                </a:solidFill>
                <a:latin typeface="Cambria" panose="02040503050406030204" pitchFamily="18" charset="0"/>
                <a:ea typeface="Cambria" panose="02040503050406030204" pitchFamily="18" charset="0"/>
                <a:cs typeface="Calibri" pitchFamily="34" charset="-120"/>
              </a:rPr>
              <a:t>Co-authored with Jolien Kruit · Frank Smeele · Albert Veenstra - published in Climate Law (2026)</a:t>
            </a:r>
            <a:endParaRPr lang="en-US" sz="1267" dirty="0">
              <a:solidFill>
                <a:prstClr val="black"/>
              </a:solidFill>
              <a:latin typeface="Cambria" panose="02040503050406030204" pitchFamily="18" charset="0"/>
              <a:ea typeface="Cambria" panose="02040503050406030204" pitchFamily="18" charset="0"/>
            </a:endParaRPr>
          </a:p>
        </p:txBody>
      </p:sp>
      <p:pic>
        <p:nvPicPr>
          <p:cNvPr id="10" name="Picture 2" descr="Congresso Marítimo Internacional - Rio de Janeiro Conference">
            <a:extLst>
              <a:ext uri="{FF2B5EF4-FFF2-40B4-BE49-F238E27FC236}">
                <a16:creationId xmlns:a16="http://schemas.microsoft.com/office/drawing/2014/main" id="{3D11A814-43AC-D89D-80A2-7DEE773F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SRN Erasmus Law Review">
            <a:extLst>
              <a:ext uri="{FF2B5EF4-FFF2-40B4-BE49-F238E27FC236}">
                <a16:creationId xmlns:a16="http://schemas.microsoft.com/office/drawing/2014/main" id="{7CEBA0BF-4C15-6A90-995C-5332CCD13F8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1723" y="5356125"/>
            <a:ext cx="1617819" cy="459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AC2FE32-8CED-9F7C-F70E-FD824F69A5F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11723" y="4563481"/>
            <a:ext cx="1617819" cy="68307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Agenda</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6" name="Shape 4"/>
          <p:cNvSpPr/>
          <p:nvPr/>
        </p:nvSpPr>
        <p:spPr>
          <a:xfrm>
            <a:off x="548640" y="1609344"/>
            <a:ext cx="633984" cy="633984"/>
          </a:xfrm>
          <a:prstGeom prst="ellipse">
            <a:avLst/>
          </a:prstGeom>
          <a:solidFill>
            <a:srgbClr val="0D2A5C"/>
          </a:solidFill>
          <a:ln w="12700">
            <a:solidFill>
              <a:srgbClr val="0D2A5C"/>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7" name="Text 5"/>
          <p:cNvSpPr/>
          <p:nvPr/>
        </p:nvSpPr>
        <p:spPr>
          <a:xfrm>
            <a:off x="548640" y="1609344"/>
            <a:ext cx="633984" cy="633984"/>
          </a:xfrm>
          <a:prstGeom prst="rect">
            <a:avLst/>
          </a:prstGeom>
          <a:noFill/>
          <a:ln/>
        </p:spPr>
        <p:txBody>
          <a:bodyPr wrap="square" lIns="0" tIns="0" rIns="0" bIns="0" rtlCol="0" anchor="ctr"/>
          <a:lstStyle/>
          <a:p>
            <a:pPr algn="ctr" defTabSz="1219170"/>
            <a:r>
              <a:rPr lang="en-US" sz="1600" b="1" dirty="0">
                <a:solidFill>
                  <a:srgbClr val="FFFFFF"/>
                </a:solidFill>
                <a:latin typeface="Cambria" panose="02040503050406030204" pitchFamily="18" charset="0"/>
                <a:ea typeface="Cambria" panose="02040503050406030204" pitchFamily="18" charset="0"/>
                <a:cs typeface="Calibri" pitchFamily="34" charset="-120"/>
              </a:rPr>
              <a:t>01</a:t>
            </a:r>
            <a:endParaRPr lang="en-US" sz="1600" dirty="0">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1365504" y="1487424"/>
            <a:ext cx="10277856" cy="91440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9" name="Text 7"/>
          <p:cNvSpPr/>
          <p:nvPr/>
        </p:nvSpPr>
        <p:spPr>
          <a:xfrm>
            <a:off x="1524000" y="1572768"/>
            <a:ext cx="9875520" cy="341376"/>
          </a:xfrm>
          <a:prstGeom prst="rect">
            <a:avLst/>
          </a:prstGeom>
          <a:noFill/>
          <a:ln/>
        </p:spPr>
        <p:txBody>
          <a:bodyPr wrap="square" lIns="0" tIns="0" rIns="0" bIns="0" rtlCol="0" anchor="ctr"/>
          <a:lstStyle/>
          <a:p>
            <a:pPr defTabSz="1219170"/>
            <a:r>
              <a:rPr lang="en-US" sz="1733" b="1" dirty="0">
                <a:solidFill>
                  <a:srgbClr val="0D2A5C"/>
                </a:solidFill>
                <a:latin typeface="Cambria" panose="02040503050406030204" pitchFamily="18" charset="0"/>
                <a:ea typeface="Cambria" panose="02040503050406030204" pitchFamily="18" charset="0"/>
                <a:cs typeface="Calibri" pitchFamily="34" charset="-120"/>
              </a:rPr>
              <a:t>Context and method</a:t>
            </a:r>
            <a:endParaRPr lang="en-US" sz="1733" dirty="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1524000" y="1962912"/>
            <a:ext cx="9875520" cy="341376"/>
          </a:xfrm>
          <a:prstGeom prst="rect">
            <a:avLst/>
          </a:prstGeom>
          <a:noFill/>
          <a:ln/>
        </p:spPr>
        <p:txBody>
          <a:bodyPr wrap="square" lIns="0" tIns="0" rIns="0" bIns="0" rtlCol="0" anchor="t"/>
          <a:lstStyle/>
          <a:p>
            <a:pPr defTabSz="1219170"/>
            <a:r>
              <a:rPr lang="en-US" sz="1333" dirty="0">
                <a:solidFill>
                  <a:srgbClr val="5A6272"/>
                </a:solidFill>
                <a:latin typeface="Cambria" panose="02040503050406030204" pitchFamily="18" charset="0"/>
                <a:ea typeface="Cambria" panose="02040503050406030204" pitchFamily="18" charset="0"/>
                <a:cs typeface="Calibri" pitchFamily="34" charset="-120"/>
              </a:rPr>
              <a:t>Why history matters - and how we studied it</a:t>
            </a:r>
            <a:endParaRPr lang="en-US" sz="1333" dirty="0">
              <a:solidFill>
                <a:prstClr val="black"/>
              </a:solidFill>
              <a:latin typeface="Cambria" panose="02040503050406030204" pitchFamily="18" charset="0"/>
              <a:ea typeface="Cambria" panose="02040503050406030204" pitchFamily="18" charset="0"/>
            </a:endParaRPr>
          </a:p>
        </p:txBody>
      </p:sp>
      <p:sp>
        <p:nvSpPr>
          <p:cNvPr id="11" name="Shape 9"/>
          <p:cNvSpPr/>
          <p:nvPr/>
        </p:nvSpPr>
        <p:spPr>
          <a:xfrm>
            <a:off x="548640" y="2791968"/>
            <a:ext cx="633984" cy="633984"/>
          </a:xfrm>
          <a:prstGeom prst="ellipse">
            <a:avLst/>
          </a:prstGeom>
          <a:solidFill>
            <a:srgbClr val="0D2A5C"/>
          </a:solidFill>
          <a:ln w="12700">
            <a:solidFill>
              <a:srgbClr val="0D2A5C"/>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548640" y="2791968"/>
            <a:ext cx="633984" cy="633984"/>
          </a:xfrm>
          <a:prstGeom prst="rect">
            <a:avLst/>
          </a:prstGeom>
          <a:noFill/>
          <a:ln/>
        </p:spPr>
        <p:txBody>
          <a:bodyPr wrap="square" lIns="0" tIns="0" rIns="0" bIns="0" rtlCol="0" anchor="ctr"/>
          <a:lstStyle/>
          <a:p>
            <a:pPr algn="ctr" defTabSz="1219170"/>
            <a:r>
              <a:rPr lang="en-US" sz="1600" b="1" dirty="0">
                <a:solidFill>
                  <a:srgbClr val="FFFFFF"/>
                </a:solidFill>
                <a:latin typeface="Cambria" panose="02040503050406030204" pitchFamily="18" charset="0"/>
                <a:ea typeface="Cambria" panose="02040503050406030204" pitchFamily="18" charset="0"/>
                <a:cs typeface="Calibri" pitchFamily="34" charset="-120"/>
              </a:rPr>
              <a:t>02</a:t>
            </a:r>
            <a:endParaRPr lang="en-US" sz="1600"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1365504" y="2670048"/>
            <a:ext cx="10277856" cy="91440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1524000" y="2755392"/>
            <a:ext cx="9875520" cy="341376"/>
          </a:xfrm>
          <a:prstGeom prst="rect">
            <a:avLst/>
          </a:prstGeom>
          <a:noFill/>
          <a:ln/>
        </p:spPr>
        <p:txBody>
          <a:bodyPr wrap="square" lIns="0" tIns="0" rIns="0" bIns="0" rtlCol="0" anchor="ctr"/>
          <a:lstStyle/>
          <a:p>
            <a:pPr defTabSz="1219170"/>
            <a:r>
              <a:rPr lang="en-US" sz="1733" b="1" dirty="0">
                <a:solidFill>
                  <a:srgbClr val="0D2A5C"/>
                </a:solidFill>
                <a:latin typeface="Cambria" panose="02040503050406030204" pitchFamily="18" charset="0"/>
                <a:ea typeface="Cambria" panose="02040503050406030204" pitchFamily="18" charset="0"/>
                <a:cs typeface="Calibri" pitchFamily="34" charset="-120"/>
              </a:rPr>
              <a:t>The legal architecture</a:t>
            </a:r>
            <a:endParaRPr lang="en-US" sz="1733" dirty="0">
              <a:solidFill>
                <a:prstClr val="black"/>
              </a:solidFill>
              <a:latin typeface="Cambria" panose="02040503050406030204" pitchFamily="18" charset="0"/>
              <a:ea typeface="Cambria" panose="02040503050406030204" pitchFamily="18" charset="0"/>
            </a:endParaRPr>
          </a:p>
        </p:txBody>
      </p:sp>
      <p:sp>
        <p:nvSpPr>
          <p:cNvPr id="15" name="Text 13"/>
          <p:cNvSpPr/>
          <p:nvPr/>
        </p:nvSpPr>
        <p:spPr>
          <a:xfrm>
            <a:off x="1524000" y="3145536"/>
            <a:ext cx="9875520" cy="341376"/>
          </a:xfrm>
          <a:prstGeom prst="rect">
            <a:avLst/>
          </a:prstGeom>
          <a:noFill/>
          <a:ln/>
        </p:spPr>
        <p:txBody>
          <a:bodyPr wrap="square" lIns="0" tIns="0" rIns="0" bIns="0" rtlCol="0" anchor="t"/>
          <a:lstStyle/>
          <a:p>
            <a:pPr defTabSz="1219170"/>
            <a:r>
              <a:rPr lang="en-US" sz="1333" dirty="0">
                <a:solidFill>
                  <a:srgbClr val="5A6272"/>
                </a:solidFill>
                <a:latin typeface="Cambria" panose="02040503050406030204" pitchFamily="18" charset="0"/>
                <a:ea typeface="Cambria" panose="02040503050406030204" pitchFamily="18" charset="0"/>
                <a:cs typeface="Calibri" pitchFamily="34" charset="-120"/>
              </a:rPr>
              <a:t>Origins in nuclear law · four key elements · what they mean for alternative fuels</a:t>
            </a:r>
            <a:endParaRPr lang="en-US" sz="1333" dirty="0">
              <a:solidFill>
                <a:prstClr val="black"/>
              </a:solidFill>
              <a:latin typeface="Cambria" panose="02040503050406030204" pitchFamily="18" charset="0"/>
              <a:ea typeface="Cambria" panose="02040503050406030204" pitchFamily="18" charset="0"/>
            </a:endParaRPr>
          </a:p>
        </p:txBody>
      </p:sp>
      <p:sp>
        <p:nvSpPr>
          <p:cNvPr id="16" name="Shape 14"/>
          <p:cNvSpPr/>
          <p:nvPr/>
        </p:nvSpPr>
        <p:spPr>
          <a:xfrm>
            <a:off x="548640" y="3974592"/>
            <a:ext cx="633984" cy="633984"/>
          </a:xfrm>
          <a:prstGeom prst="ellipse">
            <a:avLst/>
          </a:prstGeom>
          <a:solidFill>
            <a:srgbClr val="0D2A5C"/>
          </a:solidFill>
          <a:ln w="12700">
            <a:solidFill>
              <a:srgbClr val="0D2A5C"/>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7" name="Text 15"/>
          <p:cNvSpPr/>
          <p:nvPr/>
        </p:nvSpPr>
        <p:spPr>
          <a:xfrm>
            <a:off x="548640" y="3974592"/>
            <a:ext cx="633984" cy="633984"/>
          </a:xfrm>
          <a:prstGeom prst="rect">
            <a:avLst/>
          </a:prstGeom>
          <a:noFill/>
          <a:ln/>
        </p:spPr>
        <p:txBody>
          <a:bodyPr wrap="square" lIns="0" tIns="0" rIns="0" bIns="0" rtlCol="0" anchor="ctr"/>
          <a:lstStyle/>
          <a:p>
            <a:pPr algn="ctr" defTabSz="1219170"/>
            <a:r>
              <a:rPr lang="en-US" sz="1600" b="1" dirty="0">
                <a:solidFill>
                  <a:srgbClr val="FFFFFF"/>
                </a:solidFill>
                <a:latin typeface="Cambria" panose="02040503050406030204" pitchFamily="18" charset="0"/>
                <a:ea typeface="Cambria" panose="02040503050406030204" pitchFamily="18" charset="0"/>
                <a:cs typeface="Calibri" pitchFamily="34" charset="-120"/>
              </a:rPr>
              <a:t>03</a:t>
            </a:r>
            <a:endParaRPr lang="en-US" sz="1600" dirty="0">
              <a:solidFill>
                <a:prstClr val="black"/>
              </a:solidFill>
              <a:latin typeface="Cambria" panose="02040503050406030204" pitchFamily="18" charset="0"/>
              <a:ea typeface="Cambria" panose="02040503050406030204" pitchFamily="18" charset="0"/>
            </a:endParaRPr>
          </a:p>
        </p:txBody>
      </p:sp>
      <p:sp>
        <p:nvSpPr>
          <p:cNvPr id="18" name="Shape 16"/>
          <p:cNvSpPr/>
          <p:nvPr/>
        </p:nvSpPr>
        <p:spPr>
          <a:xfrm>
            <a:off x="1365504" y="3852672"/>
            <a:ext cx="10277856" cy="91440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9" name="Text 17"/>
          <p:cNvSpPr/>
          <p:nvPr/>
        </p:nvSpPr>
        <p:spPr>
          <a:xfrm>
            <a:off x="1524000" y="3938016"/>
            <a:ext cx="9875520" cy="341376"/>
          </a:xfrm>
          <a:prstGeom prst="rect">
            <a:avLst/>
          </a:prstGeom>
          <a:noFill/>
          <a:ln/>
        </p:spPr>
        <p:txBody>
          <a:bodyPr wrap="square" lIns="0" tIns="0" rIns="0" bIns="0" rtlCol="0" anchor="ctr"/>
          <a:lstStyle/>
          <a:p>
            <a:pPr defTabSz="1219170"/>
            <a:r>
              <a:rPr lang="en-US" sz="1733" b="1" dirty="0">
                <a:solidFill>
                  <a:srgbClr val="0D2A5C"/>
                </a:solidFill>
                <a:latin typeface="Cambria" panose="02040503050406030204" pitchFamily="18" charset="0"/>
                <a:ea typeface="Cambria" panose="02040503050406030204" pitchFamily="18" charset="0"/>
                <a:cs typeface="Calibri" pitchFamily="34" charset="-120"/>
              </a:rPr>
              <a:t>Process lessons</a:t>
            </a:r>
            <a:endParaRPr lang="en-US" sz="1733" dirty="0">
              <a:solidFill>
                <a:prstClr val="black"/>
              </a:solidFill>
              <a:latin typeface="Cambria" panose="02040503050406030204" pitchFamily="18" charset="0"/>
              <a:ea typeface="Cambria" panose="02040503050406030204" pitchFamily="18" charset="0"/>
            </a:endParaRPr>
          </a:p>
        </p:txBody>
      </p:sp>
      <p:sp>
        <p:nvSpPr>
          <p:cNvPr id="20" name="Text 18"/>
          <p:cNvSpPr/>
          <p:nvPr/>
        </p:nvSpPr>
        <p:spPr>
          <a:xfrm>
            <a:off x="1524000" y="4328160"/>
            <a:ext cx="9875520" cy="341376"/>
          </a:xfrm>
          <a:prstGeom prst="rect">
            <a:avLst/>
          </a:prstGeom>
          <a:noFill/>
          <a:ln/>
        </p:spPr>
        <p:txBody>
          <a:bodyPr wrap="square" lIns="0" tIns="0" rIns="0" bIns="0" rtlCol="0" anchor="t"/>
          <a:lstStyle/>
          <a:p>
            <a:pPr defTabSz="1219170"/>
            <a:r>
              <a:rPr lang="en-US" sz="1333" dirty="0">
                <a:solidFill>
                  <a:srgbClr val="5A6272"/>
                </a:solidFill>
                <a:latin typeface="Cambria" panose="02040503050406030204" pitchFamily="18" charset="0"/>
                <a:ea typeface="Cambria" panose="02040503050406030204" pitchFamily="18" charset="0"/>
                <a:cs typeface="Calibri" pitchFamily="34" charset="-120"/>
              </a:rPr>
              <a:t>What made regimes succeed – or fail – and what that teaches us about the path ahead</a:t>
            </a:r>
            <a:endParaRPr lang="en-US" sz="1333" dirty="0">
              <a:solidFill>
                <a:prstClr val="black"/>
              </a:solidFill>
              <a:latin typeface="Cambria" panose="02040503050406030204" pitchFamily="18" charset="0"/>
              <a:ea typeface="Cambria" panose="02040503050406030204" pitchFamily="18" charset="0"/>
            </a:endParaRPr>
          </a:p>
        </p:txBody>
      </p:sp>
      <p:sp>
        <p:nvSpPr>
          <p:cNvPr id="21" name="Shape 19"/>
          <p:cNvSpPr/>
          <p:nvPr/>
        </p:nvSpPr>
        <p:spPr>
          <a:xfrm>
            <a:off x="548640" y="5157216"/>
            <a:ext cx="633984" cy="633984"/>
          </a:xfrm>
          <a:prstGeom prst="ellipse">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548640" y="5157216"/>
            <a:ext cx="633984" cy="633984"/>
          </a:xfrm>
          <a:prstGeom prst="rect">
            <a:avLst/>
          </a:prstGeom>
          <a:noFill/>
          <a:ln/>
        </p:spPr>
        <p:txBody>
          <a:bodyPr wrap="square" lIns="0" tIns="0" rIns="0" bIns="0" rtlCol="0" anchor="ctr"/>
          <a:lstStyle/>
          <a:p>
            <a:pPr algn="ctr" defTabSz="1219170"/>
            <a:r>
              <a:rPr lang="en-US" sz="1600" b="1" dirty="0">
                <a:solidFill>
                  <a:srgbClr val="FFFFFF"/>
                </a:solidFill>
                <a:latin typeface="Cambria" panose="02040503050406030204" pitchFamily="18" charset="0"/>
                <a:ea typeface="Cambria" panose="02040503050406030204" pitchFamily="18" charset="0"/>
                <a:cs typeface="Calibri" pitchFamily="34" charset="-120"/>
              </a:rPr>
              <a:t>04</a:t>
            </a:r>
            <a:endParaRPr lang="en-US" sz="1600" dirty="0">
              <a:solidFill>
                <a:prstClr val="black"/>
              </a:solidFill>
              <a:latin typeface="Cambria" panose="02040503050406030204" pitchFamily="18" charset="0"/>
              <a:ea typeface="Cambria" panose="02040503050406030204" pitchFamily="18" charset="0"/>
            </a:endParaRPr>
          </a:p>
        </p:txBody>
      </p:sp>
      <p:sp>
        <p:nvSpPr>
          <p:cNvPr id="23" name="Shape 21"/>
          <p:cNvSpPr/>
          <p:nvPr/>
        </p:nvSpPr>
        <p:spPr>
          <a:xfrm>
            <a:off x="1365504" y="5035296"/>
            <a:ext cx="10277856" cy="914400"/>
          </a:xfrm>
          <a:prstGeom prst="rect">
            <a:avLst/>
          </a:prstGeom>
          <a:solidFill>
            <a:srgbClr val="E8F5E9"/>
          </a:solidFill>
          <a:ln w="12700">
            <a:solidFill>
              <a:srgbClr val="E8F5E9"/>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4" name="Text 22"/>
          <p:cNvSpPr/>
          <p:nvPr/>
        </p:nvSpPr>
        <p:spPr>
          <a:xfrm>
            <a:off x="1524000" y="5120640"/>
            <a:ext cx="9875520" cy="341376"/>
          </a:xfrm>
          <a:prstGeom prst="rect">
            <a:avLst/>
          </a:prstGeom>
          <a:noFill/>
          <a:ln/>
        </p:spPr>
        <p:txBody>
          <a:bodyPr wrap="square" lIns="0" tIns="0" rIns="0" bIns="0" rtlCol="0" anchor="ctr"/>
          <a:lstStyle/>
          <a:p>
            <a:pPr defTabSz="1219170"/>
            <a:r>
              <a:rPr lang="en-US" sz="1733" b="1" dirty="0">
                <a:solidFill>
                  <a:srgbClr val="2E7D32"/>
                </a:solidFill>
                <a:latin typeface="Cambria" panose="02040503050406030204" pitchFamily="18" charset="0"/>
                <a:ea typeface="Cambria" panose="02040503050406030204" pitchFamily="18" charset="0"/>
                <a:cs typeface="Calibri" pitchFamily="34" charset="-120"/>
              </a:rPr>
              <a:t>Conclusion</a:t>
            </a:r>
            <a:endParaRPr lang="en-US" sz="1733" dirty="0">
              <a:solidFill>
                <a:prstClr val="black"/>
              </a:solidFill>
              <a:latin typeface="Cambria" panose="02040503050406030204" pitchFamily="18" charset="0"/>
              <a:ea typeface="Cambria" panose="02040503050406030204" pitchFamily="18" charset="0"/>
            </a:endParaRPr>
          </a:p>
        </p:txBody>
      </p:sp>
      <p:sp>
        <p:nvSpPr>
          <p:cNvPr id="25" name="Text 23"/>
          <p:cNvSpPr/>
          <p:nvPr/>
        </p:nvSpPr>
        <p:spPr>
          <a:xfrm>
            <a:off x="1524000" y="5510784"/>
            <a:ext cx="9875520" cy="341376"/>
          </a:xfrm>
          <a:prstGeom prst="rect">
            <a:avLst/>
          </a:prstGeom>
          <a:noFill/>
          <a:ln/>
        </p:spPr>
        <p:txBody>
          <a:bodyPr wrap="square" lIns="0" tIns="0" rIns="0" bIns="0" rtlCol="0" anchor="t"/>
          <a:lstStyle/>
          <a:p>
            <a:pPr defTabSz="1219170"/>
            <a:r>
              <a:rPr lang="en-US" sz="1333" dirty="0">
                <a:solidFill>
                  <a:srgbClr val="5A6272"/>
                </a:solidFill>
                <a:latin typeface="Cambria" panose="02040503050406030204" pitchFamily="18" charset="0"/>
                <a:ea typeface="Cambria" panose="02040503050406030204" pitchFamily="18" charset="0"/>
                <a:cs typeface="Calibri" pitchFamily="34" charset="-120"/>
              </a:rPr>
              <a:t>Way forward </a:t>
            </a:r>
            <a:endParaRPr lang="en-US" sz="1333" dirty="0">
              <a:solidFill>
                <a:prstClr val="black"/>
              </a:solidFill>
              <a:latin typeface="Cambria" panose="02040503050406030204" pitchFamily="18" charset="0"/>
              <a:ea typeface="Cambria" panose="020405030504060302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Context and method</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90144"/>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We do not need to start from scratch: 60 years of regime development offer a proven foundation</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6199985" cy="19405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8" name="Text 6"/>
          <p:cNvSpPr/>
          <p:nvPr/>
        </p:nvSpPr>
        <p:spPr>
          <a:xfrm>
            <a:off x="731520" y="1658112"/>
            <a:ext cx="5120640" cy="316992"/>
          </a:xfrm>
          <a:prstGeom prst="rect">
            <a:avLst/>
          </a:prstGeom>
          <a:noFill/>
          <a:ln/>
        </p:spPr>
        <p:txBody>
          <a:bodyPr wrap="square" lIns="0" tIns="0" rIns="0" bIns="0" rtlCol="0" anchor="ctr"/>
          <a:lstStyle/>
          <a:p>
            <a:pPr defTabSz="1219170"/>
            <a:r>
              <a:rPr lang="en-US" sz="1867" b="1" dirty="0">
                <a:solidFill>
                  <a:srgbClr val="0D2A5C"/>
                </a:solidFill>
                <a:latin typeface="Cambria" panose="02040503050406030204" pitchFamily="18" charset="0"/>
                <a:ea typeface="Cambria" panose="02040503050406030204" pitchFamily="18" charset="0"/>
                <a:cs typeface="Calibri" pitchFamily="34" charset="-120"/>
              </a:rPr>
              <a:t>Literature analysis</a:t>
            </a:r>
            <a:endParaRPr lang="en-US" sz="1867" dirty="0">
              <a:solidFill>
                <a:prstClr val="black"/>
              </a:solidFill>
              <a:latin typeface="Cambria" panose="02040503050406030204" pitchFamily="18" charset="0"/>
              <a:ea typeface="Cambria" panose="02040503050406030204" pitchFamily="18" charset="0"/>
            </a:endParaRPr>
          </a:p>
        </p:txBody>
      </p:sp>
      <p:sp>
        <p:nvSpPr>
          <p:cNvPr id="9" name="Text 7"/>
          <p:cNvSpPr/>
          <p:nvPr/>
        </p:nvSpPr>
        <p:spPr>
          <a:xfrm>
            <a:off x="731520" y="2011680"/>
            <a:ext cx="6017104" cy="1788160"/>
          </a:xfrm>
          <a:prstGeom prst="rect">
            <a:avLst/>
          </a:prstGeom>
          <a:noFill/>
          <a:ln/>
        </p:spPr>
        <p:txBody>
          <a:bodyPr wrap="square" lIns="0" tIns="0" rIns="0" bIns="0" rtlCol="0" anchor="t"/>
          <a:lstStyle/>
          <a:p>
            <a:pPr defTabSz="1219170"/>
            <a:r>
              <a:rPr lang="en-US" sz="1333" dirty="0">
                <a:solidFill>
                  <a:srgbClr val="5A6272"/>
                </a:solidFill>
                <a:latin typeface="Cambria" panose="02040503050406030204" pitchFamily="18" charset="0"/>
                <a:ea typeface="Cambria" panose="02040503050406030204" pitchFamily="18" charset="0"/>
                <a:cs typeface="Calibri" pitchFamily="34" charset="-120"/>
              </a:rPr>
              <a:t>Systematic and snowball sampling across to trace evolution from </a:t>
            </a:r>
            <a:r>
              <a:rPr lang="en-US" sz="1333" i="1" dirty="0">
                <a:solidFill>
                  <a:srgbClr val="5A6272"/>
                </a:solidFill>
                <a:latin typeface="Cambria" panose="02040503050406030204" pitchFamily="18" charset="0"/>
                <a:ea typeface="Cambria" panose="02040503050406030204" pitchFamily="18" charset="0"/>
                <a:cs typeface="Calibri" pitchFamily="34" charset="-120"/>
              </a:rPr>
              <a:t>Torrey Canyon </a:t>
            </a:r>
            <a:r>
              <a:rPr lang="en-US" sz="1333" dirty="0">
                <a:solidFill>
                  <a:srgbClr val="5A6272"/>
                </a:solidFill>
                <a:latin typeface="Cambria" panose="02040503050406030204" pitchFamily="18" charset="0"/>
                <a:ea typeface="Cambria" panose="02040503050406030204" pitchFamily="18" charset="0"/>
                <a:cs typeface="Calibri" pitchFamily="34" charset="-120"/>
              </a:rPr>
              <a:t>to regime developments: </a:t>
            </a: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IMCO/IMO meeting records, </a:t>
            </a: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convention texts, </a:t>
            </a: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CMI questionnaires and reports,</a:t>
            </a: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diplomatic conference preparatory documents, and </a:t>
            </a: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academic publications</a:t>
            </a:r>
            <a:endParaRPr lang="en-US" sz="1333"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548640" y="3726689"/>
            <a:ext cx="6199984" cy="2527567"/>
          </a:xfrm>
          <a:prstGeom prst="rect">
            <a:avLst/>
          </a:prstGeom>
          <a:solidFill>
            <a:srgbClr val="EEF3FA"/>
          </a:solidFill>
          <a:ln w="12700">
            <a:solidFill>
              <a:srgbClr val="EEF3FA"/>
            </a:solidFill>
            <a:prstDash val="solid"/>
          </a:ln>
        </p:spPr>
        <p:txBody>
          <a:bodyPr/>
          <a:lstStyle/>
          <a:p>
            <a:pPr defTabSz="1219170"/>
            <a:endParaRPr lang="en-US" sz="3200">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731520" y="3799841"/>
            <a:ext cx="5782008" cy="305041"/>
          </a:xfrm>
          <a:prstGeom prst="rect">
            <a:avLst/>
          </a:prstGeom>
          <a:noFill/>
          <a:ln/>
        </p:spPr>
        <p:txBody>
          <a:bodyPr wrap="square" lIns="0" tIns="0" rIns="0" bIns="0" rtlCol="0" anchor="ctr"/>
          <a:lstStyle/>
          <a:p>
            <a:pPr defTabSz="1219170"/>
            <a:r>
              <a:rPr lang="en-US" sz="1867" b="1" dirty="0">
                <a:solidFill>
                  <a:srgbClr val="0D2A5C"/>
                </a:solidFill>
                <a:latin typeface="Cambria" panose="02040503050406030204" pitchFamily="18" charset="0"/>
                <a:ea typeface="Cambria" panose="02040503050406030204" pitchFamily="18" charset="0"/>
                <a:cs typeface="Calibri" pitchFamily="34" charset="-120"/>
              </a:rPr>
              <a:t>16 in-depth interviews</a:t>
            </a:r>
            <a:endParaRPr lang="en-US" sz="1867" dirty="0">
              <a:solidFill>
                <a:prstClr val="black"/>
              </a:solidFill>
              <a:latin typeface="Cambria" panose="02040503050406030204" pitchFamily="18" charset="0"/>
              <a:ea typeface="Cambria" panose="02040503050406030204" pitchFamily="18" charset="0"/>
            </a:endParaRPr>
          </a:p>
        </p:txBody>
      </p:sp>
      <p:sp>
        <p:nvSpPr>
          <p:cNvPr id="15" name="Text 13"/>
          <p:cNvSpPr/>
          <p:nvPr/>
        </p:nvSpPr>
        <p:spPr>
          <a:xfrm>
            <a:off x="731520" y="4165601"/>
            <a:ext cx="5782008" cy="2346476"/>
          </a:xfrm>
          <a:prstGeom prst="rect">
            <a:avLst/>
          </a:prstGeom>
          <a:noFill/>
          <a:ln/>
        </p:spPr>
        <p:txBody>
          <a:bodyPr wrap="square" lIns="0" tIns="0" rIns="0" bIns="0" rtlCol="0" anchor="t"/>
          <a:lstStyle/>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Key persons who involved in development of CLC/Fund, HNS, Bunkers and other regimes - including IOPC Fund directors, IMO Legal Committee delegates, diplomatic conference chairs, P&amp;I Club representatives, and national advisors.</a:t>
            </a:r>
            <a:endParaRPr lang="en-US" sz="1333" dirty="0">
              <a:solidFill>
                <a:prstClr val="black"/>
              </a:solidFill>
              <a:latin typeface="Cambria" panose="02040503050406030204" pitchFamily="18" charset="0"/>
              <a:ea typeface="Cambria" panose="02040503050406030204" pitchFamily="18" charset="0"/>
            </a:endParaRPr>
          </a:p>
          <a:p>
            <a:pPr marL="228594" indent="-228594" defTabSz="1219170">
              <a:buFont typeface="Arial" panose="020B0604020202020204" pitchFamily="34" charset="0"/>
              <a:buChar char="•"/>
            </a:pPr>
            <a:endParaRPr lang="en-US" sz="1333" dirty="0">
              <a:solidFill>
                <a:prstClr val="black"/>
              </a:solidFill>
              <a:latin typeface="Cambria" panose="02040503050406030204" pitchFamily="18" charset="0"/>
              <a:ea typeface="Cambria" panose="02040503050406030204" pitchFamily="18" charset="0"/>
            </a:endParaRP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Conducted October–December 2024  ·  online and in person.</a:t>
            </a:r>
            <a:endParaRPr lang="en-US" sz="1333" dirty="0">
              <a:solidFill>
                <a:prstClr val="black"/>
              </a:solidFill>
              <a:latin typeface="Cambria" panose="02040503050406030204" pitchFamily="18" charset="0"/>
              <a:ea typeface="Cambria" panose="02040503050406030204" pitchFamily="18" charset="0"/>
            </a:endParaRPr>
          </a:p>
          <a:p>
            <a:pPr marL="228594" indent="-228594" defTabSz="1219170">
              <a:buFont typeface="Arial" panose="020B0604020202020204" pitchFamily="34" charset="0"/>
              <a:buChar char="•"/>
            </a:pPr>
            <a:endParaRPr lang="en-US" sz="1333" dirty="0">
              <a:solidFill>
                <a:prstClr val="black"/>
              </a:solidFill>
              <a:latin typeface="Cambria" panose="02040503050406030204" pitchFamily="18" charset="0"/>
              <a:ea typeface="Cambria" panose="02040503050406030204" pitchFamily="18" charset="0"/>
            </a:endParaRPr>
          </a:p>
          <a:p>
            <a:pPr marL="228594" indent="-228594" defTabSz="1219170">
              <a:buFont typeface="Arial" panose="020B0604020202020204" pitchFamily="34" charset="0"/>
              <a:buChar char="•"/>
            </a:pPr>
            <a:r>
              <a:rPr lang="en-US" sz="1333" dirty="0">
                <a:solidFill>
                  <a:srgbClr val="5A6272"/>
                </a:solidFill>
                <a:latin typeface="Cambria" panose="02040503050406030204" pitchFamily="18" charset="0"/>
                <a:ea typeface="Cambria" panose="02040503050406030204" pitchFamily="18" charset="0"/>
                <a:cs typeface="Calibri" pitchFamily="34" charset="-120"/>
              </a:rPr>
              <a:t>Hybrid thematic analysis (Braun &amp; Clarke; Fereday &amp; Muir-Cochrane)  ·  7 themes  ·  analysed in NVivo.</a:t>
            </a:r>
            <a:endParaRPr lang="en-US" sz="1333" dirty="0">
              <a:solidFill>
                <a:prstClr val="black"/>
              </a:solidFill>
              <a:latin typeface="Cambria" panose="02040503050406030204" pitchFamily="18" charset="0"/>
              <a:ea typeface="Cambria" panose="02040503050406030204" pitchFamily="18" charset="0"/>
            </a:endParaRPr>
          </a:p>
        </p:txBody>
      </p:sp>
      <p:pic>
        <p:nvPicPr>
          <p:cNvPr id="16" name="Picture 2" descr="Congresso Marítimo Internacional - Rio de Janeiro Conference">
            <a:extLst>
              <a:ext uri="{FF2B5EF4-FFF2-40B4-BE49-F238E27FC236}">
                <a16:creationId xmlns:a16="http://schemas.microsoft.com/office/drawing/2014/main" id="{0328E79C-630F-074B-F460-91DA9B4C2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E5B732D-701E-2407-EF91-64478CCFDA98}"/>
              </a:ext>
            </a:extLst>
          </p:cNvPr>
          <p:cNvPicPr>
            <a:picLocks noChangeAspect="1"/>
          </p:cNvPicPr>
          <p:nvPr/>
        </p:nvPicPr>
        <p:blipFill>
          <a:blip r:embed="rId4"/>
          <a:stretch>
            <a:fillRect/>
          </a:stretch>
        </p:blipFill>
        <p:spPr>
          <a:xfrm>
            <a:off x="7273151" y="1584960"/>
            <a:ext cx="3000311" cy="4567027"/>
          </a:xfrm>
          <a:prstGeom prst="rect">
            <a:avLst/>
          </a:prstGeom>
          <a:ln>
            <a:solidFill>
              <a:srgbClr val="77B5DC"/>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6A8E-02E1-EB08-80E1-672871DEE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921A6-A1B9-E21B-BA15-A41DB30EEF11}"/>
              </a:ext>
            </a:extLst>
          </p:cNvPr>
          <p:cNvSpPr>
            <a:spLocks noGrp="1"/>
          </p:cNvSpPr>
          <p:nvPr>
            <p:ph type="title"/>
          </p:nvPr>
        </p:nvSpPr>
        <p:spPr>
          <a:xfrm>
            <a:off x="478641" y="1138770"/>
            <a:ext cx="11214596" cy="558993"/>
          </a:xfrm>
        </p:spPr>
        <p:txBody>
          <a:bodyPr/>
          <a:lstStyle/>
          <a:p>
            <a:r>
              <a:rPr lang="en-GB" sz="4200" dirty="0"/>
              <a:t>The decarbonisation paradox</a:t>
            </a:r>
          </a:p>
        </p:txBody>
      </p:sp>
      <p:sp>
        <p:nvSpPr>
          <p:cNvPr id="3" name="Text Placeholder 2">
            <a:extLst>
              <a:ext uri="{FF2B5EF4-FFF2-40B4-BE49-F238E27FC236}">
                <a16:creationId xmlns:a16="http://schemas.microsoft.com/office/drawing/2014/main" id="{60470575-5FF1-8AAD-187E-7EBDB5AA7D5D}"/>
              </a:ext>
            </a:extLst>
          </p:cNvPr>
          <p:cNvSpPr>
            <a:spLocks noGrp="1"/>
          </p:cNvSpPr>
          <p:nvPr>
            <p:ph type="body" sz="quarter" idx="13"/>
          </p:nvPr>
        </p:nvSpPr>
        <p:spPr/>
        <p:txBody>
          <a:bodyPr/>
          <a:lstStyle/>
          <a:p>
            <a:endParaRPr lang="en-GB" dirty="0"/>
          </a:p>
        </p:txBody>
      </p:sp>
      <p:pic>
        <p:nvPicPr>
          <p:cNvPr id="5" name="Picture 4">
            <a:extLst>
              <a:ext uri="{FF2B5EF4-FFF2-40B4-BE49-F238E27FC236}">
                <a16:creationId xmlns:a16="http://schemas.microsoft.com/office/drawing/2014/main" id="{B8B6A425-3910-19B3-9D70-342D3052ED32}"/>
              </a:ext>
            </a:extLst>
          </p:cNvPr>
          <p:cNvPicPr>
            <a:picLocks noChangeAspect="1"/>
          </p:cNvPicPr>
          <p:nvPr/>
        </p:nvPicPr>
        <p:blipFill>
          <a:blip r:embed="rId2"/>
          <a:srcRect l="11330" t="15604" r="11135"/>
          <a:stretch>
            <a:fillRect/>
          </a:stretch>
        </p:blipFill>
        <p:spPr>
          <a:xfrm>
            <a:off x="295274" y="2724150"/>
            <a:ext cx="5800726" cy="4133850"/>
          </a:xfrm>
          <a:prstGeom prst="rect">
            <a:avLst/>
          </a:prstGeom>
        </p:spPr>
      </p:pic>
      <p:sp>
        <p:nvSpPr>
          <p:cNvPr id="4" name="TextBox 3">
            <a:extLst>
              <a:ext uri="{FF2B5EF4-FFF2-40B4-BE49-F238E27FC236}">
                <a16:creationId xmlns:a16="http://schemas.microsoft.com/office/drawing/2014/main" id="{9A0CF6C2-03AD-F0F7-6D09-C8A70C349742}"/>
              </a:ext>
            </a:extLst>
          </p:cNvPr>
          <p:cNvSpPr txBox="1"/>
          <p:nvPr/>
        </p:nvSpPr>
        <p:spPr>
          <a:xfrm>
            <a:off x="153778" y="1828803"/>
            <a:ext cx="6083717" cy="800219"/>
          </a:xfrm>
          <a:prstGeom prst="rect">
            <a:avLst/>
          </a:prstGeom>
          <a:noFill/>
        </p:spPr>
        <p:txBody>
          <a:bodyPr wrap="none" rtlCol="0">
            <a:spAutoFit/>
          </a:bodyPr>
          <a:lstStyle/>
          <a:p>
            <a:pPr algn="ctr"/>
            <a:r>
              <a:rPr lang="en-GB" sz="2300" dirty="0">
                <a:solidFill>
                  <a:schemeClr val="bg2"/>
                </a:solidFill>
              </a:rPr>
              <a:t>Crude oil at US$100+ &amp; </a:t>
            </a:r>
            <a:br>
              <a:rPr lang="en-GB" sz="2300" dirty="0">
                <a:solidFill>
                  <a:schemeClr val="bg2"/>
                </a:solidFill>
              </a:rPr>
            </a:br>
            <a:r>
              <a:rPr lang="en-GB" sz="2300" dirty="0">
                <a:solidFill>
                  <a:schemeClr val="bg2"/>
                </a:solidFill>
              </a:rPr>
              <a:t>“Stranded Assets” making US$1m per day …</a:t>
            </a:r>
          </a:p>
        </p:txBody>
      </p:sp>
    </p:spTree>
    <p:extLst>
      <p:ext uri="{BB962C8B-B14F-4D97-AF65-F5344CB8AC3E}">
        <p14:creationId xmlns:p14="http://schemas.microsoft.com/office/powerpoint/2010/main" val="800818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D2A5C"/>
        </a:solidFill>
        <a:effectLst/>
      </p:bgPr>
    </p:bg>
    <p:spTree>
      <p:nvGrpSpPr>
        <p:cNvPr id="1" name=""/>
        <p:cNvGrpSpPr/>
        <p:nvPr/>
      </p:nvGrpSpPr>
      <p:grpSpPr>
        <a:xfrm>
          <a:off x="0" y="0"/>
          <a:ext cx="0" cy="0"/>
          <a:chOff x="0" y="0"/>
          <a:chExt cx="0" cy="0"/>
        </a:xfrm>
      </p:grpSpPr>
      <p:sp>
        <p:nvSpPr>
          <p:cNvPr id="2" name="Shape 0"/>
          <p:cNvSpPr/>
          <p:nvPr/>
        </p:nvSpPr>
        <p:spPr>
          <a:xfrm>
            <a:off x="0" y="0"/>
            <a:ext cx="670560" cy="6858000"/>
          </a:xfrm>
          <a:prstGeom prst="rect">
            <a:avLst/>
          </a:prstGeom>
          <a:solidFill>
            <a:srgbClr val="1565A7"/>
          </a:solidFill>
          <a:ln w="12700">
            <a:solidFill>
              <a:srgbClr val="1565A7"/>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8778240" y="365760"/>
            <a:ext cx="3169920" cy="6096000"/>
          </a:xfrm>
          <a:prstGeom prst="rect">
            <a:avLst/>
          </a:prstGeom>
          <a:noFill/>
          <a:ln/>
        </p:spPr>
        <p:txBody>
          <a:bodyPr wrap="square" lIns="0" tIns="0" rIns="0" bIns="0" rtlCol="0" anchor="ctr"/>
          <a:lstStyle/>
          <a:p>
            <a:pPr algn="r" defTabSz="1219170"/>
            <a:r>
              <a:rPr lang="en-US" sz="13333" b="1" dirty="0">
                <a:solidFill>
                  <a:srgbClr val="FFFFFF">
                    <a:alpha val="7000"/>
                  </a:srgbClr>
                </a:solidFill>
                <a:latin typeface="Cambria" panose="02040503050406030204" pitchFamily="18" charset="0"/>
                <a:ea typeface="Cambria" panose="02040503050406030204" pitchFamily="18" charset="0"/>
                <a:cs typeface="Calibri" pitchFamily="34" charset="-120"/>
              </a:rPr>
              <a:t>01</a:t>
            </a:r>
            <a:endParaRPr lang="en-US" sz="13333" dirty="0">
              <a:solidFill>
                <a:prstClr val="black"/>
              </a:solidFill>
              <a:latin typeface="Cambria" panose="02040503050406030204" pitchFamily="18" charset="0"/>
              <a:ea typeface="Cambria" panose="02040503050406030204" pitchFamily="18" charset="0"/>
            </a:endParaRPr>
          </a:p>
        </p:txBody>
      </p:sp>
      <p:sp>
        <p:nvSpPr>
          <p:cNvPr id="4" name="Text 2"/>
          <p:cNvSpPr/>
          <p:nvPr/>
        </p:nvSpPr>
        <p:spPr>
          <a:xfrm>
            <a:off x="1341120" y="1706880"/>
            <a:ext cx="9144000" cy="365760"/>
          </a:xfrm>
          <a:prstGeom prst="rect">
            <a:avLst/>
          </a:prstGeom>
          <a:noFill/>
          <a:ln/>
        </p:spPr>
        <p:txBody>
          <a:bodyPr wrap="square" rtlCol="0" anchor="ctr"/>
          <a:lstStyle/>
          <a:p>
            <a:pPr defTabSz="1219170"/>
            <a:r>
              <a:rPr lang="en-US" sz="1333" kern="0" spc="267" dirty="0">
                <a:solidFill>
                  <a:srgbClr val="90CAF9"/>
                </a:solidFill>
                <a:latin typeface="Cambria" panose="02040503050406030204" pitchFamily="18" charset="0"/>
                <a:ea typeface="Cambria" panose="02040503050406030204" pitchFamily="18" charset="0"/>
                <a:cs typeface="Calibri" pitchFamily="34" charset="-120"/>
              </a:rPr>
              <a:t>THE LEGAL ARCHITECTURE</a:t>
            </a:r>
            <a:endParaRPr lang="en-US" sz="13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1341120" y="2170176"/>
            <a:ext cx="9144000" cy="1828800"/>
          </a:xfrm>
          <a:prstGeom prst="rect">
            <a:avLst/>
          </a:prstGeom>
          <a:noFill/>
          <a:ln/>
        </p:spPr>
        <p:txBody>
          <a:bodyPr wrap="square" rtlCol="0" anchor="ctr"/>
          <a:lstStyle/>
          <a:p>
            <a:pPr defTabSz="1219170">
              <a:lnSpc>
                <a:spcPct val="110000"/>
              </a:lnSpc>
            </a:pPr>
            <a:r>
              <a:rPr lang="en-US" sz="4533" b="1" dirty="0">
                <a:solidFill>
                  <a:srgbClr val="FFFFFF"/>
                </a:solidFill>
                <a:latin typeface="Cambria" panose="02040503050406030204" pitchFamily="18" charset="0"/>
                <a:ea typeface="Cambria" panose="02040503050406030204" pitchFamily="18" charset="0"/>
                <a:cs typeface="Calibri" pitchFamily="34" charset="-120"/>
              </a:rPr>
              <a:t>From nuclear law</a:t>
            </a:r>
            <a:endParaRPr lang="en-US" sz="4533" dirty="0">
              <a:solidFill>
                <a:prstClr val="black"/>
              </a:solidFill>
              <a:latin typeface="Cambria" panose="02040503050406030204" pitchFamily="18" charset="0"/>
              <a:ea typeface="Cambria" panose="02040503050406030204" pitchFamily="18" charset="0"/>
            </a:endParaRPr>
          </a:p>
          <a:p>
            <a:pPr defTabSz="1219170">
              <a:lnSpc>
                <a:spcPct val="110000"/>
              </a:lnSpc>
            </a:pPr>
            <a:r>
              <a:rPr lang="en-US" sz="4533" b="1" dirty="0">
                <a:solidFill>
                  <a:srgbClr val="FFFFFF"/>
                </a:solidFill>
                <a:latin typeface="Cambria" panose="02040503050406030204" pitchFamily="18" charset="0"/>
                <a:ea typeface="Cambria" panose="02040503050406030204" pitchFamily="18" charset="0"/>
                <a:cs typeface="Calibri" pitchFamily="34" charset="-120"/>
              </a:rPr>
              <a:t>to maritime law</a:t>
            </a:r>
            <a:endParaRPr lang="en-US" sz="4533"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1341120" y="4120896"/>
            <a:ext cx="8534400" cy="1097280"/>
          </a:xfrm>
          <a:prstGeom prst="rect">
            <a:avLst/>
          </a:prstGeom>
          <a:noFill/>
          <a:ln/>
        </p:spPr>
        <p:txBody>
          <a:bodyPr wrap="square" rtlCol="0" anchor="ctr"/>
          <a:lstStyle/>
          <a:p>
            <a:pPr defTabSz="1219170"/>
            <a:r>
              <a:rPr lang="en-US" sz="1733" dirty="0">
                <a:solidFill>
                  <a:srgbClr val="90CAF9"/>
                </a:solidFill>
                <a:latin typeface="Cambria" panose="02040503050406030204" pitchFamily="18" charset="0"/>
                <a:ea typeface="Cambria" panose="02040503050406030204" pitchFamily="18" charset="0"/>
                <a:cs typeface="Calibri" pitchFamily="34" charset="-120"/>
              </a:rPr>
              <a:t>How the four key elements of today's liability regimes were first developed in the nuclear liability conventions of the early 1960s</a:t>
            </a:r>
            <a:endParaRPr lang="en-US" sz="1733" dirty="0">
              <a:solidFill>
                <a:prstClr val="black"/>
              </a:solidFill>
              <a:latin typeface="Cambria" panose="02040503050406030204" pitchFamily="18" charset="0"/>
              <a:ea typeface="Cambria" panose="020405030504060302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The nuclear law origins of maritime liability</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90144"/>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The key elements did not emerge in the CLC— they were deliberately transferred from the nuclear liability conventions of the early 1960s</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2048256"/>
            <a:ext cx="2584704" cy="3316224"/>
          </a:xfrm>
          <a:prstGeom prst="rect">
            <a:avLst/>
          </a:prstGeom>
          <a:solidFill>
            <a:srgbClr val="EDE7F6"/>
          </a:solidFill>
          <a:ln w="12700">
            <a:solidFill>
              <a:srgbClr val="EDE7F6"/>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2048256"/>
            <a:ext cx="2584704" cy="121920"/>
          </a:xfrm>
          <a:prstGeom prst="rect">
            <a:avLst/>
          </a:prstGeom>
          <a:solidFill>
            <a:srgbClr val="4527A0"/>
          </a:solidFill>
          <a:ln w="12700">
            <a:solidFill>
              <a:srgbClr val="4527A0"/>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9" name="Text 7"/>
          <p:cNvSpPr/>
          <p:nvPr/>
        </p:nvSpPr>
        <p:spPr>
          <a:xfrm>
            <a:off x="670560" y="2218944"/>
            <a:ext cx="2351848" cy="365760"/>
          </a:xfrm>
          <a:prstGeom prst="rect">
            <a:avLst/>
          </a:prstGeom>
          <a:noFill/>
          <a:ln/>
        </p:spPr>
        <p:txBody>
          <a:bodyPr wrap="square" lIns="0" tIns="0" rIns="0" bIns="0" rtlCol="0" anchor="ctr"/>
          <a:lstStyle/>
          <a:p>
            <a:pPr algn="ctr" defTabSz="1219170"/>
            <a:r>
              <a:rPr lang="en-US" sz="1333" b="1" dirty="0">
                <a:solidFill>
                  <a:srgbClr val="4527A0"/>
                </a:solidFill>
                <a:latin typeface="Cambria" panose="02040503050406030204" pitchFamily="18" charset="0"/>
                <a:ea typeface="Cambria" panose="02040503050406030204" pitchFamily="18" charset="0"/>
                <a:cs typeface="Calibri" pitchFamily="34" charset="-120"/>
              </a:rPr>
              <a:t>Paris/Vienna Conventions 1960/1963</a:t>
            </a:r>
            <a:endParaRPr lang="en-US" sz="1333" dirty="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670560" y="2633472"/>
            <a:ext cx="2351848" cy="2438400"/>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First international nuclear liability treaties (OEEC/IAEA).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Introduced strict liability for nuclear operators and compulsory insurance. Channelled liability exclusively to the operator of the nuclear installation.</a:t>
            </a:r>
            <a:endParaRPr lang="en-US" sz="1200"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3143504" y="3267456"/>
            <a:ext cx="292608" cy="463296"/>
          </a:xfrm>
          <a:prstGeom prst="rect">
            <a:avLst/>
          </a:prstGeom>
          <a:noFill/>
          <a:ln/>
        </p:spPr>
        <p:txBody>
          <a:bodyPr wrap="square" lIns="0" tIns="0" rIns="0" bIns="0" rtlCol="0" anchor="ctr"/>
          <a:lstStyle/>
          <a:p>
            <a:pPr defTabSz="1219170"/>
            <a:r>
              <a:rPr lang="en-US" sz="1867" b="1" dirty="0">
                <a:solidFill>
                  <a:srgbClr val="1565A7"/>
                </a:solidFill>
                <a:latin typeface="Cambria" panose="02040503050406030204" pitchFamily="18" charset="0"/>
                <a:ea typeface="Cambria" panose="02040503050406030204" pitchFamily="18" charset="0"/>
                <a:cs typeface="Calibri" pitchFamily="34" charset="-120"/>
              </a:rPr>
              <a:t>→</a:t>
            </a:r>
            <a:endParaRPr lang="en-US" sz="1867" dirty="0">
              <a:solidFill>
                <a:prstClr val="black"/>
              </a:solidFill>
              <a:latin typeface="Cambria" panose="02040503050406030204" pitchFamily="18" charset="0"/>
              <a:ea typeface="Cambria" panose="02040503050406030204" pitchFamily="18" charset="0"/>
            </a:endParaRPr>
          </a:p>
        </p:txBody>
      </p:sp>
      <p:sp>
        <p:nvSpPr>
          <p:cNvPr id="12" name="Shape 10"/>
          <p:cNvSpPr/>
          <p:nvPr/>
        </p:nvSpPr>
        <p:spPr>
          <a:xfrm>
            <a:off x="3434080" y="2048256"/>
            <a:ext cx="2584704" cy="3316224"/>
          </a:xfrm>
          <a:prstGeom prst="rect">
            <a:avLst/>
          </a:prstGeom>
          <a:solidFill>
            <a:srgbClr val="E3F2FD"/>
          </a:solidFill>
          <a:ln w="12700">
            <a:solidFill>
              <a:srgbClr val="E3F2FD"/>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3434080" y="2048256"/>
            <a:ext cx="2584704" cy="121920"/>
          </a:xfrm>
          <a:prstGeom prst="rect">
            <a:avLst/>
          </a:prstGeom>
          <a:solidFill>
            <a:srgbClr val="0D47A1"/>
          </a:solidFill>
          <a:ln w="12700">
            <a:solidFill>
              <a:srgbClr val="0D47A1"/>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3556000" y="2218944"/>
            <a:ext cx="2351848" cy="365760"/>
          </a:xfrm>
          <a:prstGeom prst="rect">
            <a:avLst/>
          </a:prstGeom>
          <a:noFill/>
          <a:ln/>
        </p:spPr>
        <p:txBody>
          <a:bodyPr wrap="square" lIns="0" tIns="0" rIns="0" bIns="0" rtlCol="0" anchor="ctr"/>
          <a:lstStyle/>
          <a:p>
            <a:pPr algn="ctr" defTabSz="1219170"/>
            <a:r>
              <a:rPr lang="en-US" sz="1333" b="1" dirty="0">
                <a:solidFill>
                  <a:srgbClr val="0D47A1"/>
                </a:solidFill>
                <a:latin typeface="Cambria" panose="02040503050406030204" pitchFamily="18" charset="0"/>
                <a:ea typeface="Cambria" panose="02040503050406030204" pitchFamily="18" charset="0"/>
                <a:cs typeface="Calibri" pitchFamily="34" charset="-120"/>
              </a:rPr>
              <a:t>Brussels Convention 1962</a:t>
            </a:r>
            <a:endParaRPr lang="en-US" sz="1333" dirty="0">
              <a:solidFill>
                <a:prstClr val="black"/>
              </a:solidFill>
              <a:latin typeface="Cambria" panose="02040503050406030204" pitchFamily="18" charset="0"/>
              <a:ea typeface="Cambria" panose="02040503050406030204" pitchFamily="18" charset="0"/>
            </a:endParaRPr>
          </a:p>
        </p:txBody>
      </p:sp>
      <p:sp>
        <p:nvSpPr>
          <p:cNvPr id="15" name="Text 13"/>
          <p:cNvSpPr/>
          <p:nvPr/>
        </p:nvSpPr>
        <p:spPr>
          <a:xfrm>
            <a:off x="3556000" y="2633472"/>
            <a:ext cx="2351848" cy="2731008"/>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Convention on the Liability of Operators of Nuclear Ships. Developed through collaboration between IAEA and CMI (see Rijeka [1959] documents).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Applied the nuclear liability model directly to ships: strict liability, limitation of liability, legal </a:t>
            </a:r>
            <a:r>
              <a:rPr lang="en-US" sz="1200" dirty="0" err="1">
                <a:solidFill>
                  <a:srgbClr val="5A6272"/>
                </a:solidFill>
                <a:latin typeface="Cambria" panose="02040503050406030204" pitchFamily="18" charset="0"/>
                <a:ea typeface="Cambria" panose="02040503050406030204" pitchFamily="18" charset="0"/>
                <a:cs typeface="Calibri" pitchFamily="34" charset="-120"/>
              </a:rPr>
              <a:t>channelling</a:t>
            </a:r>
            <a:r>
              <a:rPr lang="en-US" sz="1200" dirty="0">
                <a:solidFill>
                  <a:srgbClr val="5A6272"/>
                </a:solidFill>
                <a:latin typeface="Cambria" panose="02040503050406030204" pitchFamily="18" charset="0"/>
                <a:ea typeface="Cambria" panose="02040503050406030204" pitchFamily="18" charset="0"/>
                <a:cs typeface="Calibri" pitchFamily="34" charset="-120"/>
              </a:rPr>
              <a:t> to the operator, compulsory insurance, and direct action against the insurer. Never entered into force but provided the exact template for CLC.</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16" name="Text 14"/>
          <p:cNvSpPr/>
          <p:nvPr/>
        </p:nvSpPr>
        <p:spPr>
          <a:xfrm>
            <a:off x="6039104" y="3267456"/>
            <a:ext cx="292608" cy="463296"/>
          </a:xfrm>
          <a:prstGeom prst="rect">
            <a:avLst/>
          </a:prstGeom>
          <a:noFill/>
          <a:ln/>
        </p:spPr>
        <p:txBody>
          <a:bodyPr wrap="square" lIns="0" tIns="0" rIns="0" bIns="0" rtlCol="0" anchor="ctr"/>
          <a:lstStyle/>
          <a:p>
            <a:pPr defTabSz="1219170"/>
            <a:r>
              <a:rPr lang="en-US" sz="1867" b="1" dirty="0">
                <a:solidFill>
                  <a:srgbClr val="1565A7"/>
                </a:solidFill>
                <a:latin typeface="Cambria" panose="02040503050406030204" pitchFamily="18" charset="0"/>
                <a:ea typeface="Cambria" panose="02040503050406030204" pitchFamily="18" charset="0"/>
                <a:cs typeface="Calibri" pitchFamily="34" charset="-120"/>
              </a:rPr>
              <a:t>→</a:t>
            </a:r>
            <a:endParaRPr lang="en-US" sz="1867" dirty="0">
              <a:solidFill>
                <a:prstClr val="black"/>
              </a:solidFill>
              <a:latin typeface="Cambria" panose="02040503050406030204" pitchFamily="18" charset="0"/>
              <a:ea typeface="Cambria" panose="02040503050406030204" pitchFamily="18" charset="0"/>
            </a:endParaRPr>
          </a:p>
        </p:txBody>
      </p:sp>
      <p:sp>
        <p:nvSpPr>
          <p:cNvPr id="17" name="Shape 15"/>
          <p:cNvSpPr/>
          <p:nvPr/>
        </p:nvSpPr>
        <p:spPr>
          <a:xfrm>
            <a:off x="6339840" y="2048256"/>
            <a:ext cx="2584704" cy="3316224"/>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8" name="Shape 16"/>
          <p:cNvSpPr/>
          <p:nvPr/>
        </p:nvSpPr>
        <p:spPr>
          <a:xfrm>
            <a:off x="6339840" y="2048256"/>
            <a:ext cx="2584704" cy="121920"/>
          </a:xfrm>
          <a:prstGeom prst="rect">
            <a:avLst/>
          </a:prstGeom>
          <a:solidFill>
            <a:srgbClr val="0D2A5C"/>
          </a:solidFill>
          <a:ln w="12700">
            <a:solidFill>
              <a:srgbClr val="0D2A5C"/>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9" name="Text 17"/>
          <p:cNvSpPr/>
          <p:nvPr/>
        </p:nvSpPr>
        <p:spPr>
          <a:xfrm>
            <a:off x="6461760" y="2218944"/>
            <a:ext cx="2351848" cy="365760"/>
          </a:xfrm>
          <a:prstGeom prst="rect">
            <a:avLst/>
          </a:prstGeom>
          <a:noFill/>
          <a:ln/>
        </p:spPr>
        <p:txBody>
          <a:bodyPr wrap="square" lIns="0" tIns="0" rIns="0" bIns="0" rtlCol="0" anchor="ctr"/>
          <a:lstStyle/>
          <a:p>
            <a:pPr algn="ct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CLC 1969 / Fund 1971</a:t>
            </a:r>
            <a:endParaRPr lang="en-US" sz="1333" dirty="0">
              <a:solidFill>
                <a:prstClr val="black"/>
              </a:solidFill>
              <a:latin typeface="Cambria" panose="02040503050406030204" pitchFamily="18" charset="0"/>
              <a:ea typeface="Cambria" panose="02040503050406030204" pitchFamily="18" charset="0"/>
            </a:endParaRPr>
          </a:p>
        </p:txBody>
      </p:sp>
      <p:sp>
        <p:nvSpPr>
          <p:cNvPr id="20" name="Text 18"/>
          <p:cNvSpPr/>
          <p:nvPr/>
        </p:nvSpPr>
        <p:spPr>
          <a:xfrm>
            <a:off x="6461760" y="2633472"/>
            <a:ext cx="2351848" cy="2731008"/>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Mirrored the Brussels Convention architecture directly.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All four elements transplanted into oil pollution law. CMI preparatory work was instrumental (see </a:t>
            </a:r>
            <a:r>
              <a:rPr lang="en-US" sz="1200" i="1" dirty="0">
                <a:solidFill>
                  <a:srgbClr val="5A6272"/>
                </a:solidFill>
                <a:latin typeface="Cambria" panose="02040503050406030204" pitchFamily="18" charset="0"/>
                <a:ea typeface="Cambria" panose="02040503050406030204" pitchFamily="18" charset="0"/>
                <a:cs typeface="Calibri" pitchFamily="34" charset="-120"/>
              </a:rPr>
              <a:t>Torrey Canyon</a:t>
            </a:r>
            <a:r>
              <a:rPr lang="en-US" sz="1200" dirty="0">
                <a:solidFill>
                  <a:srgbClr val="5A6272"/>
                </a:solidFill>
                <a:latin typeface="Cambria" panose="02040503050406030204" pitchFamily="18" charset="0"/>
                <a:ea typeface="Cambria" panose="02040503050406030204" pitchFamily="18" charset="0"/>
                <a:cs typeface="Calibri" pitchFamily="34" charset="-120"/>
              </a:rPr>
              <a:t> reports by CMI [1967/1968]).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Fifth element added: the Fund financed by cargo interests. </a:t>
            </a:r>
            <a:endParaRPr lang="en-US" sz="1200" dirty="0">
              <a:solidFill>
                <a:prstClr val="black"/>
              </a:solidFill>
              <a:latin typeface="Cambria" panose="02040503050406030204" pitchFamily="18" charset="0"/>
              <a:ea typeface="Cambria" panose="02040503050406030204" pitchFamily="18" charset="0"/>
            </a:endParaRPr>
          </a:p>
        </p:txBody>
      </p:sp>
      <p:sp>
        <p:nvSpPr>
          <p:cNvPr id="21" name="Text 19"/>
          <p:cNvSpPr/>
          <p:nvPr/>
        </p:nvSpPr>
        <p:spPr>
          <a:xfrm>
            <a:off x="8965184" y="3267456"/>
            <a:ext cx="292608" cy="463296"/>
          </a:xfrm>
          <a:prstGeom prst="rect">
            <a:avLst/>
          </a:prstGeom>
          <a:noFill/>
          <a:ln/>
        </p:spPr>
        <p:txBody>
          <a:bodyPr wrap="square" lIns="0" tIns="0" rIns="0" bIns="0" rtlCol="0" anchor="ctr"/>
          <a:lstStyle/>
          <a:p>
            <a:pPr defTabSz="1219170"/>
            <a:r>
              <a:rPr lang="en-US" sz="1867" b="1" dirty="0">
                <a:solidFill>
                  <a:srgbClr val="1565A7"/>
                </a:solidFill>
                <a:latin typeface="Cambria" panose="02040503050406030204" pitchFamily="18" charset="0"/>
                <a:ea typeface="Cambria" panose="02040503050406030204" pitchFamily="18" charset="0"/>
                <a:cs typeface="Calibri" pitchFamily="34" charset="-120"/>
              </a:rPr>
              <a:t>→</a:t>
            </a:r>
            <a:endParaRPr lang="en-US" sz="1867" dirty="0">
              <a:solidFill>
                <a:prstClr val="black"/>
              </a:solidFill>
              <a:latin typeface="Cambria" panose="02040503050406030204" pitchFamily="18" charset="0"/>
              <a:ea typeface="Cambria" panose="02040503050406030204" pitchFamily="18" charset="0"/>
            </a:endParaRPr>
          </a:p>
        </p:txBody>
      </p:sp>
      <p:sp>
        <p:nvSpPr>
          <p:cNvPr id="22" name="Shape 20"/>
          <p:cNvSpPr/>
          <p:nvPr/>
        </p:nvSpPr>
        <p:spPr>
          <a:xfrm>
            <a:off x="9306560" y="2048256"/>
            <a:ext cx="2584704" cy="3316224"/>
          </a:xfrm>
          <a:prstGeom prst="rect">
            <a:avLst/>
          </a:prstGeom>
          <a:solidFill>
            <a:srgbClr val="E0F7FA"/>
          </a:solidFill>
          <a:ln w="12700">
            <a:solidFill>
              <a:srgbClr val="E0F7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3" name="Shape 21"/>
          <p:cNvSpPr/>
          <p:nvPr/>
        </p:nvSpPr>
        <p:spPr>
          <a:xfrm>
            <a:off x="9306560" y="2048256"/>
            <a:ext cx="2584704" cy="121920"/>
          </a:xfrm>
          <a:prstGeom prst="rect">
            <a:avLst/>
          </a:prstGeom>
          <a:solidFill>
            <a:srgbClr val="0E7A8C"/>
          </a:solidFill>
          <a:ln w="12700">
            <a:solidFill>
              <a:srgbClr val="0E7A8C"/>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4" name="Text 22"/>
          <p:cNvSpPr/>
          <p:nvPr/>
        </p:nvSpPr>
        <p:spPr>
          <a:xfrm>
            <a:off x="9428480" y="2218944"/>
            <a:ext cx="2351848" cy="365760"/>
          </a:xfrm>
          <a:prstGeom prst="rect">
            <a:avLst/>
          </a:prstGeom>
          <a:noFill/>
          <a:ln/>
        </p:spPr>
        <p:txBody>
          <a:bodyPr wrap="square" lIns="0" tIns="0" rIns="0" bIns="0" rtlCol="0" anchor="ctr"/>
          <a:lstStyle/>
          <a:p>
            <a:pPr algn="ctr" defTabSz="1219170"/>
            <a:r>
              <a:rPr lang="en-US" sz="1333" b="1" dirty="0">
                <a:solidFill>
                  <a:srgbClr val="0E7A8C"/>
                </a:solidFill>
                <a:latin typeface="Cambria" panose="02040503050406030204" pitchFamily="18" charset="0"/>
                <a:ea typeface="Cambria" panose="02040503050406030204" pitchFamily="18" charset="0"/>
                <a:cs typeface="Calibri" pitchFamily="34" charset="-120"/>
              </a:rPr>
              <a:t>Bunkers 2001 / HNS 2010</a:t>
            </a:r>
            <a:endParaRPr lang="en-US" sz="1333" dirty="0">
              <a:solidFill>
                <a:prstClr val="black"/>
              </a:solidFill>
              <a:latin typeface="Cambria" panose="02040503050406030204" pitchFamily="18" charset="0"/>
              <a:ea typeface="Cambria" panose="02040503050406030204" pitchFamily="18" charset="0"/>
            </a:endParaRPr>
          </a:p>
        </p:txBody>
      </p:sp>
      <p:sp>
        <p:nvSpPr>
          <p:cNvPr id="25" name="Text 23"/>
          <p:cNvSpPr/>
          <p:nvPr/>
        </p:nvSpPr>
        <p:spPr>
          <a:xfrm>
            <a:off x="9428480" y="2633472"/>
            <a:ext cx="2351848" cy="2438400"/>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Both built on the CLC model. HNS reinstated full channelling and two-tier fund. Bunkers departed on channelling and used LLMC for limitation. Core elements unchanged for over 60 years.</a:t>
            </a:r>
            <a:endParaRPr lang="en-US" sz="1200" dirty="0">
              <a:solidFill>
                <a:prstClr val="black"/>
              </a:solidFill>
              <a:latin typeface="Cambria" panose="02040503050406030204" pitchFamily="18" charset="0"/>
              <a:ea typeface="Cambria" panose="02040503050406030204" pitchFamily="18" charset="0"/>
            </a:endParaRPr>
          </a:p>
        </p:txBody>
      </p:sp>
      <p:pic>
        <p:nvPicPr>
          <p:cNvPr id="29" name="Picture 2" descr="Congresso Marítimo Internacional - Rio de Janeiro Conference">
            <a:extLst>
              <a:ext uri="{FF2B5EF4-FFF2-40B4-BE49-F238E27FC236}">
                <a16:creationId xmlns:a16="http://schemas.microsoft.com/office/drawing/2014/main" id="{81A14D5A-E1D0-932D-DA6E-E150DABF4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The four key elements</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90144"/>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Proven in nuclear law · adopted in CLC 1969 · confirmed in HNS 2010 · all recyclable for a future alternative fuels regime</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890883"/>
            <a:ext cx="2682240" cy="2316480"/>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1890883"/>
            <a:ext cx="2682240" cy="109728"/>
          </a:xfrm>
          <a:prstGeom prst="rect">
            <a:avLst/>
          </a:prstGeom>
          <a:solidFill>
            <a:srgbClr val="0D2A5C"/>
          </a:solidFill>
          <a:ln w="12700">
            <a:solidFill>
              <a:srgbClr val="0D2A5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9" name="Text 7"/>
          <p:cNvSpPr/>
          <p:nvPr/>
        </p:nvSpPr>
        <p:spPr>
          <a:xfrm>
            <a:off x="670560" y="2049379"/>
            <a:ext cx="2438400" cy="463296"/>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①  Strict Liability</a:t>
            </a:r>
            <a:endParaRPr lang="en-US" sz="1333" dirty="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670560" y="2561443"/>
            <a:ext cx="2438400" cy="2170176"/>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Liability attaches automatically: no proof of fault required. Fundamental departure from pre-Torrey Canyon maritime law.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11" name="Shape 9"/>
          <p:cNvSpPr/>
          <p:nvPr/>
        </p:nvSpPr>
        <p:spPr>
          <a:xfrm>
            <a:off x="3377184" y="1890883"/>
            <a:ext cx="2682240" cy="2316480"/>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2" name="Shape 10"/>
          <p:cNvSpPr/>
          <p:nvPr/>
        </p:nvSpPr>
        <p:spPr>
          <a:xfrm>
            <a:off x="3377184" y="1890883"/>
            <a:ext cx="2682240" cy="109728"/>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3" name="Text 11"/>
          <p:cNvSpPr/>
          <p:nvPr/>
        </p:nvSpPr>
        <p:spPr>
          <a:xfrm>
            <a:off x="3499104" y="2049379"/>
            <a:ext cx="2438400" cy="463296"/>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②  Legal Channelling</a:t>
            </a:r>
            <a:endParaRPr lang="en-US" sz="1333" dirty="0">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3499104" y="2561443"/>
            <a:ext cx="2438400" cy="2170176"/>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Liability directed exclusively to one identifiable party. Simplifies claims and reduces litigation.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15" name="Shape 13"/>
          <p:cNvSpPr/>
          <p:nvPr/>
        </p:nvSpPr>
        <p:spPr>
          <a:xfrm>
            <a:off x="6205728" y="1890883"/>
            <a:ext cx="2682240" cy="2316480"/>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6" name="Shape 14"/>
          <p:cNvSpPr/>
          <p:nvPr/>
        </p:nvSpPr>
        <p:spPr>
          <a:xfrm>
            <a:off x="6205728" y="1890883"/>
            <a:ext cx="2682240" cy="109728"/>
          </a:xfrm>
          <a:prstGeom prst="rect">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7" name="Text 15"/>
          <p:cNvSpPr/>
          <p:nvPr/>
        </p:nvSpPr>
        <p:spPr>
          <a:xfrm>
            <a:off x="6327648" y="2049379"/>
            <a:ext cx="2438400" cy="463296"/>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③  Limitation of Liability</a:t>
            </a:r>
            <a:endParaRPr lang="en-US" sz="1333" dirty="0">
              <a:solidFill>
                <a:prstClr val="black"/>
              </a:solidFill>
              <a:latin typeface="Cambria" panose="02040503050406030204" pitchFamily="18" charset="0"/>
              <a:ea typeface="Cambria" panose="02040503050406030204" pitchFamily="18" charset="0"/>
            </a:endParaRPr>
          </a:p>
        </p:txBody>
      </p:sp>
      <p:sp>
        <p:nvSpPr>
          <p:cNvPr id="18" name="Text 16"/>
          <p:cNvSpPr/>
          <p:nvPr/>
        </p:nvSpPr>
        <p:spPr>
          <a:xfrm>
            <a:off x="6327648" y="2561443"/>
            <a:ext cx="2438400" cy="2170176"/>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Capped liability (ship tonnage-based) as </a:t>
            </a:r>
            <a:r>
              <a:rPr lang="en-US" sz="1200" i="1" dirty="0">
                <a:solidFill>
                  <a:srgbClr val="5A6272"/>
                </a:solidFill>
                <a:latin typeface="Cambria" panose="02040503050406030204" pitchFamily="18" charset="0"/>
                <a:ea typeface="Cambria" panose="02040503050406030204" pitchFamily="18" charset="0"/>
                <a:cs typeface="Calibri" pitchFamily="34" charset="-120"/>
              </a:rPr>
              <a:t>quid pro quo </a:t>
            </a:r>
            <a:r>
              <a:rPr lang="en-US" sz="1200" dirty="0">
                <a:solidFill>
                  <a:srgbClr val="5A6272"/>
                </a:solidFill>
                <a:latin typeface="Cambria" panose="02040503050406030204" pitchFamily="18" charset="0"/>
                <a:ea typeface="Cambria" panose="02040503050406030204" pitchFamily="18" charset="0"/>
                <a:cs typeface="Calibri" pitchFamily="34" charset="-120"/>
              </a:rPr>
              <a:t>for strict liability.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19" name="Shape 17"/>
          <p:cNvSpPr/>
          <p:nvPr/>
        </p:nvSpPr>
        <p:spPr>
          <a:xfrm>
            <a:off x="9034272" y="1890883"/>
            <a:ext cx="2682240" cy="2316480"/>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0" name="Shape 18"/>
          <p:cNvSpPr/>
          <p:nvPr/>
        </p:nvSpPr>
        <p:spPr>
          <a:xfrm>
            <a:off x="9034272" y="1890883"/>
            <a:ext cx="2682240" cy="109728"/>
          </a:xfrm>
          <a:prstGeom prst="rect">
            <a:avLst/>
          </a:prstGeom>
          <a:solidFill>
            <a:srgbClr val="5BA4D4"/>
          </a:solidFill>
          <a:ln w="12700">
            <a:solidFill>
              <a:srgbClr val="5BA4D4"/>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1" name="Text 19"/>
          <p:cNvSpPr/>
          <p:nvPr/>
        </p:nvSpPr>
        <p:spPr>
          <a:xfrm>
            <a:off x="9156192" y="2049379"/>
            <a:ext cx="2438400" cy="463296"/>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④  Compulsory Insurance</a:t>
            </a:r>
            <a:endParaRPr lang="en-US" sz="1333" dirty="0">
              <a:solidFill>
                <a:prstClr val="black"/>
              </a:solidFill>
              <a:latin typeface="Cambria" panose="02040503050406030204" pitchFamily="18" charset="0"/>
              <a:ea typeface="Cambria" panose="02040503050406030204" pitchFamily="18" charset="0"/>
            </a:endParaRPr>
          </a:p>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 Direct Action</a:t>
            </a:r>
            <a:endParaRPr lang="en-US" sz="1333" dirty="0">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9156192" y="2561443"/>
            <a:ext cx="2438400" cy="2170176"/>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Mandatory insurance plus right to claim directly against insurer: critical where owner is insolvent or based abroad. </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23" name="Shape 21"/>
          <p:cNvSpPr/>
          <p:nvPr/>
        </p:nvSpPr>
        <p:spPr>
          <a:xfrm>
            <a:off x="548640" y="4754880"/>
            <a:ext cx="5462016" cy="877824"/>
          </a:xfrm>
          <a:prstGeom prst="rect">
            <a:avLst/>
          </a:prstGeom>
          <a:solidFill>
            <a:srgbClr val="E8F5E9"/>
          </a:solidFill>
          <a:ln w="12700">
            <a:solidFill>
              <a:srgbClr val="E8F5E9"/>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4" name="Shape 22"/>
          <p:cNvSpPr/>
          <p:nvPr/>
        </p:nvSpPr>
        <p:spPr>
          <a:xfrm>
            <a:off x="548640" y="4754880"/>
            <a:ext cx="73152" cy="877824"/>
          </a:xfrm>
          <a:prstGeom prst="rect">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5" name="Text 23"/>
          <p:cNvSpPr/>
          <p:nvPr/>
        </p:nvSpPr>
        <p:spPr>
          <a:xfrm>
            <a:off x="731520" y="4803648"/>
            <a:ext cx="5120640" cy="780288"/>
          </a:xfrm>
          <a:prstGeom prst="rect">
            <a:avLst/>
          </a:prstGeom>
          <a:noFill/>
          <a:ln/>
        </p:spPr>
        <p:txBody>
          <a:bodyPr wrap="square" lIns="0" tIns="0" rIns="0" bIns="0" rtlCol="0" anchor="ctr"/>
          <a:lstStyle/>
          <a:p>
            <a:pPr defTabSz="1219170"/>
            <a:r>
              <a:rPr lang="en-US" sz="1200" b="1" dirty="0">
                <a:solidFill>
                  <a:srgbClr val="2E7D32"/>
                </a:solidFill>
                <a:latin typeface="Cambria" panose="02040503050406030204" pitchFamily="18" charset="0"/>
                <a:ea typeface="Cambria" panose="02040503050406030204" pitchFamily="18" charset="0"/>
                <a:cs typeface="Calibri" pitchFamily="34" charset="-120"/>
              </a:rPr>
              <a:t>+ Compensation Fund(s) (CLC/HNS):  </a:t>
            </a:r>
            <a:r>
              <a:rPr lang="en-US" sz="1200" dirty="0">
                <a:solidFill>
                  <a:srgbClr val="0D2A5C"/>
                </a:solidFill>
                <a:latin typeface="Cambria" panose="02040503050406030204" pitchFamily="18" charset="0"/>
                <a:ea typeface="Cambria" panose="02040503050406030204" pitchFamily="18" charset="0"/>
                <a:cs typeface="Calibri" pitchFamily="34" charset="-120"/>
              </a:rPr>
              <a:t>Second-tier fund financed by cargo interests, providing additional compensation beyond shipowner limits - the element that completed the architecture and secured political legitimacy.</a:t>
            </a:r>
            <a:endParaRPr lang="en-US" sz="1200" dirty="0">
              <a:solidFill>
                <a:prstClr val="black"/>
              </a:solidFill>
              <a:latin typeface="Cambria" panose="02040503050406030204" pitchFamily="18" charset="0"/>
              <a:ea typeface="Cambria" panose="02040503050406030204" pitchFamily="18" charset="0"/>
            </a:endParaRPr>
          </a:p>
        </p:txBody>
      </p:sp>
      <p:sp>
        <p:nvSpPr>
          <p:cNvPr id="26" name="Shape 24"/>
          <p:cNvSpPr/>
          <p:nvPr/>
        </p:nvSpPr>
        <p:spPr>
          <a:xfrm>
            <a:off x="6181344" y="4754880"/>
            <a:ext cx="5462016" cy="877824"/>
          </a:xfrm>
          <a:prstGeom prst="rect">
            <a:avLst/>
          </a:prstGeom>
          <a:solidFill>
            <a:srgbClr val="FFF3E0"/>
          </a:solidFill>
          <a:ln w="12700">
            <a:solidFill>
              <a:srgbClr val="FFF3E0"/>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7" name="Shape 25"/>
          <p:cNvSpPr/>
          <p:nvPr/>
        </p:nvSpPr>
        <p:spPr>
          <a:xfrm>
            <a:off x="6181344" y="4754880"/>
            <a:ext cx="73152" cy="877824"/>
          </a:xfrm>
          <a:prstGeom prst="rect">
            <a:avLst/>
          </a:prstGeom>
          <a:solidFill>
            <a:srgbClr val="E65100"/>
          </a:solidFill>
          <a:ln w="12700">
            <a:solidFill>
              <a:srgbClr val="E65100"/>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8" name="Text 26"/>
          <p:cNvSpPr/>
          <p:nvPr/>
        </p:nvSpPr>
        <p:spPr>
          <a:xfrm>
            <a:off x="6364224" y="4803648"/>
            <a:ext cx="5120640" cy="780288"/>
          </a:xfrm>
          <a:prstGeom prst="rect">
            <a:avLst/>
          </a:prstGeom>
          <a:noFill/>
          <a:ln/>
        </p:spPr>
        <p:txBody>
          <a:bodyPr wrap="square" lIns="0" tIns="0" rIns="0" bIns="0" rtlCol="0" anchor="ctr"/>
          <a:lstStyle/>
          <a:p>
            <a:pPr defTabSz="1219170"/>
            <a:r>
              <a:rPr lang="en-US" sz="1200" b="1" dirty="0">
                <a:solidFill>
                  <a:srgbClr val="E65100"/>
                </a:solidFill>
                <a:latin typeface="Cambria" panose="02040503050406030204" pitchFamily="18" charset="0"/>
                <a:ea typeface="Cambria" panose="02040503050406030204" pitchFamily="18" charset="0"/>
                <a:cs typeface="Calibri" pitchFamily="34" charset="-120"/>
              </a:rPr>
              <a:t>Open design questions for alternative fuels:  </a:t>
            </a:r>
            <a:r>
              <a:rPr lang="en-US" sz="1200" dirty="0">
                <a:solidFill>
                  <a:srgbClr val="0D2A5C"/>
                </a:solidFill>
                <a:latin typeface="Cambria" panose="02040503050406030204" pitchFamily="18" charset="0"/>
                <a:ea typeface="Cambria" panose="02040503050406030204" pitchFamily="18" charset="0"/>
                <a:cs typeface="Calibri" pitchFamily="34" charset="-120"/>
              </a:rPr>
              <a:t>Appropriate limits · LLMC linkage or separate regime · scope of channelling · damage categories beyond pollution (personal injury, property damage, loss of life) · …</a:t>
            </a:r>
            <a:endParaRPr lang="en-US" sz="1200" dirty="0">
              <a:solidFill>
                <a:prstClr val="black"/>
              </a:solidFill>
              <a:latin typeface="Cambria" panose="02040503050406030204" pitchFamily="18" charset="0"/>
              <a:ea typeface="Cambria" panose="02040503050406030204" pitchFamily="18" charset="0"/>
            </a:endParaRPr>
          </a:p>
        </p:txBody>
      </p:sp>
      <p:pic>
        <p:nvPicPr>
          <p:cNvPr id="29" name="Picture 2" descr="Congresso Marítimo Internacional - Rio de Janeiro Conference">
            <a:extLst>
              <a:ext uri="{FF2B5EF4-FFF2-40B4-BE49-F238E27FC236}">
                <a16:creationId xmlns:a16="http://schemas.microsoft.com/office/drawing/2014/main" id="{9EA61C58-0C0D-C377-B9B1-1E6BD3C2F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D2A5C"/>
        </a:solidFill>
        <a:effectLst/>
      </p:bgPr>
    </p:bg>
    <p:spTree>
      <p:nvGrpSpPr>
        <p:cNvPr id="1" name=""/>
        <p:cNvGrpSpPr/>
        <p:nvPr/>
      </p:nvGrpSpPr>
      <p:grpSpPr>
        <a:xfrm>
          <a:off x="0" y="0"/>
          <a:ext cx="0" cy="0"/>
          <a:chOff x="0" y="0"/>
          <a:chExt cx="0" cy="0"/>
        </a:xfrm>
      </p:grpSpPr>
      <p:sp>
        <p:nvSpPr>
          <p:cNvPr id="2" name="Shape 0"/>
          <p:cNvSpPr/>
          <p:nvPr/>
        </p:nvSpPr>
        <p:spPr>
          <a:xfrm>
            <a:off x="0" y="0"/>
            <a:ext cx="670560" cy="6858000"/>
          </a:xfrm>
          <a:prstGeom prst="rect">
            <a:avLst/>
          </a:prstGeom>
          <a:solidFill>
            <a:srgbClr val="0E7A8C"/>
          </a:solidFill>
          <a:ln w="12700">
            <a:solidFill>
              <a:srgbClr val="0E7A8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8778240" y="365760"/>
            <a:ext cx="3169920" cy="6096000"/>
          </a:xfrm>
          <a:prstGeom prst="rect">
            <a:avLst/>
          </a:prstGeom>
          <a:noFill/>
          <a:ln/>
        </p:spPr>
        <p:txBody>
          <a:bodyPr wrap="square" lIns="0" tIns="0" rIns="0" bIns="0" rtlCol="0" anchor="ctr"/>
          <a:lstStyle/>
          <a:p>
            <a:pPr algn="r" defTabSz="1219170"/>
            <a:r>
              <a:rPr lang="en-US" sz="13333" b="1" dirty="0">
                <a:solidFill>
                  <a:srgbClr val="FFFFFF">
                    <a:alpha val="7000"/>
                  </a:srgbClr>
                </a:solidFill>
                <a:latin typeface="Cambria" panose="02040503050406030204" pitchFamily="18" charset="0"/>
                <a:ea typeface="Cambria" panose="02040503050406030204" pitchFamily="18" charset="0"/>
                <a:cs typeface="Calibri" pitchFamily="34" charset="-120"/>
              </a:rPr>
              <a:t>02</a:t>
            </a:r>
            <a:endParaRPr lang="en-US" sz="13333" dirty="0">
              <a:solidFill>
                <a:prstClr val="black"/>
              </a:solidFill>
              <a:latin typeface="Cambria" panose="02040503050406030204" pitchFamily="18" charset="0"/>
              <a:ea typeface="Cambria" panose="02040503050406030204" pitchFamily="18" charset="0"/>
            </a:endParaRPr>
          </a:p>
        </p:txBody>
      </p:sp>
      <p:sp>
        <p:nvSpPr>
          <p:cNvPr id="4" name="Text 2"/>
          <p:cNvSpPr/>
          <p:nvPr/>
        </p:nvSpPr>
        <p:spPr>
          <a:xfrm>
            <a:off x="1341120" y="1706880"/>
            <a:ext cx="9144000" cy="365760"/>
          </a:xfrm>
          <a:prstGeom prst="rect">
            <a:avLst/>
          </a:prstGeom>
          <a:noFill/>
          <a:ln/>
        </p:spPr>
        <p:txBody>
          <a:bodyPr wrap="square" rtlCol="0" anchor="ctr"/>
          <a:lstStyle/>
          <a:p>
            <a:pPr defTabSz="1219170"/>
            <a:r>
              <a:rPr lang="en-US" sz="1333" kern="0" spc="267" dirty="0">
                <a:solidFill>
                  <a:srgbClr val="90CAF9"/>
                </a:solidFill>
                <a:latin typeface="Cambria" panose="02040503050406030204" pitchFamily="18" charset="0"/>
                <a:ea typeface="Cambria" panose="02040503050406030204" pitchFamily="18" charset="0"/>
                <a:cs typeface="Calibri" pitchFamily="34" charset="-120"/>
              </a:rPr>
              <a:t>PROCESS LESSONS</a:t>
            </a:r>
            <a:endParaRPr lang="en-US" sz="13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1341120" y="2170176"/>
            <a:ext cx="9144000" cy="1828800"/>
          </a:xfrm>
          <a:prstGeom prst="rect">
            <a:avLst/>
          </a:prstGeom>
          <a:noFill/>
          <a:ln/>
        </p:spPr>
        <p:txBody>
          <a:bodyPr wrap="square" rtlCol="0" anchor="ctr"/>
          <a:lstStyle/>
          <a:p>
            <a:pPr defTabSz="1219170">
              <a:lnSpc>
                <a:spcPct val="110000"/>
              </a:lnSpc>
            </a:pPr>
            <a:r>
              <a:rPr lang="en-US" sz="4533" b="1" dirty="0">
                <a:solidFill>
                  <a:srgbClr val="FFFFFF"/>
                </a:solidFill>
                <a:latin typeface="Cambria" panose="02040503050406030204" pitchFamily="18" charset="0"/>
                <a:ea typeface="Cambria" panose="02040503050406030204" pitchFamily="18" charset="0"/>
                <a:cs typeface="Calibri" pitchFamily="34" charset="-120"/>
              </a:rPr>
              <a:t>What made regimes</a:t>
            </a:r>
            <a:endParaRPr lang="en-US" sz="4533" dirty="0">
              <a:solidFill>
                <a:prstClr val="black"/>
              </a:solidFill>
              <a:latin typeface="Cambria" panose="02040503050406030204" pitchFamily="18" charset="0"/>
              <a:ea typeface="Cambria" panose="02040503050406030204" pitchFamily="18" charset="0"/>
            </a:endParaRPr>
          </a:p>
          <a:p>
            <a:pPr defTabSz="1219170">
              <a:lnSpc>
                <a:spcPct val="110000"/>
              </a:lnSpc>
            </a:pPr>
            <a:r>
              <a:rPr lang="en-US" sz="4533" b="1" dirty="0">
                <a:solidFill>
                  <a:srgbClr val="FFFFFF"/>
                </a:solidFill>
                <a:latin typeface="Cambria" panose="02040503050406030204" pitchFamily="18" charset="0"/>
                <a:ea typeface="Cambria" panose="02040503050406030204" pitchFamily="18" charset="0"/>
                <a:cs typeface="Calibri" pitchFamily="34" charset="-120"/>
              </a:rPr>
              <a:t>succeed – or fail</a:t>
            </a:r>
            <a:endParaRPr lang="en-US" sz="4533"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1341120" y="4120896"/>
            <a:ext cx="8534400" cy="1097280"/>
          </a:xfrm>
          <a:prstGeom prst="rect">
            <a:avLst/>
          </a:prstGeom>
          <a:noFill/>
          <a:ln/>
        </p:spPr>
        <p:txBody>
          <a:bodyPr wrap="square" rtlCol="0" anchor="ctr"/>
          <a:lstStyle/>
          <a:p>
            <a:pPr defTabSz="1219170"/>
            <a:r>
              <a:rPr lang="en-US" sz="1733" dirty="0">
                <a:solidFill>
                  <a:srgbClr val="90CAF9"/>
                </a:solidFill>
                <a:latin typeface="Cambria" panose="02040503050406030204" pitchFamily="18" charset="0"/>
                <a:ea typeface="Cambria" panose="02040503050406030204" pitchFamily="18" charset="0"/>
                <a:cs typeface="Calibri" pitchFamily="34" charset="-120"/>
              </a:rPr>
              <a:t>Nine lessons from 60 years of maritime liability regime development, organised across four themes</a:t>
            </a:r>
            <a:endParaRPr lang="en-US" sz="1733" dirty="0">
              <a:solidFill>
                <a:prstClr val="black"/>
              </a:solidFill>
              <a:latin typeface="Cambria" panose="02040503050406030204" pitchFamily="18" charset="0"/>
              <a:ea typeface="Cambria" panose="020405030504060302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Nine lessons — four themes</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65760"/>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From 16 in-depth interviews with key persons who created CLC/Fund and HNS</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2706624" cy="97536"/>
          </a:xfrm>
          <a:prstGeom prst="rect">
            <a:avLst/>
          </a:prstGeom>
          <a:solidFill>
            <a:srgbClr val="2E7D32"/>
          </a:solidFill>
          <a:ln w="12700">
            <a:solidFill>
              <a:srgbClr val="2E7D32"/>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Text 6"/>
          <p:cNvSpPr/>
          <p:nvPr/>
        </p:nvSpPr>
        <p:spPr>
          <a:xfrm>
            <a:off x="548640" y="1731264"/>
            <a:ext cx="2706624" cy="390144"/>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The convention itself</a:t>
            </a:r>
            <a:endParaRPr lang="en-US" sz="1333" dirty="0">
              <a:solidFill>
                <a:prstClr val="black"/>
              </a:solidFill>
              <a:latin typeface="Cambria" panose="02040503050406030204" pitchFamily="18" charset="0"/>
              <a:ea typeface="Cambria" panose="02040503050406030204" pitchFamily="18" charset="0"/>
            </a:endParaRPr>
          </a:p>
        </p:txBody>
      </p:sp>
      <p:sp>
        <p:nvSpPr>
          <p:cNvPr id="9" name="Shape 7"/>
          <p:cNvSpPr/>
          <p:nvPr/>
        </p:nvSpPr>
        <p:spPr>
          <a:xfrm>
            <a:off x="670560" y="2218944"/>
            <a:ext cx="60960" cy="2267712"/>
          </a:xfrm>
          <a:prstGeom prst="rect">
            <a:avLst/>
          </a:prstGeom>
          <a:solidFill>
            <a:srgbClr val="2E7D32"/>
          </a:solidFill>
          <a:ln w="12700">
            <a:solidFill>
              <a:srgbClr val="2E7D32"/>
            </a:solidFill>
            <a:prstDash val="solid"/>
          </a:ln>
        </p:spPr>
        <p:txBody>
          <a:bodyPr/>
          <a:lstStyle/>
          <a:p>
            <a:pPr defTabSz="1219170"/>
            <a:endParaRPr lang="en-US" sz="2667" dirty="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816864" y="2243328"/>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① Core legal architecture: four key elements</a:t>
            </a:r>
            <a:endParaRPr lang="en-US" sz="1200"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816864" y="2999232"/>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② Binding international regime preferred</a:t>
            </a:r>
            <a:endParaRPr lang="en-US" sz="1200" dirty="0">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816864" y="3755136"/>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③ Complexity complicates implementation</a:t>
            </a:r>
            <a:endParaRPr lang="en-US" sz="1200"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3499104" y="1584960"/>
            <a:ext cx="2706624" cy="97536"/>
          </a:xfrm>
          <a:prstGeom prst="rect">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3499104" y="1731264"/>
            <a:ext cx="2706624" cy="390144"/>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Drafting process</a:t>
            </a:r>
            <a:endParaRPr lang="en-US" sz="1333" dirty="0">
              <a:solidFill>
                <a:prstClr val="black"/>
              </a:solidFill>
              <a:latin typeface="Cambria" panose="02040503050406030204" pitchFamily="18" charset="0"/>
              <a:ea typeface="Cambria" panose="02040503050406030204" pitchFamily="18" charset="0"/>
            </a:endParaRPr>
          </a:p>
        </p:txBody>
      </p:sp>
      <p:sp>
        <p:nvSpPr>
          <p:cNvPr id="15" name="Shape 13"/>
          <p:cNvSpPr/>
          <p:nvPr/>
        </p:nvSpPr>
        <p:spPr>
          <a:xfrm>
            <a:off x="3621024" y="2218944"/>
            <a:ext cx="60960" cy="2267712"/>
          </a:xfrm>
          <a:prstGeom prst="rect">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6" name="Text 14"/>
          <p:cNvSpPr/>
          <p:nvPr/>
        </p:nvSpPr>
        <p:spPr>
          <a:xfrm>
            <a:off x="3767328" y="2243328"/>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④ Pragmatism and flexibility as success factors</a:t>
            </a:r>
            <a:endParaRPr lang="en-US" sz="1200" dirty="0">
              <a:solidFill>
                <a:prstClr val="black"/>
              </a:solidFill>
              <a:latin typeface="Cambria" panose="02040503050406030204" pitchFamily="18" charset="0"/>
              <a:ea typeface="Cambria" panose="02040503050406030204" pitchFamily="18" charset="0"/>
            </a:endParaRPr>
          </a:p>
        </p:txBody>
      </p:sp>
      <p:sp>
        <p:nvSpPr>
          <p:cNvPr id="17" name="Text 15"/>
          <p:cNvSpPr/>
          <p:nvPr/>
        </p:nvSpPr>
        <p:spPr>
          <a:xfrm>
            <a:off x="3767328" y="2999232"/>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⑤ Preparation is key</a:t>
            </a:r>
            <a:endParaRPr lang="en-US" sz="1200" dirty="0">
              <a:solidFill>
                <a:prstClr val="black"/>
              </a:solidFill>
              <a:latin typeface="Cambria" panose="02040503050406030204" pitchFamily="18" charset="0"/>
              <a:ea typeface="Cambria" panose="02040503050406030204" pitchFamily="18" charset="0"/>
            </a:endParaRPr>
          </a:p>
        </p:txBody>
      </p:sp>
      <p:sp>
        <p:nvSpPr>
          <p:cNvPr id="18" name="Text 16"/>
          <p:cNvSpPr/>
          <p:nvPr/>
        </p:nvSpPr>
        <p:spPr>
          <a:xfrm>
            <a:off x="3767328" y="3755136"/>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⑥ Careful considerations for reopening conventions</a:t>
            </a:r>
            <a:endParaRPr lang="en-US" sz="1200" dirty="0">
              <a:solidFill>
                <a:prstClr val="black"/>
              </a:solidFill>
              <a:latin typeface="Cambria" panose="02040503050406030204" pitchFamily="18" charset="0"/>
              <a:ea typeface="Cambria" panose="02040503050406030204" pitchFamily="18" charset="0"/>
            </a:endParaRPr>
          </a:p>
        </p:txBody>
      </p:sp>
      <p:sp>
        <p:nvSpPr>
          <p:cNvPr id="19" name="Shape 17"/>
          <p:cNvSpPr/>
          <p:nvPr/>
        </p:nvSpPr>
        <p:spPr>
          <a:xfrm>
            <a:off x="6449568" y="1584960"/>
            <a:ext cx="2706624" cy="97536"/>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0" name="Text 18"/>
          <p:cNvSpPr/>
          <p:nvPr/>
        </p:nvSpPr>
        <p:spPr>
          <a:xfrm>
            <a:off x="6449568" y="1731264"/>
            <a:ext cx="2706624" cy="390144"/>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Stakeholders involved</a:t>
            </a:r>
            <a:endParaRPr lang="en-US" sz="1333" dirty="0">
              <a:solidFill>
                <a:prstClr val="black"/>
              </a:solidFill>
              <a:latin typeface="Cambria" panose="02040503050406030204" pitchFamily="18" charset="0"/>
              <a:ea typeface="Cambria" panose="02040503050406030204" pitchFamily="18" charset="0"/>
            </a:endParaRPr>
          </a:p>
        </p:txBody>
      </p:sp>
      <p:sp>
        <p:nvSpPr>
          <p:cNvPr id="21" name="Shape 19"/>
          <p:cNvSpPr/>
          <p:nvPr/>
        </p:nvSpPr>
        <p:spPr>
          <a:xfrm>
            <a:off x="6571488" y="2218944"/>
            <a:ext cx="60960" cy="1511808"/>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6717792" y="2243328"/>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⑦ Broad support, political will, and the role of non-governmental stakeholders</a:t>
            </a:r>
            <a:endParaRPr lang="en-US" sz="1200" dirty="0">
              <a:solidFill>
                <a:prstClr val="black"/>
              </a:solidFill>
              <a:latin typeface="Cambria" panose="02040503050406030204" pitchFamily="18" charset="0"/>
              <a:ea typeface="Cambria" panose="02040503050406030204" pitchFamily="18" charset="0"/>
            </a:endParaRPr>
          </a:p>
        </p:txBody>
      </p:sp>
      <p:sp>
        <p:nvSpPr>
          <p:cNvPr id="23" name="Text 21"/>
          <p:cNvSpPr/>
          <p:nvPr/>
        </p:nvSpPr>
        <p:spPr>
          <a:xfrm>
            <a:off x="6717792" y="2999232"/>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⑧ Shared financial responsibility for legitimacy</a:t>
            </a:r>
            <a:endParaRPr lang="en-US" sz="1200" dirty="0">
              <a:solidFill>
                <a:prstClr val="black"/>
              </a:solidFill>
              <a:latin typeface="Cambria" panose="02040503050406030204" pitchFamily="18" charset="0"/>
              <a:ea typeface="Cambria" panose="02040503050406030204" pitchFamily="18" charset="0"/>
            </a:endParaRPr>
          </a:p>
        </p:txBody>
      </p:sp>
      <p:sp>
        <p:nvSpPr>
          <p:cNvPr id="24" name="Shape 22"/>
          <p:cNvSpPr/>
          <p:nvPr/>
        </p:nvSpPr>
        <p:spPr>
          <a:xfrm>
            <a:off x="9400032" y="1584960"/>
            <a:ext cx="2706624" cy="97536"/>
          </a:xfrm>
          <a:prstGeom prst="rect">
            <a:avLst/>
          </a:prstGeom>
          <a:solidFill>
            <a:srgbClr val="E65100"/>
          </a:solidFill>
          <a:ln w="12700">
            <a:solidFill>
              <a:srgbClr val="E6510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5" name="Text 23"/>
          <p:cNvSpPr/>
          <p:nvPr/>
        </p:nvSpPr>
        <p:spPr>
          <a:xfrm>
            <a:off x="9400032" y="1731264"/>
            <a:ext cx="2706624" cy="390144"/>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External impetus</a:t>
            </a:r>
            <a:endParaRPr lang="en-US" sz="1333" dirty="0">
              <a:solidFill>
                <a:prstClr val="black"/>
              </a:solidFill>
              <a:latin typeface="Cambria" panose="02040503050406030204" pitchFamily="18" charset="0"/>
              <a:ea typeface="Cambria" panose="02040503050406030204" pitchFamily="18" charset="0"/>
            </a:endParaRPr>
          </a:p>
        </p:txBody>
      </p:sp>
      <p:sp>
        <p:nvSpPr>
          <p:cNvPr id="26" name="Shape 24"/>
          <p:cNvSpPr/>
          <p:nvPr/>
        </p:nvSpPr>
        <p:spPr>
          <a:xfrm>
            <a:off x="9521952" y="2218944"/>
            <a:ext cx="60960" cy="755904"/>
          </a:xfrm>
          <a:prstGeom prst="rect">
            <a:avLst/>
          </a:prstGeom>
          <a:solidFill>
            <a:srgbClr val="E65100"/>
          </a:solidFill>
          <a:ln w="12700">
            <a:solidFill>
              <a:srgbClr val="E6510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7" name="Text 25"/>
          <p:cNvSpPr/>
          <p:nvPr/>
        </p:nvSpPr>
        <p:spPr>
          <a:xfrm>
            <a:off x="9668256" y="2243328"/>
            <a:ext cx="2438400" cy="682752"/>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⑨ Incident preferably not as a catalyst</a:t>
            </a:r>
            <a:endParaRPr lang="en-US" sz="1200" dirty="0">
              <a:solidFill>
                <a:prstClr val="black"/>
              </a:solidFill>
              <a:latin typeface="Cambria" panose="02040503050406030204" pitchFamily="18" charset="0"/>
              <a:ea typeface="Cambria" panose="02040503050406030204" pitchFamily="18" charset="0"/>
            </a:endParaRPr>
          </a:p>
        </p:txBody>
      </p:sp>
      <p:sp>
        <p:nvSpPr>
          <p:cNvPr id="28" name="Shape 26"/>
          <p:cNvSpPr/>
          <p:nvPr/>
        </p:nvSpPr>
        <p:spPr>
          <a:xfrm>
            <a:off x="548641" y="5583936"/>
            <a:ext cx="9842212" cy="682752"/>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9" name="Text 27"/>
          <p:cNvSpPr/>
          <p:nvPr/>
        </p:nvSpPr>
        <p:spPr>
          <a:xfrm>
            <a:off x="731520" y="5632704"/>
            <a:ext cx="9517744" cy="585216"/>
          </a:xfrm>
          <a:prstGeom prst="rect">
            <a:avLst/>
          </a:prstGeom>
          <a:noFill/>
          <a:ln/>
        </p:spPr>
        <p:txBody>
          <a:bodyPr wrap="square" lIns="0" tIns="0" rIns="0" bIns="0" rtlCol="0" anchor="ctr"/>
          <a:lstStyle/>
          <a:p>
            <a:pPr defTabSz="1219170"/>
            <a:r>
              <a:rPr lang="en-US" sz="1133" i="1" dirty="0">
                <a:solidFill>
                  <a:srgbClr val="5A6272"/>
                </a:solidFill>
                <a:latin typeface="Cambria" panose="02040503050406030204" pitchFamily="18" charset="0"/>
                <a:ea typeface="Cambria" panose="02040503050406030204" pitchFamily="18" charset="0"/>
                <a:cs typeface="Calibri" pitchFamily="34" charset="-120"/>
              </a:rPr>
              <a:t>The paper contains a full elaboration of each lesson with supporting interview evidence and documentary sources. The following slides present each lesson with its implications for a future alternative fuels regime.</a:t>
            </a:r>
            <a:endParaRPr lang="en-US" sz="1133" dirty="0">
              <a:solidFill>
                <a:prstClr val="black"/>
              </a:solidFill>
              <a:latin typeface="Cambria" panose="02040503050406030204" pitchFamily="18" charset="0"/>
              <a:ea typeface="Cambria" panose="02040503050406030204" pitchFamily="18" charset="0"/>
            </a:endParaRPr>
          </a:p>
        </p:txBody>
      </p:sp>
      <p:pic>
        <p:nvPicPr>
          <p:cNvPr id="30" name="Picture 2" descr="Congresso Marítimo Internacional - Rio de Janeiro Conference">
            <a:extLst>
              <a:ext uri="{FF2B5EF4-FFF2-40B4-BE49-F238E27FC236}">
                <a16:creationId xmlns:a16="http://schemas.microsoft.com/office/drawing/2014/main" id="{6977C8DC-9C91-9621-0BE9-1B9018037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The legal architecture of any future regime</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65760"/>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Lessons on the convention itself</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11094720" cy="3657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1584960"/>
            <a:ext cx="73152" cy="365760"/>
          </a:xfrm>
          <a:prstGeom prst="rect">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9" name="Shape 7"/>
          <p:cNvSpPr/>
          <p:nvPr/>
        </p:nvSpPr>
        <p:spPr>
          <a:xfrm>
            <a:off x="731520" y="1633728"/>
            <a:ext cx="2316480" cy="292608"/>
          </a:xfrm>
          <a:prstGeom prst="roundRect">
            <a:avLst>
              <a:gd name="adj" fmla="val 16667"/>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731520" y="1633728"/>
            <a:ext cx="2316480" cy="292608"/>
          </a:xfrm>
          <a:prstGeom prst="rect">
            <a:avLst/>
          </a:prstGeom>
          <a:noFill/>
          <a:ln/>
        </p:spPr>
        <p:txBody>
          <a:bodyPr wrap="square" lIns="0" tIns="0" rIns="0" bIns="0" rtlCol="0" anchor="ctr"/>
          <a:lstStyle/>
          <a:p>
            <a:pPr algn="ctr" defTabSz="1219170"/>
            <a:r>
              <a:rPr lang="en-US" sz="1067" b="1" dirty="0">
                <a:solidFill>
                  <a:srgbClr val="FFFFFF"/>
                </a:solidFill>
                <a:latin typeface="Cambria" panose="02040503050406030204" pitchFamily="18" charset="0"/>
                <a:ea typeface="Cambria" panose="02040503050406030204" pitchFamily="18" charset="0"/>
                <a:cs typeface="Calibri" pitchFamily="34" charset="-120"/>
              </a:rPr>
              <a:t>The convention itself</a:t>
            </a:r>
            <a:endParaRPr lang="en-US" sz="1067"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3194304" y="1633728"/>
            <a:ext cx="8290560" cy="292608"/>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① Core legal architecture: four key elements for any future regime</a:t>
            </a:r>
            <a:endParaRPr lang="en-US" sz="1333" dirty="0">
              <a:solidFill>
                <a:prstClr val="black"/>
              </a:solidFill>
              <a:latin typeface="Cambria" panose="02040503050406030204" pitchFamily="18" charset="0"/>
              <a:ea typeface="Cambria" panose="02040503050406030204" pitchFamily="18" charset="0"/>
            </a:endParaRPr>
          </a:p>
        </p:txBody>
      </p:sp>
      <p:sp>
        <p:nvSpPr>
          <p:cNvPr id="12" name="Shape 10"/>
          <p:cNvSpPr/>
          <p:nvPr/>
        </p:nvSpPr>
        <p:spPr>
          <a:xfrm>
            <a:off x="548640" y="2048256"/>
            <a:ext cx="2682240" cy="12801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548640" y="2048256"/>
            <a:ext cx="2682240" cy="85344"/>
          </a:xfrm>
          <a:prstGeom prst="rect">
            <a:avLst/>
          </a:prstGeom>
          <a:solidFill>
            <a:srgbClr val="2E7D32"/>
          </a:solidFill>
          <a:ln w="12700">
            <a:solidFill>
              <a:srgbClr val="2E7D32"/>
            </a:solidFill>
            <a:prstDash val="solid"/>
          </a:ln>
        </p:spPr>
        <p:txBody>
          <a:bodyPr/>
          <a:lstStyle/>
          <a:p>
            <a:pPr defTabSz="1219170"/>
            <a:endParaRPr lang="en-US" sz="2400" i="1">
              <a:solidFill>
                <a:prstClr val="black"/>
              </a:solidFill>
              <a:latin typeface="Cambria" panose="02040503050406030204" pitchFamily="18" charset="0"/>
              <a:ea typeface="Cambria" panose="02040503050406030204" pitchFamily="18" charset="0"/>
            </a:endParaRPr>
          </a:p>
        </p:txBody>
      </p:sp>
      <p:sp>
        <p:nvSpPr>
          <p:cNvPr id="14" name="Text 12"/>
          <p:cNvSpPr/>
          <p:nvPr/>
        </p:nvSpPr>
        <p:spPr>
          <a:xfrm>
            <a:off x="670560" y="2182368"/>
            <a:ext cx="2438400" cy="414528"/>
          </a:xfrm>
          <a:prstGeom prst="rect">
            <a:avLst/>
          </a:prstGeom>
          <a:noFill/>
          <a:ln/>
        </p:spPr>
        <p:txBody>
          <a:bodyPr wrap="square" lIns="0" tIns="0" rIns="0" bIns="0" rtlCol="0" anchor="ctr"/>
          <a:lstStyle/>
          <a:p>
            <a:pPr defTabSz="1219170"/>
            <a:r>
              <a:rPr lang="en-US" sz="1200" i="1" dirty="0">
                <a:solidFill>
                  <a:srgbClr val="0D2A5C"/>
                </a:solidFill>
                <a:latin typeface="Cambria" panose="02040503050406030204" pitchFamily="18" charset="0"/>
                <a:ea typeface="Cambria" panose="02040503050406030204" pitchFamily="18" charset="0"/>
                <a:cs typeface="Calibri" pitchFamily="34" charset="-120"/>
              </a:rPr>
              <a:t>①  Strict liability</a:t>
            </a:r>
            <a:endParaRPr lang="en-US" sz="1200" i="1" dirty="0">
              <a:solidFill>
                <a:prstClr val="black"/>
              </a:solidFill>
              <a:latin typeface="Cambria" panose="02040503050406030204" pitchFamily="18" charset="0"/>
              <a:ea typeface="Cambria" panose="02040503050406030204" pitchFamily="18" charset="0"/>
            </a:endParaRPr>
          </a:p>
        </p:txBody>
      </p:sp>
      <p:sp>
        <p:nvSpPr>
          <p:cNvPr id="15" name="Text 13"/>
          <p:cNvSpPr/>
          <p:nvPr/>
        </p:nvSpPr>
        <p:spPr>
          <a:xfrm>
            <a:off x="670560" y="2633472"/>
            <a:ext cx="2438400" cy="1194816"/>
          </a:xfrm>
          <a:prstGeom prst="rect">
            <a:avLst/>
          </a:prstGeom>
          <a:noFill/>
          <a:ln/>
        </p:spPr>
        <p:txBody>
          <a:bodyPr wrap="square" lIns="0" tIns="0" rIns="0" bIns="0" rtlCol="0" anchor="t"/>
          <a:lstStyle/>
          <a:p>
            <a:pPr defTabSz="1219170"/>
            <a:r>
              <a:rPr lang="en-US" sz="1067" dirty="0">
                <a:solidFill>
                  <a:srgbClr val="5A6272"/>
                </a:solidFill>
                <a:latin typeface="Cambria" panose="02040503050406030204" pitchFamily="18" charset="0"/>
                <a:ea typeface="Cambria" panose="02040503050406030204" pitchFamily="18" charset="0"/>
                <a:cs typeface="Calibri" pitchFamily="34" charset="-120"/>
              </a:rPr>
              <a:t>Broadly accepted as uncontroversial for any future regime.</a:t>
            </a:r>
            <a:endParaRPr lang="en-US" sz="1067" dirty="0">
              <a:solidFill>
                <a:prstClr val="black"/>
              </a:solidFill>
              <a:latin typeface="Cambria" panose="02040503050406030204" pitchFamily="18" charset="0"/>
              <a:ea typeface="Cambria" panose="02040503050406030204" pitchFamily="18" charset="0"/>
            </a:endParaRPr>
          </a:p>
        </p:txBody>
      </p:sp>
      <p:sp>
        <p:nvSpPr>
          <p:cNvPr id="16" name="Shape 14"/>
          <p:cNvSpPr/>
          <p:nvPr/>
        </p:nvSpPr>
        <p:spPr>
          <a:xfrm>
            <a:off x="3377184" y="2048256"/>
            <a:ext cx="2682240" cy="12801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17" name="Shape 15"/>
          <p:cNvSpPr/>
          <p:nvPr/>
        </p:nvSpPr>
        <p:spPr>
          <a:xfrm>
            <a:off x="3377184" y="2048256"/>
            <a:ext cx="2682240" cy="85344"/>
          </a:xfrm>
          <a:prstGeom prst="rect">
            <a:avLst/>
          </a:prstGeom>
          <a:solidFill>
            <a:srgbClr val="2E7D32"/>
          </a:solidFill>
          <a:ln w="12700">
            <a:solidFill>
              <a:srgbClr val="2E7D32"/>
            </a:solidFill>
            <a:prstDash val="solid"/>
          </a:ln>
        </p:spPr>
        <p:txBody>
          <a:bodyPr/>
          <a:lstStyle/>
          <a:p>
            <a:pPr defTabSz="1219170"/>
            <a:endParaRPr lang="en-US" sz="2400" i="1">
              <a:solidFill>
                <a:prstClr val="black"/>
              </a:solidFill>
              <a:latin typeface="Cambria" panose="02040503050406030204" pitchFamily="18" charset="0"/>
              <a:ea typeface="Cambria" panose="02040503050406030204" pitchFamily="18" charset="0"/>
            </a:endParaRPr>
          </a:p>
        </p:txBody>
      </p:sp>
      <p:sp>
        <p:nvSpPr>
          <p:cNvPr id="18" name="Text 16"/>
          <p:cNvSpPr/>
          <p:nvPr/>
        </p:nvSpPr>
        <p:spPr>
          <a:xfrm>
            <a:off x="3499104" y="2182368"/>
            <a:ext cx="2438400" cy="414528"/>
          </a:xfrm>
          <a:prstGeom prst="rect">
            <a:avLst/>
          </a:prstGeom>
          <a:noFill/>
          <a:ln/>
        </p:spPr>
        <p:txBody>
          <a:bodyPr wrap="square" lIns="0" tIns="0" rIns="0" bIns="0" rtlCol="0" anchor="ctr"/>
          <a:lstStyle/>
          <a:p>
            <a:pPr defTabSz="1219170"/>
            <a:r>
              <a:rPr lang="en-US" sz="1200" i="1" dirty="0">
                <a:solidFill>
                  <a:srgbClr val="0D2A5C"/>
                </a:solidFill>
                <a:latin typeface="Cambria" panose="02040503050406030204" pitchFamily="18" charset="0"/>
                <a:ea typeface="Cambria" panose="02040503050406030204" pitchFamily="18" charset="0"/>
                <a:cs typeface="Calibri" pitchFamily="34" charset="-120"/>
              </a:rPr>
              <a:t>②  Legal channelling</a:t>
            </a:r>
            <a:endParaRPr lang="en-US" sz="1200" i="1" dirty="0">
              <a:solidFill>
                <a:prstClr val="black"/>
              </a:solidFill>
              <a:latin typeface="Cambria" panose="02040503050406030204" pitchFamily="18" charset="0"/>
              <a:ea typeface="Cambria" panose="02040503050406030204" pitchFamily="18" charset="0"/>
            </a:endParaRPr>
          </a:p>
        </p:txBody>
      </p:sp>
      <p:sp>
        <p:nvSpPr>
          <p:cNvPr id="19" name="Text 17"/>
          <p:cNvSpPr/>
          <p:nvPr/>
        </p:nvSpPr>
        <p:spPr>
          <a:xfrm>
            <a:off x="3499104" y="2633472"/>
            <a:ext cx="2438400" cy="1194816"/>
          </a:xfrm>
          <a:prstGeom prst="rect">
            <a:avLst/>
          </a:prstGeom>
          <a:noFill/>
          <a:ln/>
        </p:spPr>
        <p:txBody>
          <a:bodyPr wrap="square" lIns="0" tIns="0" rIns="0" bIns="0" rtlCol="0" anchor="t"/>
          <a:lstStyle/>
          <a:p>
            <a:pPr defTabSz="1219170"/>
            <a:r>
              <a:rPr lang="en-US" sz="1067" dirty="0">
                <a:solidFill>
                  <a:srgbClr val="5A6272"/>
                </a:solidFill>
                <a:latin typeface="Cambria" panose="02040503050406030204" pitchFamily="18" charset="0"/>
                <a:ea typeface="Cambria" panose="02040503050406030204" pitchFamily="18" charset="0"/>
                <a:cs typeface="Calibri" pitchFamily="34" charset="-120"/>
              </a:rPr>
              <a:t>Most debated element: Bunkers does not channel. Scope of channelling will be a critical design choice.</a:t>
            </a:r>
            <a:endParaRPr lang="en-US" sz="1067" dirty="0">
              <a:solidFill>
                <a:prstClr val="black"/>
              </a:solidFill>
              <a:latin typeface="Cambria" panose="02040503050406030204" pitchFamily="18" charset="0"/>
              <a:ea typeface="Cambria" panose="02040503050406030204" pitchFamily="18" charset="0"/>
            </a:endParaRPr>
          </a:p>
        </p:txBody>
      </p:sp>
      <p:sp>
        <p:nvSpPr>
          <p:cNvPr id="20" name="Shape 18"/>
          <p:cNvSpPr/>
          <p:nvPr/>
        </p:nvSpPr>
        <p:spPr>
          <a:xfrm>
            <a:off x="6205728" y="2048256"/>
            <a:ext cx="2682240" cy="12801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1" name="Shape 19"/>
          <p:cNvSpPr/>
          <p:nvPr/>
        </p:nvSpPr>
        <p:spPr>
          <a:xfrm>
            <a:off x="6205728" y="2048256"/>
            <a:ext cx="2682240" cy="85344"/>
          </a:xfrm>
          <a:prstGeom prst="rect">
            <a:avLst/>
          </a:prstGeom>
          <a:solidFill>
            <a:srgbClr val="2E7D32"/>
          </a:solidFill>
          <a:ln w="12700">
            <a:solidFill>
              <a:srgbClr val="2E7D32"/>
            </a:solidFill>
            <a:prstDash val="solid"/>
          </a:ln>
        </p:spPr>
        <p:txBody>
          <a:bodyPr/>
          <a:lstStyle/>
          <a:p>
            <a:pPr defTabSz="1219170"/>
            <a:endParaRPr lang="en-US" sz="2400" i="1">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6327648" y="2182368"/>
            <a:ext cx="2438400" cy="414528"/>
          </a:xfrm>
          <a:prstGeom prst="rect">
            <a:avLst/>
          </a:prstGeom>
          <a:noFill/>
          <a:ln/>
        </p:spPr>
        <p:txBody>
          <a:bodyPr wrap="square" lIns="0" tIns="0" rIns="0" bIns="0" rtlCol="0" anchor="ctr"/>
          <a:lstStyle/>
          <a:p>
            <a:pPr defTabSz="1219170"/>
            <a:r>
              <a:rPr lang="en-US" sz="1200" i="1" dirty="0">
                <a:solidFill>
                  <a:srgbClr val="0D2A5C"/>
                </a:solidFill>
                <a:latin typeface="Cambria" panose="02040503050406030204" pitchFamily="18" charset="0"/>
                <a:ea typeface="Cambria" panose="02040503050406030204" pitchFamily="18" charset="0"/>
                <a:cs typeface="Calibri" pitchFamily="34" charset="-120"/>
              </a:rPr>
              <a:t>③  Limitation of liability</a:t>
            </a:r>
            <a:endParaRPr lang="en-US" sz="1200" i="1" dirty="0">
              <a:solidFill>
                <a:prstClr val="black"/>
              </a:solidFill>
              <a:latin typeface="Cambria" panose="02040503050406030204" pitchFamily="18" charset="0"/>
              <a:ea typeface="Cambria" panose="02040503050406030204" pitchFamily="18" charset="0"/>
            </a:endParaRPr>
          </a:p>
        </p:txBody>
      </p:sp>
      <p:sp>
        <p:nvSpPr>
          <p:cNvPr id="23" name="Text 21"/>
          <p:cNvSpPr/>
          <p:nvPr/>
        </p:nvSpPr>
        <p:spPr>
          <a:xfrm>
            <a:off x="6327648" y="2633472"/>
            <a:ext cx="2438400" cy="1194816"/>
          </a:xfrm>
          <a:prstGeom prst="rect">
            <a:avLst/>
          </a:prstGeom>
          <a:noFill/>
          <a:ln/>
        </p:spPr>
        <p:txBody>
          <a:bodyPr wrap="square" lIns="0" tIns="0" rIns="0" bIns="0" rtlCol="0" anchor="t"/>
          <a:lstStyle/>
          <a:p>
            <a:pPr defTabSz="1219170"/>
            <a:r>
              <a:rPr lang="en-US" sz="1067" dirty="0">
                <a:solidFill>
                  <a:srgbClr val="5A6272"/>
                </a:solidFill>
                <a:latin typeface="Cambria" panose="02040503050406030204" pitchFamily="18" charset="0"/>
                <a:ea typeface="Cambria" panose="02040503050406030204" pitchFamily="18" charset="0"/>
                <a:cs typeface="Calibri" pitchFamily="34" charset="-120"/>
              </a:rPr>
              <a:t>LLMC linkage or separate limits? Current LLMC ceilings may be inadequate given the risk profiles of alternative fuels.</a:t>
            </a:r>
            <a:endParaRPr lang="en-US" sz="1067" dirty="0">
              <a:solidFill>
                <a:prstClr val="black"/>
              </a:solidFill>
              <a:latin typeface="Cambria" panose="02040503050406030204" pitchFamily="18" charset="0"/>
              <a:ea typeface="Cambria" panose="02040503050406030204" pitchFamily="18" charset="0"/>
            </a:endParaRPr>
          </a:p>
        </p:txBody>
      </p:sp>
      <p:sp>
        <p:nvSpPr>
          <p:cNvPr id="24" name="Shape 22"/>
          <p:cNvSpPr/>
          <p:nvPr/>
        </p:nvSpPr>
        <p:spPr>
          <a:xfrm>
            <a:off x="9034272" y="2048256"/>
            <a:ext cx="2682240" cy="1280160"/>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5" name="Shape 23"/>
          <p:cNvSpPr/>
          <p:nvPr/>
        </p:nvSpPr>
        <p:spPr>
          <a:xfrm>
            <a:off x="9034272" y="2048256"/>
            <a:ext cx="2682240" cy="85344"/>
          </a:xfrm>
          <a:prstGeom prst="rect">
            <a:avLst/>
          </a:prstGeom>
          <a:solidFill>
            <a:srgbClr val="2E7D32"/>
          </a:solidFill>
          <a:ln w="12700">
            <a:solidFill>
              <a:srgbClr val="2E7D32"/>
            </a:solidFill>
            <a:prstDash val="solid"/>
          </a:ln>
        </p:spPr>
        <p:txBody>
          <a:bodyPr/>
          <a:lstStyle/>
          <a:p>
            <a:pPr defTabSz="1219170"/>
            <a:endParaRPr lang="en-US" sz="2400" i="1">
              <a:solidFill>
                <a:prstClr val="black"/>
              </a:solidFill>
              <a:latin typeface="Cambria" panose="02040503050406030204" pitchFamily="18" charset="0"/>
              <a:ea typeface="Cambria" panose="02040503050406030204" pitchFamily="18" charset="0"/>
            </a:endParaRPr>
          </a:p>
        </p:txBody>
      </p:sp>
      <p:sp>
        <p:nvSpPr>
          <p:cNvPr id="26" name="Text 24"/>
          <p:cNvSpPr/>
          <p:nvPr/>
        </p:nvSpPr>
        <p:spPr>
          <a:xfrm>
            <a:off x="9156192" y="2182368"/>
            <a:ext cx="2438400" cy="414528"/>
          </a:xfrm>
          <a:prstGeom prst="rect">
            <a:avLst/>
          </a:prstGeom>
          <a:noFill/>
          <a:ln/>
        </p:spPr>
        <p:txBody>
          <a:bodyPr wrap="square" lIns="0" tIns="0" rIns="0" bIns="0" rtlCol="0" anchor="ctr"/>
          <a:lstStyle/>
          <a:p>
            <a:pPr defTabSz="1219170"/>
            <a:r>
              <a:rPr lang="en-US" sz="1200" i="1" dirty="0">
                <a:solidFill>
                  <a:srgbClr val="0D2A5C"/>
                </a:solidFill>
                <a:latin typeface="Cambria" panose="02040503050406030204" pitchFamily="18" charset="0"/>
                <a:ea typeface="Cambria" panose="02040503050406030204" pitchFamily="18" charset="0"/>
                <a:cs typeface="Calibri" pitchFamily="34" charset="-120"/>
              </a:rPr>
              <a:t>④  Compulsory insurance</a:t>
            </a:r>
            <a:endParaRPr lang="en-US" sz="1200" i="1" dirty="0">
              <a:solidFill>
                <a:prstClr val="black"/>
              </a:solidFill>
              <a:latin typeface="Cambria" panose="02040503050406030204" pitchFamily="18" charset="0"/>
              <a:ea typeface="Cambria" panose="02040503050406030204" pitchFamily="18" charset="0"/>
            </a:endParaRPr>
          </a:p>
          <a:p>
            <a:pPr defTabSz="1219170"/>
            <a:r>
              <a:rPr lang="en-US" sz="1200" i="1" dirty="0">
                <a:solidFill>
                  <a:srgbClr val="0D2A5C"/>
                </a:solidFill>
                <a:latin typeface="Cambria" panose="02040503050406030204" pitchFamily="18" charset="0"/>
                <a:ea typeface="Cambria" panose="02040503050406030204" pitchFamily="18" charset="0"/>
                <a:cs typeface="Calibri" pitchFamily="34" charset="-120"/>
              </a:rPr>
              <a:t>+ direct action</a:t>
            </a:r>
            <a:endParaRPr lang="en-US" sz="1200" i="1" dirty="0">
              <a:solidFill>
                <a:prstClr val="black"/>
              </a:solidFill>
              <a:latin typeface="Cambria" panose="02040503050406030204" pitchFamily="18" charset="0"/>
              <a:ea typeface="Cambria" panose="02040503050406030204" pitchFamily="18" charset="0"/>
            </a:endParaRPr>
          </a:p>
        </p:txBody>
      </p:sp>
      <p:sp>
        <p:nvSpPr>
          <p:cNvPr id="27" name="Text 25"/>
          <p:cNvSpPr/>
          <p:nvPr/>
        </p:nvSpPr>
        <p:spPr>
          <a:xfrm>
            <a:off x="9156192" y="2633472"/>
            <a:ext cx="2438400" cy="1194816"/>
          </a:xfrm>
          <a:prstGeom prst="rect">
            <a:avLst/>
          </a:prstGeom>
          <a:noFill/>
          <a:ln/>
        </p:spPr>
        <p:txBody>
          <a:bodyPr wrap="square" lIns="0" tIns="0" rIns="0" bIns="0" rtlCol="0" anchor="t"/>
          <a:lstStyle/>
          <a:p>
            <a:pPr defTabSz="1219170"/>
            <a:r>
              <a:rPr lang="en-US" sz="1067" dirty="0">
                <a:solidFill>
                  <a:srgbClr val="5A6272"/>
                </a:solidFill>
                <a:latin typeface="Cambria" panose="02040503050406030204" pitchFamily="18" charset="0"/>
                <a:ea typeface="Cambria" panose="02040503050406030204" pitchFamily="18" charset="0"/>
                <a:cs typeface="Calibri" pitchFamily="34" charset="-120"/>
              </a:rPr>
              <a:t>Broadly uncontroversial.</a:t>
            </a:r>
            <a:endParaRPr lang="en-US" sz="1067" dirty="0">
              <a:solidFill>
                <a:prstClr val="black"/>
              </a:solidFill>
              <a:latin typeface="Cambria" panose="02040503050406030204" pitchFamily="18" charset="0"/>
              <a:ea typeface="Cambria" panose="02040503050406030204" pitchFamily="18" charset="0"/>
            </a:endParaRPr>
          </a:p>
        </p:txBody>
      </p:sp>
      <p:sp>
        <p:nvSpPr>
          <p:cNvPr id="28" name="Shape 26"/>
          <p:cNvSpPr/>
          <p:nvPr/>
        </p:nvSpPr>
        <p:spPr>
          <a:xfrm>
            <a:off x="548640" y="3771392"/>
            <a:ext cx="5462016" cy="2097024"/>
          </a:xfrm>
          <a:prstGeom prst="rect">
            <a:avLst/>
          </a:prstGeom>
          <a:solidFill>
            <a:srgbClr val="EEF3FA"/>
          </a:solidFill>
          <a:ln w="12700">
            <a:solidFill>
              <a:srgbClr val="EEF3FA"/>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29" name="Shape 27"/>
          <p:cNvSpPr/>
          <p:nvPr/>
        </p:nvSpPr>
        <p:spPr>
          <a:xfrm>
            <a:off x="548640" y="3771392"/>
            <a:ext cx="73152" cy="2097024"/>
          </a:xfrm>
          <a:prstGeom prst="rect">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30" name="Shape 28"/>
          <p:cNvSpPr/>
          <p:nvPr/>
        </p:nvSpPr>
        <p:spPr>
          <a:xfrm>
            <a:off x="731520" y="3820160"/>
            <a:ext cx="2316480" cy="292608"/>
          </a:xfrm>
          <a:prstGeom prst="roundRect">
            <a:avLst>
              <a:gd name="adj" fmla="val 16667"/>
            </a:avLst>
          </a:prstGeom>
          <a:solidFill>
            <a:srgbClr val="2E7D32"/>
          </a:solidFill>
          <a:ln w="12700">
            <a:solidFill>
              <a:srgbClr val="2E7D32"/>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31" name="Text 29"/>
          <p:cNvSpPr/>
          <p:nvPr/>
        </p:nvSpPr>
        <p:spPr>
          <a:xfrm>
            <a:off x="731520" y="3820160"/>
            <a:ext cx="2316480" cy="292608"/>
          </a:xfrm>
          <a:prstGeom prst="rect">
            <a:avLst/>
          </a:prstGeom>
          <a:noFill/>
          <a:ln/>
        </p:spPr>
        <p:txBody>
          <a:bodyPr wrap="square" lIns="0" tIns="0" rIns="0" bIns="0" rtlCol="0" anchor="ctr"/>
          <a:lstStyle/>
          <a:p>
            <a:pPr algn="ctr" defTabSz="1219170"/>
            <a:r>
              <a:rPr lang="en-US" sz="1067" b="1" dirty="0">
                <a:solidFill>
                  <a:srgbClr val="FFFFFF"/>
                </a:solidFill>
                <a:latin typeface="Cambria" panose="02040503050406030204" pitchFamily="18" charset="0"/>
                <a:ea typeface="Cambria" panose="02040503050406030204" pitchFamily="18" charset="0"/>
                <a:cs typeface="Calibri" pitchFamily="34" charset="-120"/>
              </a:rPr>
              <a:t>The convention itself</a:t>
            </a:r>
            <a:endParaRPr lang="en-US" sz="1067" dirty="0">
              <a:solidFill>
                <a:prstClr val="black"/>
              </a:solidFill>
              <a:latin typeface="Cambria" panose="02040503050406030204" pitchFamily="18" charset="0"/>
              <a:ea typeface="Cambria" panose="02040503050406030204" pitchFamily="18" charset="0"/>
            </a:endParaRPr>
          </a:p>
        </p:txBody>
      </p:sp>
      <p:sp>
        <p:nvSpPr>
          <p:cNvPr id="32" name="Text 30"/>
          <p:cNvSpPr/>
          <p:nvPr/>
        </p:nvSpPr>
        <p:spPr>
          <a:xfrm>
            <a:off x="731520" y="4161536"/>
            <a:ext cx="5120640" cy="316992"/>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② Binding international regime preferred</a:t>
            </a:r>
            <a:endParaRPr lang="en-US" sz="1333" dirty="0">
              <a:solidFill>
                <a:prstClr val="black"/>
              </a:solidFill>
              <a:latin typeface="Cambria" panose="02040503050406030204" pitchFamily="18" charset="0"/>
              <a:ea typeface="Cambria" panose="02040503050406030204" pitchFamily="18" charset="0"/>
            </a:endParaRPr>
          </a:p>
        </p:txBody>
      </p:sp>
      <p:sp>
        <p:nvSpPr>
          <p:cNvPr id="33" name="Text 31"/>
          <p:cNvSpPr/>
          <p:nvPr/>
        </p:nvSpPr>
        <p:spPr>
          <a:xfrm>
            <a:off x="731520" y="4527296"/>
            <a:ext cx="5120640" cy="1219200"/>
          </a:xfrm>
          <a:prstGeom prst="rect">
            <a:avLst/>
          </a:prstGeom>
          <a:noFill/>
          <a:ln/>
        </p:spPr>
        <p:txBody>
          <a:bodyPr wrap="square" lIns="0" tIns="0" rIns="0" bIns="0" rtlCol="0" anchor="t"/>
          <a:lstStyle/>
          <a:p>
            <a:pPr defTabSz="1219170"/>
            <a:r>
              <a:rPr lang="en-US" sz="1133" dirty="0">
                <a:solidFill>
                  <a:srgbClr val="5A6272"/>
                </a:solidFill>
                <a:latin typeface="Cambria" panose="02040503050406030204" pitchFamily="18" charset="0"/>
                <a:ea typeface="Cambria" panose="02040503050406030204" pitchFamily="18" charset="0"/>
                <a:cs typeface="Calibri" pitchFamily="34" charset="-120"/>
              </a:rPr>
              <a:t>TOVALOP and CRISTAL showed voluntary schemes are useful stopgaps but not durable. </a:t>
            </a:r>
          </a:p>
          <a:p>
            <a:pPr defTabSz="1219170"/>
            <a:endParaRPr lang="en-US" sz="1133"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133" dirty="0">
                <a:solidFill>
                  <a:srgbClr val="5A6272"/>
                </a:solidFill>
                <a:latin typeface="Cambria" panose="02040503050406030204" pitchFamily="18" charset="0"/>
                <a:ea typeface="Cambria" panose="02040503050406030204" pitchFamily="18" charset="0"/>
                <a:cs typeface="Calibri" pitchFamily="34" charset="-120"/>
              </a:rPr>
              <a:t>Large preference for binding international regime to prevent national and regional patchworks. </a:t>
            </a:r>
          </a:p>
          <a:p>
            <a:pPr defTabSz="1219170"/>
            <a:endParaRPr lang="en-US" sz="1133" dirty="0">
              <a:solidFill>
                <a:srgbClr val="5A6272"/>
              </a:solidFill>
              <a:latin typeface="Cambria" panose="02040503050406030204" pitchFamily="18" charset="0"/>
              <a:ea typeface="Cambria" panose="02040503050406030204" pitchFamily="18" charset="0"/>
              <a:cs typeface="Calibri" pitchFamily="34" charset="-120"/>
            </a:endParaRPr>
          </a:p>
        </p:txBody>
      </p:sp>
      <p:sp>
        <p:nvSpPr>
          <p:cNvPr id="34" name="Shape 32"/>
          <p:cNvSpPr/>
          <p:nvPr/>
        </p:nvSpPr>
        <p:spPr>
          <a:xfrm>
            <a:off x="6181344" y="3771392"/>
            <a:ext cx="5462016" cy="2097024"/>
          </a:xfrm>
          <a:prstGeom prst="rect">
            <a:avLst/>
          </a:prstGeom>
          <a:solidFill>
            <a:srgbClr val="FFEBEE"/>
          </a:solidFill>
          <a:ln w="12700">
            <a:solidFill>
              <a:srgbClr val="FFEBEE"/>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35" name="Shape 33"/>
          <p:cNvSpPr/>
          <p:nvPr/>
        </p:nvSpPr>
        <p:spPr>
          <a:xfrm>
            <a:off x="6181344" y="3771392"/>
            <a:ext cx="73152" cy="2097024"/>
          </a:xfrm>
          <a:prstGeom prst="rect">
            <a:avLst/>
          </a:prstGeom>
          <a:solidFill>
            <a:srgbClr val="C62828"/>
          </a:solidFill>
          <a:ln w="12700">
            <a:solidFill>
              <a:srgbClr val="C62828"/>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36" name="Shape 34"/>
          <p:cNvSpPr/>
          <p:nvPr/>
        </p:nvSpPr>
        <p:spPr>
          <a:xfrm>
            <a:off x="6364224" y="3820160"/>
            <a:ext cx="2316480" cy="292608"/>
          </a:xfrm>
          <a:prstGeom prst="roundRect">
            <a:avLst>
              <a:gd name="adj" fmla="val 16667"/>
            </a:avLst>
          </a:prstGeom>
          <a:solidFill>
            <a:srgbClr val="C62828"/>
          </a:solidFill>
          <a:ln w="12700">
            <a:solidFill>
              <a:srgbClr val="C62828"/>
            </a:solidFill>
            <a:prstDash val="solid"/>
          </a:ln>
        </p:spPr>
        <p:txBody>
          <a:bodyPr/>
          <a:lstStyle/>
          <a:p>
            <a:pPr defTabSz="1219170"/>
            <a:endParaRPr lang="en-US" sz="2400">
              <a:solidFill>
                <a:prstClr val="black"/>
              </a:solidFill>
              <a:latin typeface="Cambria" panose="02040503050406030204" pitchFamily="18" charset="0"/>
              <a:ea typeface="Cambria" panose="02040503050406030204" pitchFamily="18" charset="0"/>
            </a:endParaRPr>
          </a:p>
        </p:txBody>
      </p:sp>
      <p:sp>
        <p:nvSpPr>
          <p:cNvPr id="37" name="Text 35"/>
          <p:cNvSpPr/>
          <p:nvPr/>
        </p:nvSpPr>
        <p:spPr>
          <a:xfrm>
            <a:off x="6364224" y="3820160"/>
            <a:ext cx="2316480" cy="292608"/>
          </a:xfrm>
          <a:prstGeom prst="rect">
            <a:avLst/>
          </a:prstGeom>
          <a:noFill/>
          <a:ln/>
        </p:spPr>
        <p:txBody>
          <a:bodyPr wrap="square" lIns="0" tIns="0" rIns="0" bIns="0" rtlCol="0" anchor="ctr"/>
          <a:lstStyle/>
          <a:p>
            <a:pPr algn="ctr" defTabSz="1219170"/>
            <a:r>
              <a:rPr lang="en-US" sz="1067" b="1" dirty="0">
                <a:solidFill>
                  <a:srgbClr val="FFFFFF"/>
                </a:solidFill>
                <a:latin typeface="Cambria" panose="02040503050406030204" pitchFamily="18" charset="0"/>
                <a:ea typeface="Cambria" panose="02040503050406030204" pitchFamily="18" charset="0"/>
                <a:cs typeface="Calibri" pitchFamily="34" charset="-120"/>
              </a:rPr>
              <a:t>The convention itself</a:t>
            </a:r>
            <a:endParaRPr lang="en-US" sz="1067" dirty="0">
              <a:solidFill>
                <a:prstClr val="black"/>
              </a:solidFill>
              <a:latin typeface="Cambria" panose="02040503050406030204" pitchFamily="18" charset="0"/>
              <a:ea typeface="Cambria" panose="02040503050406030204" pitchFamily="18" charset="0"/>
            </a:endParaRPr>
          </a:p>
        </p:txBody>
      </p:sp>
      <p:sp>
        <p:nvSpPr>
          <p:cNvPr id="38" name="Text 36"/>
          <p:cNvSpPr/>
          <p:nvPr/>
        </p:nvSpPr>
        <p:spPr>
          <a:xfrm>
            <a:off x="6364224" y="4161536"/>
            <a:ext cx="5120640" cy="316992"/>
          </a:xfrm>
          <a:prstGeom prst="rect">
            <a:avLst/>
          </a:prstGeom>
          <a:noFill/>
          <a:ln/>
        </p:spPr>
        <p:txBody>
          <a:bodyPr wrap="square" lIns="0" tIns="0" rIns="0" bIns="0" rtlCol="0" anchor="ctr"/>
          <a:lstStyle/>
          <a:p>
            <a:pPr defTabSz="1219170"/>
            <a:r>
              <a:rPr lang="en-US" sz="1333" b="1" dirty="0">
                <a:solidFill>
                  <a:srgbClr val="C62828"/>
                </a:solidFill>
                <a:latin typeface="Cambria" panose="02040503050406030204" pitchFamily="18" charset="0"/>
                <a:ea typeface="Cambria" panose="02040503050406030204" pitchFamily="18" charset="0"/>
                <a:cs typeface="Calibri" pitchFamily="34" charset="-120"/>
              </a:rPr>
              <a:t>③ Complexity complicates implementation</a:t>
            </a:r>
            <a:endParaRPr lang="en-US" sz="1333" dirty="0">
              <a:solidFill>
                <a:prstClr val="black"/>
              </a:solidFill>
              <a:latin typeface="Cambria" panose="02040503050406030204" pitchFamily="18" charset="0"/>
              <a:ea typeface="Cambria" panose="02040503050406030204" pitchFamily="18" charset="0"/>
            </a:endParaRPr>
          </a:p>
        </p:txBody>
      </p:sp>
      <p:sp>
        <p:nvSpPr>
          <p:cNvPr id="39" name="Text 37"/>
          <p:cNvSpPr/>
          <p:nvPr/>
        </p:nvSpPr>
        <p:spPr>
          <a:xfrm>
            <a:off x="6364224" y="4527296"/>
            <a:ext cx="5120640" cy="1219200"/>
          </a:xfrm>
          <a:prstGeom prst="rect">
            <a:avLst/>
          </a:prstGeom>
          <a:noFill/>
          <a:ln/>
        </p:spPr>
        <p:txBody>
          <a:bodyPr wrap="square" lIns="0" tIns="0" rIns="0" bIns="0" rtlCol="0" anchor="t"/>
          <a:lstStyle/>
          <a:p>
            <a:pPr defTabSz="1219170"/>
            <a:r>
              <a:rPr lang="en-US" sz="1133" dirty="0">
                <a:solidFill>
                  <a:srgbClr val="5A6272"/>
                </a:solidFill>
                <a:latin typeface="Cambria" panose="02040503050406030204" pitchFamily="18" charset="0"/>
                <a:ea typeface="Cambria" panose="02040503050406030204" pitchFamily="18" charset="0"/>
                <a:cs typeface="Calibri" pitchFamily="34" charset="-120"/>
              </a:rPr>
              <a:t>The HNS Convention has not entered into force since 1996* in large part due to complexities such as defining receiver and fund contributions (as well as the administrative burdens on </a:t>
            </a:r>
            <a:r>
              <a:rPr lang="en-US" sz="1133" dirty="0" err="1">
                <a:solidFill>
                  <a:srgbClr val="5A6272"/>
                </a:solidFill>
                <a:latin typeface="Cambria" panose="02040503050406030204" pitchFamily="18" charset="0"/>
                <a:ea typeface="Cambria" panose="02040503050406030204" pitchFamily="18" charset="0"/>
                <a:cs typeface="Calibri" pitchFamily="34" charset="-120"/>
              </a:rPr>
              <a:t>ratifiying</a:t>
            </a:r>
            <a:r>
              <a:rPr lang="en-US" sz="1133">
                <a:solidFill>
                  <a:srgbClr val="5A6272"/>
                </a:solidFill>
                <a:latin typeface="Cambria" panose="02040503050406030204" pitchFamily="18" charset="0"/>
                <a:ea typeface="Cambria" panose="02040503050406030204" pitchFamily="18" charset="0"/>
                <a:cs typeface="Calibri" pitchFamily="34" charset="-120"/>
              </a:rPr>
              <a:t> states</a:t>
            </a:r>
            <a:r>
              <a:rPr lang="en-US" sz="1133" dirty="0">
                <a:solidFill>
                  <a:srgbClr val="5A6272"/>
                </a:solidFill>
                <a:latin typeface="Cambria" panose="02040503050406030204" pitchFamily="18" charset="0"/>
                <a:ea typeface="Cambria" panose="02040503050406030204" pitchFamily="18" charset="0"/>
                <a:cs typeface="Calibri" pitchFamily="34" charset="-120"/>
              </a:rPr>
              <a:t>). Simplicity is a design virtue. </a:t>
            </a:r>
          </a:p>
          <a:p>
            <a:pPr defTabSz="1219170"/>
            <a:endParaRPr lang="en-US" sz="1133"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067" i="1" dirty="0">
                <a:solidFill>
                  <a:srgbClr val="5A6272"/>
                </a:solidFill>
                <a:latin typeface="Cambria" panose="02040503050406030204" pitchFamily="18" charset="0"/>
                <a:ea typeface="Cambria" panose="02040503050406030204" pitchFamily="18" charset="0"/>
                <a:cs typeface="Calibri" pitchFamily="34" charset="-120"/>
              </a:rPr>
              <a:t>*earliest entry into force November 2027</a:t>
            </a:r>
            <a:endParaRPr lang="en-US" sz="1067" i="1" dirty="0">
              <a:solidFill>
                <a:prstClr val="black"/>
              </a:solidFill>
              <a:latin typeface="Cambria" panose="02040503050406030204" pitchFamily="18" charset="0"/>
              <a:ea typeface="Cambria" panose="02040503050406030204" pitchFamily="18" charset="0"/>
            </a:endParaRPr>
          </a:p>
        </p:txBody>
      </p:sp>
      <p:pic>
        <p:nvPicPr>
          <p:cNvPr id="40" name="Picture 2" descr="Congresso Marítimo Internacional - Rio de Janeiro Conference">
            <a:extLst>
              <a:ext uri="{FF2B5EF4-FFF2-40B4-BE49-F238E27FC236}">
                <a16:creationId xmlns:a16="http://schemas.microsoft.com/office/drawing/2014/main" id="{95D1B538-67C0-1C74-D5D2-F193788BA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How to draft and what not to do</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65760"/>
          </a:xfrm>
          <a:prstGeom prst="rect">
            <a:avLst/>
          </a:prstGeom>
          <a:noFill/>
          <a:ln/>
        </p:spPr>
        <p:txBody>
          <a:bodyPr wrap="square" lIns="0" tIns="0" rIns="0" bIns="0" rtlCol="0" anchor="t"/>
          <a:lstStyle/>
          <a:p>
            <a:pPr defTabSz="1219170"/>
            <a:r>
              <a:rPr lang="en-US" sz="1867" i="1" dirty="0">
                <a:solidFill>
                  <a:srgbClr val="0E7A8C"/>
                </a:solidFill>
                <a:latin typeface="Cambria" panose="02040503050406030204" pitchFamily="18" charset="0"/>
                <a:ea typeface="Cambria" panose="02040503050406030204" pitchFamily="18" charset="0"/>
                <a:cs typeface="Calibri" pitchFamily="34" charset="-120"/>
              </a:rPr>
              <a:t>Lessons on the drafting process</a:t>
            </a:r>
            <a:endParaRPr lang="en-US" sz="1867"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3596640" cy="3681984"/>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1584960"/>
            <a:ext cx="73152" cy="3681984"/>
          </a:xfrm>
          <a:prstGeom prst="rect">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9" name="Shape 7"/>
          <p:cNvSpPr/>
          <p:nvPr/>
        </p:nvSpPr>
        <p:spPr>
          <a:xfrm>
            <a:off x="731520" y="1633728"/>
            <a:ext cx="2316480" cy="292608"/>
          </a:xfrm>
          <a:prstGeom prst="roundRect">
            <a:avLst>
              <a:gd name="adj" fmla="val 16667"/>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731520" y="1633728"/>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Drafting process</a:t>
            </a:r>
            <a:endParaRPr lang="en-US" sz="1200"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731520" y="1975104"/>
            <a:ext cx="3267456" cy="438912"/>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④ Pragmatism and flexibility as success factors</a:t>
            </a:r>
            <a:endParaRPr lang="en-US" sz="1333" dirty="0">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731520" y="2462784"/>
            <a:ext cx="3267456" cy="2706624"/>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Diplomatic conferences were strategically managed: issues bundled, compromises prioritized over perfection. The CLC/Fund regime’s adaptability (through 1992 Protocols and tacit acceptance procedures) explains much of its longevity.</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t>
            </a:r>
            <a:r>
              <a:rPr lang="en-US" sz="1200" i="1" dirty="0">
                <a:solidFill>
                  <a:srgbClr val="5A6272"/>
                </a:solidFill>
                <a:latin typeface="Cambria" panose="02040503050406030204" pitchFamily="18" charset="0"/>
                <a:ea typeface="Cambria" panose="02040503050406030204" pitchFamily="18" charset="0"/>
                <a:cs typeface="Calibri" pitchFamily="34" charset="-120"/>
              </a:rPr>
              <a:t>A pragmatic, compromise-driven outcome was always preferable</a:t>
            </a:r>
            <a:r>
              <a:rPr lang="en-US" sz="1200" dirty="0">
                <a:solidFill>
                  <a:srgbClr val="5A6272"/>
                </a:solidFill>
                <a:latin typeface="Cambria" panose="02040503050406030204" pitchFamily="18" charset="0"/>
                <a:ea typeface="Cambria" panose="02040503050406030204" pitchFamily="18" charset="0"/>
                <a:cs typeface="Calibri" pitchFamily="34" charset="-120"/>
              </a:rPr>
              <a:t>." (Interviewee 2)</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4328160" y="1584960"/>
            <a:ext cx="3596640" cy="3681984"/>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4" name="Shape 12"/>
          <p:cNvSpPr/>
          <p:nvPr/>
        </p:nvSpPr>
        <p:spPr>
          <a:xfrm>
            <a:off x="4328160" y="1584960"/>
            <a:ext cx="73152" cy="3681984"/>
          </a:xfrm>
          <a:prstGeom prst="rect">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5" name="Shape 13"/>
          <p:cNvSpPr/>
          <p:nvPr/>
        </p:nvSpPr>
        <p:spPr>
          <a:xfrm>
            <a:off x="4511040" y="1633728"/>
            <a:ext cx="2316480" cy="292608"/>
          </a:xfrm>
          <a:prstGeom prst="roundRect">
            <a:avLst>
              <a:gd name="adj" fmla="val 16667"/>
            </a:avLst>
          </a:prstGeom>
          <a:solidFill>
            <a:srgbClr val="0E7A8C"/>
          </a:solidFill>
          <a:ln w="12700">
            <a:solidFill>
              <a:srgbClr val="0E7A8C"/>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6" name="Text 14"/>
          <p:cNvSpPr/>
          <p:nvPr/>
        </p:nvSpPr>
        <p:spPr>
          <a:xfrm>
            <a:off x="4511040" y="1633728"/>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Drafting process</a:t>
            </a:r>
            <a:endParaRPr lang="en-US" sz="1200" dirty="0">
              <a:solidFill>
                <a:prstClr val="black"/>
              </a:solidFill>
              <a:latin typeface="Cambria" panose="02040503050406030204" pitchFamily="18" charset="0"/>
              <a:ea typeface="Cambria" panose="02040503050406030204" pitchFamily="18" charset="0"/>
            </a:endParaRPr>
          </a:p>
        </p:txBody>
      </p:sp>
      <p:sp>
        <p:nvSpPr>
          <p:cNvPr id="17" name="Text 15"/>
          <p:cNvSpPr/>
          <p:nvPr/>
        </p:nvSpPr>
        <p:spPr>
          <a:xfrm>
            <a:off x="4511040" y="1975104"/>
            <a:ext cx="3267456" cy="438912"/>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⑤ Preparation is key</a:t>
            </a:r>
            <a:endParaRPr lang="en-US" sz="1333" dirty="0">
              <a:solidFill>
                <a:prstClr val="black"/>
              </a:solidFill>
              <a:latin typeface="Cambria" panose="02040503050406030204" pitchFamily="18" charset="0"/>
              <a:ea typeface="Cambria" panose="02040503050406030204" pitchFamily="18" charset="0"/>
            </a:endParaRPr>
          </a:p>
        </p:txBody>
      </p:sp>
      <p:sp>
        <p:nvSpPr>
          <p:cNvPr id="18" name="Text 16"/>
          <p:cNvSpPr/>
          <p:nvPr/>
        </p:nvSpPr>
        <p:spPr>
          <a:xfrm>
            <a:off x="4511040" y="2462784"/>
            <a:ext cx="3267456" cy="2706624"/>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The Brussels Convention on Nuclear Ships (1962) never entered into force, yet was the direct template for CLC 1969. Legal groundwork before political momentum arrives is invaluable. </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CMI's preparatory role for CLC, HNS and Bunkers is the analogy for the IWG's current work on alternative fuels. The Gothenburg and Tokyo papers are exactly this kind of groundwork.</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p:txBody>
      </p:sp>
      <p:sp>
        <p:nvSpPr>
          <p:cNvPr id="19" name="Shape 17"/>
          <p:cNvSpPr/>
          <p:nvPr/>
        </p:nvSpPr>
        <p:spPr>
          <a:xfrm>
            <a:off x="8117840" y="1584960"/>
            <a:ext cx="3596640" cy="3681984"/>
          </a:xfrm>
          <a:prstGeom prst="rect">
            <a:avLst/>
          </a:prstGeom>
          <a:solidFill>
            <a:srgbClr val="FFEBEE"/>
          </a:solidFill>
          <a:ln w="12700">
            <a:solidFill>
              <a:srgbClr val="FFEBEE"/>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0" name="Shape 18"/>
          <p:cNvSpPr/>
          <p:nvPr/>
        </p:nvSpPr>
        <p:spPr>
          <a:xfrm>
            <a:off x="8117840" y="1584960"/>
            <a:ext cx="73152" cy="3681984"/>
          </a:xfrm>
          <a:prstGeom prst="rect">
            <a:avLst/>
          </a:prstGeom>
          <a:solidFill>
            <a:srgbClr val="C62828"/>
          </a:solidFill>
          <a:ln w="12700">
            <a:solidFill>
              <a:srgbClr val="C62828"/>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1" name="Shape 19"/>
          <p:cNvSpPr/>
          <p:nvPr/>
        </p:nvSpPr>
        <p:spPr>
          <a:xfrm>
            <a:off x="8300720" y="1633728"/>
            <a:ext cx="2316480" cy="292608"/>
          </a:xfrm>
          <a:prstGeom prst="roundRect">
            <a:avLst>
              <a:gd name="adj" fmla="val 16667"/>
            </a:avLst>
          </a:prstGeom>
          <a:solidFill>
            <a:srgbClr val="C62828"/>
          </a:solidFill>
          <a:ln w="12700">
            <a:solidFill>
              <a:srgbClr val="C62828"/>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8300720" y="1633728"/>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Drafting process</a:t>
            </a:r>
            <a:endParaRPr lang="en-US" sz="1200" dirty="0">
              <a:solidFill>
                <a:prstClr val="black"/>
              </a:solidFill>
              <a:latin typeface="Cambria" panose="02040503050406030204" pitchFamily="18" charset="0"/>
              <a:ea typeface="Cambria" panose="02040503050406030204" pitchFamily="18" charset="0"/>
            </a:endParaRPr>
          </a:p>
        </p:txBody>
      </p:sp>
      <p:sp>
        <p:nvSpPr>
          <p:cNvPr id="23" name="Text 21"/>
          <p:cNvSpPr/>
          <p:nvPr/>
        </p:nvSpPr>
        <p:spPr>
          <a:xfrm>
            <a:off x="8300720" y="1975104"/>
            <a:ext cx="3267456" cy="438912"/>
          </a:xfrm>
          <a:prstGeom prst="rect">
            <a:avLst/>
          </a:prstGeom>
          <a:noFill/>
          <a:ln/>
        </p:spPr>
        <p:txBody>
          <a:bodyPr wrap="square" lIns="0" tIns="0" rIns="0" bIns="0" rtlCol="0" anchor="ctr"/>
          <a:lstStyle/>
          <a:p>
            <a:pPr defTabSz="1219170"/>
            <a:r>
              <a:rPr lang="en-US" sz="1333" b="1" dirty="0">
                <a:solidFill>
                  <a:srgbClr val="C62828"/>
                </a:solidFill>
                <a:latin typeface="Cambria" panose="02040503050406030204" pitchFamily="18" charset="0"/>
                <a:ea typeface="Cambria" panose="02040503050406030204" pitchFamily="18" charset="0"/>
                <a:cs typeface="Calibri" pitchFamily="34" charset="-120"/>
              </a:rPr>
              <a:t>⑥ Careful considerations for reopening conventions</a:t>
            </a:r>
            <a:endParaRPr lang="en-US" sz="1333" dirty="0">
              <a:solidFill>
                <a:prstClr val="black"/>
              </a:solidFill>
              <a:latin typeface="Cambria" panose="02040503050406030204" pitchFamily="18" charset="0"/>
              <a:ea typeface="Cambria" panose="02040503050406030204" pitchFamily="18" charset="0"/>
            </a:endParaRPr>
          </a:p>
        </p:txBody>
      </p:sp>
      <p:sp>
        <p:nvSpPr>
          <p:cNvPr id="24" name="Text 22"/>
          <p:cNvSpPr/>
          <p:nvPr/>
        </p:nvSpPr>
        <p:spPr>
          <a:xfrm>
            <a:off x="8300720" y="2462784"/>
            <a:ext cx="3267456" cy="2706624"/>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Near-universal agreement among interviewees: once reopened, a convention's full scope is subject to renegotiation, risking unintended consequences, gridlock, or loss of political support built up over decades.</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t>
            </a:r>
            <a:r>
              <a:rPr lang="en-US" sz="1200" i="1" dirty="0">
                <a:solidFill>
                  <a:srgbClr val="5A6272"/>
                </a:solidFill>
                <a:latin typeface="Cambria" panose="02040503050406030204" pitchFamily="18" charset="0"/>
                <a:ea typeface="Cambria" panose="02040503050406030204" pitchFamily="18" charset="0"/>
                <a:cs typeface="Calibri" pitchFamily="34" charset="-120"/>
              </a:rPr>
              <a:t>Re-opening conventions is a complex matter and should normally be avoided because we cannot predetermine the scope of amendments</a:t>
            </a:r>
            <a:r>
              <a:rPr lang="en-US" sz="1200" dirty="0">
                <a:solidFill>
                  <a:srgbClr val="5A6272"/>
                </a:solidFill>
                <a:latin typeface="Cambria" panose="02040503050406030204" pitchFamily="18" charset="0"/>
                <a:ea typeface="Cambria" panose="02040503050406030204" pitchFamily="18" charset="0"/>
                <a:cs typeface="Calibri" pitchFamily="34" charset="-120"/>
              </a:rPr>
              <a:t>." (Interviewee 6)</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For alternative fuels: extending existing conventions vs. a new standalone instrument requires very careful consideration.</a:t>
            </a:r>
            <a:endParaRPr lang="en-US" sz="1200" dirty="0">
              <a:solidFill>
                <a:prstClr val="black"/>
              </a:solidFill>
              <a:latin typeface="Cambria" panose="02040503050406030204" pitchFamily="18" charset="0"/>
              <a:ea typeface="Cambria" panose="02040503050406030204" pitchFamily="18" charset="0"/>
            </a:endParaRPr>
          </a:p>
        </p:txBody>
      </p:sp>
      <p:pic>
        <p:nvPicPr>
          <p:cNvPr id="27" name="Picture 2" descr="Congresso Marítimo Internacional - Rio de Janeiro Conference">
            <a:extLst>
              <a:ext uri="{FF2B5EF4-FFF2-40B4-BE49-F238E27FC236}">
                <a16:creationId xmlns:a16="http://schemas.microsoft.com/office/drawing/2014/main" id="{EE8FAF26-B8B1-E45F-8829-43F82947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Who needs to be at the table</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65760"/>
          </a:xfrm>
          <a:prstGeom prst="rect">
            <a:avLst/>
          </a:prstGeom>
          <a:noFill/>
          <a:ln/>
        </p:spPr>
        <p:txBody>
          <a:bodyPr wrap="square" lIns="0" tIns="0" rIns="0" bIns="0" rtlCol="0" anchor="t"/>
          <a:lstStyle/>
          <a:p>
            <a:pPr defTabSz="1219170"/>
            <a:r>
              <a:rPr lang="en-US" sz="1600" i="1" dirty="0">
                <a:solidFill>
                  <a:srgbClr val="0E7A8C"/>
                </a:solidFill>
                <a:latin typeface="Cambria" panose="02040503050406030204" pitchFamily="18" charset="0"/>
                <a:ea typeface="Cambria" panose="02040503050406030204" pitchFamily="18" charset="0"/>
                <a:cs typeface="Calibri" pitchFamily="34" charset="-120"/>
              </a:rPr>
              <a:t>Lessons on stakeholders involved</a:t>
            </a:r>
            <a:endParaRPr lang="en-US" sz="1600"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6766560" cy="4120896"/>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1584960"/>
            <a:ext cx="73152" cy="4120896"/>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9" name="Shape 7"/>
          <p:cNvSpPr/>
          <p:nvPr/>
        </p:nvSpPr>
        <p:spPr>
          <a:xfrm>
            <a:off x="731520" y="1633728"/>
            <a:ext cx="2316480" cy="292608"/>
          </a:xfrm>
          <a:prstGeom prst="roundRect">
            <a:avLst>
              <a:gd name="adj" fmla="val 16667"/>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731520" y="1633728"/>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Stakeholders involved</a:t>
            </a:r>
            <a:endParaRPr lang="en-US" sz="1200"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731520" y="1975104"/>
            <a:ext cx="6437376" cy="463296"/>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⑦ Broad support, political will, and the role of non-governmental stakeholders</a:t>
            </a:r>
            <a:endParaRPr lang="en-US" sz="1333" dirty="0">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731520" y="2487168"/>
            <a:ext cx="6437376" cy="877824"/>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Even the best-designed legal regimes fail without sustained political will and broad support. The HNS Convention illustrates how adoption is not ratification. "</a:t>
            </a:r>
            <a:r>
              <a:rPr lang="en-US" sz="1200" i="1" dirty="0">
                <a:solidFill>
                  <a:srgbClr val="5A6272"/>
                </a:solidFill>
                <a:latin typeface="Cambria" panose="02040503050406030204" pitchFamily="18" charset="0"/>
                <a:ea typeface="Cambria" panose="02040503050406030204" pitchFamily="18" charset="0"/>
                <a:cs typeface="Calibri" pitchFamily="34" charset="-120"/>
              </a:rPr>
              <a:t>It should not just be one country raising the issue: it requires broad support</a:t>
            </a:r>
            <a:r>
              <a:rPr lang="en-US" sz="1200" dirty="0">
                <a:solidFill>
                  <a:srgbClr val="5A6272"/>
                </a:solidFill>
                <a:latin typeface="Cambria" panose="02040503050406030204" pitchFamily="18" charset="0"/>
                <a:ea typeface="Cambria" panose="02040503050406030204" pitchFamily="18" charset="0"/>
                <a:cs typeface="Calibri" pitchFamily="34" charset="-120"/>
              </a:rPr>
              <a:t>." (Interviewee 11)</a:t>
            </a:r>
          </a:p>
          <a:p>
            <a:pPr defTabSz="1219170"/>
            <a:endParaRPr lang="en-US" sz="1200" dirty="0">
              <a:solidFill>
                <a:srgbClr val="5A6272"/>
              </a:solidFill>
              <a:latin typeface="Cambria" panose="02040503050406030204" pitchFamily="18" charset="0"/>
              <a:ea typeface="Cambria" panose="02040503050406030204" pitchFamily="18" charset="0"/>
              <a:cs typeface="Calibri" pitchFamily="34" charset="-12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P&amp;I Clubs, IOPC Funds, ITOPF, ICS, OCIMF, and INTERTANKO all played decisive roles in CLC/Fund and HNS, not only as lobbyists but as technical experts who shaped provisions. </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731520" y="4061968"/>
            <a:ext cx="6400800" cy="1170432"/>
          </a:xfrm>
          <a:prstGeom prst="rect">
            <a:avLst/>
          </a:prstGeom>
          <a:solidFill>
            <a:srgbClr val="C8DEF0"/>
          </a:solidFill>
          <a:ln w="12700">
            <a:solidFill>
              <a:srgbClr val="C8DEF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4" name="Shape 12"/>
          <p:cNvSpPr/>
          <p:nvPr/>
        </p:nvSpPr>
        <p:spPr>
          <a:xfrm>
            <a:off x="721360" y="4061968"/>
            <a:ext cx="60960" cy="1170432"/>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5" name="Text 13"/>
          <p:cNvSpPr/>
          <p:nvPr/>
        </p:nvSpPr>
        <p:spPr>
          <a:xfrm>
            <a:off x="877824" y="4110736"/>
            <a:ext cx="6096000" cy="292608"/>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CMI's historic role: the precise analogy for today</a:t>
            </a:r>
            <a:endParaRPr lang="en-US" sz="1333" dirty="0">
              <a:solidFill>
                <a:prstClr val="black"/>
              </a:solidFill>
              <a:latin typeface="Cambria" panose="02040503050406030204" pitchFamily="18" charset="0"/>
              <a:ea typeface="Cambria" panose="02040503050406030204" pitchFamily="18" charset="0"/>
            </a:endParaRPr>
          </a:p>
        </p:txBody>
      </p:sp>
      <p:sp>
        <p:nvSpPr>
          <p:cNvPr id="16" name="Text 14"/>
          <p:cNvSpPr/>
          <p:nvPr/>
        </p:nvSpPr>
        <p:spPr>
          <a:xfrm>
            <a:off x="877824" y="4427728"/>
            <a:ext cx="6096000" cy="731520"/>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CMI was cited by multiple interviewees as central to the creation of CLC. Over a century of advisory expertise to IM(C)O, bringing together national maritime law associations across jurisdictions to produce technically grounded, politically viable instruments. </a:t>
            </a:r>
            <a:endParaRPr lang="en-US" sz="1200" dirty="0">
              <a:solidFill>
                <a:prstClr val="black"/>
              </a:solidFill>
              <a:latin typeface="Cambria" panose="02040503050406030204" pitchFamily="18" charset="0"/>
              <a:ea typeface="Cambria" panose="02040503050406030204" pitchFamily="18" charset="0"/>
            </a:endParaRPr>
          </a:p>
        </p:txBody>
      </p:sp>
      <p:sp>
        <p:nvSpPr>
          <p:cNvPr id="18" name="Shape 16"/>
          <p:cNvSpPr/>
          <p:nvPr/>
        </p:nvSpPr>
        <p:spPr>
          <a:xfrm>
            <a:off x="7498080" y="1584960"/>
            <a:ext cx="4145280" cy="4120896"/>
          </a:xfrm>
          <a:prstGeom prst="rect">
            <a:avLst/>
          </a:prstGeom>
          <a:solidFill>
            <a:srgbClr val="EEF3FA"/>
          </a:solidFill>
          <a:ln w="12700">
            <a:solidFill>
              <a:srgbClr val="EEF3FA"/>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9" name="Shape 17"/>
          <p:cNvSpPr/>
          <p:nvPr/>
        </p:nvSpPr>
        <p:spPr>
          <a:xfrm>
            <a:off x="7498080" y="1584960"/>
            <a:ext cx="73152" cy="4120896"/>
          </a:xfrm>
          <a:prstGeom prst="rect">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0" name="Shape 18"/>
          <p:cNvSpPr/>
          <p:nvPr/>
        </p:nvSpPr>
        <p:spPr>
          <a:xfrm>
            <a:off x="7680960" y="1633728"/>
            <a:ext cx="2316480" cy="292608"/>
          </a:xfrm>
          <a:prstGeom prst="roundRect">
            <a:avLst>
              <a:gd name="adj" fmla="val 16667"/>
            </a:avLst>
          </a:prstGeom>
          <a:solidFill>
            <a:srgbClr val="1565A7"/>
          </a:solidFill>
          <a:ln w="12700">
            <a:solidFill>
              <a:srgbClr val="1565A7"/>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21" name="Text 19"/>
          <p:cNvSpPr/>
          <p:nvPr/>
        </p:nvSpPr>
        <p:spPr>
          <a:xfrm>
            <a:off x="7680960" y="1633728"/>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Stakeholders involved</a:t>
            </a:r>
            <a:endParaRPr lang="en-US" sz="1200" dirty="0">
              <a:solidFill>
                <a:prstClr val="black"/>
              </a:solidFill>
              <a:latin typeface="Cambria" panose="02040503050406030204" pitchFamily="18" charset="0"/>
              <a:ea typeface="Cambria" panose="02040503050406030204" pitchFamily="18" charset="0"/>
            </a:endParaRPr>
          </a:p>
        </p:txBody>
      </p:sp>
      <p:sp>
        <p:nvSpPr>
          <p:cNvPr id="22" name="Text 20"/>
          <p:cNvSpPr/>
          <p:nvPr/>
        </p:nvSpPr>
        <p:spPr>
          <a:xfrm>
            <a:off x="7680960" y="1975104"/>
            <a:ext cx="3803904" cy="438912"/>
          </a:xfrm>
          <a:prstGeom prst="rect">
            <a:avLst/>
          </a:prstGeom>
          <a:noFill/>
          <a:ln/>
        </p:spPr>
        <p:txBody>
          <a:bodyPr wrap="square" lIns="0" tIns="0" rIns="0" bIns="0" rtlCol="0" anchor="ctr"/>
          <a:lstStyle/>
          <a:p>
            <a:pP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⑧ Shared financial responsibility for legitimacy</a:t>
            </a:r>
            <a:endParaRPr lang="en-US" sz="1333" dirty="0">
              <a:solidFill>
                <a:prstClr val="black"/>
              </a:solidFill>
              <a:latin typeface="Cambria" panose="02040503050406030204" pitchFamily="18" charset="0"/>
              <a:ea typeface="Cambria" panose="02040503050406030204" pitchFamily="18" charset="0"/>
            </a:endParaRPr>
          </a:p>
        </p:txBody>
      </p:sp>
      <p:sp>
        <p:nvSpPr>
          <p:cNvPr id="23" name="Text 21"/>
          <p:cNvSpPr/>
          <p:nvPr/>
        </p:nvSpPr>
        <p:spPr>
          <a:xfrm>
            <a:off x="7680960" y="2462784"/>
            <a:ext cx="3803904" cy="3145536"/>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The CLC/Fund two-tier model was politically achievable because it distributed the burden fairly. </a:t>
            </a: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t>
            </a:r>
            <a:r>
              <a:rPr lang="en-US" sz="1200" i="1" dirty="0">
                <a:solidFill>
                  <a:srgbClr val="5A6272"/>
                </a:solidFill>
                <a:latin typeface="Cambria" panose="02040503050406030204" pitchFamily="18" charset="0"/>
                <a:ea typeface="Cambria" panose="02040503050406030204" pitchFamily="18" charset="0"/>
                <a:cs typeface="Calibri" pitchFamily="34" charset="-120"/>
              </a:rPr>
              <a:t>They successfully pushed for the principle that liability should be shared between shipowner interests and cargo interests</a:t>
            </a:r>
            <a:r>
              <a:rPr lang="en-US" sz="1200" dirty="0">
                <a:solidFill>
                  <a:srgbClr val="5A6272"/>
                </a:solidFill>
                <a:latin typeface="Cambria" panose="02040503050406030204" pitchFamily="18" charset="0"/>
                <a:ea typeface="Cambria" panose="02040503050406030204" pitchFamily="18" charset="0"/>
                <a:cs typeface="Calibri" pitchFamily="34" charset="-120"/>
              </a:rPr>
              <a:t>." (Interviewee 2)</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For alternative fuels (in case of fund): who contributes to a fund? Fuel producers? Receivers? Flag states? </a:t>
            </a:r>
            <a:endParaRPr lang="en-US" sz="1200" dirty="0">
              <a:solidFill>
                <a:prstClr val="black"/>
              </a:solidFill>
              <a:latin typeface="Cambria" panose="02040503050406030204" pitchFamily="18" charset="0"/>
              <a:ea typeface="Cambria" panose="02040503050406030204" pitchFamily="18" charset="0"/>
            </a:endParaRPr>
          </a:p>
        </p:txBody>
      </p:sp>
      <p:pic>
        <p:nvPicPr>
          <p:cNvPr id="24" name="Picture 2" descr="Congresso Marítimo Internacional - Rio de Janeiro Conference">
            <a:extLst>
              <a:ext uri="{FF2B5EF4-FFF2-40B4-BE49-F238E27FC236}">
                <a16:creationId xmlns:a16="http://schemas.microsoft.com/office/drawing/2014/main" id="{1176774D-6325-9023-2AB0-B761B82FF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3200" b="1" dirty="0">
                <a:solidFill>
                  <a:srgbClr val="0D2A5C"/>
                </a:solidFill>
                <a:latin typeface="Cambria" panose="02040503050406030204" pitchFamily="18" charset="0"/>
                <a:ea typeface="Cambria" panose="02040503050406030204" pitchFamily="18" charset="0"/>
                <a:cs typeface="Calibri" pitchFamily="34" charset="-120"/>
              </a:rPr>
              <a:t>Do not wait for a disaster</a:t>
            </a:r>
            <a:endParaRPr lang="en-US" sz="3200"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1048512"/>
            <a:ext cx="11094720" cy="365760"/>
          </a:xfrm>
          <a:prstGeom prst="rect">
            <a:avLst/>
          </a:prstGeom>
          <a:noFill/>
          <a:ln/>
        </p:spPr>
        <p:txBody>
          <a:bodyPr wrap="square" lIns="0" tIns="0" rIns="0" bIns="0" rtlCol="0" anchor="t"/>
          <a:lstStyle/>
          <a:p>
            <a:pPr defTabSz="1219170"/>
            <a:r>
              <a:rPr lang="en-US" sz="1867" i="1" dirty="0">
                <a:solidFill>
                  <a:srgbClr val="0E7A8C"/>
                </a:solidFill>
                <a:latin typeface="Cambria" panose="02040503050406030204" pitchFamily="18" charset="0"/>
                <a:ea typeface="Cambria" panose="02040503050406030204" pitchFamily="18" charset="0"/>
                <a:cs typeface="Calibri" pitchFamily="34" charset="-120"/>
              </a:rPr>
              <a:t>Lesson on external impetus — and the broader call to action</a:t>
            </a:r>
            <a:endParaRPr lang="en-US" sz="1867" dirty="0">
              <a:solidFill>
                <a:prstClr val="black"/>
              </a:solidFill>
              <a:latin typeface="Cambria" panose="02040503050406030204" pitchFamily="18" charset="0"/>
              <a:ea typeface="Cambria" panose="02040503050406030204" pitchFamily="18" charset="0"/>
            </a:endParaRPr>
          </a:p>
        </p:txBody>
      </p:sp>
      <p:sp>
        <p:nvSpPr>
          <p:cNvPr id="6" name="Text 4"/>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802640" y="1814363"/>
            <a:ext cx="11094720" cy="2657856"/>
          </a:xfrm>
          <a:prstGeom prst="rect">
            <a:avLst/>
          </a:prstGeom>
          <a:solidFill>
            <a:srgbClr val="FFF3E0"/>
          </a:solidFill>
          <a:ln w="12700">
            <a:solidFill>
              <a:srgbClr val="FFF3E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802640" y="1814363"/>
            <a:ext cx="73152" cy="2657856"/>
          </a:xfrm>
          <a:prstGeom prst="rect">
            <a:avLst/>
          </a:prstGeom>
          <a:solidFill>
            <a:srgbClr val="E65100"/>
          </a:solidFill>
          <a:ln w="12700">
            <a:solidFill>
              <a:srgbClr val="E6510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9" name="Shape 7"/>
          <p:cNvSpPr/>
          <p:nvPr/>
        </p:nvSpPr>
        <p:spPr>
          <a:xfrm>
            <a:off x="985520" y="1863131"/>
            <a:ext cx="2316480" cy="292608"/>
          </a:xfrm>
          <a:prstGeom prst="roundRect">
            <a:avLst>
              <a:gd name="adj" fmla="val 16667"/>
            </a:avLst>
          </a:prstGeom>
          <a:solidFill>
            <a:srgbClr val="E65100"/>
          </a:solidFill>
          <a:ln w="12700">
            <a:solidFill>
              <a:srgbClr val="E6510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985520" y="1863131"/>
            <a:ext cx="2316480" cy="292608"/>
          </a:xfrm>
          <a:prstGeom prst="rect">
            <a:avLst/>
          </a:prstGeom>
          <a:noFill/>
          <a:ln/>
        </p:spPr>
        <p:txBody>
          <a:bodyPr wrap="square" lIns="0" tIns="0" rIns="0" bIns="0" rtlCol="0" anchor="ctr"/>
          <a:lstStyle/>
          <a:p>
            <a:pPr algn="ctr" defTabSz="1219170"/>
            <a:r>
              <a:rPr lang="en-US" sz="1200" b="1" dirty="0">
                <a:solidFill>
                  <a:srgbClr val="FFFFFF"/>
                </a:solidFill>
                <a:latin typeface="Cambria" panose="02040503050406030204" pitchFamily="18" charset="0"/>
                <a:ea typeface="Cambria" panose="02040503050406030204" pitchFamily="18" charset="0"/>
                <a:cs typeface="Calibri" pitchFamily="34" charset="-120"/>
              </a:rPr>
              <a:t>External impetus</a:t>
            </a:r>
            <a:endParaRPr lang="en-US" sz="1200" dirty="0">
              <a:solidFill>
                <a:prstClr val="black"/>
              </a:solidFill>
              <a:latin typeface="Cambria" panose="02040503050406030204" pitchFamily="18" charset="0"/>
              <a:ea typeface="Cambria" panose="02040503050406030204" pitchFamily="18" charset="0"/>
            </a:endParaRPr>
          </a:p>
        </p:txBody>
      </p:sp>
      <p:sp>
        <p:nvSpPr>
          <p:cNvPr id="11" name="Text 9"/>
          <p:cNvSpPr/>
          <p:nvPr/>
        </p:nvSpPr>
        <p:spPr>
          <a:xfrm>
            <a:off x="985520" y="2204507"/>
            <a:ext cx="10728960" cy="341376"/>
          </a:xfrm>
          <a:prstGeom prst="rect">
            <a:avLst/>
          </a:prstGeom>
          <a:noFill/>
          <a:ln/>
        </p:spPr>
        <p:txBody>
          <a:bodyPr wrap="square" lIns="0" tIns="0" rIns="0" bIns="0" rtlCol="0" anchor="ctr"/>
          <a:lstStyle/>
          <a:p>
            <a:pPr defTabSz="1219170"/>
            <a:r>
              <a:rPr lang="en-US" sz="1600" b="1" dirty="0">
                <a:solidFill>
                  <a:srgbClr val="E65100"/>
                </a:solidFill>
                <a:latin typeface="Cambria" panose="02040503050406030204" pitchFamily="18" charset="0"/>
                <a:ea typeface="Cambria" panose="02040503050406030204" pitchFamily="18" charset="0"/>
                <a:cs typeface="Calibri" pitchFamily="34" charset="-120"/>
              </a:rPr>
              <a:t>⑨ Incident preferably not as a catalyst</a:t>
            </a:r>
            <a:endParaRPr lang="en-US" sz="1600" dirty="0">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985520" y="2619035"/>
            <a:ext cx="5303520" cy="1755648"/>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Every major regime was catalysed by a disaster:</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 Torrey Canyon (1967)  →  CLC 1969</a:t>
            </a:r>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 Amoco Cadiz (1978)  →  Fund expansion</a:t>
            </a:r>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 Erika (1999) + Prestige (2002)  →  Supplementary Fund 2003</a:t>
            </a:r>
            <a:endParaRPr lang="en-US" sz="1200"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Historically, political momentum has required an incident. Yet most interviewees stressed that for alternative fuels, proactive preparation is far preferable.</a:t>
            </a:r>
            <a:endParaRPr lang="en-US" sz="1200" dirty="0">
              <a:solidFill>
                <a:prstClr val="black"/>
              </a:solidFill>
              <a:latin typeface="Cambria" panose="02040503050406030204" pitchFamily="18" charset="0"/>
              <a:ea typeface="Cambria" panose="02040503050406030204" pitchFamily="18" charset="0"/>
            </a:endParaRPr>
          </a:p>
        </p:txBody>
      </p:sp>
      <p:sp>
        <p:nvSpPr>
          <p:cNvPr id="13" name="Text 11"/>
          <p:cNvSpPr/>
          <p:nvPr/>
        </p:nvSpPr>
        <p:spPr>
          <a:xfrm>
            <a:off x="6471920" y="2619035"/>
            <a:ext cx="5303520" cy="1755648"/>
          </a:xfrm>
          <a:prstGeom prst="rect">
            <a:avLst/>
          </a:prstGeom>
          <a:noFill/>
          <a:ln/>
        </p:spPr>
        <p:txBody>
          <a:bodyPr wrap="square" lIns="0" tIns="0" rIns="0" bIns="0" rtlCol="0" anchor="t"/>
          <a:lstStyle/>
          <a:p>
            <a:pPr defTabSz="1219170"/>
            <a:r>
              <a:rPr lang="en-US" sz="1200" i="1" dirty="0">
                <a:solidFill>
                  <a:srgbClr val="5A6272"/>
                </a:solidFill>
                <a:latin typeface="Cambria" panose="02040503050406030204" pitchFamily="18" charset="0"/>
                <a:ea typeface="Cambria" panose="02040503050406030204" pitchFamily="18" charset="0"/>
                <a:cs typeface="Calibri" pitchFamily="34" charset="-120"/>
              </a:rPr>
              <a:t>"Why wait? We are at a unique point where we have the chance to establish preventive measures before a massive incident occurs." (Interviewee 9)</a:t>
            </a:r>
            <a:endParaRPr lang="en-US" sz="1200" i="1" dirty="0">
              <a:solidFill>
                <a:prstClr val="black"/>
              </a:solidFill>
              <a:latin typeface="Cambria" panose="02040503050406030204" pitchFamily="18" charset="0"/>
              <a:ea typeface="Cambria" panose="02040503050406030204" pitchFamily="18" charset="0"/>
            </a:endParaRPr>
          </a:p>
          <a:p>
            <a:pPr defTabSz="1219170"/>
            <a:endParaRPr lang="en-US" sz="1200" dirty="0">
              <a:solidFill>
                <a:prstClr val="black"/>
              </a:solidFill>
              <a:latin typeface="Cambria" panose="02040503050406030204" pitchFamily="18" charset="0"/>
              <a:ea typeface="Cambria" panose="02040503050406030204" pitchFamily="18" charset="0"/>
            </a:endParaRPr>
          </a:p>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Alternative fuels are already at sea. The order book is growing. There is no guarantee that an incident will not occur before a regime is in place. </a:t>
            </a:r>
            <a:endParaRPr lang="en-US" sz="1200" dirty="0">
              <a:solidFill>
                <a:prstClr val="black"/>
              </a:solidFill>
              <a:latin typeface="Cambria" panose="02040503050406030204" pitchFamily="18" charset="0"/>
              <a:ea typeface="Cambria" panose="02040503050406030204" pitchFamily="18" charset="0"/>
            </a:endParaRPr>
          </a:p>
        </p:txBody>
      </p:sp>
      <p:sp>
        <p:nvSpPr>
          <p:cNvPr id="14" name="Shape 12"/>
          <p:cNvSpPr/>
          <p:nvPr/>
        </p:nvSpPr>
        <p:spPr>
          <a:xfrm>
            <a:off x="6350000" y="2594651"/>
            <a:ext cx="48768" cy="1780032"/>
          </a:xfrm>
          <a:prstGeom prst="rect">
            <a:avLst/>
          </a:prstGeom>
          <a:solidFill>
            <a:srgbClr val="E65100"/>
          </a:solidFill>
          <a:ln w="12700">
            <a:solidFill>
              <a:srgbClr val="E65100"/>
            </a:solidFill>
            <a:prstDash val="solid"/>
          </a:ln>
        </p:spPr>
        <p:txBody>
          <a:bodyPr/>
          <a:lstStyle/>
          <a:p>
            <a:pPr defTabSz="1219170"/>
            <a:endParaRPr lang="en-US" sz="2667">
              <a:solidFill>
                <a:prstClr val="black"/>
              </a:solidFill>
              <a:latin typeface="Cambria" panose="02040503050406030204" pitchFamily="18" charset="0"/>
              <a:ea typeface="Cambria" panose="02040503050406030204" pitchFamily="18" charset="0"/>
            </a:endParaRPr>
          </a:p>
        </p:txBody>
      </p:sp>
      <p:pic>
        <p:nvPicPr>
          <p:cNvPr id="24" name="Picture 2" descr="Congresso Marítimo Internacional - Rio de Janeiro Conference">
            <a:extLst>
              <a:ext uri="{FF2B5EF4-FFF2-40B4-BE49-F238E27FC236}">
                <a16:creationId xmlns:a16="http://schemas.microsoft.com/office/drawing/2014/main" id="{ED24FE4C-975E-B7DF-6CDA-B7116E148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D2A5C"/>
        </a:solidFill>
        <a:effectLst/>
      </p:bgPr>
    </p:bg>
    <p:spTree>
      <p:nvGrpSpPr>
        <p:cNvPr id="1" name="">
          <a:extLst>
            <a:ext uri="{FF2B5EF4-FFF2-40B4-BE49-F238E27FC236}">
              <a16:creationId xmlns:a16="http://schemas.microsoft.com/office/drawing/2014/main" id="{048023BB-7538-B629-9A2E-E96D60FB05C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F6A6980-A3A2-92D3-791E-7456DCE0C29C}"/>
              </a:ext>
            </a:extLst>
          </p:cNvPr>
          <p:cNvSpPr/>
          <p:nvPr/>
        </p:nvSpPr>
        <p:spPr>
          <a:xfrm>
            <a:off x="0" y="0"/>
            <a:ext cx="670560" cy="6858000"/>
          </a:xfrm>
          <a:prstGeom prst="rect">
            <a:avLst/>
          </a:prstGeom>
          <a:solidFill>
            <a:srgbClr val="1565A7"/>
          </a:solidFill>
          <a:ln w="12700">
            <a:solidFill>
              <a:srgbClr val="1565A7"/>
            </a:solidFill>
            <a:prstDash val="solid"/>
          </a:ln>
        </p:spPr>
        <p:txBody>
          <a:bodyPr/>
          <a:lstStyle/>
          <a:p>
            <a:pPr defTabSz="1219170">
              <a:defRPr/>
            </a:pPr>
            <a:endParaRPr lang="en-US" sz="2400">
              <a:solidFill>
                <a:prstClr val="black"/>
              </a:solidFill>
              <a:latin typeface="Calibri" panose="020F0502020204030204"/>
            </a:endParaRPr>
          </a:p>
        </p:txBody>
      </p:sp>
      <p:sp>
        <p:nvSpPr>
          <p:cNvPr id="3" name="Text 1">
            <a:extLst>
              <a:ext uri="{FF2B5EF4-FFF2-40B4-BE49-F238E27FC236}">
                <a16:creationId xmlns:a16="http://schemas.microsoft.com/office/drawing/2014/main" id="{76A73F8C-2E77-D863-33B6-52890527B220}"/>
              </a:ext>
            </a:extLst>
          </p:cNvPr>
          <p:cNvSpPr/>
          <p:nvPr/>
        </p:nvSpPr>
        <p:spPr>
          <a:xfrm>
            <a:off x="8778240" y="365760"/>
            <a:ext cx="3169920" cy="6096000"/>
          </a:xfrm>
          <a:prstGeom prst="rect">
            <a:avLst/>
          </a:prstGeom>
          <a:noFill/>
          <a:ln/>
        </p:spPr>
        <p:txBody>
          <a:bodyPr wrap="square" lIns="0" tIns="0" rIns="0" bIns="0" rtlCol="0" anchor="ctr"/>
          <a:lstStyle/>
          <a:p>
            <a:pPr algn="r" defTabSz="1219170">
              <a:defRPr/>
            </a:pPr>
            <a:r>
              <a:rPr lang="en-US" sz="13333" b="1" dirty="0">
                <a:solidFill>
                  <a:srgbClr val="FFFFFF">
                    <a:alpha val="7000"/>
                  </a:srgbClr>
                </a:solidFill>
                <a:latin typeface="Cambria" panose="02040503050406030204" pitchFamily="18" charset="0"/>
                <a:ea typeface="Cambria" panose="02040503050406030204" pitchFamily="18" charset="0"/>
                <a:cs typeface="Calibri" pitchFamily="34" charset="-120"/>
              </a:rPr>
              <a:t>03</a:t>
            </a:r>
            <a:endParaRPr lang="en-US" sz="13333" dirty="0">
              <a:solidFill>
                <a:prstClr val="black"/>
              </a:solidFill>
              <a:latin typeface="Cambria" panose="02040503050406030204" pitchFamily="18" charset="0"/>
              <a:ea typeface="Cambria" panose="02040503050406030204" pitchFamily="18" charset="0"/>
            </a:endParaRPr>
          </a:p>
        </p:txBody>
      </p:sp>
      <p:sp>
        <p:nvSpPr>
          <p:cNvPr id="4" name="Text 2">
            <a:extLst>
              <a:ext uri="{FF2B5EF4-FFF2-40B4-BE49-F238E27FC236}">
                <a16:creationId xmlns:a16="http://schemas.microsoft.com/office/drawing/2014/main" id="{C9CA0159-53D8-554E-849F-237B27F316EF}"/>
              </a:ext>
            </a:extLst>
          </p:cNvPr>
          <p:cNvSpPr/>
          <p:nvPr/>
        </p:nvSpPr>
        <p:spPr>
          <a:xfrm>
            <a:off x="1341120" y="1706880"/>
            <a:ext cx="9144000" cy="365760"/>
          </a:xfrm>
          <a:prstGeom prst="rect">
            <a:avLst/>
          </a:prstGeom>
          <a:noFill/>
          <a:ln/>
        </p:spPr>
        <p:txBody>
          <a:bodyPr wrap="square" rtlCol="0" anchor="ctr"/>
          <a:lstStyle/>
          <a:p>
            <a:pPr defTabSz="1219170">
              <a:defRPr/>
            </a:pPr>
            <a:r>
              <a:rPr lang="en-US" sz="1333" kern="0" spc="267" dirty="0">
                <a:solidFill>
                  <a:srgbClr val="90CAF9"/>
                </a:solidFill>
                <a:latin typeface="Cambria" panose="02040503050406030204" pitchFamily="18" charset="0"/>
                <a:ea typeface="Cambria" panose="02040503050406030204" pitchFamily="18" charset="0"/>
                <a:cs typeface="Calibri" pitchFamily="34" charset="-120"/>
              </a:rPr>
              <a:t>WHAT’S NEXT?</a:t>
            </a:r>
            <a:endParaRPr lang="en-US" sz="1333" dirty="0">
              <a:solidFill>
                <a:prstClr val="black"/>
              </a:solidFill>
              <a:latin typeface="Cambria" panose="02040503050406030204" pitchFamily="18" charset="0"/>
              <a:ea typeface="Cambria" panose="02040503050406030204" pitchFamily="18" charset="0"/>
            </a:endParaRPr>
          </a:p>
        </p:txBody>
      </p:sp>
      <p:sp>
        <p:nvSpPr>
          <p:cNvPr id="5" name="Text 3">
            <a:extLst>
              <a:ext uri="{FF2B5EF4-FFF2-40B4-BE49-F238E27FC236}">
                <a16:creationId xmlns:a16="http://schemas.microsoft.com/office/drawing/2014/main" id="{4564BEA5-D172-4318-7C4B-8BB7AD2B2F91}"/>
              </a:ext>
            </a:extLst>
          </p:cNvPr>
          <p:cNvSpPr/>
          <p:nvPr/>
        </p:nvSpPr>
        <p:spPr>
          <a:xfrm>
            <a:off x="1341120" y="2170176"/>
            <a:ext cx="9144000" cy="1828800"/>
          </a:xfrm>
          <a:prstGeom prst="rect">
            <a:avLst/>
          </a:prstGeom>
          <a:noFill/>
          <a:ln/>
        </p:spPr>
        <p:txBody>
          <a:bodyPr wrap="square" rtlCol="0" anchor="ctr"/>
          <a:lstStyle/>
          <a:p>
            <a:pPr defTabSz="1219170">
              <a:lnSpc>
                <a:spcPct val="110000"/>
              </a:lnSpc>
              <a:defRPr/>
            </a:pPr>
            <a:r>
              <a:rPr lang="en-US" sz="4533" b="1" dirty="0">
                <a:solidFill>
                  <a:srgbClr val="FFFFFF"/>
                </a:solidFill>
                <a:latin typeface="Cambria" panose="02040503050406030204" pitchFamily="18" charset="0"/>
                <a:ea typeface="Cambria" panose="02040503050406030204" pitchFamily="18" charset="0"/>
                <a:cs typeface="Calibri" pitchFamily="34" charset="-120"/>
              </a:rPr>
              <a:t>Conclusions</a:t>
            </a:r>
            <a:endParaRPr lang="en-US" sz="4533"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29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42AD1-A548-B639-7669-D84ABE31C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4F96A-652F-5A81-B091-DCDFE8BC81B8}"/>
              </a:ext>
            </a:extLst>
          </p:cNvPr>
          <p:cNvSpPr>
            <a:spLocks noGrp="1"/>
          </p:cNvSpPr>
          <p:nvPr>
            <p:ph type="title"/>
          </p:nvPr>
        </p:nvSpPr>
        <p:spPr/>
        <p:txBody>
          <a:bodyPr/>
          <a:lstStyle/>
          <a:p>
            <a:r>
              <a:rPr lang="en-GB" sz="4200" dirty="0"/>
              <a:t>The decarbonisation paradox</a:t>
            </a:r>
          </a:p>
        </p:txBody>
      </p:sp>
      <p:sp>
        <p:nvSpPr>
          <p:cNvPr id="3" name="Text Placeholder 2">
            <a:extLst>
              <a:ext uri="{FF2B5EF4-FFF2-40B4-BE49-F238E27FC236}">
                <a16:creationId xmlns:a16="http://schemas.microsoft.com/office/drawing/2014/main" id="{A3B82DBA-6FFD-F663-7B7E-E8C1B5195CD3}"/>
              </a:ext>
            </a:extLst>
          </p:cNvPr>
          <p:cNvSpPr>
            <a:spLocks noGrp="1"/>
          </p:cNvSpPr>
          <p:nvPr>
            <p:ph type="body" sz="quarter" idx="13"/>
          </p:nvPr>
        </p:nvSpPr>
        <p:spPr/>
        <p:txBody>
          <a:bodyPr/>
          <a:lstStyle/>
          <a:p>
            <a:endParaRPr lang="en-GB" dirty="0"/>
          </a:p>
        </p:txBody>
      </p:sp>
      <p:pic>
        <p:nvPicPr>
          <p:cNvPr id="5" name="Picture 4">
            <a:extLst>
              <a:ext uri="{FF2B5EF4-FFF2-40B4-BE49-F238E27FC236}">
                <a16:creationId xmlns:a16="http://schemas.microsoft.com/office/drawing/2014/main" id="{460E0F03-6729-9034-1109-FA6E92C4D339}"/>
              </a:ext>
            </a:extLst>
          </p:cNvPr>
          <p:cNvPicPr>
            <a:picLocks noChangeAspect="1"/>
          </p:cNvPicPr>
          <p:nvPr/>
        </p:nvPicPr>
        <p:blipFill>
          <a:blip r:embed="rId2"/>
          <a:srcRect l="11330" t="15604" r="11135"/>
          <a:stretch>
            <a:fillRect/>
          </a:stretch>
        </p:blipFill>
        <p:spPr>
          <a:xfrm>
            <a:off x="295274" y="2724150"/>
            <a:ext cx="5800726" cy="4133850"/>
          </a:xfrm>
          <a:prstGeom prst="rect">
            <a:avLst/>
          </a:prstGeom>
        </p:spPr>
      </p:pic>
      <p:pic>
        <p:nvPicPr>
          <p:cNvPr id="8" name="Picture 7">
            <a:extLst>
              <a:ext uri="{FF2B5EF4-FFF2-40B4-BE49-F238E27FC236}">
                <a16:creationId xmlns:a16="http://schemas.microsoft.com/office/drawing/2014/main" id="{A2D606DF-52AD-3022-3249-099893C2E171}"/>
              </a:ext>
            </a:extLst>
          </p:cNvPr>
          <p:cNvPicPr>
            <a:picLocks noChangeAspect="1"/>
          </p:cNvPicPr>
          <p:nvPr/>
        </p:nvPicPr>
        <p:blipFill>
          <a:blip r:embed="rId3"/>
          <a:stretch>
            <a:fillRect/>
          </a:stretch>
        </p:blipFill>
        <p:spPr>
          <a:xfrm>
            <a:off x="8754533" y="1240291"/>
            <a:ext cx="3142193" cy="5396201"/>
          </a:xfrm>
          <a:prstGeom prst="rect">
            <a:avLst/>
          </a:prstGeom>
        </p:spPr>
      </p:pic>
      <p:sp>
        <p:nvSpPr>
          <p:cNvPr id="9" name="TextBox 8">
            <a:extLst>
              <a:ext uri="{FF2B5EF4-FFF2-40B4-BE49-F238E27FC236}">
                <a16:creationId xmlns:a16="http://schemas.microsoft.com/office/drawing/2014/main" id="{8E33CF30-AF60-7845-377B-FCE60666A270}"/>
              </a:ext>
            </a:extLst>
          </p:cNvPr>
          <p:cNvSpPr txBox="1"/>
          <p:nvPr/>
        </p:nvSpPr>
        <p:spPr>
          <a:xfrm>
            <a:off x="6290733" y="2311508"/>
            <a:ext cx="2473049" cy="1785104"/>
          </a:xfrm>
          <a:prstGeom prst="rect">
            <a:avLst/>
          </a:prstGeom>
          <a:noFill/>
        </p:spPr>
        <p:txBody>
          <a:bodyPr wrap="square" rtlCol="0">
            <a:spAutoFit/>
          </a:bodyPr>
          <a:lstStyle/>
          <a:p>
            <a:r>
              <a:rPr lang="en-GB" sz="2200" dirty="0">
                <a:solidFill>
                  <a:schemeClr val="bg2"/>
                </a:solidFill>
              </a:rPr>
              <a:t>… but the world is waking up to the fragility </a:t>
            </a:r>
            <a:br>
              <a:rPr lang="en-GB" sz="2200" dirty="0">
                <a:solidFill>
                  <a:schemeClr val="bg2"/>
                </a:solidFill>
              </a:rPr>
            </a:br>
            <a:r>
              <a:rPr lang="en-GB" sz="2200" dirty="0">
                <a:solidFill>
                  <a:schemeClr val="bg2"/>
                </a:solidFill>
              </a:rPr>
              <a:t>of our fossil-fuel-based economy</a:t>
            </a:r>
          </a:p>
        </p:txBody>
      </p:sp>
      <p:sp>
        <p:nvSpPr>
          <p:cNvPr id="4" name="TextBox 3">
            <a:extLst>
              <a:ext uri="{FF2B5EF4-FFF2-40B4-BE49-F238E27FC236}">
                <a16:creationId xmlns:a16="http://schemas.microsoft.com/office/drawing/2014/main" id="{A0C057D0-4767-D5C6-2D5C-90BDD533C47E}"/>
              </a:ext>
            </a:extLst>
          </p:cNvPr>
          <p:cNvSpPr txBox="1"/>
          <p:nvPr/>
        </p:nvSpPr>
        <p:spPr>
          <a:xfrm>
            <a:off x="286028" y="1959843"/>
            <a:ext cx="5819222" cy="769441"/>
          </a:xfrm>
          <a:prstGeom prst="rect">
            <a:avLst/>
          </a:prstGeom>
          <a:noFill/>
        </p:spPr>
        <p:txBody>
          <a:bodyPr wrap="none" rtlCol="0">
            <a:spAutoFit/>
          </a:bodyPr>
          <a:lstStyle/>
          <a:p>
            <a:pPr algn="ctr"/>
            <a:r>
              <a:rPr lang="en-GB" sz="2200" dirty="0">
                <a:solidFill>
                  <a:schemeClr val="bg2"/>
                </a:solidFill>
              </a:rPr>
              <a:t>Crude oil at US$100+ &amp; </a:t>
            </a:r>
            <a:br>
              <a:rPr lang="en-GB" sz="2200" dirty="0">
                <a:solidFill>
                  <a:schemeClr val="bg2"/>
                </a:solidFill>
              </a:rPr>
            </a:br>
            <a:r>
              <a:rPr lang="en-GB" sz="2200" dirty="0">
                <a:solidFill>
                  <a:schemeClr val="bg2"/>
                </a:solidFill>
              </a:rPr>
              <a:t>“Stranded Assets” making US$1m per day …</a:t>
            </a:r>
          </a:p>
        </p:txBody>
      </p:sp>
    </p:spTree>
    <p:extLst>
      <p:ext uri="{BB962C8B-B14F-4D97-AF65-F5344CB8AC3E}">
        <p14:creationId xmlns:p14="http://schemas.microsoft.com/office/powerpoint/2010/main" val="2854816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2682240"/>
            <a:ext cx="219456" cy="4175760"/>
          </a:xfrm>
          <a:prstGeom prst="rect">
            <a:avLst/>
          </a:prstGeom>
          <a:solidFill>
            <a:srgbClr val="5BA4D4">
              <a:alpha val="45000"/>
            </a:srgbClr>
          </a:solidFill>
          <a:ln w="12700">
            <a:solidFill>
              <a:srgbClr val="5BA4D4">
                <a:alpha val="45000"/>
              </a:srgbClr>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3901440"/>
            <a:ext cx="438912" cy="2956560"/>
          </a:xfrm>
          <a:prstGeom prst="rect">
            <a:avLst/>
          </a:prstGeom>
          <a:solidFill>
            <a:srgbClr val="5BA4D4">
              <a:alpha val="30000"/>
            </a:srgbClr>
          </a:solidFill>
          <a:ln w="12700">
            <a:solidFill>
              <a:srgbClr val="5BA4D4">
                <a:alpha val="3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243840"/>
            <a:ext cx="11094720" cy="755904"/>
          </a:xfrm>
          <a:prstGeom prst="rect">
            <a:avLst/>
          </a:prstGeom>
          <a:noFill/>
          <a:ln/>
        </p:spPr>
        <p:txBody>
          <a:bodyPr wrap="square" lIns="0" tIns="0" rIns="0" bIns="0" rtlCol="0" anchor="ctr"/>
          <a:lstStyle/>
          <a:p>
            <a:pPr defTabSz="1219170"/>
            <a:r>
              <a:rPr lang="en-US" sz="2933" b="1" dirty="0">
                <a:solidFill>
                  <a:srgbClr val="0D2A5C"/>
                </a:solidFill>
                <a:latin typeface="Cambria" panose="02040503050406030204" pitchFamily="18" charset="0"/>
                <a:ea typeface="Cambria" panose="02040503050406030204" pitchFamily="18" charset="0"/>
                <a:cs typeface="Calibri" pitchFamily="34" charset="-120"/>
              </a:rPr>
              <a:t>Conclusions</a:t>
            </a:r>
            <a:endParaRPr lang="en-US" sz="2933" dirty="0">
              <a:solidFill>
                <a:prstClr val="black"/>
              </a:solidFill>
              <a:latin typeface="Cambria" panose="02040503050406030204" pitchFamily="18" charset="0"/>
              <a:ea typeface="Cambria" panose="02040503050406030204" pitchFamily="18" charset="0"/>
            </a:endParaRPr>
          </a:p>
        </p:txBody>
      </p:sp>
      <p:sp>
        <p:nvSpPr>
          <p:cNvPr id="5" name="Text 3"/>
          <p:cNvSpPr/>
          <p:nvPr/>
        </p:nvSpPr>
        <p:spPr>
          <a:xfrm>
            <a:off x="548640" y="6559296"/>
            <a:ext cx="11094720" cy="219456"/>
          </a:xfrm>
          <a:prstGeom prst="rect">
            <a:avLst/>
          </a:prstGeom>
          <a:noFill/>
          <a:ln/>
        </p:spPr>
        <p:txBody>
          <a:bodyPr wrap="square" lIns="0" tIns="0" rIns="0" bIns="0" rtlCol="0" anchor="ctr"/>
          <a:lstStyle/>
          <a:p>
            <a:pPr defTabSz="1219170"/>
            <a:r>
              <a:rPr lang="en-US" sz="1000" i="1" dirty="0">
                <a:solidFill>
                  <a:srgbClr val="AABFD4"/>
                </a:solidFill>
                <a:latin typeface="Cambria" panose="02040503050406030204" pitchFamily="18" charset="0"/>
                <a:ea typeface="Cambria" panose="02040503050406030204" pitchFamily="18" charset="0"/>
                <a:cs typeface="Calibri" pitchFamily="34" charset="-120"/>
              </a:rPr>
              <a:t>Mosmans et al. (2026)  ·  Climate Law  ·  CMI Colloquium Rio de Janeiro 2026</a:t>
            </a:r>
            <a:endParaRPr lang="en-US" sz="1000" dirty="0">
              <a:solidFill>
                <a:prstClr val="black"/>
              </a:solidFill>
              <a:latin typeface="Cambria" panose="02040503050406030204" pitchFamily="18" charset="0"/>
              <a:ea typeface="Cambria" panose="02040503050406030204" pitchFamily="18" charset="0"/>
            </a:endParaRPr>
          </a:p>
        </p:txBody>
      </p:sp>
      <p:sp>
        <p:nvSpPr>
          <p:cNvPr id="6" name="Shape 4"/>
          <p:cNvSpPr/>
          <p:nvPr/>
        </p:nvSpPr>
        <p:spPr>
          <a:xfrm>
            <a:off x="548640" y="1584960"/>
            <a:ext cx="2706624" cy="3428197"/>
          </a:xfrm>
          <a:prstGeom prst="rect">
            <a:avLst/>
          </a:prstGeom>
          <a:solidFill>
            <a:srgbClr val="EEF3FA"/>
          </a:solidFill>
          <a:ln w="12700">
            <a:solidFill>
              <a:srgbClr val="EEF3FA"/>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7" name="Shape 5"/>
          <p:cNvSpPr/>
          <p:nvPr/>
        </p:nvSpPr>
        <p:spPr>
          <a:xfrm>
            <a:off x="548640" y="1584960"/>
            <a:ext cx="73152" cy="3428197"/>
          </a:xfrm>
          <a:prstGeom prst="rect">
            <a:avLst/>
          </a:prstGeom>
          <a:solidFill>
            <a:srgbClr val="1565A7"/>
          </a:solidFill>
          <a:ln w="12700">
            <a:solidFill>
              <a:srgbClr val="1565A7"/>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8" name="Shape 6"/>
          <p:cNvSpPr/>
          <p:nvPr/>
        </p:nvSpPr>
        <p:spPr>
          <a:xfrm>
            <a:off x="548640" y="1584960"/>
            <a:ext cx="2706624" cy="97536"/>
          </a:xfrm>
          <a:prstGeom prst="rect">
            <a:avLst/>
          </a:prstGeom>
          <a:solidFill>
            <a:srgbClr val="1565A7"/>
          </a:solidFill>
          <a:ln w="12700">
            <a:solidFill>
              <a:srgbClr val="1565A7"/>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9" name="Text 7"/>
          <p:cNvSpPr/>
          <p:nvPr/>
        </p:nvSpPr>
        <p:spPr>
          <a:xfrm>
            <a:off x="670560" y="1731264"/>
            <a:ext cx="463296" cy="463296"/>
          </a:xfrm>
          <a:prstGeom prst="rect">
            <a:avLst/>
          </a:prstGeom>
          <a:noFill/>
          <a:ln/>
        </p:spPr>
        <p:txBody>
          <a:bodyPr wrap="square" lIns="0" tIns="0" rIns="0" bIns="0" rtlCol="0" anchor="ctr"/>
          <a:lstStyle/>
          <a:p>
            <a:pPr algn="ctr" defTabSz="1219170"/>
            <a:r>
              <a:rPr lang="en-US" sz="2667" dirty="0">
                <a:solidFill>
                  <a:srgbClr val="1565A7"/>
                </a:solidFill>
                <a:latin typeface="Cambria" panose="02040503050406030204" pitchFamily="18" charset="0"/>
                <a:ea typeface="Cambria" panose="02040503050406030204" pitchFamily="18" charset="0"/>
                <a:cs typeface="Calibri" pitchFamily="34" charset="-120"/>
              </a:rPr>
              <a:t>⚖</a:t>
            </a:r>
            <a:endParaRPr lang="en-US" sz="2667" dirty="0">
              <a:solidFill>
                <a:prstClr val="black"/>
              </a:solidFill>
              <a:latin typeface="Cambria" panose="02040503050406030204" pitchFamily="18" charset="0"/>
              <a:ea typeface="Cambria" panose="02040503050406030204" pitchFamily="18" charset="0"/>
            </a:endParaRPr>
          </a:p>
        </p:txBody>
      </p:sp>
      <p:sp>
        <p:nvSpPr>
          <p:cNvPr id="10" name="Text 8"/>
          <p:cNvSpPr/>
          <p:nvPr/>
        </p:nvSpPr>
        <p:spPr>
          <a:xfrm>
            <a:off x="670560" y="2243328"/>
            <a:ext cx="2462784" cy="633984"/>
          </a:xfrm>
          <a:prstGeom prst="rect">
            <a:avLst/>
          </a:prstGeom>
          <a:noFill/>
          <a:ln/>
        </p:spPr>
        <p:txBody>
          <a:bodyPr wrap="square" lIns="0" tIns="0" rIns="0" bIns="0" rtlCol="0" anchor="t"/>
          <a:lstStyle/>
          <a:p>
            <a:pPr algn="ct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The legal architecture is there</a:t>
            </a:r>
            <a:endParaRPr lang="en-US" sz="1333" dirty="0">
              <a:solidFill>
                <a:prstClr val="black"/>
              </a:solidFill>
              <a:latin typeface="Cambria" panose="02040503050406030204" pitchFamily="18" charset="0"/>
              <a:ea typeface="Cambria" panose="02040503050406030204" pitchFamily="18" charset="0"/>
            </a:endParaRPr>
          </a:p>
        </p:txBody>
      </p:sp>
      <p:sp>
        <p:nvSpPr>
          <p:cNvPr id="11" name="Shape 9"/>
          <p:cNvSpPr/>
          <p:nvPr/>
        </p:nvSpPr>
        <p:spPr>
          <a:xfrm>
            <a:off x="670560" y="2926080"/>
            <a:ext cx="2462784" cy="24384"/>
          </a:xfrm>
          <a:prstGeom prst="rect">
            <a:avLst/>
          </a:prstGeom>
          <a:solidFill>
            <a:srgbClr val="C8DEF0"/>
          </a:solidFill>
          <a:ln w="12700">
            <a:solidFill>
              <a:srgbClr val="C8DEF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12" name="Text 10"/>
          <p:cNvSpPr/>
          <p:nvPr/>
        </p:nvSpPr>
        <p:spPr>
          <a:xfrm>
            <a:off x="670560" y="2999232"/>
            <a:ext cx="2462784" cy="2013925"/>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The four key elements have proven effectiveness. Open design choices (channelling model, LLMC linkage, damage scope) are resolvable with the right groundwork.</a:t>
            </a:r>
            <a:endParaRPr lang="en-US" sz="1200" dirty="0">
              <a:solidFill>
                <a:prstClr val="black"/>
              </a:solidFill>
              <a:latin typeface="Cambria" panose="02040503050406030204" pitchFamily="18" charset="0"/>
              <a:ea typeface="Cambria" panose="02040503050406030204" pitchFamily="18" charset="0"/>
            </a:endParaRPr>
          </a:p>
        </p:txBody>
      </p:sp>
      <p:sp>
        <p:nvSpPr>
          <p:cNvPr id="13" name="Shape 11"/>
          <p:cNvSpPr/>
          <p:nvPr/>
        </p:nvSpPr>
        <p:spPr>
          <a:xfrm>
            <a:off x="3499104" y="1584960"/>
            <a:ext cx="2706624" cy="3428197"/>
          </a:xfrm>
          <a:prstGeom prst="rect">
            <a:avLst/>
          </a:prstGeom>
          <a:solidFill>
            <a:srgbClr val="EEF3FA"/>
          </a:solidFill>
          <a:ln w="12700">
            <a:solidFill>
              <a:srgbClr val="EEF3FA"/>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14" name="Shape 12"/>
          <p:cNvSpPr/>
          <p:nvPr/>
        </p:nvSpPr>
        <p:spPr>
          <a:xfrm>
            <a:off x="3499104" y="1584960"/>
            <a:ext cx="73152" cy="3428197"/>
          </a:xfrm>
          <a:prstGeom prst="rect">
            <a:avLst/>
          </a:prstGeom>
          <a:solidFill>
            <a:srgbClr val="0E7A8C"/>
          </a:solidFill>
          <a:ln w="12700">
            <a:solidFill>
              <a:srgbClr val="0E7A8C"/>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15" name="Shape 13"/>
          <p:cNvSpPr/>
          <p:nvPr/>
        </p:nvSpPr>
        <p:spPr>
          <a:xfrm>
            <a:off x="3499104" y="1584960"/>
            <a:ext cx="2706624" cy="97536"/>
          </a:xfrm>
          <a:prstGeom prst="rect">
            <a:avLst/>
          </a:prstGeom>
          <a:solidFill>
            <a:srgbClr val="0E7A8C"/>
          </a:solidFill>
          <a:ln w="12700">
            <a:solidFill>
              <a:srgbClr val="0E7A8C"/>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16" name="Text 14"/>
          <p:cNvSpPr/>
          <p:nvPr/>
        </p:nvSpPr>
        <p:spPr>
          <a:xfrm>
            <a:off x="3621024" y="1731264"/>
            <a:ext cx="463296" cy="463296"/>
          </a:xfrm>
          <a:prstGeom prst="rect">
            <a:avLst/>
          </a:prstGeom>
          <a:noFill/>
          <a:ln/>
        </p:spPr>
        <p:txBody>
          <a:bodyPr wrap="square" lIns="0" tIns="0" rIns="0" bIns="0" rtlCol="0" anchor="ctr"/>
          <a:lstStyle/>
          <a:p>
            <a:pPr algn="ctr" defTabSz="1219170"/>
            <a:r>
              <a:rPr lang="en-US" sz="2667" dirty="0">
                <a:solidFill>
                  <a:srgbClr val="0E7A8C"/>
                </a:solidFill>
                <a:latin typeface="Cambria" panose="02040503050406030204" pitchFamily="18" charset="0"/>
                <a:ea typeface="Cambria" panose="02040503050406030204" pitchFamily="18" charset="0"/>
                <a:cs typeface="Calibri" pitchFamily="34" charset="-120"/>
              </a:rPr>
              <a:t>⚙</a:t>
            </a:r>
            <a:endParaRPr lang="en-US" sz="2667" dirty="0">
              <a:solidFill>
                <a:prstClr val="black"/>
              </a:solidFill>
              <a:latin typeface="Cambria" panose="02040503050406030204" pitchFamily="18" charset="0"/>
              <a:ea typeface="Cambria" panose="02040503050406030204" pitchFamily="18" charset="0"/>
            </a:endParaRPr>
          </a:p>
        </p:txBody>
      </p:sp>
      <p:sp>
        <p:nvSpPr>
          <p:cNvPr id="17" name="Text 15"/>
          <p:cNvSpPr/>
          <p:nvPr/>
        </p:nvSpPr>
        <p:spPr>
          <a:xfrm>
            <a:off x="3621024" y="2243328"/>
            <a:ext cx="2462784" cy="633984"/>
          </a:xfrm>
          <a:prstGeom prst="rect">
            <a:avLst/>
          </a:prstGeom>
          <a:noFill/>
          <a:ln/>
        </p:spPr>
        <p:txBody>
          <a:bodyPr wrap="square" lIns="0" tIns="0" rIns="0" bIns="0" rtlCol="0" anchor="t"/>
          <a:lstStyle/>
          <a:p>
            <a:pPr algn="ct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The process matters as much as the substance</a:t>
            </a:r>
            <a:endParaRPr lang="en-US" sz="1333" dirty="0">
              <a:solidFill>
                <a:prstClr val="black"/>
              </a:solidFill>
              <a:latin typeface="Cambria" panose="02040503050406030204" pitchFamily="18" charset="0"/>
              <a:ea typeface="Cambria" panose="02040503050406030204" pitchFamily="18" charset="0"/>
            </a:endParaRPr>
          </a:p>
        </p:txBody>
      </p:sp>
      <p:sp>
        <p:nvSpPr>
          <p:cNvPr id="18" name="Shape 16"/>
          <p:cNvSpPr/>
          <p:nvPr/>
        </p:nvSpPr>
        <p:spPr>
          <a:xfrm>
            <a:off x="3621024" y="2926080"/>
            <a:ext cx="2462784" cy="24384"/>
          </a:xfrm>
          <a:prstGeom prst="rect">
            <a:avLst/>
          </a:prstGeom>
          <a:solidFill>
            <a:srgbClr val="C8DEF0"/>
          </a:solidFill>
          <a:ln w="12700">
            <a:solidFill>
              <a:srgbClr val="C8DEF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19" name="Text 17"/>
          <p:cNvSpPr/>
          <p:nvPr/>
        </p:nvSpPr>
        <p:spPr>
          <a:xfrm>
            <a:off x="3621024" y="2999232"/>
            <a:ext cx="2462784" cy="2013925"/>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Proactive preparation, shared financial responsibility, broad stakeholder engagement, and managing complexity are the proven ingredients of a durable international regime.</a:t>
            </a:r>
            <a:endParaRPr lang="en-US" sz="1200" dirty="0">
              <a:solidFill>
                <a:prstClr val="black"/>
              </a:solidFill>
              <a:latin typeface="Cambria" panose="02040503050406030204" pitchFamily="18" charset="0"/>
              <a:ea typeface="Cambria" panose="02040503050406030204" pitchFamily="18" charset="0"/>
            </a:endParaRPr>
          </a:p>
        </p:txBody>
      </p:sp>
      <p:sp>
        <p:nvSpPr>
          <p:cNvPr id="20" name="Shape 18"/>
          <p:cNvSpPr/>
          <p:nvPr/>
        </p:nvSpPr>
        <p:spPr>
          <a:xfrm>
            <a:off x="6449568" y="1584960"/>
            <a:ext cx="2706624" cy="3428197"/>
          </a:xfrm>
          <a:prstGeom prst="rect">
            <a:avLst/>
          </a:prstGeom>
          <a:solidFill>
            <a:srgbClr val="FFF3E0"/>
          </a:solidFill>
          <a:ln w="12700">
            <a:solidFill>
              <a:srgbClr val="FFF3E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1" name="Shape 19"/>
          <p:cNvSpPr/>
          <p:nvPr/>
        </p:nvSpPr>
        <p:spPr>
          <a:xfrm>
            <a:off x="6449568" y="1584960"/>
            <a:ext cx="73152" cy="3428197"/>
          </a:xfrm>
          <a:prstGeom prst="rect">
            <a:avLst/>
          </a:prstGeom>
          <a:solidFill>
            <a:srgbClr val="E65100"/>
          </a:solidFill>
          <a:ln w="12700">
            <a:solidFill>
              <a:srgbClr val="E6510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2" name="Shape 20"/>
          <p:cNvSpPr/>
          <p:nvPr/>
        </p:nvSpPr>
        <p:spPr>
          <a:xfrm>
            <a:off x="6449568" y="1584960"/>
            <a:ext cx="2706624" cy="97536"/>
          </a:xfrm>
          <a:prstGeom prst="rect">
            <a:avLst/>
          </a:prstGeom>
          <a:solidFill>
            <a:srgbClr val="E65100"/>
          </a:solidFill>
          <a:ln w="12700">
            <a:solidFill>
              <a:srgbClr val="E6510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3" name="Text 21"/>
          <p:cNvSpPr/>
          <p:nvPr/>
        </p:nvSpPr>
        <p:spPr>
          <a:xfrm>
            <a:off x="6571488" y="1731264"/>
            <a:ext cx="463296" cy="463296"/>
          </a:xfrm>
          <a:prstGeom prst="rect">
            <a:avLst/>
          </a:prstGeom>
          <a:noFill/>
          <a:ln/>
        </p:spPr>
        <p:txBody>
          <a:bodyPr wrap="square" lIns="0" tIns="0" rIns="0" bIns="0" rtlCol="0" anchor="ctr"/>
          <a:lstStyle/>
          <a:p>
            <a:pPr algn="ctr" defTabSz="1219170"/>
            <a:r>
              <a:rPr lang="en-US" sz="2667" dirty="0">
                <a:solidFill>
                  <a:srgbClr val="E65100"/>
                </a:solidFill>
                <a:latin typeface="Cambria" panose="02040503050406030204" pitchFamily="18" charset="0"/>
                <a:ea typeface="Cambria" panose="02040503050406030204" pitchFamily="18" charset="0"/>
                <a:cs typeface="Calibri" pitchFamily="34" charset="-120"/>
              </a:rPr>
              <a:t>⏱</a:t>
            </a:r>
            <a:endParaRPr lang="en-US" sz="2667" dirty="0">
              <a:solidFill>
                <a:prstClr val="black"/>
              </a:solidFill>
              <a:latin typeface="Cambria" panose="02040503050406030204" pitchFamily="18" charset="0"/>
              <a:ea typeface="Cambria" panose="02040503050406030204" pitchFamily="18" charset="0"/>
            </a:endParaRPr>
          </a:p>
        </p:txBody>
      </p:sp>
      <p:sp>
        <p:nvSpPr>
          <p:cNvPr id="24" name="Text 22"/>
          <p:cNvSpPr/>
          <p:nvPr/>
        </p:nvSpPr>
        <p:spPr>
          <a:xfrm>
            <a:off x="6571488" y="2243328"/>
            <a:ext cx="2462784" cy="633984"/>
          </a:xfrm>
          <a:prstGeom prst="rect">
            <a:avLst/>
          </a:prstGeom>
          <a:noFill/>
          <a:ln/>
        </p:spPr>
        <p:txBody>
          <a:bodyPr wrap="square" lIns="0" tIns="0" rIns="0" bIns="0" rtlCol="0" anchor="t"/>
          <a:lstStyle/>
          <a:p>
            <a:pPr algn="ctr" defTabSz="1219170"/>
            <a:r>
              <a:rPr lang="en-US" sz="1333" b="1" dirty="0">
                <a:solidFill>
                  <a:srgbClr val="0D2A5C"/>
                </a:solidFill>
                <a:latin typeface="Cambria" panose="02040503050406030204" pitchFamily="18" charset="0"/>
                <a:ea typeface="Cambria" panose="02040503050406030204" pitchFamily="18" charset="0"/>
                <a:cs typeface="Calibri" pitchFamily="34" charset="-120"/>
              </a:rPr>
              <a:t>The window is now</a:t>
            </a:r>
            <a:endParaRPr lang="en-US" sz="1333" dirty="0">
              <a:solidFill>
                <a:prstClr val="black"/>
              </a:solidFill>
              <a:latin typeface="Cambria" panose="02040503050406030204" pitchFamily="18" charset="0"/>
              <a:ea typeface="Cambria" panose="02040503050406030204" pitchFamily="18" charset="0"/>
            </a:endParaRPr>
          </a:p>
        </p:txBody>
      </p:sp>
      <p:sp>
        <p:nvSpPr>
          <p:cNvPr id="25" name="Shape 23"/>
          <p:cNvSpPr/>
          <p:nvPr/>
        </p:nvSpPr>
        <p:spPr>
          <a:xfrm>
            <a:off x="6571488" y="2926080"/>
            <a:ext cx="2462784" cy="24384"/>
          </a:xfrm>
          <a:prstGeom prst="rect">
            <a:avLst/>
          </a:prstGeom>
          <a:solidFill>
            <a:srgbClr val="C8DEF0"/>
          </a:solidFill>
          <a:ln w="12700">
            <a:solidFill>
              <a:srgbClr val="C8DEF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6" name="Text 24"/>
          <p:cNvSpPr/>
          <p:nvPr/>
        </p:nvSpPr>
        <p:spPr>
          <a:xfrm>
            <a:off x="6571488" y="2999232"/>
            <a:ext cx="2462784" cy="2013925"/>
          </a:xfrm>
          <a:prstGeom prst="rect">
            <a:avLst/>
          </a:prstGeom>
          <a:noFill/>
          <a:ln/>
        </p:spPr>
        <p:txBody>
          <a:bodyPr wrap="square" lIns="0" tIns="0" rIns="0" bIns="0" rtlCol="0" anchor="t"/>
          <a:lstStyle/>
          <a:p>
            <a:pPr defTabSz="1219170"/>
            <a:r>
              <a:rPr lang="en-US" sz="1200" dirty="0">
                <a:solidFill>
                  <a:srgbClr val="5A6272"/>
                </a:solidFill>
                <a:latin typeface="Cambria" panose="02040503050406030204" pitchFamily="18" charset="0"/>
                <a:ea typeface="Cambria" panose="02040503050406030204" pitchFamily="18" charset="0"/>
                <a:cs typeface="Calibri" pitchFamily="34" charset="-120"/>
              </a:rPr>
              <a:t>Alternative fuels are already at sea and growing. The legal framework must anticipate, not react to, incidents. </a:t>
            </a:r>
            <a:endParaRPr lang="en-US" sz="1200" dirty="0">
              <a:solidFill>
                <a:prstClr val="black"/>
              </a:solidFill>
              <a:latin typeface="Cambria" panose="02040503050406030204" pitchFamily="18" charset="0"/>
              <a:ea typeface="Cambria" panose="02040503050406030204" pitchFamily="18" charset="0"/>
            </a:endParaRPr>
          </a:p>
        </p:txBody>
      </p:sp>
      <p:sp>
        <p:nvSpPr>
          <p:cNvPr id="27" name="Shape 25"/>
          <p:cNvSpPr/>
          <p:nvPr/>
        </p:nvSpPr>
        <p:spPr>
          <a:xfrm>
            <a:off x="9400032" y="1584960"/>
            <a:ext cx="2706624" cy="3428197"/>
          </a:xfrm>
          <a:prstGeom prst="rect">
            <a:avLst/>
          </a:prstGeom>
          <a:solidFill>
            <a:srgbClr val="0D2A5C"/>
          </a:solidFill>
          <a:ln w="12700">
            <a:solidFill>
              <a:srgbClr val="0D2A5C"/>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8" name="Shape 26"/>
          <p:cNvSpPr/>
          <p:nvPr/>
        </p:nvSpPr>
        <p:spPr>
          <a:xfrm>
            <a:off x="9400032" y="1584960"/>
            <a:ext cx="73152" cy="3428197"/>
          </a:xfrm>
          <a:prstGeom prst="rect">
            <a:avLst/>
          </a:prstGeom>
          <a:solidFill>
            <a:schemeClr val="tx1"/>
          </a:solidFill>
          <a:ln w="12700">
            <a:solidFill>
              <a:schemeClr val="tx1"/>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29" name="Shape 27"/>
          <p:cNvSpPr/>
          <p:nvPr/>
        </p:nvSpPr>
        <p:spPr>
          <a:xfrm>
            <a:off x="9400032" y="1584960"/>
            <a:ext cx="2706624" cy="97536"/>
          </a:xfrm>
          <a:prstGeom prst="rect">
            <a:avLst/>
          </a:prstGeom>
          <a:solidFill>
            <a:schemeClr val="tx1"/>
          </a:solidFill>
          <a:ln w="12700">
            <a:solidFill>
              <a:schemeClr val="tx1"/>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30" name="Text 28"/>
          <p:cNvSpPr/>
          <p:nvPr/>
        </p:nvSpPr>
        <p:spPr>
          <a:xfrm>
            <a:off x="9521952" y="1731264"/>
            <a:ext cx="463296" cy="463296"/>
          </a:xfrm>
          <a:prstGeom prst="rect">
            <a:avLst/>
          </a:prstGeom>
          <a:noFill/>
          <a:ln/>
        </p:spPr>
        <p:txBody>
          <a:bodyPr wrap="square" lIns="0" tIns="0" rIns="0" bIns="0" rtlCol="0" anchor="ctr"/>
          <a:lstStyle/>
          <a:p>
            <a:pPr algn="ctr" defTabSz="1219170"/>
            <a:r>
              <a:rPr lang="en-US" sz="2667" dirty="0">
                <a:solidFill>
                  <a:srgbClr val="C8DEF0"/>
                </a:solidFill>
                <a:latin typeface="Cambria" panose="02040503050406030204" pitchFamily="18" charset="0"/>
                <a:ea typeface="Cambria" panose="02040503050406030204" pitchFamily="18" charset="0"/>
                <a:cs typeface="Calibri" pitchFamily="34" charset="-120"/>
              </a:rPr>
              <a:t>⚓</a:t>
            </a:r>
            <a:endParaRPr lang="en-US" sz="2667" dirty="0">
              <a:solidFill>
                <a:prstClr val="black"/>
              </a:solidFill>
              <a:latin typeface="Cambria" panose="02040503050406030204" pitchFamily="18" charset="0"/>
              <a:ea typeface="Cambria" panose="02040503050406030204" pitchFamily="18" charset="0"/>
            </a:endParaRPr>
          </a:p>
        </p:txBody>
      </p:sp>
      <p:sp>
        <p:nvSpPr>
          <p:cNvPr id="31" name="Text 29"/>
          <p:cNvSpPr/>
          <p:nvPr/>
        </p:nvSpPr>
        <p:spPr>
          <a:xfrm>
            <a:off x="9521952" y="2243328"/>
            <a:ext cx="2462784" cy="633984"/>
          </a:xfrm>
          <a:prstGeom prst="rect">
            <a:avLst/>
          </a:prstGeom>
          <a:noFill/>
          <a:ln/>
        </p:spPr>
        <p:txBody>
          <a:bodyPr wrap="square" lIns="0" tIns="0" rIns="0" bIns="0" rtlCol="0" anchor="t"/>
          <a:lstStyle/>
          <a:p>
            <a:pPr algn="ctr" defTabSz="1219170"/>
            <a:r>
              <a:rPr lang="en-US" sz="1333" b="1" dirty="0">
                <a:solidFill>
                  <a:srgbClr val="FFFFFF"/>
                </a:solidFill>
                <a:latin typeface="Cambria" panose="02040503050406030204" pitchFamily="18" charset="0"/>
                <a:ea typeface="Cambria" panose="02040503050406030204" pitchFamily="18" charset="0"/>
                <a:cs typeface="Calibri" pitchFamily="34" charset="-120"/>
              </a:rPr>
              <a:t>CMI and the IWG are uniquely placed</a:t>
            </a:r>
            <a:endParaRPr lang="en-US" sz="1333" dirty="0">
              <a:solidFill>
                <a:prstClr val="black"/>
              </a:solidFill>
              <a:latin typeface="Cambria" panose="02040503050406030204" pitchFamily="18" charset="0"/>
              <a:ea typeface="Cambria" panose="02040503050406030204" pitchFamily="18" charset="0"/>
            </a:endParaRPr>
          </a:p>
        </p:txBody>
      </p:sp>
      <p:sp>
        <p:nvSpPr>
          <p:cNvPr id="32" name="Shape 30"/>
          <p:cNvSpPr/>
          <p:nvPr/>
        </p:nvSpPr>
        <p:spPr>
          <a:xfrm>
            <a:off x="9521952" y="2926080"/>
            <a:ext cx="2462784" cy="24384"/>
          </a:xfrm>
          <a:prstGeom prst="rect">
            <a:avLst/>
          </a:prstGeom>
          <a:solidFill>
            <a:srgbClr val="3D5A80"/>
          </a:solidFill>
          <a:ln w="12700">
            <a:solidFill>
              <a:srgbClr val="3D5A80"/>
            </a:solidFill>
            <a:prstDash val="solid"/>
          </a:ln>
        </p:spPr>
        <p:txBody>
          <a:bodyPr/>
          <a:lstStyle/>
          <a:p>
            <a:pPr algn="ctr" defTabSz="1219170"/>
            <a:endParaRPr lang="en-US" sz="2667">
              <a:solidFill>
                <a:prstClr val="black"/>
              </a:solidFill>
              <a:latin typeface="Cambria" panose="02040503050406030204" pitchFamily="18" charset="0"/>
              <a:ea typeface="Cambria" panose="02040503050406030204" pitchFamily="18" charset="0"/>
            </a:endParaRPr>
          </a:p>
        </p:txBody>
      </p:sp>
      <p:sp>
        <p:nvSpPr>
          <p:cNvPr id="33" name="Text 31"/>
          <p:cNvSpPr/>
          <p:nvPr/>
        </p:nvSpPr>
        <p:spPr>
          <a:xfrm>
            <a:off x="9521952" y="2999232"/>
            <a:ext cx="2462784" cy="2013925"/>
          </a:xfrm>
          <a:prstGeom prst="rect">
            <a:avLst/>
          </a:prstGeom>
          <a:noFill/>
          <a:ln/>
        </p:spPr>
        <p:txBody>
          <a:bodyPr wrap="square" lIns="0" tIns="0" rIns="0" bIns="0" rtlCol="0" anchor="t"/>
          <a:lstStyle/>
          <a:p>
            <a:pPr defTabSz="1219170"/>
            <a:r>
              <a:rPr lang="en-US" sz="1200" dirty="0">
                <a:solidFill>
                  <a:srgbClr val="C8DEF0"/>
                </a:solidFill>
                <a:latin typeface="Cambria" panose="02040503050406030204" pitchFamily="18" charset="0"/>
                <a:ea typeface="Cambria" panose="02040503050406030204" pitchFamily="18" charset="0"/>
                <a:cs typeface="Calibri" pitchFamily="34" charset="-120"/>
              </a:rPr>
              <a:t>CMI has over a century of advisory expertise to IMO and was central to the creation of existing regimes. The Gothenburg and Tokyo papers, and CMI's participation in the IMO LEGCOM correspondence group, show the IWG is already doing exactly the preparatory work that history shows is decisive.</a:t>
            </a:r>
            <a:endParaRPr lang="en-US" sz="1200" dirty="0">
              <a:solidFill>
                <a:prstClr val="black"/>
              </a:solidFill>
              <a:latin typeface="Cambria" panose="02040503050406030204" pitchFamily="18" charset="0"/>
              <a:ea typeface="Cambria" panose="02040503050406030204" pitchFamily="18" charset="0"/>
            </a:endParaRPr>
          </a:p>
        </p:txBody>
      </p:sp>
      <p:pic>
        <p:nvPicPr>
          <p:cNvPr id="35" name="Picture 2" descr="Congresso Marítimo Internacional - Rio de Janeiro Conference">
            <a:extLst>
              <a:ext uri="{FF2B5EF4-FFF2-40B4-BE49-F238E27FC236}">
                <a16:creationId xmlns:a16="http://schemas.microsoft.com/office/drawing/2014/main" id="{5EF05C25-8C60-8A15-D56D-D05B80845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264" y="5744678"/>
            <a:ext cx="1942736" cy="1092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1410-467C-B6EC-D9B7-FB84FE2195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B8FAEE-2597-673C-904D-7D0F30D2ED06}"/>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0230FF28-7682-AE18-9031-58925CDEC2D0}"/>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Liability &amp; Compensation for Alternative Fuels : Identifying Legal Gaps and Lessons from Existing Regimes,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br>
            <a:r>
              <a:rPr kumimoji="0" lang="en-GB" sz="1700" b="1" i="0" u="none" strike="noStrike" kern="1200" cap="none" spc="0" normalizeH="0" baseline="0" noProof="0" dirty="0">
                <a:ln>
                  <a:noFill/>
                </a:ln>
                <a:solidFill>
                  <a:schemeClr val="accent5">
                    <a:lumMod val="50000"/>
                  </a:schemeClr>
                </a:solidFill>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E9912C26-B1D4-4470-0600-57E867B018B6}"/>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spTree>
    <p:extLst>
      <p:ext uri="{BB962C8B-B14F-4D97-AF65-F5344CB8AC3E}">
        <p14:creationId xmlns:p14="http://schemas.microsoft.com/office/powerpoint/2010/main" val="2914206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C552-0A6B-ED06-B9B6-BB79305894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6527CB-D9F8-C326-1B89-048DA138EAFE}"/>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070D677B-96A4-0717-8638-B85E2549168A}"/>
              </a:ext>
            </a:extLst>
          </p:cNvPr>
          <p:cNvSpPr txBox="1">
            <a:spLocks/>
          </p:cNvSpPr>
          <p:nvPr/>
        </p:nvSpPr>
        <p:spPr>
          <a:xfrm>
            <a:off x="489600" y="2928734"/>
            <a:ext cx="112128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Liability &amp; Compensation for Alternative Fuels : Identifying Legal Gaps and Lessons from Existing Regimes,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002060"/>
                </a:solidFill>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solidFill>
                  <a:srgbClr val="002060"/>
                </a:solidFill>
                <a:effectLst/>
                <a:uLnTx/>
                <a:uFillTx/>
                <a:latin typeface="Lora"/>
                <a:ea typeface="+mn-ea"/>
                <a:cs typeface="+mn-cs"/>
              </a:rPr>
            </a:br>
            <a:r>
              <a:rPr kumimoji="0" lang="en-GB" sz="1700" b="1" i="0" u="none" strike="noStrike" kern="1200" cap="none" spc="0" normalizeH="0" baseline="0" noProof="0" dirty="0">
                <a:ln>
                  <a:noFill/>
                </a:ln>
                <a:solidFill>
                  <a:srgbClr val="002060"/>
                </a:solidFill>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chemeClr val="accent5">
                    <a:lumMod val="50000"/>
                  </a:schemeClr>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47E66333-B154-86DA-DBEE-840FA2E7F89D}"/>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spTree>
    <p:extLst>
      <p:ext uri="{BB962C8B-B14F-4D97-AF65-F5344CB8AC3E}">
        <p14:creationId xmlns:p14="http://schemas.microsoft.com/office/powerpoint/2010/main" val="3387718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8AB8-3B47-BA8C-2879-20E790606C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78CBC9-7950-BC49-91B9-2FAFB349D9B2}"/>
              </a:ext>
            </a:extLst>
          </p:cNvPr>
          <p:cNvPicPr>
            <a:picLocks noChangeAspect="1"/>
          </p:cNvPicPr>
          <p:nvPr/>
        </p:nvPicPr>
        <p:blipFill>
          <a:blip r:embed="rId2"/>
          <a:stretch>
            <a:fillRect/>
          </a:stretch>
        </p:blipFill>
        <p:spPr>
          <a:xfrm>
            <a:off x="414867" y="491243"/>
            <a:ext cx="4005135" cy="2245558"/>
          </a:xfrm>
          <a:prstGeom prst="rect">
            <a:avLst/>
          </a:prstGeom>
        </p:spPr>
      </p:pic>
      <p:sp>
        <p:nvSpPr>
          <p:cNvPr id="4" name="Text Placeholder 4">
            <a:extLst>
              <a:ext uri="{FF2B5EF4-FFF2-40B4-BE49-F238E27FC236}">
                <a16:creationId xmlns:a16="http://schemas.microsoft.com/office/drawing/2014/main" id="{91FC293E-0C42-A66E-B18B-9CC4FAAA4CC4}"/>
              </a:ext>
            </a:extLst>
          </p:cNvPr>
          <p:cNvSpPr txBox="1">
            <a:spLocks/>
          </p:cNvSpPr>
          <p:nvPr/>
        </p:nvSpPr>
        <p:spPr>
          <a:xfrm>
            <a:off x="414867" y="2581601"/>
            <a:ext cx="6343000"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Introduction to the work of the IWG and the present status of maritime decarbonisation,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Haris Zografakis, IWG Chair</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Green Fuels: An international liability &amp; compensation regime for alternative fuels – the IMO trajectory,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Jolien Kruit</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Biofuels and the international liability conventions,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Neil Henderson</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Liability &amp; Compensation for Alternative Fuels : Identifying Legal Gaps and Lessons from Existing Regimes, </a:t>
            </a:r>
            <a:br>
              <a:rPr kumimoji="0" lang="en-GB" sz="1700" b="0" i="0" u="none" strike="noStrike" kern="1200" cap="none" spc="0" normalizeH="0" baseline="0" noProof="0" dirty="0">
                <a:ln>
                  <a:noFill/>
                </a:ln>
                <a:solidFill>
                  <a:srgbClr val="122746"/>
                </a:solidFill>
                <a:effectLst/>
                <a:uLnTx/>
                <a:uFillTx/>
                <a:latin typeface="Lora"/>
                <a:ea typeface="+mn-ea"/>
                <a:cs typeface="+mn-cs"/>
              </a:rPr>
            </a:br>
            <a:r>
              <a:rPr kumimoji="0" lang="en-GB" sz="1700" b="1" i="0" u="none" strike="noStrike" kern="1200" cap="none" spc="0" normalizeH="0" baseline="0" noProof="0" dirty="0">
                <a:ln>
                  <a:noFill/>
                </a:ln>
                <a:solidFill>
                  <a:srgbClr val="122746"/>
                </a:solidFill>
                <a:effectLst/>
                <a:uLnTx/>
                <a:uFillTx/>
                <a:latin typeface="Lora"/>
                <a:ea typeface="+mn-ea"/>
                <a:cs typeface="+mn-cs"/>
              </a:rPr>
              <a:t>Hannah Mosmans</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effectLst/>
                <a:uLnTx/>
                <a:uFillTx/>
                <a:latin typeface="Lora"/>
                <a:ea typeface="+mn-ea"/>
                <a:cs typeface="+mn-cs"/>
              </a:rPr>
              <a:t>Greening Shipping Contracts: do we already have the kit? </a:t>
            </a:r>
            <a:br>
              <a:rPr kumimoji="0" lang="en-GB" sz="1700" b="0" i="0" u="none" strike="noStrike" kern="1200" cap="none" spc="0" normalizeH="0" baseline="0" noProof="0" dirty="0">
                <a:ln>
                  <a:noFill/>
                </a:ln>
                <a:effectLst/>
                <a:uLnTx/>
                <a:uFillTx/>
                <a:latin typeface="Lora"/>
                <a:ea typeface="+mn-ea"/>
                <a:cs typeface="+mn-cs"/>
              </a:rPr>
            </a:br>
            <a:r>
              <a:rPr kumimoji="0" lang="en-GB" sz="1700" b="1" i="0" u="none" strike="noStrike" kern="1200" cap="none" spc="0" normalizeH="0" baseline="0" noProof="0" dirty="0">
                <a:ln>
                  <a:noFill/>
                </a:ln>
                <a:effectLst/>
                <a:uLnTx/>
                <a:uFillTx/>
                <a:latin typeface="Lora"/>
                <a:ea typeface="+mn-ea"/>
                <a:cs typeface="+mn-cs"/>
              </a:rPr>
              <a:t>Charles Debattista</a:t>
            </a:r>
          </a:p>
          <a:p>
            <a:pPr marL="228606" marR="0" lvl="0" indent="-228606" algn="l" defTabSz="914424" rtl="0" eaLnBrk="1" fontAlgn="auto" latinLnBrk="0" hangingPunct="1">
              <a:lnSpc>
                <a:spcPct val="90000"/>
              </a:lnSpc>
              <a:spcBef>
                <a:spcPts val="1000"/>
              </a:spcBef>
              <a:spcAft>
                <a:spcPts val="0"/>
              </a:spcAft>
              <a:buClrTx/>
              <a:buSzTx/>
              <a:buFont typeface="Lora" pitchFamily="2" charset="0"/>
              <a:buChar char="•"/>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Questions &amp; Discussion </a:t>
            </a:r>
          </a:p>
          <a:p>
            <a:pPr marL="0" marR="0" lvl="0" indent="0" algn="l" defTabSz="914424" rtl="0" eaLnBrk="1" fontAlgn="auto" latinLnBrk="0" hangingPunct="1">
              <a:lnSpc>
                <a:spcPct val="90000"/>
              </a:lnSpc>
              <a:spcBef>
                <a:spcPts val="1000"/>
              </a:spcBef>
              <a:spcAft>
                <a:spcPts val="0"/>
              </a:spcAft>
              <a:buClrTx/>
              <a:buSzTx/>
              <a:buFont typeface="Lora" pitchFamily="2" charset="0"/>
              <a:buNone/>
              <a:tabLst/>
              <a:defRPr/>
            </a:pPr>
            <a:r>
              <a:rPr kumimoji="0" lang="en-GB" sz="1700" b="0" i="0" u="none" strike="noStrike" kern="1200" cap="none" spc="0" normalizeH="0" baseline="0" noProof="0" dirty="0">
                <a:ln>
                  <a:noFill/>
                </a:ln>
                <a:solidFill>
                  <a:srgbClr val="122746"/>
                </a:solidFill>
                <a:effectLst/>
                <a:uLnTx/>
                <a:uFillTx/>
                <a:latin typeface="Lora"/>
                <a:ea typeface="+mn-ea"/>
                <a:cs typeface="+mn-cs"/>
              </a:rPr>
              <a:t> </a:t>
            </a:r>
          </a:p>
        </p:txBody>
      </p:sp>
      <p:sp>
        <p:nvSpPr>
          <p:cNvPr id="5" name="TextBox 4">
            <a:extLst>
              <a:ext uri="{FF2B5EF4-FFF2-40B4-BE49-F238E27FC236}">
                <a16:creationId xmlns:a16="http://schemas.microsoft.com/office/drawing/2014/main" id="{F42A21BD-5369-672C-9E8C-FA6D70144455}"/>
              </a:ext>
            </a:extLst>
          </p:cNvPr>
          <p:cNvSpPr txBox="1"/>
          <p:nvPr/>
        </p:nvSpPr>
        <p:spPr>
          <a:xfrm>
            <a:off x="4510416" y="983080"/>
            <a:ext cx="745298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22746"/>
                </a:solidFill>
                <a:effectLst/>
                <a:uLnTx/>
                <a:uFillTx/>
                <a:latin typeface="Lora"/>
                <a:ea typeface="+mn-ea"/>
                <a:cs typeface="+mn-cs"/>
              </a:rPr>
              <a:t>Wednesday 13 May 2026</a:t>
            </a: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Parallel Session I : Decarbonisation Update</a:t>
            </a:r>
            <a:br>
              <a:rPr kumimoji="0" lang="en-GB" sz="1900" b="1" i="0" u="none" strike="noStrike" kern="1200" cap="none" spc="0" normalizeH="0" baseline="0" noProof="0" dirty="0">
                <a:ln>
                  <a:noFill/>
                </a:ln>
                <a:solidFill>
                  <a:srgbClr val="122746"/>
                </a:solidFill>
                <a:effectLst/>
                <a:uLnTx/>
                <a:uFillTx/>
                <a:latin typeface="Lora"/>
                <a:ea typeface="+mn-ea"/>
                <a:cs typeface="+mn-cs"/>
              </a:rPr>
            </a:br>
            <a:br>
              <a:rPr kumimoji="0" lang="en-GB" sz="1900" b="1" i="0" u="none" strike="noStrike" kern="1200" cap="none" spc="0" normalizeH="0" baseline="0" noProof="0" dirty="0">
                <a:ln>
                  <a:noFill/>
                </a:ln>
                <a:solidFill>
                  <a:srgbClr val="122746"/>
                </a:solidFill>
                <a:effectLst/>
                <a:uLnTx/>
                <a:uFillTx/>
                <a:latin typeface="Lora"/>
                <a:ea typeface="+mn-ea"/>
                <a:cs typeface="+mn-cs"/>
              </a:rPr>
            </a:br>
            <a:r>
              <a:rPr kumimoji="0" lang="en-GB" sz="1900" b="1" i="0" u="none" strike="noStrike" kern="1200" cap="none" spc="0" normalizeH="0" baseline="0" noProof="0" dirty="0">
                <a:ln>
                  <a:noFill/>
                </a:ln>
                <a:solidFill>
                  <a:srgbClr val="122746"/>
                </a:solidFill>
                <a:effectLst/>
                <a:uLnTx/>
                <a:uFillTx/>
                <a:latin typeface="Lora"/>
                <a:ea typeface="+mn-ea"/>
                <a:cs typeface="+mn-cs"/>
              </a:rPr>
              <a:t>International Working Group on Maritime Decarbonisation</a:t>
            </a:r>
          </a:p>
        </p:txBody>
      </p:sp>
      <p:pic>
        <p:nvPicPr>
          <p:cNvPr id="8" name="Picture 7">
            <a:extLst>
              <a:ext uri="{FF2B5EF4-FFF2-40B4-BE49-F238E27FC236}">
                <a16:creationId xmlns:a16="http://schemas.microsoft.com/office/drawing/2014/main" id="{F5DA9189-7D2A-2FF2-F734-7F8A600BE5DF}"/>
              </a:ext>
            </a:extLst>
          </p:cNvPr>
          <p:cNvPicPr>
            <a:picLocks noChangeAspect="1"/>
          </p:cNvPicPr>
          <p:nvPr/>
        </p:nvPicPr>
        <p:blipFill>
          <a:blip r:embed="rId3"/>
          <a:stretch>
            <a:fillRect/>
          </a:stretch>
        </p:blipFill>
        <p:spPr>
          <a:xfrm>
            <a:off x="7247966" y="3003177"/>
            <a:ext cx="4096867" cy="2731245"/>
          </a:xfrm>
          <a:prstGeom prst="rect">
            <a:avLst/>
          </a:prstGeom>
        </p:spPr>
      </p:pic>
    </p:spTree>
    <p:extLst>
      <p:ext uri="{BB962C8B-B14F-4D97-AF65-F5344CB8AC3E}">
        <p14:creationId xmlns:p14="http://schemas.microsoft.com/office/powerpoint/2010/main" val="3386691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D633-4367-BCEC-A94D-559DDFABF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8D450-4D96-3B92-8586-ABD3BA2E2785}"/>
              </a:ext>
            </a:extLst>
          </p:cNvPr>
          <p:cNvSpPr>
            <a:spLocks noGrp="1"/>
          </p:cNvSpPr>
          <p:nvPr>
            <p:ph type="title"/>
          </p:nvPr>
        </p:nvSpPr>
        <p:spPr/>
        <p:txBody>
          <a:bodyPr/>
          <a:lstStyle/>
          <a:p>
            <a:r>
              <a:rPr lang="en-GB" sz="4200" dirty="0"/>
              <a:t>The decarbonisation paradox</a:t>
            </a:r>
          </a:p>
        </p:txBody>
      </p:sp>
      <p:sp>
        <p:nvSpPr>
          <p:cNvPr id="3" name="Text Placeholder 2">
            <a:extLst>
              <a:ext uri="{FF2B5EF4-FFF2-40B4-BE49-F238E27FC236}">
                <a16:creationId xmlns:a16="http://schemas.microsoft.com/office/drawing/2014/main" id="{B25AB19B-2A6F-46B7-6C0B-B236134D6282}"/>
              </a:ext>
            </a:extLst>
          </p:cNvPr>
          <p:cNvSpPr>
            <a:spLocks noGrp="1"/>
          </p:cNvSpPr>
          <p:nvPr>
            <p:ph type="body" sz="quarter" idx="13"/>
          </p:nvPr>
        </p:nvSpPr>
        <p:spPr/>
        <p:txBody>
          <a:bodyPr/>
          <a:lstStyle/>
          <a:p>
            <a:endParaRPr lang="en-GB" dirty="0"/>
          </a:p>
        </p:txBody>
      </p:sp>
      <p:pic>
        <p:nvPicPr>
          <p:cNvPr id="5" name="Picture 4">
            <a:extLst>
              <a:ext uri="{FF2B5EF4-FFF2-40B4-BE49-F238E27FC236}">
                <a16:creationId xmlns:a16="http://schemas.microsoft.com/office/drawing/2014/main" id="{87C21910-EDD2-73F5-6B86-48D131BD4E38}"/>
              </a:ext>
            </a:extLst>
          </p:cNvPr>
          <p:cNvPicPr>
            <a:picLocks noChangeAspect="1"/>
          </p:cNvPicPr>
          <p:nvPr/>
        </p:nvPicPr>
        <p:blipFill>
          <a:blip r:embed="rId2"/>
          <a:srcRect l="11330" t="15604" r="11135"/>
          <a:stretch>
            <a:fillRect/>
          </a:stretch>
        </p:blipFill>
        <p:spPr>
          <a:xfrm>
            <a:off x="295274" y="2724150"/>
            <a:ext cx="5800726" cy="4133850"/>
          </a:xfrm>
          <a:prstGeom prst="rect">
            <a:avLst/>
          </a:prstGeom>
        </p:spPr>
      </p:pic>
      <p:sp>
        <p:nvSpPr>
          <p:cNvPr id="6" name="TextBox 5">
            <a:extLst>
              <a:ext uri="{FF2B5EF4-FFF2-40B4-BE49-F238E27FC236}">
                <a16:creationId xmlns:a16="http://schemas.microsoft.com/office/drawing/2014/main" id="{A2C0E296-26FB-8618-97CE-0BBD48BE2899}"/>
              </a:ext>
            </a:extLst>
          </p:cNvPr>
          <p:cNvSpPr txBox="1"/>
          <p:nvPr/>
        </p:nvSpPr>
        <p:spPr>
          <a:xfrm>
            <a:off x="266717" y="1888581"/>
            <a:ext cx="5819222" cy="769441"/>
          </a:xfrm>
          <a:prstGeom prst="rect">
            <a:avLst/>
          </a:prstGeom>
          <a:noFill/>
        </p:spPr>
        <p:txBody>
          <a:bodyPr wrap="none" rtlCol="0">
            <a:spAutoFit/>
          </a:bodyPr>
          <a:lstStyle/>
          <a:p>
            <a:pPr algn="ctr"/>
            <a:r>
              <a:rPr lang="en-GB" sz="2200" dirty="0">
                <a:solidFill>
                  <a:schemeClr val="bg2"/>
                </a:solidFill>
              </a:rPr>
              <a:t>Crude at US$100+ &amp; </a:t>
            </a:r>
            <a:br>
              <a:rPr lang="en-GB" sz="2200" dirty="0">
                <a:solidFill>
                  <a:schemeClr val="bg2"/>
                </a:solidFill>
              </a:rPr>
            </a:br>
            <a:r>
              <a:rPr lang="en-GB" sz="2200" dirty="0">
                <a:solidFill>
                  <a:schemeClr val="bg2"/>
                </a:solidFill>
              </a:rPr>
              <a:t>“Stranded Assets” making US$1m per day …</a:t>
            </a:r>
          </a:p>
        </p:txBody>
      </p:sp>
      <p:pic>
        <p:nvPicPr>
          <p:cNvPr id="8" name="Picture 7">
            <a:extLst>
              <a:ext uri="{FF2B5EF4-FFF2-40B4-BE49-F238E27FC236}">
                <a16:creationId xmlns:a16="http://schemas.microsoft.com/office/drawing/2014/main" id="{D9C8FCB9-3641-275D-11F4-3F0F8CB7B592}"/>
              </a:ext>
            </a:extLst>
          </p:cNvPr>
          <p:cNvPicPr>
            <a:picLocks noChangeAspect="1"/>
          </p:cNvPicPr>
          <p:nvPr/>
        </p:nvPicPr>
        <p:blipFill>
          <a:blip r:embed="rId3"/>
          <a:stretch>
            <a:fillRect/>
          </a:stretch>
        </p:blipFill>
        <p:spPr>
          <a:xfrm>
            <a:off x="8754533" y="1240291"/>
            <a:ext cx="3142193" cy="5396201"/>
          </a:xfrm>
          <a:prstGeom prst="rect">
            <a:avLst/>
          </a:prstGeom>
        </p:spPr>
      </p:pic>
      <p:sp>
        <p:nvSpPr>
          <p:cNvPr id="9" name="TextBox 8">
            <a:extLst>
              <a:ext uri="{FF2B5EF4-FFF2-40B4-BE49-F238E27FC236}">
                <a16:creationId xmlns:a16="http://schemas.microsoft.com/office/drawing/2014/main" id="{2222880C-086B-97DF-A9CB-ED5CB150520F}"/>
              </a:ext>
            </a:extLst>
          </p:cNvPr>
          <p:cNvSpPr txBox="1"/>
          <p:nvPr/>
        </p:nvSpPr>
        <p:spPr>
          <a:xfrm>
            <a:off x="6273801" y="2224671"/>
            <a:ext cx="2551552" cy="1785104"/>
          </a:xfrm>
          <a:prstGeom prst="rect">
            <a:avLst/>
          </a:prstGeom>
          <a:noFill/>
        </p:spPr>
        <p:txBody>
          <a:bodyPr wrap="square" rtlCol="0">
            <a:spAutoFit/>
          </a:bodyPr>
          <a:lstStyle/>
          <a:p>
            <a:r>
              <a:rPr lang="en-GB" sz="2200" dirty="0">
                <a:solidFill>
                  <a:schemeClr val="bg2"/>
                </a:solidFill>
              </a:rPr>
              <a:t>… but the world is waking up to the fragility of our fossil-fuel-based economy</a:t>
            </a:r>
          </a:p>
        </p:txBody>
      </p:sp>
      <p:cxnSp>
        <p:nvCxnSpPr>
          <p:cNvPr id="7" name="Straight Arrow Connector 6">
            <a:extLst>
              <a:ext uri="{FF2B5EF4-FFF2-40B4-BE49-F238E27FC236}">
                <a16:creationId xmlns:a16="http://schemas.microsoft.com/office/drawing/2014/main" id="{6701A68E-8808-6A89-A177-70910F376139}"/>
              </a:ext>
            </a:extLst>
          </p:cNvPr>
          <p:cNvCxnSpPr/>
          <p:nvPr/>
        </p:nvCxnSpPr>
        <p:spPr>
          <a:xfrm>
            <a:off x="5969000" y="4097867"/>
            <a:ext cx="2700867" cy="97366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40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D4CAF-8355-E212-5906-D37E00824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E37D6-86B0-266C-DB64-17B1AC0A8E3A}"/>
              </a:ext>
            </a:extLst>
          </p:cNvPr>
          <p:cNvSpPr>
            <a:spLocks noGrp="1"/>
          </p:cNvSpPr>
          <p:nvPr>
            <p:ph type="title"/>
          </p:nvPr>
        </p:nvSpPr>
        <p:spPr/>
        <p:txBody>
          <a:bodyPr/>
          <a:lstStyle/>
          <a:p>
            <a:r>
              <a:rPr lang="en-GB" sz="4200" dirty="0"/>
              <a:t>The </a:t>
            </a:r>
            <a:r>
              <a:rPr lang="en-GB" sz="4200" u="sng" dirty="0"/>
              <a:t>maritime </a:t>
            </a:r>
            <a:r>
              <a:rPr lang="en-GB" sz="4200" dirty="0"/>
              <a:t>decarbonisation paradox</a:t>
            </a:r>
          </a:p>
        </p:txBody>
      </p:sp>
      <p:sp>
        <p:nvSpPr>
          <p:cNvPr id="3" name="Text Placeholder 2">
            <a:extLst>
              <a:ext uri="{FF2B5EF4-FFF2-40B4-BE49-F238E27FC236}">
                <a16:creationId xmlns:a16="http://schemas.microsoft.com/office/drawing/2014/main" id="{89F640F3-C8A6-B4F5-0437-2B509185828F}"/>
              </a:ext>
            </a:extLst>
          </p:cNvPr>
          <p:cNvSpPr>
            <a:spLocks noGrp="1"/>
          </p:cNvSpPr>
          <p:nvPr>
            <p:ph type="body" sz="quarter" idx="13"/>
          </p:nvPr>
        </p:nvSpPr>
        <p:spPr/>
        <p:txBody>
          <a:bodyPr/>
          <a:lstStyle/>
          <a:p>
            <a:endParaRPr lang="en-GB" dirty="0"/>
          </a:p>
        </p:txBody>
      </p:sp>
      <p:sp>
        <p:nvSpPr>
          <p:cNvPr id="6" name="TextBox 5">
            <a:extLst>
              <a:ext uri="{FF2B5EF4-FFF2-40B4-BE49-F238E27FC236}">
                <a16:creationId xmlns:a16="http://schemas.microsoft.com/office/drawing/2014/main" id="{11CB3F0E-E288-D7A5-A234-96839CF6EF47}"/>
              </a:ext>
            </a:extLst>
          </p:cNvPr>
          <p:cNvSpPr txBox="1"/>
          <p:nvPr/>
        </p:nvSpPr>
        <p:spPr>
          <a:xfrm>
            <a:off x="277283" y="2035707"/>
            <a:ext cx="6096000" cy="1631216"/>
          </a:xfrm>
          <a:prstGeom prst="rect">
            <a:avLst/>
          </a:prstGeom>
          <a:noFill/>
        </p:spPr>
        <p:txBody>
          <a:bodyPr wrap="square" rtlCol="0">
            <a:spAutoFit/>
          </a:bodyPr>
          <a:lstStyle/>
          <a:p>
            <a:pPr algn="ctr"/>
            <a:r>
              <a:rPr lang="en-GB" sz="2000" dirty="0">
                <a:solidFill>
                  <a:schemeClr val="bg2"/>
                </a:solidFill>
              </a:rPr>
              <a:t>The obstacles to the wide-scale deployment of </a:t>
            </a:r>
            <a:br>
              <a:rPr lang="en-GB" sz="2000" dirty="0">
                <a:solidFill>
                  <a:schemeClr val="bg2"/>
                </a:solidFill>
              </a:rPr>
            </a:br>
            <a:r>
              <a:rPr lang="en-GB" sz="2000" dirty="0">
                <a:solidFill>
                  <a:schemeClr val="bg2"/>
                </a:solidFill>
              </a:rPr>
              <a:t>non-hydrocarbon-fuelled ships </a:t>
            </a:r>
            <a:br>
              <a:rPr lang="en-GB" sz="2000" dirty="0">
                <a:solidFill>
                  <a:schemeClr val="bg2"/>
                </a:solidFill>
              </a:rPr>
            </a:br>
            <a:r>
              <a:rPr lang="en-GB" sz="2000" dirty="0">
                <a:solidFill>
                  <a:schemeClr val="bg2"/>
                </a:solidFill>
              </a:rPr>
              <a:t>remain formidable …</a:t>
            </a:r>
            <a:br>
              <a:rPr lang="en-GB" sz="2000" dirty="0">
                <a:solidFill>
                  <a:schemeClr val="bg2"/>
                </a:solidFill>
              </a:rPr>
            </a:br>
            <a:r>
              <a:rPr lang="en-GB" sz="2000" dirty="0">
                <a:solidFill>
                  <a:schemeClr val="bg2"/>
                </a:solidFill>
              </a:rPr>
              <a:t>while “ready” or “capable” doesn’t mean “consuming” …</a:t>
            </a:r>
          </a:p>
        </p:txBody>
      </p:sp>
      <p:sp>
        <p:nvSpPr>
          <p:cNvPr id="9" name="TextBox 8">
            <a:extLst>
              <a:ext uri="{FF2B5EF4-FFF2-40B4-BE49-F238E27FC236}">
                <a16:creationId xmlns:a16="http://schemas.microsoft.com/office/drawing/2014/main" id="{C3EF61BA-E7A6-C211-11DE-040813383B83}"/>
              </a:ext>
            </a:extLst>
          </p:cNvPr>
          <p:cNvSpPr txBox="1"/>
          <p:nvPr/>
        </p:nvSpPr>
        <p:spPr>
          <a:xfrm>
            <a:off x="6798378" y="1921995"/>
            <a:ext cx="5290584" cy="1061829"/>
          </a:xfrm>
          <a:prstGeom prst="rect">
            <a:avLst/>
          </a:prstGeom>
          <a:noFill/>
        </p:spPr>
        <p:txBody>
          <a:bodyPr wrap="square" rtlCol="0">
            <a:spAutoFit/>
          </a:bodyPr>
          <a:lstStyle/>
          <a:p>
            <a:pPr algn="ctr"/>
            <a:r>
              <a:rPr lang="en-GB" sz="2100" dirty="0">
                <a:solidFill>
                  <a:schemeClr val="bg2"/>
                </a:solidFill>
              </a:rPr>
              <a:t>… but the cost of carbon </a:t>
            </a:r>
            <a:br>
              <a:rPr lang="en-GB" sz="2100" dirty="0">
                <a:solidFill>
                  <a:schemeClr val="bg2"/>
                </a:solidFill>
              </a:rPr>
            </a:br>
            <a:r>
              <a:rPr lang="en-GB" sz="2100" dirty="0">
                <a:solidFill>
                  <a:schemeClr val="bg2"/>
                </a:solidFill>
              </a:rPr>
              <a:t>is now irreversibly </a:t>
            </a:r>
            <a:br>
              <a:rPr lang="en-GB" sz="2100" dirty="0">
                <a:solidFill>
                  <a:schemeClr val="bg2"/>
                </a:solidFill>
              </a:rPr>
            </a:br>
            <a:r>
              <a:rPr lang="en-GB" sz="2100" dirty="0">
                <a:solidFill>
                  <a:schemeClr val="bg2"/>
                </a:solidFill>
              </a:rPr>
              <a:t>part of the economics of shipping</a:t>
            </a:r>
          </a:p>
        </p:txBody>
      </p:sp>
      <p:pic>
        <p:nvPicPr>
          <p:cNvPr id="7" name="Picture 6">
            <a:extLst>
              <a:ext uri="{FF2B5EF4-FFF2-40B4-BE49-F238E27FC236}">
                <a16:creationId xmlns:a16="http://schemas.microsoft.com/office/drawing/2014/main" id="{A7F27A37-B086-F911-065C-C3F63068B3DD}"/>
              </a:ext>
            </a:extLst>
          </p:cNvPr>
          <p:cNvPicPr>
            <a:picLocks noChangeAspect="1"/>
          </p:cNvPicPr>
          <p:nvPr/>
        </p:nvPicPr>
        <p:blipFill>
          <a:blip r:embed="rId2"/>
          <a:stretch>
            <a:fillRect/>
          </a:stretch>
        </p:blipFill>
        <p:spPr>
          <a:xfrm>
            <a:off x="277283" y="3001148"/>
            <a:ext cx="6096000" cy="3210560"/>
          </a:xfrm>
          <a:prstGeom prst="rect">
            <a:avLst/>
          </a:prstGeom>
        </p:spPr>
      </p:pic>
      <p:pic>
        <p:nvPicPr>
          <p:cNvPr id="13" name="Picture 12">
            <a:extLst>
              <a:ext uri="{FF2B5EF4-FFF2-40B4-BE49-F238E27FC236}">
                <a16:creationId xmlns:a16="http://schemas.microsoft.com/office/drawing/2014/main" id="{51B0A2A1-5494-0239-14B5-A737FAD7AF56}"/>
              </a:ext>
            </a:extLst>
          </p:cNvPr>
          <p:cNvPicPr>
            <a:picLocks noChangeAspect="1"/>
          </p:cNvPicPr>
          <p:nvPr/>
        </p:nvPicPr>
        <p:blipFill>
          <a:blip r:embed="rId3"/>
          <a:stretch>
            <a:fillRect/>
          </a:stretch>
        </p:blipFill>
        <p:spPr>
          <a:xfrm>
            <a:off x="7410459" y="2983824"/>
            <a:ext cx="3941904" cy="3219222"/>
          </a:xfrm>
          <a:prstGeom prst="rect">
            <a:avLst/>
          </a:prstGeom>
        </p:spPr>
      </p:pic>
    </p:spTree>
    <p:extLst>
      <p:ext uri="{BB962C8B-B14F-4D97-AF65-F5344CB8AC3E}">
        <p14:creationId xmlns:p14="http://schemas.microsoft.com/office/powerpoint/2010/main" val="38352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D871-9879-A3D4-F5DF-FFA42E3207F8}"/>
              </a:ext>
            </a:extLst>
          </p:cNvPr>
          <p:cNvSpPr>
            <a:spLocks noGrp="1"/>
          </p:cNvSpPr>
          <p:nvPr>
            <p:ph type="title"/>
          </p:nvPr>
        </p:nvSpPr>
        <p:spPr/>
        <p:txBody>
          <a:bodyPr/>
          <a:lstStyle/>
          <a:p>
            <a:r>
              <a:rPr lang="en-GB" sz="4200" dirty="0"/>
              <a:t>If we change perspective, </a:t>
            </a:r>
            <a:r>
              <a:rPr lang="en-GB" sz="4200" u="sng" dirty="0"/>
              <a:t>there is in fact no paradox</a:t>
            </a:r>
          </a:p>
        </p:txBody>
      </p:sp>
      <p:sp>
        <p:nvSpPr>
          <p:cNvPr id="3" name="Text Placeholder 2">
            <a:extLst>
              <a:ext uri="{FF2B5EF4-FFF2-40B4-BE49-F238E27FC236}">
                <a16:creationId xmlns:a16="http://schemas.microsoft.com/office/drawing/2014/main" id="{635F0705-7E8E-5DBA-7FE1-CB9BF3D8ACFA}"/>
              </a:ext>
            </a:extLst>
          </p:cNvPr>
          <p:cNvSpPr>
            <a:spLocks noGrp="1"/>
          </p:cNvSpPr>
          <p:nvPr>
            <p:ph type="body" sz="quarter" idx="13"/>
          </p:nvPr>
        </p:nvSpPr>
        <p:spPr/>
        <p:txBody>
          <a:bodyPr/>
          <a:lstStyle/>
          <a:p>
            <a:endParaRPr lang="en-GB"/>
          </a:p>
        </p:txBody>
      </p:sp>
      <p:sp>
        <p:nvSpPr>
          <p:cNvPr id="9" name="Text Placeholder 3">
            <a:extLst>
              <a:ext uri="{FF2B5EF4-FFF2-40B4-BE49-F238E27FC236}">
                <a16:creationId xmlns:a16="http://schemas.microsoft.com/office/drawing/2014/main" id="{3B105609-87E9-3AB1-5802-A20DC3C7AD45}"/>
              </a:ext>
            </a:extLst>
          </p:cNvPr>
          <p:cNvSpPr txBox="1">
            <a:spLocks/>
          </p:cNvSpPr>
          <p:nvPr/>
        </p:nvSpPr>
        <p:spPr>
          <a:xfrm>
            <a:off x="478641" y="1959843"/>
            <a:ext cx="10968294" cy="3709923"/>
          </a:xfrm>
          <a:prstGeom prst="rect">
            <a:avLst/>
          </a:prstGeom>
        </p:spPr>
        <p:txBody>
          <a:bodyPr/>
          <a:lstStyle>
            <a:lvl1pPr marL="228606" indent="-228606" algn="l" defTabSz="914424" rtl="0" eaLnBrk="1" latinLnBrk="0" hangingPunct="1">
              <a:lnSpc>
                <a:spcPct val="90000"/>
              </a:lnSpc>
              <a:spcBef>
                <a:spcPts val="1000"/>
              </a:spcBef>
              <a:buFont typeface="Lora" pitchFamily="2" charset="0"/>
              <a:buChar char="•"/>
              <a:defRPr sz="2800" kern="1200">
                <a:solidFill>
                  <a:schemeClr val="tx1"/>
                </a:solidFill>
                <a:latin typeface="+mn-lt"/>
                <a:ea typeface="+mn-ea"/>
                <a:cs typeface="+mn-cs"/>
              </a:defRPr>
            </a:lvl1pPr>
            <a:lvl2pPr marL="685818" indent="-228606" algn="l" defTabSz="914424" rtl="0" eaLnBrk="1" latinLnBrk="0" hangingPunct="1">
              <a:lnSpc>
                <a:spcPct val="90000"/>
              </a:lnSpc>
              <a:spcBef>
                <a:spcPts val="500"/>
              </a:spcBef>
              <a:buFont typeface="Lora" pitchFamily="2" charset="0"/>
              <a:buChar char="•"/>
              <a:defRPr sz="2400" kern="1200">
                <a:solidFill>
                  <a:schemeClr val="tx1"/>
                </a:solidFill>
                <a:latin typeface="+mn-lt"/>
                <a:ea typeface="+mn-ea"/>
                <a:cs typeface="+mn-cs"/>
              </a:defRPr>
            </a:lvl2pPr>
            <a:lvl3pPr marL="1143030" indent="-228606" algn="l" defTabSz="914424" rtl="0" eaLnBrk="1" latinLnBrk="0" hangingPunct="1">
              <a:lnSpc>
                <a:spcPct val="90000"/>
              </a:lnSpc>
              <a:spcBef>
                <a:spcPts val="500"/>
              </a:spcBef>
              <a:buFont typeface="Lora" pitchFamily="2" charset="0"/>
              <a:buChar char="•"/>
              <a:defRPr sz="2000" kern="1200">
                <a:solidFill>
                  <a:schemeClr val="tx1"/>
                </a:solidFill>
                <a:latin typeface="+mn-lt"/>
                <a:ea typeface="+mn-ea"/>
                <a:cs typeface="+mn-cs"/>
              </a:defRPr>
            </a:lvl3pPr>
            <a:lvl4pPr marL="160024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4pPr>
            <a:lvl5pPr marL="2057454"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5pPr>
            <a:lvl6pPr marL="2514666"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6pPr>
            <a:lvl7pPr marL="2971879"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7pPr>
            <a:lvl8pPr marL="3429090"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8pPr>
            <a:lvl9pPr marL="3886303" indent="-228606" algn="l" defTabSz="914424" rtl="0" eaLnBrk="1" latinLnBrk="0" hangingPunct="1">
              <a:lnSpc>
                <a:spcPct val="90000"/>
              </a:lnSpc>
              <a:spcBef>
                <a:spcPts val="500"/>
              </a:spcBef>
              <a:buFont typeface="Lora" pitchFamily="2" charset="0"/>
              <a:buChar char="•"/>
              <a:defRPr sz="1800" kern="1200">
                <a:solidFill>
                  <a:schemeClr val="tx1"/>
                </a:solidFill>
                <a:latin typeface="+mn-lt"/>
                <a:ea typeface="+mn-ea"/>
                <a:cs typeface="+mn-cs"/>
              </a:defRPr>
            </a:lvl9pPr>
          </a:lstStyle>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dirty="0">
                <a:solidFill>
                  <a:schemeClr val="bg2"/>
                </a:solidFill>
              </a:rPr>
              <a:t> </a:t>
            </a:r>
            <a:r>
              <a:rPr lang="en-GB" sz="2400" dirty="0">
                <a:solidFill>
                  <a:schemeClr val="bg2"/>
                </a:solidFill>
              </a:rPr>
              <a:t>The world’s public opinion has proved </a:t>
            </a:r>
            <a:r>
              <a:rPr lang="en-GB" sz="2400" u="sng" dirty="0">
                <a:solidFill>
                  <a:schemeClr val="bg2"/>
                </a:solidFill>
              </a:rPr>
              <a:t>unwilling</a:t>
            </a:r>
            <a:r>
              <a:rPr lang="en-GB" sz="2400" dirty="0">
                <a:solidFill>
                  <a:schemeClr val="bg2"/>
                </a:solidFill>
              </a:rPr>
              <a:t> </a:t>
            </a:r>
            <a:br>
              <a:rPr lang="en-GB" sz="2400" dirty="0">
                <a:solidFill>
                  <a:schemeClr val="bg2"/>
                </a:solidFill>
              </a:rPr>
            </a:br>
            <a:r>
              <a:rPr lang="en-GB" sz="2400" u="sng" dirty="0">
                <a:solidFill>
                  <a:schemeClr val="bg2"/>
                </a:solidFill>
              </a:rPr>
              <a:t>to sacrifice </a:t>
            </a:r>
            <a:r>
              <a:rPr lang="en-GB" sz="2400" dirty="0">
                <a:solidFill>
                  <a:schemeClr val="bg2"/>
                </a:solidFill>
              </a:rPr>
              <a:t>today for a better tomorrow…</a:t>
            </a:r>
            <a:br>
              <a:rPr lang="en-GB" sz="2400" dirty="0">
                <a:solidFill>
                  <a:schemeClr val="bg2"/>
                </a:solidFill>
              </a:rPr>
            </a:br>
            <a:endParaRPr lang="en-GB" sz="2400" dirty="0">
              <a:solidFill>
                <a:schemeClr val="bg2"/>
              </a:solidFill>
            </a:endParaRPr>
          </a:p>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sz="2400" dirty="0">
                <a:solidFill>
                  <a:schemeClr val="bg2"/>
                </a:solidFill>
              </a:rPr>
              <a:t> … </a:t>
            </a:r>
            <a:r>
              <a:rPr lang="en-GB" sz="2400" u="sng" dirty="0">
                <a:solidFill>
                  <a:schemeClr val="bg2"/>
                </a:solidFill>
              </a:rPr>
              <a:t>but prioritises </a:t>
            </a:r>
            <a:r>
              <a:rPr lang="en-GB" sz="2400" dirty="0">
                <a:solidFill>
                  <a:schemeClr val="bg2"/>
                </a:solidFill>
              </a:rPr>
              <a:t>energy efficiency &amp; energy resilience, and … </a:t>
            </a:r>
            <a:br>
              <a:rPr lang="en-GB" sz="2400" dirty="0">
                <a:solidFill>
                  <a:schemeClr val="bg2"/>
                </a:solidFill>
              </a:rPr>
            </a:br>
            <a:endParaRPr lang="en-GB" sz="2400" dirty="0">
              <a:solidFill>
                <a:schemeClr val="bg2"/>
              </a:solidFill>
            </a:endParaRPr>
          </a:p>
          <a:p>
            <a:pPr marL="177605" marR="0" lvl="0" indent="-177605" algn="l" defTabSz="914424" rtl="0" eaLnBrk="1" fontAlgn="auto" latinLnBrk="0" hangingPunct="1">
              <a:lnSpc>
                <a:spcPct val="100000"/>
              </a:lnSpc>
              <a:spcBef>
                <a:spcPts val="800"/>
              </a:spcBef>
              <a:spcAft>
                <a:spcPts val="0"/>
              </a:spcAft>
              <a:buClr>
                <a:srgbClr val="00DDFF"/>
              </a:buClr>
              <a:buSzTx/>
              <a:buFont typeface="DM Sans" panose="020F0502020204030204" pitchFamily="2" charset="0"/>
              <a:buChar char="+"/>
              <a:tabLst/>
              <a:defRPr/>
            </a:pPr>
            <a:r>
              <a:rPr lang="en-GB" sz="2400" dirty="0">
                <a:solidFill>
                  <a:schemeClr val="bg2"/>
                </a:solidFill>
              </a:rPr>
              <a:t> … fossil fuels are being replaced by better alternatives, </a:t>
            </a:r>
            <a:br>
              <a:rPr lang="en-GB" sz="2400" dirty="0">
                <a:solidFill>
                  <a:schemeClr val="bg2"/>
                </a:solidFill>
              </a:rPr>
            </a:br>
            <a:r>
              <a:rPr lang="en-GB" sz="2400" u="sng" dirty="0">
                <a:solidFill>
                  <a:schemeClr val="bg2"/>
                </a:solidFill>
              </a:rPr>
              <a:t>only if and when they are</a:t>
            </a:r>
            <a:r>
              <a:rPr lang="en-GB" sz="2400" dirty="0">
                <a:solidFill>
                  <a:schemeClr val="bg2"/>
                </a:solidFill>
              </a:rPr>
              <a:t>…</a:t>
            </a:r>
          </a:p>
          <a:p>
            <a:pPr marL="634817" lvl="1" indent="-177605">
              <a:lnSpc>
                <a:spcPct val="100000"/>
              </a:lnSpc>
              <a:spcBef>
                <a:spcPts val="800"/>
              </a:spcBef>
              <a:buClr>
                <a:srgbClr val="00DDFF"/>
              </a:buClr>
              <a:buFont typeface="DM Sans" panose="020F0502020204030204" pitchFamily="2" charset="0"/>
              <a:buChar char="+"/>
              <a:defRPr/>
            </a:pPr>
            <a:r>
              <a:rPr lang="en-GB" dirty="0">
                <a:solidFill>
                  <a:schemeClr val="bg2"/>
                </a:solidFill>
              </a:rPr>
              <a:t> </a:t>
            </a:r>
            <a:r>
              <a:rPr lang="en-GB" sz="2300" dirty="0">
                <a:solidFill>
                  <a:schemeClr val="bg2"/>
                </a:solidFill>
              </a:rPr>
              <a:t>economically viable, </a:t>
            </a:r>
          </a:p>
          <a:p>
            <a:pPr marL="634817" lvl="1" indent="-177605">
              <a:lnSpc>
                <a:spcPct val="100000"/>
              </a:lnSpc>
              <a:spcBef>
                <a:spcPts val="800"/>
              </a:spcBef>
              <a:buClr>
                <a:srgbClr val="00DDFF"/>
              </a:buClr>
              <a:buFont typeface="DM Sans" panose="020F0502020204030204" pitchFamily="2" charset="0"/>
              <a:buChar char="+"/>
              <a:defRPr/>
            </a:pPr>
            <a:r>
              <a:rPr lang="en-GB" sz="2300" dirty="0">
                <a:solidFill>
                  <a:schemeClr val="bg2"/>
                </a:solidFill>
              </a:rPr>
              <a:t> operationally reliable, </a:t>
            </a:r>
          </a:p>
          <a:p>
            <a:pPr marL="634817" lvl="1" indent="-177605">
              <a:lnSpc>
                <a:spcPct val="100000"/>
              </a:lnSpc>
              <a:spcBef>
                <a:spcPts val="800"/>
              </a:spcBef>
              <a:buClr>
                <a:srgbClr val="00DDFF"/>
              </a:buClr>
              <a:buFont typeface="DM Sans" panose="020F0502020204030204" pitchFamily="2" charset="0"/>
              <a:buChar char="+"/>
              <a:defRPr/>
            </a:pPr>
            <a:r>
              <a:rPr lang="en-GB" sz="2300" dirty="0">
                <a:solidFill>
                  <a:schemeClr val="bg2"/>
                </a:solidFill>
              </a:rPr>
              <a:t> commercially feasible.</a:t>
            </a:r>
          </a:p>
        </p:txBody>
      </p:sp>
    </p:spTree>
    <p:extLst>
      <p:ext uri="{BB962C8B-B14F-4D97-AF65-F5344CB8AC3E}">
        <p14:creationId xmlns:p14="http://schemas.microsoft.com/office/powerpoint/2010/main" val="143578729"/>
      </p:ext>
    </p:extLst>
  </p:cSld>
  <p:clrMapOvr>
    <a:masterClrMapping/>
  </p:clrMapOvr>
</p:sld>
</file>

<file path=ppt/theme/theme1.xml><?xml version="1.0" encoding="utf-8"?>
<a:theme xmlns:a="http://schemas.openxmlformats.org/drawingml/2006/main" name="Theme - Dark">
  <a:themeElements>
    <a:clrScheme name="Blue Visby">
      <a:dk1>
        <a:srgbClr val="0F2851"/>
      </a:dk1>
      <a:lt1>
        <a:srgbClr val="FAFAFA"/>
      </a:lt1>
      <a:dk2>
        <a:srgbClr val="0E2850"/>
      </a:dk2>
      <a:lt2>
        <a:srgbClr val="FAFAFA"/>
      </a:lt2>
      <a:accent1>
        <a:srgbClr val="1080E8"/>
      </a:accent1>
      <a:accent2>
        <a:srgbClr val="A6D3FD"/>
      </a:accent2>
      <a:accent3>
        <a:srgbClr val="F2F2F2"/>
      </a:accent3>
      <a:accent4>
        <a:srgbClr val="1080E8"/>
      </a:accent4>
      <a:accent5>
        <a:srgbClr val="A6D3FC"/>
      </a:accent5>
      <a:accent6>
        <a:srgbClr val="F1F2F1"/>
      </a:accent6>
      <a:hlink>
        <a:srgbClr val="1080E8"/>
      </a:hlink>
      <a:folHlink>
        <a:srgbClr val="1080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5" id="{8E3E54AA-3F3E-6044-BC5B-11DE10130C52}" vid="{336C50D6-F73E-FE4D-987B-602E8E4A74A7}"/>
    </a:ext>
  </a:extLst>
</a:theme>
</file>

<file path=ppt/theme/theme2.xml><?xml version="1.0" encoding="utf-8"?>
<a:theme xmlns:a="http://schemas.openxmlformats.org/drawingml/2006/main" name="3_Theme - Dark">
  <a:themeElements>
    <a:clrScheme name="Blue Visby">
      <a:dk1>
        <a:srgbClr val="0F2851"/>
      </a:dk1>
      <a:lt1>
        <a:srgbClr val="FAFAFA"/>
      </a:lt1>
      <a:dk2>
        <a:srgbClr val="0E2850"/>
      </a:dk2>
      <a:lt2>
        <a:srgbClr val="FAFAFA"/>
      </a:lt2>
      <a:accent1>
        <a:srgbClr val="1080E8"/>
      </a:accent1>
      <a:accent2>
        <a:srgbClr val="A6D3FD"/>
      </a:accent2>
      <a:accent3>
        <a:srgbClr val="F2F2F2"/>
      </a:accent3>
      <a:accent4>
        <a:srgbClr val="1080E8"/>
      </a:accent4>
      <a:accent5>
        <a:srgbClr val="A6D3FC"/>
      </a:accent5>
      <a:accent6>
        <a:srgbClr val="F1F2F1"/>
      </a:accent6>
      <a:hlink>
        <a:srgbClr val="1080E8"/>
      </a:hlink>
      <a:folHlink>
        <a:srgbClr val="1080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5" id="{8E3E54AA-3F3E-6044-BC5B-11DE10130C52}" vid="{336C50D6-F73E-FE4D-987B-602E8E4A74A7}"/>
    </a:ext>
  </a:extLst>
</a:theme>
</file>

<file path=ppt/theme/theme3.xml><?xml version="1.0" encoding="utf-8"?>
<a:theme xmlns:a="http://schemas.openxmlformats.org/drawingml/2006/main" name="SH Template Light">
  <a:themeElements>
    <a:clrScheme name="SH Colours">
      <a:dk1>
        <a:srgbClr val="122746"/>
      </a:dk1>
      <a:lt1>
        <a:srgbClr val="FFFFFF"/>
      </a:lt1>
      <a:dk2>
        <a:srgbClr val="122746"/>
      </a:dk2>
      <a:lt2>
        <a:srgbClr val="FFFFFF"/>
      </a:lt2>
      <a:accent1>
        <a:srgbClr val="00DDFF"/>
      </a:accent1>
      <a:accent2>
        <a:srgbClr val="F1EFED"/>
      </a:accent2>
      <a:accent3>
        <a:srgbClr val="9E48FF"/>
      </a:accent3>
      <a:accent4>
        <a:srgbClr val="3800FF"/>
      </a:accent4>
      <a:accent5>
        <a:srgbClr val="5EFF67"/>
      </a:accent5>
      <a:accent6>
        <a:srgbClr val="122746"/>
      </a:accent6>
      <a:hlink>
        <a:srgbClr val="00DDFF"/>
      </a:hlink>
      <a:folHlink>
        <a:srgbClr val="9E48FF"/>
      </a:folHlink>
    </a:clrScheme>
    <a:fontScheme name="SH Fonts 01">
      <a:majorFont>
        <a:latin typeface="Anton"/>
        <a:ea typeface=""/>
        <a:cs typeface=""/>
      </a:majorFont>
      <a:minorFont>
        <a:latin typeface="Lor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 Firmwide Deck_New Proposed 2nd Edition_(CLEANFONTS)" id="{2A1CA5E3-FAB9-4667-A16C-427FA692A3F6}" vid="{2A5DA9D5-0939-414A-B2F7-F8A92A954DE3}"/>
    </a:ext>
  </a:extLst>
</a:theme>
</file>

<file path=ppt/theme/theme4.xml><?xml version="1.0" encoding="utf-8"?>
<a:theme xmlns:a="http://schemas.openxmlformats.org/drawingml/2006/main" name="SH Template Dark">
  <a:themeElements>
    <a:clrScheme name="SH Dark Mode">
      <a:dk1>
        <a:srgbClr val="FFFFFF"/>
      </a:dk1>
      <a:lt1>
        <a:srgbClr val="122746"/>
      </a:lt1>
      <a:dk2>
        <a:srgbClr val="122746"/>
      </a:dk2>
      <a:lt2>
        <a:srgbClr val="FFFFFF"/>
      </a:lt2>
      <a:accent1>
        <a:srgbClr val="00DDFF"/>
      </a:accent1>
      <a:accent2>
        <a:srgbClr val="F1EFED"/>
      </a:accent2>
      <a:accent3>
        <a:srgbClr val="9E48FF"/>
      </a:accent3>
      <a:accent4>
        <a:srgbClr val="3800FF"/>
      </a:accent4>
      <a:accent5>
        <a:srgbClr val="5EFF67"/>
      </a:accent5>
      <a:accent6>
        <a:srgbClr val="122746"/>
      </a:accent6>
      <a:hlink>
        <a:srgbClr val="00DDFF"/>
      </a:hlink>
      <a:folHlink>
        <a:srgbClr val="9E48FF"/>
      </a:folHlink>
    </a:clrScheme>
    <a:fontScheme name="SH Fonts 01">
      <a:majorFont>
        <a:latin typeface="Anton"/>
        <a:ea typeface=""/>
        <a:cs typeface=""/>
      </a:majorFont>
      <a:minorFont>
        <a:latin typeface="Lor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33200" indent="-133200" algn="l">
          <a:spcBef>
            <a:spcPts val="600"/>
          </a:spcBef>
          <a:buClr>
            <a:schemeClr val="accent1"/>
          </a:buClr>
          <a:buFont typeface="DM Sans 18pt 18pt" panose="020B0604020202020204" charset="0"/>
          <a:buChar char="+"/>
          <a:defRPr sz="1000" dirty="0" smtClean="0"/>
        </a:defPPr>
      </a:lstStyle>
    </a:txDef>
  </a:objectDefaults>
  <a:extraClrSchemeLst/>
  <a:extLst>
    <a:ext uri="{05A4C25C-085E-4340-85A3-A5531E510DB2}">
      <thm15:themeFamily xmlns:thm15="http://schemas.microsoft.com/office/thememl/2012/main" name="Blank.pptx" id="{6A10CE77-01FB-40A3-953A-FE185A7F6BB4}" vid="{16E9F024-F047-4EDD-83B8-7E4D5AB14339}"/>
    </a:ext>
  </a:ext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7704</TotalTime>
  <Words>5164</Words>
  <Application>Microsoft Office PowerPoint</Application>
  <PresentationFormat>Widescreen</PresentationFormat>
  <Paragraphs>599</Paragraphs>
  <Slides>63</Slides>
  <Notes>19</Notes>
  <HiddenSlides>0</HiddenSlides>
  <MMClips>0</MMClips>
  <ScaleCrop>false</ScaleCrop>
  <HeadingPairs>
    <vt:vector size="6" baseType="variant">
      <vt:variant>
        <vt:lpstr>Fontes usadas</vt:lpstr>
      </vt:variant>
      <vt:variant>
        <vt:i4>22</vt:i4>
      </vt:variant>
      <vt:variant>
        <vt:lpstr>Tema</vt:lpstr>
      </vt:variant>
      <vt:variant>
        <vt:i4>6</vt:i4>
      </vt:variant>
      <vt:variant>
        <vt:lpstr>Títulos de slides</vt:lpstr>
      </vt:variant>
      <vt:variant>
        <vt:i4>63</vt:i4>
      </vt:variant>
    </vt:vector>
  </HeadingPairs>
  <TitlesOfParts>
    <vt:vector size="91" baseType="lpstr">
      <vt:lpstr>Anton</vt:lpstr>
      <vt:lpstr>Antonio</vt:lpstr>
      <vt:lpstr>Antonio Light</vt:lpstr>
      <vt:lpstr>Aptos</vt:lpstr>
      <vt:lpstr>Arial</vt:lpstr>
      <vt:lpstr>Calibri</vt:lpstr>
      <vt:lpstr>Cambria</vt:lpstr>
      <vt:lpstr>DM Sans</vt:lpstr>
      <vt:lpstr>DM Sans 18pt 18pt</vt:lpstr>
      <vt:lpstr>DM Sans 18pt 18pt Medium</vt:lpstr>
      <vt:lpstr>DM Sans 18pt 18pt SemiBold</vt:lpstr>
      <vt:lpstr>DM Sans 18pt Regular</vt:lpstr>
      <vt:lpstr>Lato</vt:lpstr>
      <vt:lpstr>Lato Black</vt:lpstr>
      <vt:lpstr>Lato Light</vt:lpstr>
      <vt:lpstr>Lora</vt:lpstr>
      <vt:lpstr>Lora SemiBold</vt:lpstr>
      <vt:lpstr>Montserrat</vt:lpstr>
      <vt:lpstr>Montserrat Medium</vt:lpstr>
      <vt:lpstr>Times</vt:lpstr>
      <vt:lpstr>Verdana</vt:lpstr>
      <vt:lpstr>Wingdings</vt:lpstr>
      <vt:lpstr>Theme - Dark</vt:lpstr>
      <vt:lpstr>3_Theme - Dark</vt:lpstr>
      <vt:lpstr>SH Template Light</vt:lpstr>
      <vt:lpstr>SH Template Dark</vt:lpstr>
      <vt:lpstr>Blank Presentation</vt:lpstr>
      <vt:lpstr>Office Theme</vt:lpstr>
      <vt:lpstr>Apresentação do PowerPoint</vt:lpstr>
      <vt:lpstr>Apresentação do PowerPoint</vt:lpstr>
      <vt:lpstr>Introduction to the work of the iwg</vt:lpstr>
      <vt:lpstr>The CLIMATE </vt:lpstr>
      <vt:lpstr>The decarbonisation paradox</vt:lpstr>
      <vt:lpstr>The decarbonisation paradox</vt:lpstr>
      <vt:lpstr>The decarbonisation paradox</vt:lpstr>
      <vt:lpstr>The maritime decarbonisation paradox</vt:lpstr>
      <vt:lpstr>If we change perspective, there is in fact no paradox</vt:lpstr>
      <vt:lpstr>We will always have paris …</vt:lpstr>
      <vt:lpstr>We will always have paris …</vt:lpstr>
      <vt:lpstr>We will always have paris… BUT THERE’S A SEQUEL…</vt:lpstr>
      <vt:lpstr>What’s dead       </vt:lpstr>
      <vt:lpstr>What’s dead   what’s comatose        (or zombie)      </vt:lpstr>
      <vt:lpstr>What’s dead   what’s comatose  and what lives on     (or zombie)      </vt:lpstr>
      <vt:lpstr>What’s dead  what’s comatose  and what lives on    (or zombie)   (even if taking a nap)  </vt:lpstr>
      <vt:lpstr>… SO, THAT’S THE CONTEXT OF THE IWG</vt:lpstr>
      <vt:lpstr>Apresentação do PowerPoint</vt:lpstr>
      <vt:lpstr>Apresentação do PowerPoint</vt:lpstr>
      <vt:lpstr>Alternative fuels - liability and  compensation regime:  The IMO trajectory </vt:lpstr>
      <vt:lpstr>Emission reduction regimes</vt:lpstr>
      <vt:lpstr> </vt:lpstr>
      <vt:lpstr>Gothenburg paper – June 2024</vt:lpstr>
      <vt:lpstr>Apresentação do PowerPoint</vt:lpstr>
      <vt:lpstr>Recommendation CMI IWG</vt:lpstr>
      <vt:lpstr>Apresentação do PowerPoint</vt:lpstr>
      <vt:lpstr>Apresentação do PowerPoint</vt:lpstr>
      <vt:lpstr>The IMO trajectory</vt:lpstr>
      <vt:lpstr>The IMO trajectory</vt:lpstr>
      <vt:lpstr>The IMO trajectory</vt:lpstr>
      <vt:lpstr>The IMO Trajectory</vt:lpstr>
      <vt:lpstr>The IMO trajectory</vt:lpstr>
      <vt:lpstr>Apresentação do PowerPoint</vt:lpstr>
      <vt:lpstr>Apresentação do PowerPoint</vt:lpstr>
      <vt:lpstr>Apresentação do PowerPoint</vt:lpstr>
      <vt:lpstr>Biofuels and the International Liability Conventions</vt:lpstr>
      <vt:lpstr>What are biofuels?</vt:lpstr>
      <vt:lpstr>Apresentação do PowerPoint</vt:lpstr>
      <vt:lpstr>What are biofuels?</vt:lpstr>
      <vt:lpstr>Apresentação do PowerPoint</vt:lpstr>
      <vt:lpstr>The International Liability Conventions</vt:lpstr>
      <vt:lpstr>Apresentação do PowerPoint</vt:lpstr>
      <vt:lpstr>Apresentação do PowerPoint</vt:lpstr>
      <vt:lpstr>What can be done about it?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Haris Zografakis</dc:creator>
  <cp:lastModifiedBy>XR2</cp:lastModifiedBy>
  <cp:revision>11</cp:revision>
  <dcterms:created xsi:type="dcterms:W3CDTF">2026-02-07T08:02:31Z</dcterms:created>
  <dcterms:modified xsi:type="dcterms:W3CDTF">2026-05-13T17:16:02Z</dcterms:modified>
</cp:coreProperties>
</file>