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7" r:id="rId2"/>
    <p:sldId id="306" r:id="rId3"/>
    <p:sldId id="303" r:id="rId4"/>
    <p:sldId id="299" r:id="rId5"/>
    <p:sldId id="298" r:id="rId6"/>
    <p:sldId id="300" r:id="rId7"/>
    <p:sldId id="301" r:id="rId8"/>
    <p:sldId id="304" r:id="rId9"/>
    <p:sldId id="266" r:id="rId10"/>
    <p:sldId id="29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9B7AA4-4DEF-18D2-9AB1-D3A76399F572}" name="Angeles Jimenez Garcia-Carriazo" initials="" userId="S::angeles.jgcarriazo@imli.org::397e30e0-24bf-475b-a350-a30f0b059157" providerId="AD"/>
  <p188:author id="{A27A45D3-6ACF-302F-54E9-97346622A6F3}" name="Pietro Vicedomini" initials="PV" userId="8f9e3303a452fd8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tro Vicedomini" initials="PV" lastIdx="1" clrIdx="0">
    <p:extLst>
      <p:ext uri="{19B8F6BF-5375-455C-9EA6-DF929625EA0E}">
        <p15:presenceInfo xmlns:p15="http://schemas.microsoft.com/office/powerpoint/2012/main" userId="8f9e3303a452fd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91D"/>
    <a:srgbClr val="162251"/>
    <a:srgbClr val="000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20" autoAdjust="0"/>
    <p:restoredTop sz="78077" autoAdjust="0"/>
  </p:normalViewPr>
  <p:slideViewPr>
    <p:cSldViewPr snapToGrid="0">
      <p:cViewPr varScale="1">
        <p:scale>
          <a:sx n="86" d="100"/>
          <a:sy n="86" d="100"/>
        </p:scale>
        <p:origin x="2072" y="192"/>
      </p:cViewPr>
      <p:guideLst/>
    </p:cSldViewPr>
  </p:slideViewPr>
  <p:notesTextViewPr>
    <p:cViewPr>
      <p:scale>
        <a:sx n="80" d="100"/>
        <a:sy n="8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CE9DC-8E66-4822-8AAE-B2D223D1011C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E3EF1-A286-41FD-B5A8-A18717BBBA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86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E3EF1-A286-41FD-B5A8-A18717BBBAC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99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E3EF1-A286-41FD-B5A8-A18717BBBAC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66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E3EF1-A286-41FD-B5A8-A18717BBBAC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764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E3EF1-A286-41FD-B5A8-A18717BBBAC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34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EA2AB4-9875-BF05-701C-E77CE00BD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709BE47-EB00-388B-956B-4AB43FDC1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81ED5B-3FB6-E8B7-73A0-67914A99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5B77-0FA8-47A7-A2BC-F44649C33B7F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B20D3F-BF97-CEBB-280E-E87CB290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D5FFDB-556D-1B49-C2B2-C736272E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90AD-95A5-4781-898F-503AA3D854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959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5985E1-1342-9FAA-A889-41FF0781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BEC9AC-146C-B51F-BC00-955C53C4B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F03B5F-8028-DE56-8745-90E26E64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5B77-0FA8-47A7-A2BC-F44649C33B7F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048728-5F83-634E-A644-7557BD3E8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F358E4-E9E1-0944-0750-CBC31405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90AD-95A5-4781-898F-503AA3D854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61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761831C-6D08-F83A-031F-84C69AF04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31AEE5-C82B-140D-E620-0472E2CCC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4FB8E7-1FC8-4A98-9208-4A9B26CFB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5B77-0FA8-47A7-A2BC-F44649C33B7F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2CACBF-8AE8-6F4E-7E94-1531112F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37512B-548B-6851-9B83-74366F25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90AD-95A5-4781-898F-503AA3D854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43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E3C505-7188-07CA-5318-F21E1D00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21B7F5-E720-2E63-21D3-843560B6D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54353C-9254-A175-4311-29DF21C83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5B77-0FA8-47A7-A2BC-F44649C33B7F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71DAC5-7933-9B10-32A7-BBFA0034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7D12E9-5A67-5D13-117F-520F6105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90AD-95A5-4781-898F-503AA3D854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766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5E0563-C5D5-776E-3800-36C4C404E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F7DE5E-F0AF-99DD-4A88-95E84DF8B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19A388-3F1B-AE92-4DC8-62DB71D9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5B77-0FA8-47A7-A2BC-F44649C33B7F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2937CF-F73B-9905-097E-9C02BF03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5738AF-E5D1-3D27-9F32-FE281818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90AD-95A5-4781-898F-503AA3D854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067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15B222-CC08-F0AD-AA57-E909B9BB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553C69-305A-168D-17FB-7437D44ECD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50A7DC-51BB-7CE0-7157-B76456EE3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F0F576-DF76-875B-BB2F-FA53A47E0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5B77-0FA8-47A7-A2BC-F44649C33B7F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9A5F84-B9FD-2CC1-D902-7A6DBC529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290748-ECB5-1479-FE10-4BCBB36B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90AD-95A5-4781-898F-503AA3D854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248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6D3707-EA85-13C1-ACD5-688A0A63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52AA97-AC16-7BCC-DF26-7412A3952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848E3C-AE3A-4F06-999B-5B9EFC73A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107EA90-F196-B863-37E9-ABE17E1558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F38D684-9948-EBCF-7756-89022A486C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17B18EC-9DCC-EBF5-E214-4075EE775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5B77-0FA8-47A7-A2BC-F44649C33B7F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1E8B816-70C4-EC0D-FB23-136F0693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37713B1-DF7E-ED03-5B05-F77E9EF5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90AD-95A5-4781-898F-503AA3D854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07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CFBFA9-2677-018E-EAB1-4DF77D6D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D53DC2-04D9-3699-845B-6A879C704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5B77-0FA8-47A7-A2BC-F44649C33B7F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AC0E3D-FE3C-92CD-5598-FFBFE6B5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7F2572-5361-1AAC-19FB-8FFF6B51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90AD-95A5-4781-898F-503AA3D854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16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85E5789-256E-F435-C56D-8334434D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5B77-0FA8-47A7-A2BC-F44649C33B7F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0D8BCB-E091-7A33-00DB-D0864769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01D499-9165-F92B-DFB7-EE683D5FB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90AD-95A5-4781-898F-503AA3D854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295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CE5B55-BA4D-A8AF-A175-9F881DD7E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28624A-B9A8-47BE-F272-7AE73FFB1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538FDE8-DCA0-FC5F-26A6-99DE53936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DFECA8F-8BBC-A9E5-C431-81C696A08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5B77-0FA8-47A7-A2BC-F44649C33B7F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388B8C8-849C-2942-8D95-223266DE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5BEDC0-E84E-C228-B98B-E2901EC8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90AD-95A5-4781-898F-503AA3D854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343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47360F-DBA4-26D9-827A-A6A4FA8F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CBA8919-42CB-BC3C-DC0D-7FDA17870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7E9E85-A77C-B090-B573-AE29EF213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EB131F1-278E-8339-286B-713C9F0D1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5B77-0FA8-47A7-A2BC-F44649C33B7F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24CE06-6E38-61F6-BFD8-28132E26F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ABA124-DC19-691E-7B0E-8A0A82DE6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90AD-95A5-4781-898F-503AA3D854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495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64159B5-6B07-44BA-F378-B9C1E8CE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BF64C9-50BB-F09C-78EF-C9C357878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AD934C-AD55-EEB5-FF0E-DBA24A626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55B77-0FA8-47A7-A2BC-F44649C33B7F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B257B4-9F4B-C080-BE8B-424075D04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11CD43-246E-CE9B-B9E6-ED0975947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B90AD-95A5-4781-898F-503AA3D854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36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5C91FA9-C772-ECB6-624E-9C18B4610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5242" cy="68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66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01DEA51-8386-F3FD-5FAA-D7835D68B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5244" cy="68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2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602FEE9A-F0AE-C49E-B34A-C975E21A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4" y="0"/>
            <a:ext cx="12198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6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87B214B-AD06-A102-CC28-BD1FC71EE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4"/>
            <a:ext cx="12192000" cy="68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8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D300728-81F0-BFF6-A827-16AF826BC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2" y="0"/>
            <a:ext cx="12198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71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AF1810E-078C-2CB0-94FC-3C1AA90F4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242" cy="68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9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4F00CDC-773F-62C8-CC59-59C7EB754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4"/>
            <a:ext cx="12195244" cy="68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59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0252FA7-2541-4E0B-E56B-0579A5348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4"/>
            <a:ext cx="12195244" cy="68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57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1E02FE5-2444-682F-1298-2F8207164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244" cy="68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71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7FB3F-39DC-5BDB-C167-5B09FFE1D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B2FB9CF-47DE-7490-DA92-B4A0AE27A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4"/>
            <a:ext cx="12195244" cy="68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044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5456</TotalTime>
  <Words>4</Words>
  <Application>Microsoft Macintosh PowerPoint</Application>
  <PresentationFormat>Widescreen</PresentationFormat>
  <Paragraphs>4</Paragraphs>
  <Slides>10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chiara de rosa</dc:creator>
  <cp:lastModifiedBy>Pietro Vicedomini</cp:lastModifiedBy>
  <cp:revision>56</cp:revision>
  <cp:lastPrinted>2025-06-05T07:49:38Z</cp:lastPrinted>
  <dcterms:created xsi:type="dcterms:W3CDTF">2025-05-25T18:43:21Z</dcterms:created>
  <dcterms:modified xsi:type="dcterms:W3CDTF">2026-05-15T13:25:44Z</dcterms:modified>
</cp:coreProperties>
</file>