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93" r:id="rId2"/>
    <p:sldId id="320" r:id="rId3"/>
    <p:sldId id="319" r:id="rId4"/>
    <p:sldId id="291" r:id="rId5"/>
    <p:sldId id="332" r:id="rId6"/>
    <p:sldId id="327" r:id="rId7"/>
    <p:sldId id="321" r:id="rId8"/>
    <p:sldId id="331" r:id="rId9"/>
    <p:sldId id="325" r:id="rId10"/>
    <p:sldId id="307" r:id="rId11"/>
    <p:sldId id="330" r:id="rId12"/>
    <p:sldId id="318" r:id="rId13"/>
    <p:sldId id="328" r:id="rId14"/>
    <p:sldId id="310" r:id="rId15"/>
    <p:sldId id="329"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227DF3-5FF5-4630-9010-AE303773A57D}" v="374" dt="2026-05-14T15:09:32.088"/>
  </p1510:revLst>
</p1510:revInfo>
</file>

<file path=ppt/tableStyles.xml><?xml version="1.0" encoding="utf-8"?>
<a:tblStyleLst xmlns:a="http://schemas.openxmlformats.org/drawingml/2006/main" def="{5C22544A-7EE6-4342-B048-85BDC9FD1C3A}">
  <a:tblStyle styleId="{69012ECD-51FC-41F1-AA8D-1B2483CD663E}" styleName="Estilo Claro 2 - Ênfas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Estilo Claro 1 - Ênfas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668" autoAdjust="0"/>
    <p:restoredTop sz="80057" autoAdjust="0"/>
  </p:normalViewPr>
  <p:slideViewPr>
    <p:cSldViewPr snapToGrid="0" snapToObjects="1">
      <p:cViewPr varScale="1">
        <p:scale>
          <a:sx n="94" d="100"/>
          <a:sy n="94" d="100"/>
        </p:scale>
        <p:origin x="1709" y="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08"/>
    </p:cViewPr>
  </p:sorterViewPr>
  <p:notesViewPr>
    <p:cSldViewPr snapToGrid="0" snapToObjects="1">
      <p:cViewPr varScale="1">
        <p:scale>
          <a:sx n="48" d="100"/>
          <a:sy n="48" d="100"/>
        </p:scale>
        <p:origin x="2752" y="3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éia Propp Arend" userId="6fdefab7538c7123" providerId="LiveId" clId="{1366E1A2-0A1F-4199-89BA-B0E9AC53E60A}"/>
    <pc:docChg chg="undo redo custSel addSld delSld modSld sldOrd addSection delSection">
      <pc:chgData name="Andréia Propp Arend" userId="6fdefab7538c7123" providerId="LiveId" clId="{1366E1A2-0A1F-4199-89BA-B0E9AC53E60A}" dt="2026-05-14T17:20:12.752" v="15795" actId="20577"/>
      <pc:docMkLst>
        <pc:docMk/>
      </pc:docMkLst>
      <pc:sldChg chg="addSp modSp mod ord modNotesTx">
        <pc:chgData name="Andréia Propp Arend" userId="6fdefab7538c7123" providerId="LiveId" clId="{1366E1A2-0A1F-4199-89BA-B0E9AC53E60A}" dt="2026-05-06T14:01:14.089" v="14757" actId="1076"/>
        <pc:sldMkLst>
          <pc:docMk/>
          <pc:sldMk cId="2399080540" sldId="291"/>
        </pc:sldMkLst>
        <pc:spChg chg="mod">
          <ac:chgData name="Andréia Propp Arend" userId="6fdefab7538c7123" providerId="LiveId" clId="{1366E1A2-0A1F-4199-89BA-B0E9AC53E60A}" dt="2026-05-01T17:25:22.946" v="11592" actId="20577"/>
          <ac:spMkLst>
            <pc:docMk/>
            <pc:sldMk cId="2399080540" sldId="291"/>
            <ac:spMk id="2" creationId="{152D2C2A-3A7C-D479-3FB8-9A364964C64A}"/>
          </ac:spMkLst>
        </pc:spChg>
        <pc:spChg chg="mod">
          <ac:chgData name="Andréia Propp Arend" userId="6fdefab7538c7123" providerId="LiveId" clId="{1366E1A2-0A1F-4199-89BA-B0E9AC53E60A}" dt="2026-05-01T13:48:33.034" v="11172" actId="27636"/>
          <ac:spMkLst>
            <pc:docMk/>
            <pc:sldMk cId="2399080540" sldId="291"/>
            <ac:spMk id="3" creationId="{F1D92DDF-1D4D-061B-B6CB-49DB006D1D8E}"/>
          </ac:spMkLst>
        </pc:spChg>
        <pc:picChg chg="add mod">
          <ac:chgData name="Andréia Propp Arend" userId="6fdefab7538c7123" providerId="LiveId" clId="{1366E1A2-0A1F-4199-89BA-B0E9AC53E60A}" dt="2026-05-06T14:01:14.089" v="14757" actId="1076"/>
          <ac:picMkLst>
            <pc:docMk/>
            <pc:sldMk cId="2399080540" sldId="291"/>
            <ac:picMk id="5" creationId="{E17C7E92-2ED1-9092-C559-8E6C41EB8673}"/>
          </ac:picMkLst>
        </pc:picChg>
      </pc:sldChg>
      <pc:sldChg chg="addSp delSp modSp add mod modNotesTx">
        <pc:chgData name="Andréia Propp Arend" userId="6fdefab7538c7123" providerId="LiveId" clId="{1366E1A2-0A1F-4199-89BA-B0E9AC53E60A}" dt="2026-04-26T21:20:37.637" v="10136" actId="34807"/>
        <pc:sldMkLst>
          <pc:docMk/>
          <pc:sldMk cId="1077360604" sldId="293"/>
        </pc:sldMkLst>
        <pc:spChg chg="mod">
          <ac:chgData name="Andréia Propp Arend" userId="6fdefab7538c7123" providerId="LiveId" clId="{1366E1A2-0A1F-4199-89BA-B0E9AC53E60A}" dt="2026-04-21T20:20:43.817" v="3614" actId="20577"/>
          <ac:spMkLst>
            <pc:docMk/>
            <pc:sldMk cId="1077360604" sldId="293"/>
            <ac:spMk id="86" creationId="{C9F2578A-70A4-F8FB-11DE-E389B04AF44A}"/>
          </ac:spMkLst>
        </pc:spChg>
        <pc:picChg chg="add mod">
          <ac:chgData name="Andréia Propp Arend" userId="6fdefab7538c7123" providerId="LiveId" clId="{1366E1A2-0A1F-4199-89BA-B0E9AC53E60A}" dt="2026-04-20T13:36:20.744" v="2611" actId="1076"/>
          <ac:picMkLst>
            <pc:docMk/>
            <pc:sldMk cId="1077360604" sldId="293"/>
            <ac:picMk id="4" creationId="{4BAC7B54-ABDA-8778-F938-A949CFFD97CC}"/>
          </ac:picMkLst>
        </pc:picChg>
      </pc:sldChg>
      <pc:sldChg chg="addSp delSp modSp add mod modNotesTx">
        <pc:chgData name="Andréia Propp Arend" userId="6fdefab7538c7123" providerId="LiveId" clId="{1366E1A2-0A1F-4199-89BA-B0E9AC53E60A}" dt="2026-05-13T10:23:57.494" v="15663" actId="20577"/>
        <pc:sldMkLst>
          <pc:docMk/>
          <pc:sldMk cId="1416704397" sldId="307"/>
        </pc:sldMkLst>
        <pc:spChg chg="mod">
          <ac:chgData name="Andréia Propp Arend" userId="6fdefab7538c7123" providerId="LiveId" clId="{1366E1A2-0A1F-4199-89BA-B0E9AC53E60A}" dt="2026-05-01T23:14:25.877" v="12384" actId="20577"/>
          <ac:spMkLst>
            <pc:docMk/>
            <pc:sldMk cId="1416704397" sldId="307"/>
            <ac:spMk id="2" creationId="{AF091E64-2ABF-5A4E-DAAE-242FABC442B8}"/>
          </ac:spMkLst>
        </pc:spChg>
        <pc:spChg chg="add mod">
          <ac:chgData name="Andréia Propp Arend" userId="6fdefab7538c7123" providerId="LiveId" clId="{1366E1A2-0A1F-4199-89BA-B0E9AC53E60A}" dt="2026-05-13T10:23:57.494" v="15663" actId="20577"/>
          <ac:spMkLst>
            <pc:docMk/>
            <pc:sldMk cId="1416704397" sldId="307"/>
            <ac:spMk id="4" creationId="{AA5F0950-9F13-02EB-618D-37B957B9FECA}"/>
          </ac:spMkLst>
        </pc:spChg>
        <pc:spChg chg="add">
          <ac:chgData name="Andréia Propp Arend" userId="6fdefab7538c7123" providerId="LiveId" clId="{1366E1A2-0A1F-4199-89BA-B0E9AC53E60A}" dt="2026-04-24T09:37:02.880" v="7933" actId="26606"/>
          <ac:spMkLst>
            <pc:docMk/>
            <pc:sldMk cId="1416704397" sldId="307"/>
            <ac:spMk id="39" creationId="{96CF2A2B-0745-440C-9224-C5C6A0A4286F}"/>
          </ac:spMkLst>
        </pc:spChg>
        <pc:picChg chg="mod">
          <ac:chgData name="Andréia Propp Arend" userId="6fdefab7538c7123" providerId="LiveId" clId="{1366E1A2-0A1F-4199-89BA-B0E9AC53E60A}" dt="2026-05-02T14:21:07.177" v="13662" actId="1076"/>
          <ac:picMkLst>
            <pc:docMk/>
            <pc:sldMk cId="1416704397" sldId="307"/>
            <ac:picMk id="5" creationId="{43BF7164-3F7E-679F-291E-DCC1302EE5FE}"/>
          </ac:picMkLst>
        </pc:picChg>
      </pc:sldChg>
      <pc:sldChg chg="addSp modSp new mod modNotesTx">
        <pc:chgData name="Andréia Propp Arend" userId="6fdefab7538c7123" providerId="LiveId" clId="{1366E1A2-0A1F-4199-89BA-B0E9AC53E60A}" dt="2026-05-14T15:13:00.129" v="15739" actId="20577"/>
        <pc:sldMkLst>
          <pc:docMk/>
          <pc:sldMk cId="692042107" sldId="310"/>
        </pc:sldMkLst>
        <pc:spChg chg="mod">
          <ac:chgData name="Andréia Propp Arend" userId="6fdefab7538c7123" providerId="LiveId" clId="{1366E1A2-0A1F-4199-89BA-B0E9AC53E60A}" dt="2026-05-06T13:59:52.180" v="14750" actId="20577"/>
          <ac:spMkLst>
            <pc:docMk/>
            <pc:sldMk cId="692042107" sldId="310"/>
            <ac:spMk id="2" creationId="{4D628EA7-D1F9-4255-4985-07152DCB35D6}"/>
          </ac:spMkLst>
        </pc:spChg>
        <pc:spChg chg="mod">
          <ac:chgData name="Andréia Propp Arend" userId="6fdefab7538c7123" providerId="LiveId" clId="{1366E1A2-0A1F-4199-89BA-B0E9AC53E60A}" dt="2026-05-14T15:13:00.129" v="15739" actId="20577"/>
          <ac:spMkLst>
            <pc:docMk/>
            <pc:sldMk cId="692042107" sldId="310"/>
            <ac:spMk id="3" creationId="{0A79BD4F-A103-4AB4-9D14-8C61D61A9212}"/>
          </ac:spMkLst>
        </pc:spChg>
        <pc:picChg chg="add mod">
          <ac:chgData name="Andréia Propp Arend" userId="6fdefab7538c7123" providerId="LiveId" clId="{1366E1A2-0A1F-4199-89BA-B0E9AC53E60A}" dt="2026-05-02T14:21:22.552" v="13666" actId="1076"/>
          <ac:picMkLst>
            <pc:docMk/>
            <pc:sldMk cId="692042107" sldId="310"/>
            <ac:picMk id="5" creationId="{3A3EF6FB-9461-8E00-ABCC-1352CCFB75EF}"/>
          </ac:picMkLst>
        </pc:picChg>
      </pc:sldChg>
      <pc:sldChg chg="addSp modSp add mod modNotesTx">
        <pc:chgData name="Andréia Propp Arend" userId="6fdefab7538c7123" providerId="LiveId" clId="{1366E1A2-0A1F-4199-89BA-B0E9AC53E60A}" dt="2026-05-06T15:21:10.363" v="14971" actId="20577"/>
        <pc:sldMkLst>
          <pc:docMk/>
          <pc:sldMk cId="3113696961" sldId="318"/>
        </pc:sldMkLst>
        <pc:spChg chg="mod">
          <ac:chgData name="Andréia Propp Arend" userId="6fdefab7538c7123" providerId="LiveId" clId="{1366E1A2-0A1F-4199-89BA-B0E9AC53E60A}" dt="2026-05-01T23:20:24.903" v="12475" actId="20577"/>
          <ac:spMkLst>
            <pc:docMk/>
            <pc:sldMk cId="3113696961" sldId="318"/>
            <ac:spMk id="2" creationId="{ACC63241-285C-EA96-D3F7-A0F0CCBF6587}"/>
          </ac:spMkLst>
        </pc:spChg>
        <pc:spChg chg="mod">
          <ac:chgData name="Andréia Propp Arend" userId="6fdefab7538c7123" providerId="LiveId" clId="{1366E1A2-0A1F-4199-89BA-B0E9AC53E60A}" dt="2026-05-06T15:21:10.363" v="14971" actId="20577"/>
          <ac:spMkLst>
            <pc:docMk/>
            <pc:sldMk cId="3113696961" sldId="318"/>
            <ac:spMk id="3" creationId="{FFCB588C-9186-8FE0-5053-23EF06B55838}"/>
          </ac:spMkLst>
        </pc:spChg>
        <pc:picChg chg="mod">
          <ac:chgData name="Andréia Propp Arend" userId="6fdefab7538c7123" providerId="LiveId" clId="{1366E1A2-0A1F-4199-89BA-B0E9AC53E60A}" dt="2026-05-06T13:34:18.264" v="14069" actId="1076"/>
          <ac:picMkLst>
            <pc:docMk/>
            <pc:sldMk cId="3113696961" sldId="318"/>
            <ac:picMk id="5" creationId="{F3CB9E7F-EF11-11C0-2726-239B7866B97B}"/>
          </ac:picMkLst>
        </pc:picChg>
      </pc:sldChg>
      <pc:sldChg chg="modSp mod modNotesTx">
        <pc:chgData name="Andréia Propp Arend" userId="6fdefab7538c7123" providerId="LiveId" clId="{1366E1A2-0A1F-4199-89BA-B0E9AC53E60A}" dt="2026-05-14T17:20:12.752" v="15795" actId="20577"/>
        <pc:sldMkLst>
          <pc:docMk/>
          <pc:sldMk cId="3627506175" sldId="319"/>
        </pc:sldMkLst>
        <pc:spChg chg="mod">
          <ac:chgData name="Andréia Propp Arend" userId="6fdefab7538c7123" providerId="LiveId" clId="{1366E1A2-0A1F-4199-89BA-B0E9AC53E60A}" dt="2026-05-01T17:25:13.315" v="11588" actId="20577"/>
          <ac:spMkLst>
            <pc:docMk/>
            <pc:sldMk cId="3627506175" sldId="319"/>
            <ac:spMk id="2" creationId="{0CF421B5-C9B1-F73A-8A7C-70EF5389B327}"/>
          </ac:spMkLst>
        </pc:spChg>
        <pc:spChg chg="mod">
          <ac:chgData name="Andréia Propp Arend" userId="6fdefab7538c7123" providerId="LiveId" clId="{1366E1A2-0A1F-4199-89BA-B0E9AC53E60A}" dt="2026-05-14T17:20:12.752" v="15795" actId="20577"/>
          <ac:spMkLst>
            <pc:docMk/>
            <pc:sldMk cId="3627506175" sldId="319"/>
            <ac:spMk id="3" creationId="{78BC9404-A285-2E48-3386-199E5D885DEE}"/>
          </ac:spMkLst>
        </pc:spChg>
        <pc:picChg chg="mod">
          <ac:chgData name="Andréia Propp Arend" userId="6fdefab7538c7123" providerId="LiveId" clId="{1366E1A2-0A1F-4199-89BA-B0E9AC53E60A}" dt="2026-05-06T14:01:04.667" v="14755" actId="1076"/>
          <ac:picMkLst>
            <pc:docMk/>
            <pc:sldMk cId="3627506175" sldId="319"/>
            <ac:picMk id="5" creationId="{73BC84B5-2FB3-E360-21C8-0995FC32BCD3}"/>
          </ac:picMkLst>
        </pc:picChg>
      </pc:sldChg>
      <pc:sldChg chg="modSp mod modNotesTx">
        <pc:chgData name="Andréia Propp Arend" userId="6fdefab7538c7123" providerId="LiveId" clId="{1366E1A2-0A1F-4199-89BA-B0E9AC53E60A}" dt="2026-05-13T10:46:55.979" v="15676" actId="6549"/>
        <pc:sldMkLst>
          <pc:docMk/>
          <pc:sldMk cId="43578990" sldId="320"/>
        </pc:sldMkLst>
        <pc:spChg chg="mod">
          <ac:chgData name="Andréia Propp Arend" userId="6fdefab7538c7123" providerId="LiveId" clId="{1366E1A2-0A1F-4199-89BA-B0E9AC53E60A}" dt="2026-05-01T17:24:54.318" v="11556" actId="1076"/>
          <ac:spMkLst>
            <pc:docMk/>
            <pc:sldMk cId="43578990" sldId="320"/>
            <ac:spMk id="2" creationId="{CF580D22-8CEA-91CD-5500-B07B5EAD9A86}"/>
          </ac:spMkLst>
        </pc:spChg>
        <pc:spChg chg="mod">
          <ac:chgData name="Andréia Propp Arend" userId="6fdefab7538c7123" providerId="LiveId" clId="{1366E1A2-0A1F-4199-89BA-B0E9AC53E60A}" dt="2026-05-13T10:46:55.979" v="15676" actId="6549"/>
          <ac:spMkLst>
            <pc:docMk/>
            <pc:sldMk cId="43578990" sldId="320"/>
            <ac:spMk id="3" creationId="{8DE03694-B758-9867-3961-35DE9D5BEEB4}"/>
          </ac:spMkLst>
        </pc:spChg>
        <pc:picChg chg="mod">
          <ac:chgData name="Andréia Propp Arend" userId="6fdefab7538c7123" providerId="LiveId" clId="{1366E1A2-0A1F-4199-89BA-B0E9AC53E60A}" dt="2026-05-06T14:00:51.880" v="14752" actId="1076"/>
          <ac:picMkLst>
            <pc:docMk/>
            <pc:sldMk cId="43578990" sldId="320"/>
            <ac:picMk id="5" creationId="{B6A3319F-5237-88FC-845D-082D6C095B4A}"/>
          </ac:picMkLst>
        </pc:picChg>
      </pc:sldChg>
      <pc:sldChg chg="modSp mod ord modNotesTx">
        <pc:chgData name="Andréia Propp Arend" userId="6fdefab7538c7123" providerId="LiveId" clId="{1366E1A2-0A1F-4199-89BA-B0E9AC53E60A}" dt="2026-05-13T10:24:38.662" v="15671" actId="20577"/>
        <pc:sldMkLst>
          <pc:docMk/>
          <pc:sldMk cId="13751664" sldId="321"/>
        </pc:sldMkLst>
        <pc:spChg chg="mod">
          <ac:chgData name="Andréia Propp Arend" userId="6fdefab7538c7123" providerId="LiveId" clId="{1366E1A2-0A1F-4199-89BA-B0E9AC53E60A}" dt="2026-05-01T23:05:05.288" v="12368" actId="14100"/>
          <ac:spMkLst>
            <pc:docMk/>
            <pc:sldMk cId="13751664" sldId="321"/>
            <ac:spMk id="2" creationId="{6FF3BD40-3FC7-09CA-AA21-7D26C81C1C0A}"/>
          </ac:spMkLst>
        </pc:spChg>
        <pc:spChg chg="mod">
          <ac:chgData name="Andréia Propp Arend" userId="6fdefab7538c7123" providerId="LiveId" clId="{1366E1A2-0A1F-4199-89BA-B0E9AC53E60A}" dt="2026-05-13T10:24:38.662" v="15671" actId="20577"/>
          <ac:spMkLst>
            <pc:docMk/>
            <pc:sldMk cId="13751664" sldId="321"/>
            <ac:spMk id="3" creationId="{BE7968B0-F274-EC1D-0665-85582147FC2E}"/>
          </ac:spMkLst>
        </pc:spChg>
        <pc:picChg chg="mod">
          <ac:chgData name="Andréia Propp Arend" userId="6fdefab7538c7123" providerId="LiveId" clId="{1366E1A2-0A1F-4199-89BA-B0E9AC53E60A}" dt="2026-05-02T14:20:36.740" v="13653" actId="1076"/>
          <ac:picMkLst>
            <pc:docMk/>
            <pc:sldMk cId="13751664" sldId="321"/>
            <ac:picMk id="5" creationId="{FB18D706-61DA-151C-9558-F679DC2CC8AC}"/>
          </ac:picMkLst>
        </pc:picChg>
      </pc:sldChg>
      <pc:sldChg chg="addSp modSp new mod">
        <pc:chgData name="Andréia Propp Arend" userId="6fdefab7538c7123" providerId="LiveId" clId="{1366E1A2-0A1F-4199-89BA-B0E9AC53E60A}" dt="2026-05-13T10:24:13.272" v="15666" actId="27636"/>
        <pc:sldMkLst>
          <pc:docMk/>
          <pc:sldMk cId="2367303209" sldId="325"/>
        </pc:sldMkLst>
        <pc:spChg chg="mod">
          <ac:chgData name="Andréia Propp Arend" userId="6fdefab7538c7123" providerId="LiveId" clId="{1366E1A2-0A1F-4199-89BA-B0E9AC53E60A}" dt="2026-05-01T23:02:09.873" v="12321" actId="14100"/>
          <ac:spMkLst>
            <pc:docMk/>
            <pc:sldMk cId="2367303209" sldId="325"/>
            <ac:spMk id="2" creationId="{29D8356D-9A8E-53E5-084C-E9B8F8C88D62}"/>
          </ac:spMkLst>
        </pc:spChg>
        <pc:spChg chg="mod">
          <ac:chgData name="Andréia Propp Arend" userId="6fdefab7538c7123" providerId="LiveId" clId="{1366E1A2-0A1F-4199-89BA-B0E9AC53E60A}" dt="2026-05-13T10:24:13.272" v="15666" actId="27636"/>
          <ac:spMkLst>
            <pc:docMk/>
            <pc:sldMk cId="2367303209" sldId="325"/>
            <ac:spMk id="3" creationId="{E3790C98-4CB8-DFAD-2694-B51F656D384F}"/>
          </ac:spMkLst>
        </pc:spChg>
        <pc:picChg chg="add mod">
          <ac:chgData name="Andréia Propp Arend" userId="6fdefab7538c7123" providerId="LiveId" clId="{1366E1A2-0A1F-4199-89BA-B0E9AC53E60A}" dt="2026-05-02T14:20:56.749" v="13659" actId="1076"/>
          <ac:picMkLst>
            <pc:docMk/>
            <pc:sldMk cId="2367303209" sldId="325"/>
            <ac:picMk id="5" creationId="{F453EDBA-DD4F-694C-9893-596A64C76DAD}"/>
          </ac:picMkLst>
        </pc:picChg>
      </pc:sldChg>
      <pc:sldChg chg="addSp modSp new mod ord">
        <pc:chgData name="Andréia Propp Arend" userId="6fdefab7538c7123" providerId="LiveId" clId="{1366E1A2-0A1F-4199-89BA-B0E9AC53E60A}" dt="2026-05-13T10:24:51.227" v="15674" actId="20577"/>
        <pc:sldMkLst>
          <pc:docMk/>
          <pc:sldMk cId="530908816" sldId="327"/>
        </pc:sldMkLst>
        <pc:spChg chg="mod">
          <ac:chgData name="Andréia Propp Arend" userId="6fdefab7538c7123" providerId="LiveId" clId="{1366E1A2-0A1F-4199-89BA-B0E9AC53E60A}" dt="2026-05-01T23:05:18.238" v="12373" actId="1076"/>
          <ac:spMkLst>
            <pc:docMk/>
            <pc:sldMk cId="530908816" sldId="327"/>
            <ac:spMk id="2" creationId="{6F477CE6-3F05-8CE1-9170-80EC8988DE03}"/>
          </ac:spMkLst>
        </pc:spChg>
        <pc:spChg chg="mod">
          <ac:chgData name="Andréia Propp Arend" userId="6fdefab7538c7123" providerId="LiveId" clId="{1366E1A2-0A1F-4199-89BA-B0E9AC53E60A}" dt="2026-05-13T10:24:51.227" v="15674" actId="20577"/>
          <ac:spMkLst>
            <pc:docMk/>
            <pc:sldMk cId="530908816" sldId="327"/>
            <ac:spMk id="3" creationId="{1E3480DC-C266-1EAC-64C5-EA6E68B58F7E}"/>
          </ac:spMkLst>
        </pc:spChg>
        <pc:picChg chg="add mod">
          <ac:chgData name="Andréia Propp Arend" userId="6fdefab7538c7123" providerId="LiveId" clId="{1366E1A2-0A1F-4199-89BA-B0E9AC53E60A}" dt="2026-05-02T14:20:41.244" v="13654" actId="1076"/>
          <ac:picMkLst>
            <pc:docMk/>
            <pc:sldMk cId="530908816" sldId="327"/>
            <ac:picMk id="5" creationId="{D973DE9C-EA5F-C47D-823A-81EBA5D8636D}"/>
          </ac:picMkLst>
        </pc:picChg>
      </pc:sldChg>
      <pc:sldChg chg="addSp modSp new mod ord">
        <pc:chgData name="Andréia Propp Arend" userId="6fdefab7538c7123" providerId="LiveId" clId="{1366E1A2-0A1F-4199-89BA-B0E9AC53E60A}" dt="2026-05-14T17:03:45.237" v="15744" actId="27636"/>
        <pc:sldMkLst>
          <pc:docMk/>
          <pc:sldMk cId="3345947637" sldId="328"/>
        </pc:sldMkLst>
        <pc:spChg chg="mod">
          <ac:chgData name="Andréia Propp Arend" userId="6fdefab7538c7123" providerId="LiveId" clId="{1366E1A2-0A1F-4199-89BA-B0E9AC53E60A}" dt="2026-05-01T23:43:39.062" v="12822" actId="113"/>
          <ac:spMkLst>
            <pc:docMk/>
            <pc:sldMk cId="3345947637" sldId="328"/>
            <ac:spMk id="2" creationId="{66051459-6ACE-123E-EC0D-BF0F2CB0F7B4}"/>
          </ac:spMkLst>
        </pc:spChg>
        <pc:spChg chg="mod">
          <ac:chgData name="Andréia Propp Arend" userId="6fdefab7538c7123" providerId="LiveId" clId="{1366E1A2-0A1F-4199-89BA-B0E9AC53E60A}" dt="2026-05-14T17:03:45.237" v="15744" actId="27636"/>
          <ac:spMkLst>
            <pc:docMk/>
            <pc:sldMk cId="3345947637" sldId="328"/>
            <ac:spMk id="3" creationId="{B9CC96BB-5C76-F942-B247-A9F13B9E684A}"/>
          </ac:spMkLst>
        </pc:spChg>
        <pc:picChg chg="add mod">
          <ac:chgData name="Andréia Propp Arend" userId="6fdefab7538c7123" providerId="LiveId" clId="{1366E1A2-0A1F-4199-89BA-B0E9AC53E60A}" dt="2026-05-02T14:21:18.646" v="13665" actId="1076"/>
          <ac:picMkLst>
            <pc:docMk/>
            <pc:sldMk cId="3345947637" sldId="328"/>
            <ac:picMk id="5" creationId="{C678B25E-C4DE-AE03-5F53-02981BC4406E}"/>
          </ac:picMkLst>
        </pc:picChg>
      </pc:sldChg>
      <pc:sldChg chg="addSp delSp modSp new mod setBg">
        <pc:chgData name="Andréia Propp Arend" userId="6fdefab7538c7123" providerId="LiveId" clId="{1366E1A2-0A1F-4199-89BA-B0E9AC53E60A}" dt="2026-05-14T17:04:17.473" v="15745" actId="6549"/>
        <pc:sldMkLst>
          <pc:docMk/>
          <pc:sldMk cId="3186489353" sldId="329"/>
        </pc:sldMkLst>
        <pc:spChg chg="mod">
          <ac:chgData name="Andréia Propp Arend" userId="6fdefab7538c7123" providerId="LiveId" clId="{1366E1A2-0A1F-4199-89BA-B0E9AC53E60A}" dt="2026-05-14T15:04:27.783" v="15697" actId="20577"/>
          <ac:spMkLst>
            <pc:docMk/>
            <pc:sldMk cId="3186489353" sldId="329"/>
            <ac:spMk id="2" creationId="{863F748C-D662-D6EF-1A91-60E3C7D2D5C9}"/>
          </ac:spMkLst>
        </pc:spChg>
        <pc:spChg chg="mod ord">
          <ac:chgData name="Andréia Propp Arend" userId="6fdefab7538c7123" providerId="LiveId" clId="{1366E1A2-0A1F-4199-89BA-B0E9AC53E60A}" dt="2026-05-14T17:04:17.473" v="15745" actId="6549"/>
          <ac:spMkLst>
            <pc:docMk/>
            <pc:sldMk cId="3186489353" sldId="329"/>
            <ac:spMk id="3" creationId="{A80D334E-70A2-72FC-2D65-445A8A8BFA43}"/>
          </ac:spMkLst>
        </pc:spChg>
        <pc:spChg chg="add">
          <ac:chgData name="Andréia Propp Arend" userId="6fdefab7538c7123" providerId="LiveId" clId="{1366E1A2-0A1F-4199-89BA-B0E9AC53E60A}" dt="2026-05-02T14:24:45.904" v="13681" actId="26606"/>
          <ac:spMkLst>
            <pc:docMk/>
            <pc:sldMk cId="3186489353" sldId="329"/>
            <ac:spMk id="51" creationId="{9D25F302-27C5-414F-97F8-6EA0A6C028BA}"/>
          </ac:spMkLst>
        </pc:spChg>
        <pc:spChg chg="add">
          <ac:chgData name="Andréia Propp Arend" userId="6fdefab7538c7123" providerId="LiveId" clId="{1366E1A2-0A1F-4199-89BA-B0E9AC53E60A}" dt="2026-05-02T14:24:45.904" v="13681" actId="26606"/>
          <ac:spMkLst>
            <pc:docMk/>
            <pc:sldMk cId="3186489353" sldId="329"/>
            <ac:spMk id="52" creationId="{830A36F8-48C2-4842-A87B-8CE8DF4E7FD2}"/>
          </ac:spMkLst>
        </pc:spChg>
        <pc:spChg chg="add">
          <ac:chgData name="Andréia Propp Arend" userId="6fdefab7538c7123" providerId="LiveId" clId="{1366E1A2-0A1F-4199-89BA-B0E9AC53E60A}" dt="2026-05-02T14:24:45.904" v="13681" actId="26606"/>
          <ac:spMkLst>
            <pc:docMk/>
            <pc:sldMk cId="3186489353" sldId="329"/>
            <ac:spMk id="53" creationId="{8F451A30-466B-4996-9BA5-CD6ABCC6D558}"/>
          </ac:spMkLst>
        </pc:spChg>
        <pc:picChg chg="add mod">
          <ac:chgData name="Andréia Propp Arend" userId="6fdefab7538c7123" providerId="LiveId" clId="{1366E1A2-0A1F-4199-89BA-B0E9AC53E60A}" dt="2026-05-02T14:24:45.904" v="13681" actId="26606"/>
          <ac:picMkLst>
            <pc:docMk/>
            <pc:sldMk cId="3186489353" sldId="329"/>
            <ac:picMk id="5" creationId="{7F4FA4AB-0344-E3ED-AE44-02BF96770765}"/>
          </ac:picMkLst>
        </pc:picChg>
      </pc:sldChg>
      <pc:sldChg chg="addSp modSp new mod">
        <pc:chgData name="Andréia Propp Arend" userId="6fdefab7538c7123" providerId="LiveId" clId="{1366E1A2-0A1F-4199-89BA-B0E9AC53E60A}" dt="2026-05-08T23:09:21.724" v="15316" actId="20577"/>
        <pc:sldMkLst>
          <pc:docMk/>
          <pc:sldMk cId="2817458761" sldId="330"/>
        </pc:sldMkLst>
        <pc:spChg chg="mod">
          <ac:chgData name="Andréia Propp Arend" userId="6fdefab7538c7123" providerId="LiveId" clId="{1366E1A2-0A1F-4199-89BA-B0E9AC53E60A}" dt="2026-05-02T13:18:23.356" v="13182" actId="113"/>
          <ac:spMkLst>
            <pc:docMk/>
            <pc:sldMk cId="2817458761" sldId="330"/>
            <ac:spMk id="2" creationId="{B1843758-7E58-76ED-8C42-ADDE09F1B4ED}"/>
          </ac:spMkLst>
        </pc:spChg>
        <pc:spChg chg="mod">
          <ac:chgData name="Andréia Propp Arend" userId="6fdefab7538c7123" providerId="LiveId" clId="{1366E1A2-0A1F-4199-89BA-B0E9AC53E60A}" dt="2026-05-08T23:09:21.724" v="15316" actId="20577"/>
          <ac:spMkLst>
            <pc:docMk/>
            <pc:sldMk cId="2817458761" sldId="330"/>
            <ac:spMk id="3" creationId="{92D491D0-1B19-55EC-0D5E-A541195F3ADB}"/>
          </ac:spMkLst>
        </pc:spChg>
        <pc:picChg chg="add mod">
          <ac:chgData name="Andréia Propp Arend" userId="6fdefab7538c7123" providerId="LiveId" clId="{1366E1A2-0A1F-4199-89BA-B0E9AC53E60A}" dt="2026-05-02T14:21:11.164" v="13663" actId="1076"/>
          <ac:picMkLst>
            <pc:docMk/>
            <pc:sldMk cId="2817458761" sldId="330"/>
            <ac:picMk id="5" creationId="{1654DD66-A50B-FF49-A9C0-3304631E320B}"/>
          </ac:picMkLst>
        </pc:picChg>
      </pc:sldChg>
      <pc:sldChg chg="addSp modSp new mod">
        <pc:chgData name="Andréia Propp Arend" userId="6fdefab7538c7123" providerId="LiveId" clId="{1366E1A2-0A1F-4199-89BA-B0E9AC53E60A}" dt="2026-05-06T14:08:38.067" v="14763" actId="13926"/>
        <pc:sldMkLst>
          <pc:docMk/>
          <pc:sldMk cId="682318145" sldId="331"/>
        </pc:sldMkLst>
        <pc:spChg chg="mod">
          <ac:chgData name="Andréia Propp Arend" userId="6fdefab7538c7123" providerId="LiveId" clId="{1366E1A2-0A1F-4199-89BA-B0E9AC53E60A}" dt="2026-05-02T14:14:41.406" v="13601" actId="27636"/>
          <ac:spMkLst>
            <pc:docMk/>
            <pc:sldMk cId="682318145" sldId="331"/>
            <ac:spMk id="2" creationId="{0CE7D686-C54F-4130-CE44-2D64E7516F1B}"/>
          </ac:spMkLst>
        </pc:spChg>
        <pc:spChg chg="mod">
          <ac:chgData name="Andréia Propp Arend" userId="6fdefab7538c7123" providerId="LiveId" clId="{1366E1A2-0A1F-4199-89BA-B0E9AC53E60A}" dt="2026-05-06T14:08:38.067" v="14763" actId="13926"/>
          <ac:spMkLst>
            <pc:docMk/>
            <pc:sldMk cId="682318145" sldId="331"/>
            <ac:spMk id="3" creationId="{7145359D-2107-F618-E175-44576575423F}"/>
          </ac:spMkLst>
        </pc:spChg>
        <pc:picChg chg="add mod">
          <ac:chgData name="Andréia Propp Arend" userId="6fdefab7538c7123" providerId="LiveId" clId="{1366E1A2-0A1F-4199-89BA-B0E9AC53E60A}" dt="2026-05-02T14:20:50.494" v="13657" actId="1076"/>
          <ac:picMkLst>
            <pc:docMk/>
            <pc:sldMk cId="682318145" sldId="331"/>
            <ac:picMk id="5" creationId="{064CB610-A26A-461B-D37D-1EFF27417A3E}"/>
          </ac:picMkLst>
        </pc:picChg>
      </pc:sldChg>
      <pc:sldChg chg="addSp modSp new mod">
        <pc:chgData name="Andréia Propp Arend" userId="6fdefab7538c7123" providerId="LiveId" clId="{1366E1A2-0A1F-4199-89BA-B0E9AC53E60A}" dt="2026-05-02T19:29:42.617" v="13749" actId="20577"/>
        <pc:sldMkLst>
          <pc:docMk/>
          <pc:sldMk cId="3462858350" sldId="332"/>
        </pc:sldMkLst>
        <pc:spChg chg="mod">
          <ac:chgData name="Andréia Propp Arend" userId="6fdefab7538c7123" providerId="LiveId" clId="{1366E1A2-0A1F-4199-89BA-B0E9AC53E60A}" dt="2026-05-02T14:18:25.566" v="13624" actId="27636"/>
          <ac:spMkLst>
            <pc:docMk/>
            <pc:sldMk cId="3462858350" sldId="332"/>
            <ac:spMk id="2" creationId="{DDFDF3D8-3AC1-3F57-B75D-11CA71C2C87D}"/>
          </ac:spMkLst>
        </pc:spChg>
        <pc:spChg chg="mod">
          <ac:chgData name="Andréia Propp Arend" userId="6fdefab7538c7123" providerId="LiveId" clId="{1366E1A2-0A1F-4199-89BA-B0E9AC53E60A}" dt="2026-05-02T19:29:42.617" v="13749" actId="20577"/>
          <ac:spMkLst>
            <pc:docMk/>
            <pc:sldMk cId="3462858350" sldId="332"/>
            <ac:spMk id="3" creationId="{992285BD-609A-5F6F-B0F4-E88EDF09B2D4}"/>
          </ac:spMkLst>
        </pc:spChg>
        <pc:picChg chg="add mod">
          <ac:chgData name="Andréia Propp Arend" userId="6fdefab7538c7123" providerId="LiveId" clId="{1366E1A2-0A1F-4199-89BA-B0E9AC53E60A}" dt="2026-05-02T14:20:32.102" v="13652" actId="1076"/>
          <ac:picMkLst>
            <pc:docMk/>
            <pc:sldMk cId="3462858350" sldId="332"/>
            <ac:picMk id="5" creationId="{625511EB-3B0E-9A1C-3AF1-E3AFF112439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29E8AF-944D-480E-9E6F-3F3CBFFEE30C}" type="datetimeFigureOut">
              <a:rPr lang="pt-BR" smtClean="0"/>
              <a:t>15/05/2026</a:t>
            </a:fld>
            <a:endParaRPr lang="pt-BR"/>
          </a:p>
        </p:txBody>
      </p:sp>
      <p:sp>
        <p:nvSpPr>
          <p:cNvPr id="4" name="Espaço Reservado para Imagem de Slide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D40923-5BAE-4E2B-AEEF-9233EB928DBC}" type="slidenum">
              <a:rPr lang="pt-BR" smtClean="0"/>
              <a:t>‹nº›</a:t>
            </a:fld>
            <a:endParaRPr lang="pt-BR"/>
          </a:p>
        </p:txBody>
      </p:sp>
    </p:spTree>
    <p:extLst>
      <p:ext uri="{BB962C8B-B14F-4D97-AF65-F5344CB8AC3E}">
        <p14:creationId xmlns:p14="http://schemas.microsoft.com/office/powerpoint/2010/main" val="3430069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fld id="{FED40923-5BAE-4E2B-AEEF-9233EB928DBC}" type="slidenum">
              <a:rPr lang="pt-BR" smtClean="0"/>
              <a:t>1</a:t>
            </a:fld>
            <a:endParaRPr lang="pt-BR"/>
          </a:p>
        </p:txBody>
      </p:sp>
    </p:spTree>
    <p:extLst>
      <p:ext uri="{BB962C8B-B14F-4D97-AF65-F5344CB8AC3E}">
        <p14:creationId xmlns:p14="http://schemas.microsoft.com/office/powerpoint/2010/main" val="2858197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fld id="{FED40923-5BAE-4E2B-AEEF-9233EB928DBC}" type="slidenum">
              <a:rPr lang="pt-BR" smtClean="0"/>
              <a:t>2</a:t>
            </a:fld>
            <a:endParaRPr lang="pt-BR"/>
          </a:p>
        </p:txBody>
      </p:sp>
    </p:spTree>
    <p:extLst>
      <p:ext uri="{BB962C8B-B14F-4D97-AF65-F5344CB8AC3E}">
        <p14:creationId xmlns:p14="http://schemas.microsoft.com/office/powerpoint/2010/main" val="23844869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FED40923-5BAE-4E2B-AEEF-9233EB928DBC}" type="slidenum">
              <a:rPr lang="pt-BR" smtClean="0"/>
              <a:t>3</a:t>
            </a:fld>
            <a:endParaRPr lang="pt-BR"/>
          </a:p>
        </p:txBody>
      </p:sp>
    </p:spTree>
    <p:extLst>
      <p:ext uri="{BB962C8B-B14F-4D97-AF65-F5344CB8AC3E}">
        <p14:creationId xmlns:p14="http://schemas.microsoft.com/office/powerpoint/2010/main" val="23555706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FED40923-5BAE-4E2B-AEEF-9233EB928DBC}" type="slidenum">
              <a:rPr lang="pt-BR" smtClean="0"/>
              <a:t>4</a:t>
            </a:fld>
            <a:endParaRPr lang="pt-BR"/>
          </a:p>
        </p:txBody>
      </p:sp>
    </p:spTree>
    <p:extLst>
      <p:ext uri="{BB962C8B-B14F-4D97-AF65-F5344CB8AC3E}">
        <p14:creationId xmlns:p14="http://schemas.microsoft.com/office/powerpoint/2010/main" val="6980427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en-US" dirty="0"/>
          </a:p>
        </p:txBody>
      </p:sp>
      <p:sp>
        <p:nvSpPr>
          <p:cNvPr id="4" name="Espaço Reservado para Número de Slide 3"/>
          <p:cNvSpPr>
            <a:spLocks noGrp="1"/>
          </p:cNvSpPr>
          <p:nvPr>
            <p:ph type="sldNum" sz="quarter" idx="5"/>
          </p:nvPr>
        </p:nvSpPr>
        <p:spPr/>
        <p:txBody>
          <a:bodyPr/>
          <a:lstStyle/>
          <a:p>
            <a:fld id="{FED40923-5BAE-4E2B-AEEF-9233EB928DBC}" type="slidenum">
              <a:rPr lang="pt-BR" smtClean="0"/>
              <a:t>7</a:t>
            </a:fld>
            <a:endParaRPr lang="pt-BR"/>
          </a:p>
        </p:txBody>
      </p:sp>
    </p:spTree>
    <p:extLst>
      <p:ext uri="{BB962C8B-B14F-4D97-AF65-F5344CB8AC3E}">
        <p14:creationId xmlns:p14="http://schemas.microsoft.com/office/powerpoint/2010/main" val="19846488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60736C-D6F2-E31C-D8ED-1899BC5A6F4D}"/>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5531D166-B931-B259-1EB1-068CD3AE9DF8}"/>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2636653C-8089-A9C9-1E6D-A6162AD9A884}"/>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FC64343A-8B5B-116F-A23B-7971BD36B9F6}"/>
              </a:ext>
            </a:extLst>
          </p:cNvPr>
          <p:cNvSpPr>
            <a:spLocks noGrp="1"/>
          </p:cNvSpPr>
          <p:nvPr>
            <p:ph type="sldNum" sz="quarter" idx="5"/>
          </p:nvPr>
        </p:nvSpPr>
        <p:spPr/>
        <p:txBody>
          <a:bodyPr/>
          <a:lstStyle/>
          <a:p>
            <a:fld id="{FED40923-5BAE-4E2B-AEEF-9233EB928DBC}" type="slidenum">
              <a:rPr lang="pt-BR" smtClean="0"/>
              <a:t>10</a:t>
            </a:fld>
            <a:endParaRPr lang="pt-BR"/>
          </a:p>
        </p:txBody>
      </p:sp>
    </p:spTree>
    <p:extLst>
      <p:ext uri="{BB962C8B-B14F-4D97-AF65-F5344CB8AC3E}">
        <p14:creationId xmlns:p14="http://schemas.microsoft.com/office/powerpoint/2010/main" val="34855278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ACB873-D2E6-069F-9B8A-06B21C532619}"/>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BA95FCFB-D69F-5820-889E-1D0660A44020}"/>
              </a:ext>
            </a:extLst>
          </p:cNvPr>
          <p:cNvSpPr>
            <a:spLocks noGrp="1" noRot="1" noChangeAspect="1"/>
          </p:cNvSpPr>
          <p:nvPr>
            <p:ph type="sldImg"/>
          </p:nvPr>
        </p:nvSpPr>
        <p:spPr/>
      </p:sp>
      <p:sp>
        <p:nvSpPr>
          <p:cNvPr id="3" name="Espaço Reservado para Anotações 2">
            <a:extLst>
              <a:ext uri="{FF2B5EF4-FFF2-40B4-BE49-F238E27FC236}">
                <a16:creationId xmlns:a16="http://schemas.microsoft.com/office/drawing/2014/main" id="{E9681245-B46B-37AF-B79D-16D897F321C4}"/>
              </a:ext>
            </a:extLst>
          </p:cNvPr>
          <p:cNvSpPr>
            <a:spLocks noGrp="1"/>
          </p:cNvSpPr>
          <p:nvPr>
            <p:ph type="body" idx="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A7E49CE9-FB84-E223-303B-3E68685FC4C2}"/>
              </a:ext>
            </a:extLst>
          </p:cNvPr>
          <p:cNvSpPr>
            <a:spLocks noGrp="1"/>
          </p:cNvSpPr>
          <p:nvPr>
            <p:ph type="sldNum" sz="quarter" idx="5"/>
          </p:nvPr>
        </p:nvSpPr>
        <p:spPr/>
        <p:txBody>
          <a:bodyPr/>
          <a:lstStyle/>
          <a:p>
            <a:fld id="{FED40923-5BAE-4E2B-AEEF-9233EB928DBC}" type="slidenum">
              <a:rPr lang="pt-BR" smtClean="0"/>
              <a:t>12</a:t>
            </a:fld>
            <a:endParaRPr lang="pt-BR"/>
          </a:p>
        </p:txBody>
      </p:sp>
    </p:spTree>
    <p:extLst>
      <p:ext uri="{BB962C8B-B14F-4D97-AF65-F5344CB8AC3E}">
        <p14:creationId xmlns:p14="http://schemas.microsoft.com/office/powerpoint/2010/main" val="29748591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FED40923-5BAE-4E2B-AEEF-9233EB928DBC}" type="slidenum">
              <a:rPr lang="pt-BR" smtClean="0"/>
              <a:t>13</a:t>
            </a:fld>
            <a:endParaRPr lang="pt-BR"/>
          </a:p>
        </p:txBody>
      </p:sp>
    </p:spTree>
    <p:extLst>
      <p:ext uri="{BB962C8B-B14F-4D97-AF65-F5344CB8AC3E}">
        <p14:creationId xmlns:p14="http://schemas.microsoft.com/office/powerpoint/2010/main" val="310277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a:buNone/>
            </a:pPr>
            <a:endParaRPr lang="en-US" dirty="0"/>
          </a:p>
        </p:txBody>
      </p:sp>
      <p:sp>
        <p:nvSpPr>
          <p:cNvPr id="4" name="Espaço Reservado para Número de Slide 3"/>
          <p:cNvSpPr>
            <a:spLocks noGrp="1"/>
          </p:cNvSpPr>
          <p:nvPr>
            <p:ph type="sldNum" sz="quarter" idx="5"/>
          </p:nvPr>
        </p:nvSpPr>
        <p:spPr/>
        <p:txBody>
          <a:bodyPr/>
          <a:lstStyle/>
          <a:p>
            <a:fld id="{FED40923-5BAE-4E2B-AEEF-9233EB928DBC}" type="slidenum">
              <a:rPr lang="pt-BR" smtClean="0"/>
              <a:t>14</a:t>
            </a:fld>
            <a:endParaRPr lang="pt-BR"/>
          </a:p>
        </p:txBody>
      </p:sp>
    </p:spTree>
    <p:extLst>
      <p:ext uri="{BB962C8B-B14F-4D97-AF65-F5344CB8AC3E}">
        <p14:creationId xmlns:p14="http://schemas.microsoft.com/office/powerpoint/2010/main" val="2315314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5/15/2026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5/15/2026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5/15/2026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5/15/2026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‹nº›</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5/15/2026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‹nº›</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0A29D66-3680-0508-6814-ADD0F017D4F9}"/>
            </a:ext>
          </a:extLst>
        </p:cNvPr>
        <p:cNvGrpSpPr/>
        <p:nvPr/>
      </p:nvGrpSpPr>
      <p:grpSpPr>
        <a:xfrm>
          <a:off x="0" y="0"/>
          <a:ext cx="0" cy="0"/>
          <a:chOff x="0" y="0"/>
          <a:chExt cx="0" cy="0"/>
        </a:xfrm>
      </p:grpSpPr>
      <p:sp useBgFill="1">
        <p:nvSpPr>
          <p:cNvPr id="101" name="Rectangle 95">
            <a:extLst>
              <a:ext uri="{FF2B5EF4-FFF2-40B4-BE49-F238E27FC236}">
                <a16:creationId xmlns:a16="http://schemas.microsoft.com/office/drawing/2014/main" id="{A1228792-4AD7-080F-1130-5A00CCBC27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Imagem 2">
            <a:extLst>
              <a:ext uri="{FF2B5EF4-FFF2-40B4-BE49-F238E27FC236}">
                <a16:creationId xmlns:a16="http://schemas.microsoft.com/office/drawing/2014/main" id="{2EA66634-C6AD-A83A-72F1-00D467E56138}"/>
              </a:ext>
            </a:extLst>
          </p:cNvPr>
          <p:cNvPicPr>
            <a:picLocks noChangeAspect="1"/>
          </p:cNvPicPr>
          <p:nvPr/>
        </p:nvPicPr>
        <p:blipFill>
          <a:blip r:embed="rId3"/>
          <a:stretch>
            <a:fillRect/>
          </a:stretch>
        </p:blipFill>
        <p:spPr>
          <a:xfrm>
            <a:off x="417445" y="399556"/>
            <a:ext cx="8354833" cy="856371"/>
          </a:xfrm>
          <a:prstGeom prst="rect">
            <a:avLst/>
          </a:prstGeom>
        </p:spPr>
      </p:pic>
      <p:sp>
        <p:nvSpPr>
          <p:cNvPr id="86" name="Content Placeholder 85">
            <a:extLst>
              <a:ext uri="{FF2B5EF4-FFF2-40B4-BE49-F238E27FC236}">
                <a16:creationId xmlns:a16="http://schemas.microsoft.com/office/drawing/2014/main" id="{C9F2578A-70A4-F8FB-11DE-E389B04AF44A}"/>
              </a:ext>
            </a:extLst>
          </p:cNvPr>
          <p:cNvSpPr>
            <a:spLocks noGrp="1"/>
          </p:cNvSpPr>
          <p:nvPr>
            <p:ph idx="1"/>
          </p:nvPr>
        </p:nvSpPr>
        <p:spPr>
          <a:xfrm>
            <a:off x="475090" y="1655484"/>
            <a:ext cx="8193818" cy="4357010"/>
          </a:xfrm>
        </p:spPr>
        <p:txBody>
          <a:bodyPr anchor="t">
            <a:normAutofit lnSpcReduction="10000"/>
          </a:bodyPr>
          <a:lstStyle/>
          <a:p>
            <a:pPr marL="0" indent="0" algn="ctr">
              <a:lnSpc>
                <a:spcPct val="90000"/>
              </a:lnSpc>
              <a:buNone/>
            </a:pPr>
            <a:endParaRPr lang="en-US" sz="2000" dirty="0">
              <a:latin typeface="Ebrima" panose="02000000000000000000" pitchFamily="2" charset="0"/>
              <a:ea typeface="Ebrima" panose="02000000000000000000" pitchFamily="2" charset="0"/>
              <a:cs typeface="Ebrima" panose="02000000000000000000" pitchFamily="2" charset="0"/>
            </a:endParaRPr>
          </a:p>
          <a:p>
            <a:pPr marL="0" indent="0" algn="ctr">
              <a:lnSpc>
                <a:spcPct val="90000"/>
              </a:lnSpc>
              <a:buNone/>
            </a:pPr>
            <a:r>
              <a:rPr lang="en-US" sz="2000" b="1" dirty="0">
                <a:latin typeface="Ebrima" panose="02000000000000000000" pitchFamily="2" charset="0"/>
                <a:ea typeface="Ebrima" panose="02000000000000000000" pitchFamily="2" charset="0"/>
                <a:cs typeface="Ebrima" panose="02000000000000000000" pitchFamily="2" charset="0"/>
              </a:rPr>
              <a:t>CMI COLLOQUIUM RIO 2026</a:t>
            </a:r>
          </a:p>
          <a:p>
            <a:pPr marL="0" indent="0" algn="ctr">
              <a:lnSpc>
                <a:spcPct val="90000"/>
              </a:lnSpc>
              <a:buNone/>
            </a:pPr>
            <a:endParaRPr lang="en-US" sz="2000" dirty="0">
              <a:latin typeface="Ebrima" panose="02000000000000000000" pitchFamily="2" charset="0"/>
              <a:ea typeface="Ebrima" panose="02000000000000000000" pitchFamily="2" charset="0"/>
              <a:cs typeface="Ebrima" panose="02000000000000000000" pitchFamily="2" charset="0"/>
            </a:endParaRPr>
          </a:p>
          <a:p>
            <a:pPr marL="0" indent="0" algn="ctr">
              <a:lnSpc>
                <a:spcPct val="90000"/>
              </a:lnSpc>
              <a:buNone/>
            </a:pPr>
            <a:endParaRPr lang="en-US" sz="2000" dirty="0">
              <a:latin typeface="Ebrima" panose="02000000000000000000" pitchFamily="2" charset="0"/>
              <a:ea typeface="Ebrima" panose="02000000000000000000" pitchFamily="2" charset="0"/>
              <a:cs typeface="Ebrima" panose="02000000000000000000" pitchFamily="2" charset="0"/>
            </a:endParaRPr>
          </a:p>
          <a:p>
            <a:pPr marL="0" indent="0" algn="ctr">
              <a:lnSpc>
                <a:spcPct val="90000"/>
              </a:lnSpc>
              <a:buNone/>
            </a:pPr>
            <a:endParaRPr lang="en-US" sz="2000" dirty="0">
              <a:latin typeface="Ebrima" panose="02000000000000000000" pitchFamily="2" charset="0"/>
              <a:ea typeface="Ebrima" panose="02000000000000000000" pitchFamily="2" charset="0"/>
              <a:cs typeface="Ebrima" panose="02000000000000000000" pitchFamily="2" charset="0"/>
            </a:endParaRPr>
          </a:p>
          <a:p>
            <a:pPr marL="0" indent="0" algn="ctr">
              <a:lnSpc>
                <a:spcPct val="90000"/>
              </a:lnSpc>
              <a:buNone/>
            </a:pPr>
            <a:endParaRPr lang="en-US" sz="2000" dirty="0">
              <a:latin typeface="Ebrima" panose="02000000000000000000" pitchFamily="2" charset="0"/>
              <a:ea typeface="Ebrima" panose="02000000000000000000" pitchFamily="2" charset="0"/>
              <a:cs typeface="Ebrima" panose="02000000000000000000" pitchFamily="2" charset="0"/>
            </a:endParaRPr>
          </a:p>
          <a:p>
            <a:pPr marL="0" indent="0" algn="ctr">
              <a:lnSpc>
                <a:spcPct val="90000"/>
              </a:lnSpc>
              <a:buNone/>
            </a:pPr>
            <a:r>
              <a:rPr lang="en-US" sz="2000" dirty="0">
                <a:latin typeface="Ebrima" panose="02000000000000000000" pitchFamily="2" charset="0"/>
                <a:ea typeface="Ebrima" panose="02000000000000000000" pitchFamily="2" charset="0"/>
                <a:cs typeface="Ebrima" panose="02000000000000000000" pitchFamily="2" charset="0"/>
              </a:rPr>
              <a:t>Academics Session</a:t>
            </a:r>
          </a:p>
          <a:p>
            <a:pPr marL="0" indent="0" algn="ctr">
              <a:lnSpc>
                <a:spcPct val="90000"/>
              </a:lnSpc>
              <a:buNone/>
            </a:pPr>
            <a:r>
              <a:rPr lang="en-US" sz="2000" b="1" dirty="0">
                <a:latin typeface="Ebrima" panose="02000000000000000000" pitchFamily="2" charset="0"/>
                <a:ea typeface="Ebrima" panose="02000000000000000000" pitchFamily="2" charset="0"/>
                <a:cs typeface="Ebrima" panose="02000000000000000000" pitchFamily="2" charset="0"/>
              </a:rPr>
              <a:t>The Regulation of Liability for </a:t>
            </a:r>
          </a:p>
          <a:p>
            <a:pPr marL="0" indent="0" algn="ctr">
              <a:lnSpc>
                <a:spcPct val="90000"/>
              </a:lnSpc>
              <a:buNone/>
            </a:pPr>
            <a:r>
              <a:rPr lang="en-US" sz="2000" b="1" dirty="0">
                <a:latin typeface="Ebrima" panose="02000000000000000000" pitchFamily="2" charset="0"/>
                <a:ea typeface="Ebrima" panose="02000000000000000000" pitchFamily="2" charset="0"/>
                <a:cs typeface="Ebrima" panose="02000000000000000000" pitchFamily="2" charset="0"/>
              </a:rPr>
              <a:t>Maritime Autonomous Surface Ships (MASS)</a:t>
            </a:r>
            <a:endParaRPr lang="en-US" sz="2000" dirty="0">
              <a:latin typeface="Ebrima" panose="02000000000000000000" pitchFamily="2" charset="0"/>
              <a:ea typeface="Ebrima" panose="02000000000000000000" pitchFamily="2" charset="0"/>
              <a:cs typeface="Ebrima" panose="02000000000000000000" pitchFamily="2" charset="0"/>
            </a:endParaRPr>
          </a:p>
          <a:p>
            <a:pPr marL="0" indent="0" algn="ctr">
              <a:lnSpc>
                <a:spcPct val="90000"/>
              </a:lnSpc>
              <a:buNone/>
            </a:pPr>
            <a:endParaRPr lang="en-US" sz="2000" dirty="0">
              <a:latin typeface="Ebrima" panose="02000000000000000000" pitchFamily="2" charset="0"/>
              <a:ea typeface="Ebrima" panose="02000000000000000000" pitchFamily="2" charset="0"/>
              <a:cs typeface="Ebrima" panose="02000000000000000000" pitchFamily="2" charset="0"/>
            </a:endParaRPr>
          </a:p>
          <a:p>
            <a:pPr marL="0" indent="0" algn="ctr">
              <a:lnSpc>
                <a:spcPct val="90000"/>
              </a:lnSpc>
              <a:buNone/>
            </a:pPr>
            <a:endParaRPr lang="en-US" sz="2000" dirty="0">
              <a:latin typeface="Ebrima" panose="02000000000000000000" pitchFamily="2" charset="0"/>
              <a:ea typeface="Ebrima" panose="02000000000000000000" pitchFamily="2" charset="0"/>
              <a:cs typeface="Ebrima" panose="02000000000000000000" pitchFamily="2" charset="0"/>
            </a:endParaRPr>
          </a:p>
          <a:p>
            <a:pPr marL="0" indent="0" algn="ctr">
              <a:lnSpc>
                <a:spcPct val="90000"/>
              </a:lnSpc>
              <a:buNone/>
            </a:pPr>
            <a:endParaRPr lang="en-US" sz="2000" dirty="0">
              <a:latin typeface="Ebrima" panose="02000000000000000000" pitchFamily="2" charset="0"/>
              <a:ea typeface="Ebrima" panose="02000000000000000000" pitchFamily="2" charset="0"/>
              <a:cs typeface="Ebrima" panose="02000000000000000000" pitchFamily="2" charset="0"/>
            </a:endParaRPr>
          </a:p>
          <a:p>
            <a:pPr marL="0" indent="0" algn="ctr">
              <a:lnSpc>
                <a:spcPct val="90000"/>
              </a:lnSpc>
              <a:buNone/>
            </a:pPr>
            <a:r>
              <a:rPr lang="en-US" sz="2000" dirty="0">
                <a:latin typeface="Ebrima" panose="02000000000000000000" pitchFamily="2" charset="0"/>
                <a:ea typeface="Ebrima" panose="02000000000000000000" pitchFamily="2" charset="0"/>
                <a:cs typeface="Ebrima" panose="02000000000000000000" pitchFamily="2" charset="0"/>
              </a:rPr>
              <a:t>Andréia Propp Arend</a:t>
            </a:r>
          </a:p>
          <a:p>
            <a:pPr marL="0" indent="0" algn="ctr">
              <a:lnSpc>
                <a:spcPct val="90000"/>
              </a:lnSpc>
              <a:buNone/>
            </a:pPr>
            <a:r>
              <a:rPr lang="en-US" sz="2000" dirty="0">
                <a:latin typeface="Ebrima" panose="02000000000000000000" pitchFamily="2" charset="0"/>
                <a:ea typeface="Ebrima" panose="02000000000000000000" pitchFamily="2" charset="0"/>
                <a:cs typeface="Ebrima" panose="02000000000000000000" pitchFamily="2" charset="0"/>
              </a:rPr>
              <a:t>15/05/2026</a:t>
            </a:r>
          </a:p>
          <a:p>
            <a:pPr marL="0" indent="0" algn="ctr">
              <a:lnSpc>
                <a:spcPct val="90000"/>
              </a:lnSpc>
              <a:buNone/>
            </a:pPr>
            <a:endParaRPr lang="en-US" sz="2000" dirty="0">
              <a:latin typeface="Ebrima" panose="02000000000000000000" pitchFamily="2" charset="0"/>
              <a:ea typeface="Ebrima" panose="02000000000000000000" pitchFamily="2" charset="0"/>
              <a:cs typeface="Ebrima" panose="02000000000000000000" pitchFamily="2" charset="0"/>
            </a:endParaRPr>
          </a:p>
        </p:txBody>
      </p:sp>
      <p:sp>
        <p:nvSpPr>
          <p:cNvPr id="102" name="Rectangle 97">
            <a:extLst>
              <a:ext uri="{FF2B5EF4-FFF2-40B4-BE49-F238E27FC236}">
                <a16:creationId xmlns:a16="http://schemas.microsoft.com/office/drawing/2014/main" id="{769F23F4-7B57-417A-2BAD-16C328FFA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6406116"/>
            <a:ext cx="9143998" cy="461774"/>
          </a:xfrm>
          <a:prstGeom prst="rect">
            <a:avLst/>
          </a:prstGeom>
          <a:gradFill>
            <a:gsLst>
              <a:gs pos="0">
                <a:srgbClr val="000000"/>
              </a:gs>
              <a:gs pos="100000">
                <a:schemeClr val="accent1">
                  <a:lumMod val="75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angle 99">
            <a:extLst>
              <a:ext uri="{FF2B5EF4-FFF2-40B4-BE49-F238E27FC236}">
                <a16:creationId xmlns:a16="http://schemas.microsoft.com/office/drawing/2014/main" id="{72E4193A-323E-3F79-70BD-CA4F3AA8C5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5" y="6406115"/>
            <a:ext cx="3057523" cy="464399"/>
          </a:xfrm>
          <a:prstGeom prst="rect">
            <a:avLst/>
          </a:prstGeom>
          <a:gradFill>
            <a:gsLst>
              <a:gs pos="19000">
                <a:srgbClr val="000000">
                  <a:alpha val="31000"/>
                </a:srgbClr>
              </a:gs>
              <a:gs pos="99000">
                <a:schemeClr val="accent1"/>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m 3">
            <a:extLst>
              <a:ext uri="{FF2B5EF4-FFF2-40B4-BE49-F238E27FC236}">
                <a16:creationId xmlns:a16="http://schemas.microsoft.com/office/drawing/2014/main" id="{4BAC7B54-ABDA-8778-F938-A949CFFD97CC}"/>
              </a:ext>
            </a:extLst>
          </p:cNvPr>
          <p:cNvPicPr>
            <a:picLocks noChangeAspect="1"/>
          </p:cNvPicPr>
          <p:nvPr/>
        </p:nvPicPr>
        <p:blipFill>
          <a:blip r:embed="rId4"/>
          <a:stretch>
            <a:fillRect/>
          </a:stretch>
        </p:blipFill>
        <p:spPr>
          <a:xfrm>
            <a:off x="7650838" y="5611905"/>
            <a:ext cx="1493162" cy="838198"/>
          </a:xfrm>
          <a:prstGeom prst="rect">
            <a:avLst/>
          </a:prstGeom>
        </p:spPr>
      </p:pic>
    </p:spTree>
    <p:extLst>
      <p:ext uri="{BB962C8B-B14F-4D97-AF65-F5344CB8AC3E}">
        <p14:creationId xmlns:p14="http://schemas.microsoft.com/office/powerpoint/2010/main" val="1077360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17526BE-CE5E-3167-A4F4-E791AA31584F}"/>
            </a:ext>
          </a:extLst>
        </p:cNvPr>
        <p:cNvGrpSpPr/>
        <p:nvPr/>
      </p:nvGrpSpPr>
      <p:grpSpPr>
        <a:xfrm>
          <a:off x="0" y="0"/>
          <a:ext cx="0" cy="0"/>
          <a:chOff x="0" y="0"/>
          <a:chExt cx="0" cy="0"/>
        </a:xfrm>
      </p:grpSpPr>
      <p:sp useBgFill="1">
        <p:nvSpPr>
          <p:cNvPr id="39" name="Rectangle 18">
            <a:extLst>
              <a:ext uri="{FF2B5EF4-FFF2-40B4-BE49-F238E27FC236}">
                <a16:creationId xmlns:a16="http://schemas.microsoft.com/office/drawing/2014/main" id="{96CF2A2B-0745-440C-9224-C5C6A0A428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AF091E64-2ABF-5A4E-DAAE-242FABC442B8}"/>
              </a:ext>
            </a:extLst>
          </p:cNvPr>
          <p:cNvSpPr>
            <a:spLocks noGrp="1"/>
          </p:cNvSpPr>
          <p:nvPr>
            <p:ph type="title"/>
          </p:nvPr>
        </p:nvSpPr>
        <p:spPr>
          <a:xfrm>
            <a:off x="298202" y="93366"/>
            <a:ext cx="8299697" cy="841321"/>
          </a:xfrm>
        </p:spPr>
        <p:txBody>
          <a:bodyPr>
            <a:normAutofit/>
          </a:bodyPr>
          <a:lstStyle/>
          <a:p>
            <a:r>
              <a:rPr lang="pt-BR" sz="2400" b="1" dirty="0">
                <a:latin typeface="Ebrima" panose="02000000000000000000" pitchFamily="2" charset="0"/>
                <a:ea typeface="Ebrima" panose="02000000000000000000" pitchFamily="2" charset="0"/>
                <a:cs typeface="Ebrima" panose="02000000000000000000" pitchFamily="2" charset="0"/>
              </a:rPr>
              <a:t>MASS CHALLENGES </a:t>
            </a:r>
            <a:br>
              <a:rPr lang="pt-BR" sz="2400" b="1" dirty="0">
                <a:latin typeface="Ebrima" panose="02000000000000000000" pitchFamily="2" charset="0"/>
                <a:ea typeface="Ebrima" panose="02000000000000000000" pitchFamily="2" charset="0"/>
                <a:cs typeface="Ebrima" panose="02000000000000000000" pitchFamily="2" charset="0"/>
              </a:rPr>
            </a:br>
            <a:r>
              <a:rPr lang="pt-BR" sz="2400" b="1" dirty="0">
                <a:latin typeface="Ebrima" panose="02000000000000000000" pitchFamily="2" charset="0"/>
                <a:ea typeface="Ebrima" panose="02000000000000000000" pitchFamily="2" charset="0"/>
                <a:cs typeface="Ebrima" panose="02000000000000000000" pitchFamily="2" charset="0"/>
              </a:rPr>
              <a:t>(UNITED KINGDOM)</a:t>
            </a:r>
          </a:p>
        </p:txBody>
      </p:sp>
      <p:pic>
        <p:nvPicPr>
          <p:cNvPr id="5" name="Imagem 4">
            <a:extLst>
              <a:ext uri="{FF2B5EF4-FFF2-40B4-BE49-F238E27FC236}">
                <a16:creationId xmlns:a16="http://schemas.microsoft.com/office/drawing/2014/main" id="{43BF7164-3F7E-679F-291E-DCC1302EE5FE}"/>
              </a:ext>
            </a:extLst>
          </p:cNvPr>
          <p:cNvPicPr>
            <a:picLocks noChangeAspect="1"/>
          </p:cNvPicPr>
          <p:nvPr/>
        </p:nvPicPr>
        <p:blipFill>
          <a:blip r:embed="rId3"/>
          <a:stretch>
            <a:fillRect/>
          </a:stretch>
        </p:blipFill>
        <p:spPr>
          <a:xfrm>
            <a:off x="9525" y="17099"/>
            <a:ext cx="1493649" cy="841321"/>
          </a:xfrm>
          <a:prstGeom prst="rect">
            <a:avLst/>
          </a:prstGeom>
        </p:spPr>
      </p:pic>
      <p:sp>
        <p:nvSpPr>
          <p:cNvPr id="4" name="Rectangle 1">
            <a:extLst>
              <a:ext uri="{FF2B5EF4-FFF2-40B4-BE49-F238E27FC236}">
                <a16:creationId xmlns:a16="http://schemas.microsoft.com/office/drawing/2014/main" id="{AA5F0950-9F13-02EB-618D-37B957B9FECA}"/>
              </a:ext>
            </a:extLst>
          </p:cNvPr>
          <p:cNvSpPr>
            <a:spLocks noGrp="1" noChangeArrowheads="1"/>
          </p:cNvSpPr>
          <p:nvPr>
            <p:ph idx="1"/>
          </p:nvPr>
        </p:nvSpPr>
        <p:spPr bwMode="auto">
          <a:xfrm>
            <a:off x="622300" y="1398385"/>
            <a:ext cx="8067922" cy="54425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Ø"/>
              <a:tabLst/>
            </a:pP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Difficulty</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in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tracing</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the</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responsible</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party</a:t>
            </a:r>
            <a:endPar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endParaRPr>
          </a:p>
          <a:p>
            <a:pPr lvl="1" defTabSz="914400" eaLnBrk="0" fontAlgn="base" hangingPunct="0">
              <a:lnSpc>
                <a:spcPct val="150000"/>
              </a:lnSpc>
              <a:spcBef>
                <a:spcPct val="0"/>
              </a:spcBef>
              <a:spcAft>
                <a:spcPct val="0"/>
              </a:spcAft>
              <a:buFont typeface="Arial" panose="020B0604020202020204" pitchFamily="34" charset="0"/>
              <a:buChar char="•"/>
            </a:pPr>
            <a:r>
              <a:rPr lang="pt-BR" altLang="pt-BR" sz="2000" dirty="0">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complex</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technological</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chain</a:t>
            </a:r>
            <a:endPar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endParaRPr>
          </a:p>
          <a:p>
            <a:pPr lvl="1" defTabSz="914400" eaLnBrk="0" fontAlgn="base" hangingPunct="0">
              <a:lnSpc>
                <a:spcPct val="150000"/>
              </a:lnSpc>
              <a:spcBef>
                <a:spcPct val="0"/>
              </a:spcBef>
              <a:spcAft>
                <a:spcPct val="0"/>
              </a:spcAft>
              <a:buFont typeface="Arial" panose="020B0604020202020204" pitchFamily="34" charset="0"/>
              <a:buChar char="•"/>
            </a:pPr>
            <a:r>
              <a:rPr lang="pt-BR" altLang="pt-BR" sz="2000" dirty="0">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potential</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impact</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on</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non-</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liability</a:t>
            </a:r>
            <a:endParaRPr lang="pt-BR" altLang="pt-BR" sz="2000" dirty="0">
              <a:latin typeface="Ebrima" panose="02000000000000000000" pitchFamily="2" charset="0"/>
              <a:ea typeface="Ebrima" panose="02000000000000000000" pitchFamily="2" charset="0"/>
              <a:cs typeface="Ebrima" panose="02000000000000000000" pitchFamily="2" charset="0"/>
            </a:endParaRPr>
          </a:p>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Ø"/>
              <a:tabLst/>
            </a:pP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Latent</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defects</a:t>
            </a:r>
            <a:endPar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endParaRPr>
          </a:p>
          <a:p>
            <a:pPr lvl="1" defTabSz="914400" eaLnBrk="0" fontAlgn="base" hangingPunct="0">
              <a:lnSpc>
                <a:spcPct val="150000"/>
              </a:lnSpc>
              <a:spcBef>
                <a:spcPct val="0"/>
              </a:spcBef>
              <a:spcAft>
                <a:spcPct val="0"/>
              </a:spcAft>
              <a:buFont typeface="Arial" panose="020B0604020202020204" pitchFamily="34" charset="0"/>
              <a:buChar char="•"/>
            </a:pPr>
            <a:r>
              <a:rPr lang="pt-BR" altLang="pt-BR" sz="2000" dirty="0">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uncertainty</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as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to</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the</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date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of</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origin</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of</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the</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defect</a:t>
            </a:r>
            <a:endPar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endParaRPr>
          </a:p>
          <a:p>
            <a:pPr lvl="1" defTabSz="914400" eaLnBrk="0" fontAlgn="base" hangingPunct="0">
              <a:lnSpc>
                <a:spcPct val="150000"/>
              </a:lnSpc>
              <a:spcBef>
                <a:spcPct val="0"/>
              </a:spcBef>
              <a:spcAft>
                <a:spcPct val="0"/>
              </a:spcAft>
              <a:buFont typeface="Arial" panose="020B0604020202020204" pitchFamily="34" charset="0"/>
              <a:buChar char="•"/>
            </a:pP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risk</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of</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claims</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becoming</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time-</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barred</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Rosaeg</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2021)</a:t>
            </a:r>
          </a:p>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Ø"/>
              <a:tabLst/>
            </a:pP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Product</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liability</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Consumer</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Protection</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Act</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1987)</a:t>
            </a:r>
          </a:p>
          <a:p>
            <a:pPr lvl="1" defTabSz="914400" eaLnBrk="0" fontAlgn="base" hangingPunct="0">
              <a:lnSpc>
                <a:spcPct val="150000"/>
              </a:lnSpc>
              <a:spcBef>
                <a:spcPct val="0"/>
              </a:spcBef>
              <a:spcAft>
                <a:spcPct val="0"/>
              </a:spcAft>
              <a:buFont typeface="Arial" panose="020B0604020202020204" pitchFamily="34" charset="0"/>
              <a:buChar char="•"/>
            </a:pPr>
            <a:r>
              <a:rPr lang="pt-BR" altLang="pt-BR" sz="2000" dirty="0">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possible</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application</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to</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MASS, in </a:t>
            </a:r>
            <a:r>
              <a:rPr kumimoji="0" lang="pt-BR" altLang="pt-BR" sz="20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principle</a:t>
            </a:r>
            <a:endParaRPr lang="pt-BR" altLang="pt-BR" sz="2000" dirty="0">
              <a:latin typeface="Ebrima" panose="02000000000000000000" pitchFamily="2" charset="0"/>
              <a:ea typeface="Ebrima" panose="02000000000000000000" pitchFamily="2" charset="0"/>
              <a:cs typeface="Ebrima" panose="02000000000000000000" pitchFamily="2" charset="0"/>
            </a:endParaRPr>
          </a:p>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Ø"/>
              <a:tabLst/>
            </a:pPr>
            <a:r>
              <a:rPr kumimoji="0" lang="pt-BR" altLang="pt-BR" sz="2000" b="1"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Key </a:t>
            </a:r>
            <a:r>
              <a:rPr kumimoji="0" lang="pt-BR" altLang="pt-BR" sz="2000" b="1"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uncertainties</a:t>
            </a:r>
            <a:r>
              <a:rPr kumimoji="0" lang="pt-BR" altLang="pt-BR" sz="20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p>
          <a:p>
            <a:pPr lvl="1" defTabSz="914400" eaLnBrk="0" fontAlgn="base" hangingPunct="0">
              <a:lnSpc>
                <a:spcPct val="150000"/>
              </a:lnSpc>
              <a:spcBef>
                <a:spcPct val="0"/>
              </a:spcBef>
              <a:spcAft>
                <a:spcPct val="0"/>
              </a:spcAft>
              <a:buFont typeface="Wingdings" panose="05000000000000000000" pitchFamily="2" charset="2"/>
              <a:buChar char="Ø"/>
            </a:pPr>
            <a:r>
              <a:rPr kumimoji="0" lang="pt-BR" altLang="pt-BR" sz="18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Software as a “</a:t>
            </a:r>
            <a:r>
              <a:rPr kumimoji="0" lang="pt-BR" altLang="pt-BR" sz="18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product</a:t>
            </a:r>
            <a:r>
              <a:rPr kumimoji="0" lang="pt-BR" altLang="pt-BR" sz="18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a:t>
            </a:r>
          </a:p>
          <a:p>
            <a:pPr lvl="1" defTabSz="914400" eaLnBrk="0" fontAlgn="base" hangingPunct="0">
              <a:lnSpc>
                <a:spcPct val="150000"/>
              </a:lnSpc>
              <a:spcBef>
                <a:spcPct val="0"/>
              </a:spcBef>
              <a:spcAft>
                <a:spcPct val="0"/>
              </a:spcAft>
              <a:buFont typeface="Wingdings" panose="05000000000000000000" pitchFamily="2" charset="2"/>
              <a:buChar char="Ø"/>
            </a:pPr>
            <a:r>
              <a:rPr kumimoji="0" lang="pt-BR" altLang="pt-BR" sz="18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Continuous</a:t>
            </a:r>
            <a:r>
              <a:rPr kumimoji="0" lang="pt-BR" altLang="pt-BR" sz="18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updates </a:t>
            </a:r>
            <a:r>
              <a:rPr kumimoji="0" lang="pt-BR" altLang="pt-BR" sz="1800" b="0" u="none" strike="noStrike" cap="none" normalizeH="0" baseline="0" dirty="0" err="1">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and</a:t>
            </a:r>
            <a:r>
              <a:rPr kumimoji="0" lang="pt-BR" altLang="pt-BR" sz="1800" b="0" u="none" strike="noStrike" cap="none" normalizeH="0" baseline="0" dirty="0">
                <a:ln>
                  <a:noFill/>
                </a:ln>
                <a:solidFill>
                  <a:schemeClr val="tx1"/>
                </a:solidFill>
                <a:effectLst/>
                <a:latin typeface="Ebrima" panose="02000000000000000000" pitchFamily="2" charset="0"/>
                <a:ea typeface="Ebrima" panose="02000000000000000000" pitchFamily="2" charset="0"/>
                <a:cs typeface="Ebrima" panose="02000000000000000000" pitchFamily="2" charset="0"/>
              </a:rPr>
              <a:t> machine learning</a:t>
            </a:r>
          </a:p>
          <a:p>
            <a:pPr marR="0" lvl="0" algn="l" defTabSz="914400" rtl="0" eaLnBrk="0" fontAlgn="base" latinLnBrk="0" hangingPunct="0">
              <a:lnSpc>
                <a:spcPct val="150000"/>
              </a:lnSpc>
              <a:spcBef>
                <a:spcPct val="0"/>
              </a:spcBef>
              <a:spcAft>
                <a:spcPct val="0"/>
              </a:spcAft>
              <a:buClrTx/>
              <a:buSzTx/>
              <a:buFont typeface="Wingdings" panose="05000000000000000000" pitchFamily="2" charset="2"/>
              <a:buChar char="Ø"/>
              <a:tabLst/>
            </a:pPr>
            <a:endParaRPr kumimoji="0" lang="pt-BR" altLang="pt-BR" sz="1800" b="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167043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843758-7E58-76ED-8C42-ADDE09F1B4ED}"/>
              </a:ext>
            </a:extLst>
          </p:cNvPr>
          <p:cNvSpPr>
            <a:spLocks noGrp="1"/>
          </p:cNvSpPr>
          <p:nvPr>
            <p:ph type="title"/>
          </p:nvPr>
        </p:nvSpPr>
        <p:spPr/>
        <p:txBody>
          <a:bodyPr>
            <a:normAutofit fontScale="90000"/>
          </a:bodyPr>
          <a:lstStyle/>
          <a:p>
            <a:r>
              <a:rPr lang="pt-BR" sz="2400" b="1" dirty="0">
                <a:latin typeface="Ebrima" panose="02000000000000000000" pitchFamily="2" charset="0"/>
                <a:ea typeface="Ebrima" panose="02000000000000000000" pitchFamily="2" charset="0"/>
                <a:cs typeface="Ebrima" panose="02000000000000000000" pitchFamily="2" charset="0"/>
              </a:rPr>
              <a:t>MARITIME LEGAL FRAMEWORK </a:t>
            </a:r>
            <a:br>
              <a:rPr lang="pt-BR" sz="2400" b="1" dirty="0">
                <a:latin typeface="Ebrima" panose="02000000000000000000" pitchFamily="2" charset="0"/>
                <a:ea typeface="Ebrima" panose="02000000000000000000" pitchFamily="2" charset="0"/>
                <a:cs typeface="Ebrima" panose="02000000000000000000" pitchFamily="2" charset="0"/>
              </a:rPr>
            </a:br>
            <a:r>
              <a:rPr lang="pt-BR" sz="2400" b="1" dirty="0">
                <a:latin typeface="Ebrima" panose="02000000000000000000" pitchFamily="2" charset="0"/>
                <a:ea typeface="Ebrima" panose="02000000000000000000" pitchFamily="2" charset="0"/>
                <a:cs typeface="Ebrima" panose="02000000000000000000" pitchFamily="2" charset="0"/>
              </a:rPr>
              <a:t>(BRAZIL)</a:t>
            </a:r>
            <a:br>
              <a:rPr lang="pt-BR" sz="2400" b="1" dirty="0">
                <a:latin typeface="Ebrima" panose="02000000000000000000" pitchFamily="2" charset="0"/>
                <a:ea typeface="Ebrima" panose="02000000000000000000" pitchFamily="2" charset="0"/>
                <a:cs typeface="Ebrima" panose="02000000000000000000" pitchFamily="2" charset="0"/>
              </a:rPr>
            </a:br>
            <a:endParaRPr lang="pt-BR" sz="2400" b="1" dirty="0">
              <a:latin typeface="Ebrima" panose="02000000000000000000" pitchFamily="2" charset="0"/>
              <a:ea typeface="Ebrima" panose="02000000000000000000" pitchFamily="2" charset="0"/>
              <a:cs typeface="Ebrima" panose="02000000000000000000" pitchFamily="2" charset="0"/>
            </a:endParaRPr>
          </a:p>
        </p:txBody>
      </p:sp>
      <p:sp>
        <p:nvSpPr>
          <p:cNvPr id="3" name="Espaço Reservado para Conteúdo 2">
            <a:extLst>
              <a:ext uri="{FF2B5EF4-FFF2-40B4-BE49-F238E27FC236}">
                <a16:creationId xmlns:a16="http://schemas.microsoft.com/office/drawing/2014/main" id="{92D491D0-1B19-55EC-0D5E-A541195F3ADB}"/>
              </a:ext>
            </a:extLst>
          </p:cNvPr>
          <p:cNvSpPr>
            <a:spLocks noGrp="1"/>
          </p:cNvSpPr>
          <p:nvPr>
            <p:ph idx="1"/>
          </p:nvPr>
        </p:nvSpPr>
        <p:spPr>
          <a:xfrm>
            <a:off x="457200" y="1168400"/>
            <a:ext cx="8229600" cy="5414962"/>
          </a:xfrm>
        </p:spPr>
        <p:txBody>
          <a:bodyPr>
            <a:normAutofit fontScale="70000" lnSpcReduction="20000"/>
          </a:bodyPr>
          <a:lstStyle/>
          <a:p>
            <a:pPr>
              <a:lnSpc>
                <a:spcPct val="170000"/>
              </a:lnSpc>
              <a:buNone/>
            </a:pPr>
            <a:r>
              <a:rPr lang="pt-BR" sz="2900" b="1" dirty="0">
                <a:latin typeface="Ebrima" panose="02000000000000000000" pitchFamily="2" charset="0"/>
                <a:ea typeface="Ebrima" panose="02000000000000000000" pitchFamily="2" charset="0"/>
                <a:cs typeface="Ebrima" panose="02000000000000000000" pitchFamily="2" charset="0"/>
              </a:rPr>
              <a:t>Legal Framework</a:t>
            </a:r>
            <a:endParaRPr lang="pt-BR" sz="2900" dirty="0">
              <a:latin typeface="Ebrima" panose="02000000000000000000" pitchFamily="2" charset="0"/>
              <a:ea typeface="Ebrima" panose="02000000000000000000" pitchFamily="2" charset="0"/>
              <a:cs typeface="Ebrima" panose="02000000000000000000" pitchFamily="2" charset="0"/>
            </a:endParaRPr>
          </a:p>
          <a:p>
            <a:pPr>
              <a:lnSpc>
                <a:spcPct val="170000"/>
              </a:lnSpc>
              <a:buFont typeface="Wingdings" panose="05000000000000000000" pitchFamily="2" charset="2"/>
              <a:buChar char="Ø"/>
            </a:pPr>
            <a:r>
              <a:rPr lang="pt-BR" sz="2900" dirty="0">
                <a:latin typeface="Ebrima" panose="02000000000000000000" pitchFamily="2" charset="0"/>
                <a:ea typeface="Ebrima" panose="02000000000000000000" pitchFamily="2" charset="0"/>
                <a:cs typeface="Ebrima" panose="02000000000000000000" pitchFamily="2" charset="0"/>
              </a:rPr>
              <a:t>Federal </a:t>
            </a:r>
            <a:r>
              <a:rPr lang="pt-BR" sz="2900" dirty="0" err="1">
                <a:latin typeface="Ebrima" panose="02000000000000000000" pitchFamily="2" charset="0"/>
                <a:ea typeface="Ebrima" panose="02000000000000000000" pitchFamily="2" charset="0"/>
                <a:cs typeface="Ebrima" panose="02000000000000000000" pitchFamily="2" charset="0"/>
              </a:rPr>
              <a:t>Constitution</a:t>
            </a:r>
            <a:endParaRPr lang="pt-BR" sz="2900" dirty="0">
              <a:latin typeface="Ebrima" panose="02000000000000000000" pitchFamily="2" charset="0"/>
              <a:ea typeface="Ebrima" panose="02000000000000000000" pitchFamily="2" charset="0"/>
              <a:cs typeface="Ebrima" panose="02000000000000000000" pitchFamily="2" charset="0"/>
            </a:endParaRPr>
          </a:p>
          <a:p>
            <a:pPr>
              <a:lnSpc>
                <a:spcPct val="170000"/>
              </a:lnSpc>
              <a:buFont typeface="Wingdings" panose="05000000000000000000" pitchFamily="2" charset="2"/>
              <a:buChar char="Ø"/>
            </a:pPr>
            <a:r>
              <a:rPr lang="pt-BR" sz="2900" dirty="0" err="1">
                <a:latin typeface="Ebrima" panose="02000000000000000000" pitchFamily="2" charset="0"/>
                <a:ea typeface="Ebrima" panose="02000000000000000000" pitchFamily="2" charset="0"/>
                <a:cs typeface="Ebrima" panose="02000000000000000000" pitchFamily="2" charset="0"/>
              </a:rPr>
              <a:t>Commercial</a:t>
            </a:r>
            <a:r>
              <a:rPr lang="pt-BR" sz="2900" dirty="0">
                <a:latin typeface="Ebrima" panose="02000000000000000000" pitchFamily="2" charset="0"/>
                <a:ea typeface="Ebrima" panose="02000000000000000000" pitchFamily="2" charset="0"/>
                <a:cs typeface="Ebrima" panose="02000000000000000000" pitchFamily="2" charset="0"/>
              </a:rPr>
              <a:t> </a:t>
            </a:r>
            <a:r>
              <a:rPr lang="pt-BR" sz="2900" dirty="0" err="1">
                <a:latin typeface="Ebrima" panose="02000000000000000000" pitchFamily="2" charset="0"/>
                <a:ea typeface="Ebrima" panose="02000000000000000000" pitchFamily="2" charset="0"/>
                <a:cs typeface="Ebrima" panose="02000000000000000000" pitchFamily="2" charset="0"/>
              </a:rPr>
              <a:t>Code</a:t>
            </a:r>
            <a:endParaRPr lang="pt-BR" sz="2900" dirty="0">
              <a:latin typeface="Ebrima" panose="02000000000000000000" pitchFamily="2" charset="0"/>
              <a:ea typeface="Ebrima" panose="02000000000000000000" pitchFamily="2" charset="0"/>
              <a:cs typeface="Ebrima" panose="02000000000000000000" pitchFamily="2" charset="0"/>
            </a:endParaRPr>
          </a:p>
          <a:p>
            <a:pPr>
              <a:lnSpc>
                <a:spcPct val="170000"/>
              </a:lnSpc>
              <a:buFont typeface="Wingdings" panose="05000000000000000000" pitchFamily="2" charset="2"/>
              <a:buChar char="Ø"/>
            </a:pPr>
            <a:r>
              <a:rPr lang="pt-BR" sz="2900" dirty="0">
                <a:latin typeface="Ebrima" panose="02000000000000000000" pitchFamily="2" charset="0"/>
                <a:ea typeface="Ebrima" panose="02000000000000000000" pitchFamily="2" charset="0"/>
                <a:cs typeface="Ebrima" panose="02000000000000000000" pitchFamily="2" charset="0"/>
              </a:rPr>
              <a:t>Civil </a:t>
            </a:r>
            <a:r>
              <a:rPr lang="pt-BR" sz="2900" dirty="0" err="1">
                <a:latin typeface="Ebrima" panose="02000000000000000000" pitchFamily="2" charset="0"/>
                <a:ea typeface="Ebrima" panose="02000000000000000000" pitchFamily="2" charset="0"/>
                <a:cs typeface="Ebrima" panose="02000000000000000000" pitchFamily="2" charset="0"/>
              </a:rPr>
              <a:t>Code</a:t>
            </a:r>
            <a:r>
              <a:rPr lang="pt-BR" sz="2900" dirty="0">
                <a:latin typeface="Ebrima" panose="02000000000000000000" pitchFamily="2" charset="0"/>
                <a:ea typeface="Ebrima" panose="02000000000000000000" pitchFamily="2" charset="0"/>
                <a:cs typeface="Ebrima" panose="02000000000000000000" pitchFamily="2" charset="0"/>
              </a:rPr>
              <a:t> </a:t>
            </a:r>
          </a:p>
          <a:p>
            <a:pPr>
              <a:lnSpc>
                <a:spcPct val="170000"/>
              </a:lnSpc>
              <a:buFont typeface="Wingdings" panose="05000000000000000000" pitchFamily="2" charset="2"/>
              <a:buChar char="Ø"/>
            </a:pPr>
            <a:r>
              <a:rPr lang="pt-BR" sz="2900" dirty="0" err="1">
                <a:latin typeface="Ebrima" panose="02000000000000000000" pitchFamily="2" charset="0"/>
                <a:ea typeface="Ebrima" panose="02000000000000000000" pitchFamily="2" charset="0"/>
                <a:cs typeface="Ebrima" panose="02000000000000000000" pitchFamily="2" charset="0"/>
              </a:rPr>
              <a:t>Waterway</a:t>
            </a:r>
            <a:r>
              <a:rPr lang="pt-BR" sz="2900" dirty="0">
                <a:latin typeface="Ebrima" panose="02000000000000000000" pitchFamily="2" charset="0"/>
                <a:ea typeface="Ebrima" panose="02000000000000000000" pitchFamily="2" charset="0"/>
                <a:cs typeface="Ebrima" panose="02000000000000000000" pitchFamily="2" charset="0"/>
              </a:rPr>
              <a:t> </a:t>
            </a:r>
            <a:r>
              <a:rPr lang="pt-BR" sz="2900" dirty="0" err="1">
                <a:latin typeface="Ebrima" panose="02000000000000000000" pitchFamily="2" charset="0"/>
                <a:ea typeface="Ebrima" panose="02000000000000000000" pitchFamily="2" charset="0"/>
                <a:cs typeface="Ebrima" panose="02000000000000000000" pitchFamily="2" charset="0"/>
              </a:rPr>
              <a:t>Traffic</a:t>
            </a:r>
            <a:r>
              <a:rPr lang="pt-BR" sz="2900" dirty="0">
                <a:latin typeface="Ebrima" panose="02000000000000000000" pitchFamily="2" charset="0"/>
                <a:ea typeface="Ebrima" panose="02000000000000000000" pitchFamily="2" charset="0"/>
                <a:cs typeface="Ebrima" panose="02000000000000000000" pitchFamily="2" charset="0"/>
              </a:rPr>
              <a:t> </a:t>
            </a:r>
            <a:r>
              <a:rPr lang="pt-BR" sz="2900" dirty="0" err="1">
                <a:latin typeface="Ebrima" panose="02000000000000000000" pitchFamily="2" charset="0"/>
                <a:ea typeface="Ebrima" panose="02000000000000000000" pitchFamily="2" charset="0"/>
                <a:cs typeface="Ebrima" panose="02000000000000000000" pitchFamily="2" charset="0"/>
              </a:rPr>
              <a:t>Safety</a:t>
            </a:r>
            <a:r>
              <a:rPr lang="pt-BR" sz="2900" dirty="0">
                <a:latin typeface="Ebrima" panose="02000000000000000000" pitchFamily="2" charset="0"/>
                <a:ea typeface="Ebrima" panose="02000000000000000000" pitchFamily="2" charset="0"/>
                <a:cs typeface="Ebrima" panose="02000000000000000000" pitchFamily="2" charset="0"/>
              </a:rPr>
              <a:t> Law (LESTA/RLESTA)</a:t>
            </a:r>
          </a:p>
          <a:p>
            <a:pPr>
              <a:lnSpc>
                <a:spcPct val="170000"/>
              </a:lnSpc>
              <a:buFont typeface="Wingdings" panose="05000000000000000000" pitchFamily="2" charset="2"/>
              <a:buChar char="Ø"/>
            </a:pPr>
            <a:r>
              <a:rPr lang="pt-BR" sz="2900" dirty="0" err="1">
                <a:latin typeface="Ebrima" panose="02000000000000000000" pitchFamily="2" charset="0"/>
                <a:ea typeface="Ebrima" panose="02000000000000000000" pitchFamily="2" charset="0"/>
                <a:cs typeface="Ebrima" panose="02000000000000000000" pitchFamily="2" charset="0"/>
              </a:rPr>
              <a:t>International</a:t>
            </a:r>
            <a:r>
              <a:rPr lang="pt-BR" sz="2900" dirty="0">
                <a:latin typeface="Ebrima" panose="02000000000000000000" pitchFamily="2" charset="0"/>
                <a:ea typeface="Ebrima" panose="02000000000000000000" pitchFamily="2" charset="0"/>
                <a:cs typeface="Ebrima" panose="02000000000000000000" pitchFamily="2" charset="0"/>
              </a:rPr>
              <a:t> </a:t>
            </a:r>
            <a:r>
              <a:rPr lang="pt-BR" sz="2900" dirty="0" err="1">
                <a:latin typeface="Ebrima" panose="02000000000000000000" pitchFamily="2" charset="0"/>
                <a:ea typeface="Ebrima" panose="02000000000000000000" pitchFamily="2" charset="0"/>
                <a:cs typeface="Ebrima" panose="02000000000000000000" pitchFamily="2" charset="0"/>
              </a:rPr>
              <a:t>maritime</a:t>
            </a:r>
            <a:r>
              <a:rPr lang="pt-BR" sz="2900" dirty="0">
                <a:latin typeface="Ebrima" panose="02000000000000000000" pitchFamily="2" charset="0"/>
                <a:ea typeface="Ebrima" panose="02000000000000000000" pitchFamily="2" charset="0"/>
                <a:cs typeface="Ebrima" panose="02000000000000000000" pitchFamily="2" charset="0"/>
              </a:rPr>
              <a:t> </a:t>
            </a:r>
            <a:r>
              <a:rPr lang="pt-BR" sz="2900" dirty="0" err="1">
                <a:latin typeface="Ebrima" panose="02000000000000000000" pitchFamily="2" charset="0"/>
                <a:ea typeface="Ebrima" panose="02000000000000000000" pitchFamily="2" charset="0"/>
                <a:cs typeface="Ebrima" panose="02000000000000000000" pitchFamily="2" charset="0"/>
              </a:rPr>
              <a:t>conventions</a:t>
            </a:r>
            <a:r>
              <a:rPr lang="pt-BR" sz="2900" dirty="0">
                <a:latin typeface="Ebrima" panose="02000000000000000000" pitchFamily="2" charset="0"/>
                <a:ea typeface="Ebrima" panose="02000000000000000000" pitchFamily="2" charset="0"/>
                <a:cs typeface="Ebrima" panose="02000000000000000000" pitchFamily="2" charset="0"/>
              </a:rPr>
              <a:t> </a:t>
            </a:r>
          </a:p>
          <a:p>
            <a:pPr>
              <a:lnSpc>
                <a:spcPct val="170000"/>
              </a:lnSpc>
              <a:buNone/>
            </a:pPr>
            <a:r>
              <a:rPr lang="pt-BR" sz="2900" b="1" dirty="0" err="1">
                <a:latin typeface="Ebrima" panose="02000000000000000000" pitchFamily="2" charset="0"/>
                <a:ea typeface="Ebrima" panose="02000000000000000000" pitchFamily="2" charset="0"/>
                <a:cs typeface="Ebrima" panose="02000000000000000000" pitchFamily="2" charset="0"/>
              </a:rPr>
              <a:t>Regulatory</a:t>
            </a:r>
            <a:r>
              <a:rPr lang="pt-BR" sz="2900" b="1" dirty="0">
                <a:latin typeface="Ebrima" panose="02000000000000000000" pitchFamily="2" charset="0"/>
                <a:ea typeface="Ebrima" panose="02000000000000000000" pitchFamily="2" charset="0"/>
                <a:cs typeface="Ebrima" panose="02000000000000000000" pitchFamily="2" charset="0"/>
              </a:rPr>
              <a:t> Framework</a:t>
            </a:r>
            <a:endParaRPr lang="pt-BR" sz="2900" dirty="0">
              <a:latin typeface="Ebrima" panose="02000000000000000000" pitchFamily="2" charset="0"/>
              <a:ea typeface="Ebrima" panose="02000000000000000000" pitchFamily="2" charset="0"/>
              <a:cs typeface="Ebrima" panose="02000000000000000000" pitchFamily="2" charset="0"/>
            </a:endParaRPr>
          </a:p>
          <a:p>
            <a:pPr>
              <a:lnSpc>
                <a:spcPct val="170000"/>
              </a:lnSpc>
              <a:buFont typeface="Wingdings" panose="05000000000000000000" pitchFamily="2" charset="2"/>
              <a:buChar char="Ø"/>
            </a:pPr>
            <a:r>
              <a:rPr lang="pt-BR" sz="2900" dirty="0">
                <a:latin typeface="Ebrima" panose="02000000000000000000" pitchFamily="2" charset="0"/>
                <a:ea typeface="Ebrima" panose="02000000000000000000" pitchFamily="2" charset="0"/>
                <a:cs typeface="Ebrima" panose="02000000000000000000" pitchFamily="2" charset="0"/>
              </a:rPr>
              <a:t>Maritime </a:t>
            </a:r>
            <a:r>
              <a:rPr lang="pt-BR" sz="2900" dirty="0" err="1">
                <a:latin typeface="Ebrima" panose="02000000000000000000" pitchFamily="2" charset="0"/>
                <a:ea typeface="Ebrima" panose="02000000000000000000" pitchFamily="2" charset="0"/>
                <a:cs typeface="Ebrima" panose="02000000000000000000" pitchFamily="2" charset="0"/>
              </a:rPr>
              <a:t>Authority</a:t>
            </a:r>
            <a:r>
              <a:rPr lang="pt-BR" sz="2900" dirty="0">
                <a:latin typeface="Ebrima" panose="02000000000000000000" pitchFamily="2" charset="0"/>
                <a:ea typeface="Ebrima" panose="02000000000000000000" pitchFamily="2" charset="0"/>
                <a:cs typeface="Ebrima" panose="02000000000000000000" pitchFamily="2" charset="0"/>
              </a:rPr>
              <a:t> Standards (NORMAM)</a:t>
            </a:r>
          </a:p>
          <a:p>
            <a:pPr>
              <a:lnSpc>
                <a:spcPct val="170000"/>
              </a:lnSpc>
              <a:buFont typeface="Wingdings" panose="05000000000000000000" pitchFamily="2" charset="2"/>
              <a:buChar char="Ø"/>
            </a:pPr>
            <a:r>
              <a:rPr lang="pt-BR" sz="2900" dirty="0">
                <a:latin typeface="Ebrima" panose="02000000000000000000" pitchFamily="2" charset="0"/>
                <a:ea typeface="Ebrima" panose="02000000000000000000" pitchFamily="2" charset="0"/>
                <a:cs typeface="Ebrima" panose="02000000000000000000" pitchFamily="2" charset="0"/>
              </a:rPr>
              <a:t>NORMAM 205/2025 (MASS </a:t>
            </a:r>
            <a:r>
              <a:rPr lang="pt-BR" sz="2900" dirty="0" err="1">
                <a:latin typeface="Ebrima" panose="02000000000000000000" pitchFamily="2" charset="0"/>
                <a:ea typeface="Ebrima" panose="02000000000000000000" pitchFamily="2" charset="0"/>
                <a:cs typeface="Ebrima" panose="02000000000000000000" pitchFamily="2" charset="0"/>
              </a:rPr>
              <a:t>operations</a:t>
            </a:r>
            <a:r>
              <a:rPr lang="pt-BR" sz="2900" dirty="0">
                <a:latin typeface="Ebrima" panose="02000000000000000000" pitchFamily="2" charset="0"/>
                <a:ea typeface="Ebrima" panose="02000000000000000000" pitchFamily="2" charset="0"/>
                <a:cs typeface="Ebrima" panose="02000000000000000000" pitchFamily="2" charset="0"/>
              </a:rPr>
              <a:t> – </a:t>
            </a:r>
            <a:r>
              <a:rPr lang="pt-BR" sz="2900" dirty="0" err="1">
                <a:latin typeface="Ebrima" panose="02000000000000000000" pitchFamily="2" charset="0"/>
                <a:ea typeface="Ebrima" panose="02000000000000000000" pitchFamily="2" charset="0"/>
                <a:cs typeface="Ebrima" panose="02000000000000000000" pitchFamily="2" charset="0"/>
              </a:rPr>
              <a:t>vessels</a:t>
            </a:r>
            <a:r>
              <a:rPr lang="pt-BR" sz="2900" dirty="0">
                <a:latin typeface="Ebrima" panose="02000000000000000000" pitchFamily="2" charset="0"/>
                <a:ea typeface="Ebrima" panose="02000000000000000000" pitchFamily="2" charset="0"/>
                <a:cs typeface="Ebrima" panose="02000000000000000000" pitchFamily="2" charset="0"/>
              </a:rPr>
              <a:t> </a:t>
            </a:r>
            <a:r>
              <a:rPr lang="pt-BR" sz="2900" dirty="0" err="1">
                <a:latin typeface="Ebrima" panose="02000000000000000000" pitchFamily="2" charset="0"/>
                <a:ea typeface="Ebrima" panose="02000000000000000000" pitchFamily="2" charset="0"/>
                <a:cs typeface="Ebrima" panose="02000000000000000000" pitchFamily="2" charset="0"/>
              </a:rPr>
              <a:t>up</a:t>
            </a:r>
            <a:r>
              <a:rPr lang="pt-BR" sz="2900" dirty="0">
                <a:latin typeface="Ebrima" panose="02000000000000000000" pitchFamily="2" charset="0"/>
                <a:ea typeface="Ebrima" panose="02000000000000000000" pitchFamily="2" charset="0"/>
                <a:cs typeface="Ebrima" panose="02000000000000000000" pitchFamily="2" charset="0"/>
              </a:rPr>
              <a:t> </a:t>
            </a:r>
            <a:r>
              <a:rPr lang="pt-BR" sz="2900" dirty="0" err="1">
                <a:latin typeface="Ebrima" panose="02000000000000000000" pitchFamily="2" charset="0"/>
                <a:ea typeface="Ebrima" panose="02000000000000000000" pitchFamily="2" charset="0"/>
                <a:cs typeface="Ebrima" panose="02000000000000000000" pitchFamily="2" charset="0"/>
              </a:rPr>
              <a:t>to</a:t>
            </a:r>
            <a:r>
              <a:rPr lang="pt-BR" sz="2900" dirty="0">
                <a:latin typeface="Ebrima" panose="02000000000000000000" pitchFamily="2" charset="0"/>
                <a:ea typeface="Ebrima" panose="02000000000000000000" pitchFamily="2" charset="0"/>
                <a:cs typeface="Ebrima" panose="02000000000000000000" pitchFamily="2" charset="0"/>
              </a:rPr>
              <a:t> 24m)</a:t>
            </a:r>
          </a:p>
          <a:p>
            <a:pPr marL="0" indent="0">
              <a:lnSpc>
                <a:spcPct val="170000"/>
              </a:lnSpc>
              <a:buNone/>
            </a:pPr>
            <a:r>
              <a:rPr lang="pt-BR" sz="2900" b="1" dirty="0" err="1">
                <a:latin typeface="Ebrima" panose="02000000000000000000" pitchFamily="2" charset="0"/>
                <a:ea typeface="Ebrima" panose="02000000000000000000" pitchFamily="2" charset="0"/>
                <a:cs typeface="Ebrima" panose="02000000000000000000" pitchFamily="2" charset="0"/>
              </a:rPr>
              <a:t>Interpretative</a:t>
            </a:r>
            <a:r>
              <a:rPr lang="pt-BR" sz="2900" b="1" dirty="0">
                <a:latin typeface="Ebrima" panose="02000000000000000000" pitchFamily="2" charset="0"/>
                <a:ea typeface="Ebrima" panose="02000000000000000000" pitchFamily="2" charset="0"/>
                <a:cs typeface="Ebrima" panose="02000000000000000000" pitchFamily="2" charset="0"/>
              </a:rPr>
              <a:t> </a:t>
            </a:r>
            <a:r>
              <a:rPr lang="pt-BR" sz="2900" b="1" dirty="0" err="1">
                <a:latin typeface="Ebrima" panose="02000000000000000000" pitchFamily="2" charset="0"/>
                <a:ea typeface="Ebrima" panose="02000000000000000000" pitchFamily="2" charset="0"/>
                <a:cs typeface="Ebrima" panose="02000000000000000000" pitchFamily="2" charset="0"/>
              </a:rPr>
              <a:t>sources</a:t>
            </a:r>
            <a:endParaRPr lang="pt-BR" sz="2900" b="1" dirty="0">
              <a:latin typeface="Ebrima" panose="02000000000000000000" pitchFamily="2" charset="0"/>
              <a:ea typeface="Ebrima" panose="02000000000000000000" pitchFamily="2" charset="0"/>
              <a:cs typeface="Ebrima" panose="02000000000000000000" pitchFamily="2" charset="0"/>
            </a:endParaRPr>
          </a:p>
          <a:p>
            <a:pPr marL="0" indent="0">
              <a:lnSpc>
                <a:spcPct val="170000"/>
              </a:lnSpc>
              <a:buNone/>
            </a:pPr>
            <a:endParaRPr lang="pt-BR" sz="2900" dirty="0">
              <a:latin typeface="Ebrima" panose="02000000000000000000" pitchFamily="2" charset="0"/>
              <a:ea typeface="Ebrima" panose="02000000000000000000" pitchFamily="2" charset="0"/>
              <a:cs typeface="Ebrima" panose="02000000000000000000" pitchFamily="2" charset="0"/>
            </a:endParaRPr>
          </a:p>
        </p:txBody>
      </p:sp>
      <p:pic>
        <p:nvPicPr>
          <p:cNvPr id="5" name="Imagem 4">
            <a:extLst>
              <a:ext uri="{FF2B5EF4-FFF2-40B4-BE49-F238E27FC236}">
                <a16:creationId xmlns:a16="http://schemas.microsoft.com/office/drawing/2014/main" id="{1654DD66-A50B-FF49-A9C0-3304631E320B}"/>
              </a:ext>
            </a:extLst>
          </p:cNvPr>
          <p:cNvPicPr>
            <a:picLocks noChangeAspect="1"/>
          </p:cNvPicPr>
          <p:nvPr/>
        </p:nvPicPr>
        <p:blipFill>
          <a:blip r:embed="rId2"/>
          <a:stretch>
            <a:fillRect/>
          </a:stretch>
        </p:blipFill>
        <p:spPr>
          <a:xfrm>
            <a:off x="0" y="4817"/>
            <a:ext cx="1493649" cy="841321"/>
          </a:xfrm>
          <a:prstGeom prst="rect">
            <a:avLst/>
          </a:prstGeom>
        </p:spPr>
      </p:pic>
    </p:spTree>
    <p:extLst>
      <p:ext uri="{BB962C8B-B14F-4D97-AF65-F5344CB8AC3E}">
        <p14:creationId xmlns:p14="http://schemas.microsoft.com/office/powerpoint/2010/main" val="2817458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DADB13-3794-3486-84DE-EDA13C9AD370}"/>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ACC63241-285C-EA96-D3F7-A0F0CCBF6587}"/>
              </a:ext>
            </a:extLst>
          </p:cNvPr>
          <p:cNvSpPr>
            <a:spLocks noGrp="1"/>
          </p:cNvSpPr>
          <p:nvPr>
            <p:ph type="title"/>
          </p:nvPr>
        </p:nvSpPr>
        <p:spPr>
          <a:xfrm>
            <a:off x="457200" y="274638"/>
            <a:ext cx="8229600" cy="690562"/>
          </a:xfrm>
        </p:spPr>
        <p:txBody>
          <a:bodyPr>
            <a:normAutofit/>
          </a:bodyPr>
          <a:lstStyle/>
          <a:p>
            <a:r>
              <a:rPr lang="pt-BR" sz="2400" b="1" dirty="0">
                <a:latin typeface="Ebrima" panose="02000000000000000000" pitchFamily="2" charset="0"/>
                <a:ea typeface="Ebrima" panose="02000000000000000000" pitchFamily="2" charset="0"/>
                <a:cs typeface="Ebrima" panose="02000000000000000000" pitchFamily="2" charset="0"/>
              </a:rPr>
              <a:t>LIABILITY STRUCTURE (BRAZIL)</a:t>
            </a:r>
          </a:p>
        </p:txBody>
      </p:sp>
      <p:sp>
        <p:nvSpPr>
          <p:cNvPr id="3" name="Espaço Reservado para Conteúdo 2">
            <a:extLst>
              <a:ext uri="{FF2B5EF4-FFF2-40B4-BE49-F238E27FC236}">
                <a16:creationId xmlns:a16="http://schemas.microsoft.com/office/drawing/2014/main" id="{FFCB588C-9186-8FE0-5053-23EF06B55838}"/>
              </a:ext>
            </a:extLst>
          </p:cNvPr>
          <p:cNvSpPr>
            <a:spLocks noGrp="1"/>
          </p:cNvSpPr>
          <p:nvPr>
            <p:ph idx="1"/>
          </p:nvPr>
        </p:nvSpPr>
        <p:spPr>
          <a:xfrm>
            <a:off x="457200" y="1115959"/>
            <a:ext cx="8407400" cy="5467403"/>
          </a:xfrm>
        </p:spPr>
        <p:txBody>
          <a:bodyPr>
            <a:normAutofit fontScale="92500" lnSpcReduction="20000"/>
          </a:bodyPr>
          <a:lstStyle/>
          <a:p>
            <a:pPr marL="0" indent="0">
              <a:lnSpc>
                <a:spcPct val="150000"/>
              </a:lnSpc>
              <a:buNone/>
            </a:pPr>
            <a:r>
              <a:rPr lang="pt-BR" sz="2000" b="1" dirty="0">
                <a:latin typeface="Ebrima" panose="02000000000000000000" pitchFamily="2" charset="0"/>
                <a:ea typeface="Ebrima" panose="02000000000000000000" pitchFamily="2" charset="0"/>
                <a:cs typeface="Ebrima" panose="02000000000000000000" pitchFamily="2" charset="0"/>
              </a:rPr>
              <a:t>General Rule</a:t>
            </a:r>
          </a:p>
          <a:p>
            <a:pPr>
              <a:lnSpc>
                <a:spcPct val="150000"/>
              </a:lnSpc>
              <a:buFont typeface="Arial" panose="020B0604020202020204" pitchFamily="34" charset="0"/>
              <a:buChar char="•"/>
            </a:pPr>
            <a:r>
              <a:rPr lang="pt-BR" sz="2000" dirty="0" err="1">
                <a:latin typeface="Ebrima" panose="02000000000000000000" pitchFamily="2" charset="0"/>
                <a:ea typeface="Ebrima" panose="02000000000000000000" pitchFamily="2" charset="0"/>
                <a:cs typeface="Ebrima" panose="02000000000000000000" pitchFamily="2" charset="0"/>
              </a:rPr>
              <a:t>Fault-based</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liability</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similarly</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to</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Norway</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and</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the</a:t>
            </a:r>
            <a:r>
              <a:rPr lang="pt-BR" sz="2000" dirty="0">
                <a:latin typeface="Ebrima" panose="02000000000000000000" pitchFamily="2" charset="0"/>
                <a:ea typeface="Ebrima" panose="02000000000000000000" pitchFamily="2" charset="0"/>
                <a:cs typeface="Ebrima" panose="02000000000000000000" pitchFamily="2" charset="0"/>
              </a:rPr>
              <a:t> United Kingdom</a:t>
            </a:r>
          </a:p>
          <a:p>
            <a:pPr marL="0" indent="0">
              <a:lnSpc>
                <a:spcPct val="150000"/>
              </a:lnSpc>
              <a:buNone/>
            </a:pPr>
            <a:r>
              <a:rPr lang="pt-BR" sz="2000" b="1" dirty="0" err="1">
                <a:latin typeface="Ebrima" panose="02000000000000000000" pitchFamily="2" charset="0"/>
                <a:ea typeface="Ebrima" panose="02000000000000000000" pitchFamily="2" charset="0"/>
                <a:cs typeface="Ebrima" panose="02000000000000000000" pitchFamily="2" charset="0"/>
              </a:rPr>
              <a:t>Exceptions</a:t>
            </a:r>
            <a:r>
              <a:rPr lang="pt-BR" sz="2000" b="1" dirty="0">
                <a:latin typeface="Ebrima" panose="02000000000000000000" pitchFamily="2" charset="0"/>
                <a:ea typeface="Ebrima" panose="02000000000000000000" pitchFamily="2" charset="0"/>
                <a:cs typeface="Ebrima" panose="02000000000000000000" pitchFamily="2" charset="0"/>
              </a:rPr>
              <a:t> (</a:t>
            </a:r>
            <a:r>
              <a:rPr lang="pt-BR" sz="2000" b="1" dirty="0" err="1">
                <a:latin typeface="Ebrima" panose="02000000000000000000" pitchFamily="2" charset="0"/>
                <a:ea typeface="Ebrima" panose="02000000000000000000" pitchFamily="2" charset="0"/>
                <a:cs typeface="Ebrima" panose="02000000000000000000" pitchFamily="2" charset="0"/>
              </a:rPr>
              <a:t>Strict</a:t>
            </a:r>
            <a:r>
              <a:rPr lang="pt-BR" sz="2000" b="1" dirty="0">
                <a:latin typeface="Ebrima" panose="02000000000000000000" pitchFamily="2" charset="0"/>
                <a:ea typeface="Ebrima" panose="02000000000000000000" pitchFamily="2" charset="0"/>
                <a:cs typeface="Ebrima" panose="02000000000000000000" pitchFamily="2" charset="0"/>
              </a:rPr>
              <a:t> </a:t>
            </a:r>
            <a:r>
              <a:rPr lang="pt-BR" sz="2000" b="1" dirty="0" err="1">
                <a:latin typeface="Ebrima" panose="02000000000000000000" pitchFamily="2" charset="0"/>
                <a:ea typeface="Ebrima" panose="02000000000000000000" pitchFamily="2" charset="0"/>
                <a:cs typeface="Ebrima" panose="02000000000000000000" pitchFamily="2" charset="0"/>
              </a:rPr>
              <a:t>Liability</a:t>
            </a:r>
            <a:r>
              <a:rPr lang="pt-BR" sz="2000" b="1" dirty="0">
                <a:latin typeface="Ebrima" panose="02000000000000000000" pitchFamily="2" charset="0"/>
                <a:ea typeface="Ebrima" panose="02000000000000000000" pitchFamily="2" charset="0"/>
                <a:cs typeface="Ebrima" panose="02000000000000000000" pitchFamily="2" charset="0"/>
              </a:rPr>
              <a:t>) </a:t>
            </a:r>
          </a:p>
          <a:p>
            <a:pPr>
              <a:lnSpc>
                <a:spcPct val="150000"/>
              </a:lnSpc>
              <a:buFont typeface="Wingdings" panose="05000000000000000000" pitchFamily="2" charset="2"/>
              <a:buChar char="Ø"/>
            </a:pPr>
            <a:r>
              <a:rPr lang="pt-BR" sz="2000" dirty="0">
                <a:latin typeface="Ebrima" panose="02000000000000000000" pitchFamily="2" charset="0"/>
                <a:ea typeface="Ebrima" panose="02000000000000000000" pitchFamily="2" charset="0"/>
                <a:cs typeface="Ebrima" panose="02000000000000000000" pitchFamily="2" charset="0"/>
              </a:rPr>
              <a:t>Risk-</a:t>
            </a:r>
            <a:r>
              <a:rPr lang="pt-BR" sz="2000" dirty="0" err="1">
                <a:latin typeface="Ebrima" panose="02000000000000000000" pitchFamily="2" charset="0"/>
                <a:ea typeface="Ebrima" panose="02000000000000000000" pitchFamily="2" charset="0"/>
                <a:cs typeface="Ebrima" panose="02000000000000000000" pitchFamily="2" charset="0"/>
              </a:rPr>
              <a:t>based</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liability</a:t>
            </a:r>
            <a:r>
              <a:rPr lang="pt-BR" sz="2000" dirty="0">
                <a:latin typeface="Ebrima" panose="02000000000000000000" pitchFamily="2" charset="0"/>
                <a:ea typeface="Ebrima" panose="02000000000000000000" pitchFamily="2" charset="0"/>
                <a:cs typeface="Ebrima" panose="02000000000000000000" pitchFamily="2" charset="0"/>
              </a:rPr>
              <a:t> (art. 927, sole </a:t>
            </a:r>
            <a:r>
              <a:rPr lang="pt-BR" sz="2000" dirty="0" err="1">
                <a:latin typeface="Ebrima" panose="02000000000000000000" pitchFamily="2" charset="0"/>
                <a:ea typeface="Ebrima" panose="02000000000000000000" pitchFamily="2" charset="0"/>
                <a:cs typeface="Ebrima" panose="02000000000000000000" pitchFamily="2" charset="0"/>
              </a:rPr>
              <a:t>paragraph</a:t>
            </a:r>
            <a:r>
              <a:rPr lang="pt-BR" sz="2000" dirty="0">
                <a:latin typeface="Ebrima" panose="02000000000000000000" pitchFamily="2" charset="0"/>
                <a:ea typeface="Ebrima" panose="02000000000000000000" pitchFamily="2" charset="0"/>
                <a:cs typeface="Ebrima" panose="02000000000000000000" pitchFamily="2" charset="0"/>
              </a:rPr>
              <a:t>, Civil </a:t>
            </a:r>
            <a:r>
              <a:rPr lang="pt-BR" sz="2000" dirty="0" err="1">
                <a:latin typeface="Ebrima" panose="02000000000000000000" pitchFamily="2" charset="0"/>
                <a:ea typeface="Ebrima" panose="02000000000000000000" pitchFamily="2" charset="0"/>
                <a:cs typeface="Ebrima" panose="02000000000000000000" pitchFamily="2" charset="0"/>
              </a:rPr>
              <a:t>Code</a:t>
            </a:r>
            <a:r>
              <a:rPr lang="pt-BR" sz="2000" dirty="0">
                <a:latin typeface="Ebrima" panose="02000000000000000000" pitchFamily="2" charset="0"/>
                <a:ea typeface="Ebrima" panose="02000000000000000000" pitchFamily="2" charset="0"/>
                <a:cs typeface="Ebrima" panose="02000000000000000000" pitchFamily="2" charset="0"/>
              </a:rPr>
              <a:t>)</a:t>
            </a:r>
          </a:p>
          <a:p>
            <a:pPr lvl="1">
              <a:lnSpc>
                <a:spcPct val="150000"/>
              </a:lnSpc>
              <a:buFont typeface="Wingdings" panose="05000000000000000000" pitchFamily="2" charset="2"/>
              <a:buChar char="Ø"/>
            </a:pPr>
            <a:r>
              <a:rPr lang="pt-BR" sz="2000" dirty="0" err="1">
                <a:latin typeface="Ebrima" panose="02000000000000000000" pitchFamily="2" charset="0"/>
                <a:ea typeface="Ebrima" panose="02000000000000000000" pitchFamily="2" charset="0"/>
                <a:cs typeface="Ebrima" panose="02000000000000000000" pitchFamily="2" charset="0"/>
              </a:rPr>
              <a:t>Liability</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expressly</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provided</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by</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statute</a:t>
            </a:r>
            <a:endParaRPr lang="pt-BR" sz="2000" dirty="0">
              <a:latin typeface="Ebrima" panose="02000000000000000000" pitchFamily="2" charset="0"/>
              <a:ea typeface="Ebrima" panose="02000000000000000000" pitchFamily="2" charset="0"/>
              <a:cs typeface="Ebrima" panose="02000000000000000000" pitchFamily="2" charset="0"/>
            </a:endParaRPr>
          </a:p>
          <a:p>
            <a:pPr lvl="1">
              <a:lnSpc>
                <a:spcPct val="150000"/>
              </a:lnSpc>
              <a:buFontTx/>
              <a:buChar char="-"/>
            </a:pPr>
            <a:r>
              <a:rPr lang="en-US" sz="1800" dirty="0">
                <a:latin typeface="Ebrima" panose="02000000000000000000" pitchFamily="2" charset="0"/>
                <a:ea typeface="Ebrima" panose="02000000000000000000" pitchFamily="2" charset="0"/>
                <a:cs typeface="Ebrima" panose="02000000000000000000" pitchFamily="2" charset="0"/>
              </a:rPr>
              <a:t>Environmental damage (often interpreted under a ‘risk integral’ approach)</a:t>
            </a:r>
          </a:p>
          <a:p>
            <a:pPr lvl="1">
              <a:lnSpc>
                <a:spcPct val="150000"/>
              </a:lnSpc>
              <a:buFontTx/>
              <a:buChar char="-"/>
            </a:pPr>
            <a:r>
              <a:rPr lang="pt-BR" sz="1800" dirty="0" err="1">
                <a:latin typeface="Ebrima" panose="02000000000000000000" pitchFamily="2" charset="0"/>
                <a:ea typeface="Ebrima" panose="02000000000000000000" pitchFamily="2" charset="0"/>
                <a:cs typeface="Ebrima" panose="02000000000000000000" pitchFamily="2" charset="0"/>
              </a:rPr>
              <a:t>Brazilian</a:t>
            </a:r>
            <a:r>
              <a:rPr lang="pt-BR" sz="1800" dirty="0">
                <a:latin typeface="Ebrima" panose="02000000000000000000" pitchFamily="2" charset="0"/>
                <a:ea typeface="Ebrima" panose="02000000000000000000" pitchFamily="2" charset="0"/>
                <a:cs typeface="Ebrima" panose="02000000000000000000" pitchFamily="2" charset="0"/>
              </a:rPr>
              <a:t> </a:t>
            </a:r>
            <a:r>
              <a:rPr lang="pt-BR" sz="1800" dirty="0" err="1">
                <a:latin typeface="Ebrima" panose="02000000000000000000" pitchFamily="2" charset="0"/>
                <a:ea typeface="Ebrima" panose="02000000000000000000" pitchFamily="2" charset="0"/>
                <a:cs typeface="Ebrima" panose="02000000000000000000" pitchFamily="2" charset="0"/>
              </a:rPr>
              <a:t>Consumer</a:t>
            </a:r>
            <a:r>
              <a:rPr lang="pt-BR" sz="1800" dirty="0">
                <a:latin typeface="Ebrima" panose="02000000000000000000" pitchFamily="2" charset="0"/>
                <a:ea typeface="Ebrima" panose="02000000000000000000" pitchFamily="2" charset="0"/>
                <a:cs typeface="Ebrima" panose="02000000000000000000" pitchFamily="2" charset="0"/>
              </a:rPr>
              <a:t> </a:t>
            </a:r>
            <a:r>
              <a:rPr lang="pt-BR" sz="1800" dirty="0" err="1">
                <a:latin typeface="Ebrima" panose="02000000000000000000" pitchFamily="2" charset="0"/>
                <a:ea typeface="Ebrima" panose="02000000000000000000" pitchFamily="2" charset="0"/>
                <a:cs typeface="Ebrima" panose="02000000000000000000" pitchFamily="2" charset="0"/>
              </a:rPr>
              <a:t>Protection</a:t>
            </a:r>
            <a:r>
              <a:rPr lang="pt-BR" sz="1800" dirty="0">
                <a:latin typeface="Ebrima" panose="02000000000000000000" pitchFamily="2" charset="0"/>
                <a:ea typeface="Ebrima" panose="02000000000000000000" pitchFamily="2" charset="0"/>
                <a:cs typeface="Ebrima" panose="02000000000000000000" pitchFamily="2" charset="0"/>
              </a:rPr>
              <a:t> </a:t>
            </a:r>
            <a:r>
              <a:rPr lang="pt-BR" sz="1800" dirty="0" err="1">
                <a:latin typeface="Ebrima" panose="02000000000000000000" pitchFamily="2" charset="0"/>
                <a:ea typeface="Ebrima" panose="02000000000000000000" pitchFamily="2" charset="0"/>
                <a:cs typeface="Ebrima" panose="02000000000000000000" pitchFamily="2" charset="0"/>
              </a:rPr>
              <a:t>Code</a:t>
            </a:r>
            <a:r>
              <a:rPr lang="pt-BR" sz="1800" dirty="0">
                <a:latin typeface="Ebrima" panose="02000000000000000000" pitchFamily="2" charset="0"/>
                <a:ea typeface="Ebrima" panose="02000000000000000000" pitchFamily="2" charset="0"/>
                <a:cs typeface="Ebrima" panose="02000000000000000000" pitchFamily="2" charset="0"/>
              </a:rPr>
              <a:t> (</a:t>
            </a:r>
            <a:r>
              <a:rPr lang="pt-BR" sz="1800" dirty="0" err="1">
                <a:latin typeface="Ebrima" panose="02000000000000000000" pitchFamily="2" charset="0"/>
                <a:ea typeface="Ebrima" panose="02000000000000000000" pitchFamily="2" charset="0"/>
                <a:cs typeface="Ebrima" panose="02000000000000000000" pitchFamily="2" charset="0"/>
              </a:rPr>
              <a:t>enterprise</a:t>
            </a:r>
            <a:r>
              <a:rPr lang="pt-BR" sz="1800" dirty="0">
                <a:latin typeface="Ebrima" panose="02000000000000000000" pitchFamily="2" charset="0"/>
                <a:ea typeface="Ebrima" panose="02000000000000000000" pitchFamily="2" charset="0"/>
                <a:cs typeface="Ebrima" panose="02000000000000000000" pitchFamily="2" charset="0"/>
              </a:rPr>
              <a:t> </a:t>
            </a:r>
            <a:r>
              <a:rPr lang="pt-BR" sz="1800" dirty="0" err="1">
                <a:latin typeface="Ebrima" panose="02000000000000000000" pitchFamily="2" charset="0"/>
                <a:ea typeface="Ebrima" panose="02000000000000000000" pitchFamily="2" charset="0"/>
                <a:cs typeface="Ebrima" panose="02000000000000000000" pitchFamily="2" charset="0"/>
              </a:rPr>
              <a:t>risk</a:t>
            </a:r>
            <a:r>
              <a:rPr lang="pt-BR" sz="1800" dirty="0">
                <a:latin typeface="Ebrima" panose="02000000000000000000" pitchFamily="2" charset="0"/>
                <a:ea typeface="Ebrima" panose="02000000000000000000" pitchFamily="2" charset="0"/>
                <a:cs typeface="Ebrima" panose="02000000000000000000" pitchFamily="2" charset="0"/>
              </a:rPr>
              <a:t> + </a:t>
            </a:r>
            <a:r>
              <a:rPr lang="pt-BR" sz="1800" dirty="0" err="1">
                <a:latin typeface="Ebrima" panose="02000000000000000000" pitchFamily="2" charset="0"/>
                <a:ea typeface="Ebrima" panose="02000000000000000000" pitchFamily="2" charset="0"/>
                <a:cs typeface="Ebrima" panose="02000000000000000000" pitchFamily="2" charset="0"/>
              </a:rPr>
              <a:t>duty</a:t>
            </a:r>
            <a:r>
              <a:rPr lang="pt-BR" sz="1800" dirty="0">
                <a:latin typeface="Ebrima" panose="02000000000000000000" pitchFamily="2" charset="0"/>
                <a:ea typeface="Ebrima" panose="02000000000000000000" pitchFamily="2" charset="0"/>
                <a:cs typeface="Ebrima" panose="02000000000000000000" pitchFamily="2" charset="0"/>
              </a:rPr>
              <a:t> </a:t>
            </a:r>
            <a:r>
              <a:rPr lang="pt-BR" sz="1800" dirty="0" err="1">
                <a:latin typeface="Ebrima" panose="02000000000000000000" pitchFamily="2" charset="0"/>
                <a:ea typeface="Ebrima" panose="02000000000000000000" pitchFamily="2" charset="0"/>
                <a:cs typeface="Ebrima" panose="02000000000000000000" pitchFamily="2" charset="0"/>
              </a:rPr>
              <a:t>of</a:t>
            </a:r>
            <a:r>
              <a:rPr lang="pt-BR" sz="1800" dirty="0">
                <a:latin typeface="Ebrima" panose="02000000000000000000" pitchFamily="2" charset="0"/>
                <a:ea typeface="Ebrima" panose="02000000000000000000" pitchFamily="2" charset="0"/>
                <a:cs typeface="Ebrima" panose="02000000000000000000" pitchFamily="2" charset="0"/>
              </a:rPr>
              <a:t> </a:t>
            </a:r>
            <a:r>
              <a:rPr lang="pt-BR" sz="1800" dirty="0" err="1">
                <a:latin typeface="Ebrima" panose="02000000000000000000" pitchFamily="2" charset="0"/>
                <a:ea typeface="Ebrima" panose="02000000000000000000" pitchFamily="2" charset="0"/>
                <a:cs typeface="Ebrima" panose="02000000000000000000" pitchFamily="2" charset="0"/>
              </a:rPr>
              <a:t>safety</a:t>
            </a:r>
            <a:r>
              <a:rPr lang="pt-BR" sz="1800" dirty="0">
                <a:latin typeface="Ebrima" panose="02000000000000000000" pitchFamily="2" charset="0"/>
                <a:ea typeface="Ebrima" panose="02000000000000000000" pitchFamily="2" charset="0"/>
                <a:cs typeface="Ebrima" panose="02000000000000000000" pitchFamily="2" charset="0"/>
              </a:rPr>
              <a:t>)</a:t>
            </a:r>
          </a:p>
          <a:p>
            <a:pPr lvl="1">
              <a:lnSpc>
                <a:spcPct val="150000"/>
              </a:lnSpc>
              <a:buFont typeface="Wingdings" panose="05000000000000000000" pitchFamily="2" charset="2"/>
              <a:buChar char="Ø"/>
            </a:pPr>
            <a:r>
              <a:rPr lang="pt-BR" sz="2000" dirty="0" err="1">
                <a:latin typeface="Ebrima" panose="02000000000000000000" pitchFamily="2" charset="0"/>
                <a:ea typeface="Ebrima" panose="02000000000000000000" pitchFamily="2" charset="0"/>
                <a:cs typeface="Ebrima" panose="02000000000000000000" pitchFamily="2" charset="0"/>
              </a:rPr>
              <a:t>Inherently</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risky</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activities</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assessed</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on</a:t>
            </a:r>
            <a:r>
              <a:rPr lang="pt-BR" sz="2000" dirty="0">
                <a:latin typeface="Ebrima" panose="02000000000000000000" pitchFamily="2" charset="0"/>
                <a:ea typeface="Ebrima" panose="02000000000000000000" pitchFamily="2" charset="0"/>
                <a:cs typeface="Ebrima" panose="02000000000000000000" pitchFamily="2" charset="0"/>
              </a:rPr>
              <a:t> a case-</a:t>
            </a:r>
            <a:r>
              <a:rPr lang="pt-BR" sz="2000" dirty="0" err="1">
                <a:latin typeface="Ebrima" panose="02000000000000000000" pitchFamily="2" charset="0"/>
                <a:ea typeface="Ebrima" panose="02000000000000000000" pitchFamily="2" charset="0"/>
                <a:cs typeface="Ebrima" panose="02000000000000000000" pitchFamily="2" charset="0"/>
              </a:rPr>
              <a:t>by</a:t>
            </a:r>
            <a:r>
              <a:rPr lang="pt-BR" sz="2000" dirty="0">
                <a:latin typeface="Ebrima" panose="02000000000000000000" pitchFamily="2" charset="0"/>
                <a:ea typeface="Ebrima" panose="02000000000000000000" pitchFamily="2" charset="0"/>
                <a:cs typeface="Ebrima" panose="02000000000000000000" pitchFamily="2" charset="0"/>
              </a:rPr>
              <a:t>-case </a:t>
            </a:r>
            <a:r>
              <a:rPr lang="pt-BR" sz="2000" dirty="0" err="1">
                <a:latin typeface="Ebrima" panose="02000000000000000000" pitchFamily="2" charset="0"/>
                <a:ea typeface="Ebrima" panose="02000000000000000000" pitchFamily="2" charset="0"/>
                <a:cs typeface="Ebrima" panose="02000000000000000000" pitchFamily="2" charset="0"/>
              </a:rPr>
              <a:t>basis</a:t>
            </a:r>
            <a:r>
              <a:rPr lang="pt-BR" sz="2000" dirty="0">
                <a:latin typeface="Ebrima" panose="02000000000000000000" pitchFamily="2" charset="0"/>
                <a:ea typeface="Ebrima" panose="02000000000000000000" pitchFamily="2" charset="0"/>
                <a:cs typeface="Ebrima" panose="02000000000000000000" pitchFamily="2" charset="0"/>
              </a:rPr>
              <a:t>)</a:t>
            </a:r>
          </a:p>
          <a:p>
            <a:pPr marL="457200" lvl="1" indent="0">
              <a:lnSpc>
                <a:spcPct val="150000"/>
              </a:lnSpc>
              <a:buNone/>
            </a:pP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Often</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associated</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with</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the</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theory</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of</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enterprise</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risk</a:t>
            </a:r>
            <a:endParaRPr lang="pt-BR" sz="2000" dirty="0">
              <a:latin typeface="Ebrima" panose="02000000000000000000" pitchFamily="2" charset="0"/>
              <a:ea typeface="Ebrima" panose="02000000000000000000" pitchFamily="2" charset="0"/>
              <a:cs typeface="Ebrima" panose="02000000000000000000" pitchFamily="2" charset="0"/>
            </a:endParaRPr>
          </a:p>
          <a:p>
            <a:pPr marL="0" indent="0">
              <a:lnSpc>
                <a:spcPct val="150000"/>
              </a:lnSpc>
              <a:buNone/>
            </a:pPr>
            <a:r>
              <a:rPr lang="en-US" sz="2000" b="1" dirty="0">
                <a:latin typeface="Ebrima" panose="02000000000000000000" pitchFamily="2" charset="0"/>
                <a:ea typeface="Ebrima" panose="02000000000000000000" pitchFamily="2" charset="0"/>
                <a:cs typeface="Ebrima" panose="02000000000000000000" pitchFamily="2" charset="0"/>
              </a:rPr>
              <a:t>Possible legislative approach for MASS</a:t>
            </a:r>
            <a:r>
              <a:rPr lang="en-US" sz="2000" dirty="0">
                <a:latin typeface="Ebrima" panose="02000000000000000000" pitchFamily="2" charset="0"/>
                <a:ea typeface="Ebrima" panose="02000000000000000000" pitchFamily="2" charset="0"/>
                <a:cs typeface="Ebrima" panose="02000000000000000000" pitchFamily="2" charset="0"/>
              </a:rPr>
              <a:t> </a:t>
            </a:r>
          </a:p>
          <a:p>
            <a:pPr marL="0" indent="0">
              <a:lnSpc>
                <a:spcPct val="150000"/>
              </a:lnSpc>
              <a:buNone/>
            </a:pPr>
            <a:r>
              <a:rPr lang="en-US" sz="2000" dirty="0">
                <a:latin typeface="Ebrima" panose="02000000000000000000" pitchFamily="2" charset="0"/>
                <a:ea typeface="Ebrima" panose="02000000000000000000" pitchFamily="2" charset="0"/>
                <a:cs typeface="Ebrima" panose="02000000000000000000" pitchFamily="2" charset="0"/>
              </a:rPr>
              <a:t>Strict liability grounded in commercial exploitation </a:t>
            </a:r>
          </a:p>
          <a:p>
            <a:pPr marL="0" indent="0">
              <a:lnSpc>
                <a:spcPct val="150000"/>
              </a:lnSpc>
              <a:buNone/>
            </a:pPr>
            <a:r>
              <a:rPr lang="en-US" sz="2000" dirty="0">
                <a:latin typeface="Ebrima" panose="02000000000000000000" pitchFamily="2" charset="0"/>
                <a:ea typeface="Ebrima" panose="02000000000000000000" pitchFamily="2" charset="0"/>
                <a:cs typeface="Ebrima" panose="02000000000000000000" pitchFamily="2" charset="0"/>
              </a:rPr>
              <a:t>Inspired by the risk-profit theory </a:t>
            </a:r>
            <a:endParaRPr lang="pt-BR" sz="2000" dirty="0">
              <a:latin typeface="Ebrima" panose="02000000000000000000" pitchFamily="2" charset="0"/>
              <a:ea typeface="Ebrima" panose="02000000000000000000" pitchFamily="2" charset="0"/>
              <a:cs typeface="Ebrima" panose="02000000000000000000" pitchFamily="2" charset="0"/>
            </a:endParaRPr>
          </a:p>
          <a:p>
            <a:pPr marL="0" indent="0">
              <a:lnSpc>
                <a:spcPct val="150000"/>
              </a:lnSpc>
              <a:buNone/>
            </a:pPr>
            <a:endParaRPr lang="pt-BR" sz="2000" dirty="0">
              <a:latin typeface="Ebrima" panose="02000000000000000000" pitchFamily="2" charset="0"/>
              <a:ea typeface="Ebrima" panose="02000000000000000000" pitchFamily="2" charset="0"/>
              <a:cs typeface="Ebrima" panose="02000000000000000000" pitchFamily="2" charset="0"/>
            </a:endParaRPr>
          </a:p>
          <a:p>
            <a:pPr marL="0" indent="0">
              <a:lnSpc>
                <a:spcPct val="150000"/>
              </a:lnSpc>
              <a:buNone/>
            </a:pPr>
            <a:endParaRPr lang="pt-BR" sz="2000" dirty="0">
              <a:latin typeface="Ebrima" panose="02000000000000000000" pitchFamily="2" charset="0"/>
              <a:ea typeface="Ebrima" panose="02000000000000000000" pitchFamily="2" charset="0"/>
              <a:cs typeface="Ebrima" panose="02000000000000000000" pitchFamily="2" charset="0"/>
            </a:endParaRPr>
          </a:p>
        </p:txBody>
      </p:sp>
      <p:pic>
        <p:nvPicPr>
          <p:cNvPr id="5" name="Imagem 4">
            <a:extLst>
              <a:ext uri="{FF2B5EF4-FFF2-40B4-BE49-F238E27FC236}">
                <a16:creationId xmlns:a16="http://schemas.microsoft.com/office/drawing/2014/main" id="{F3CB9E7F-EF11-11C0-2726-239B7866B97B}"/>
              </a:ext>
            </a:extLst>
          </p:cNvPr>
          <p:cNvPicPr>
            <a:picLocks noChangeAspect="1"/>
          </p:cNvPicPr>
          <p:nvPr/>
        </p:nvPicPr>
        <p:blipFill>
          <a:blip r:embed="rId3"/>
          <a:stretch>
            <a:fillRect/>
          </a:stretch>
        </p:blipFill>
        <p:spPr>
          <a:xfrm>
            <a:off x="0" y="0"/>
            <a:ext cx="1493649" cy="841321"/>
          </a:xfrm>
          <a:prstGeom prst="rect">
            <a:avLst/>
          </a:prstGeom>
        </p:spPr>
      </p:pic>
    </p:spTree>
    <p:extLst>
      <p:ext uri="{BB962C8B-B14F-4D97-AF65-F5344CB8AC3E}">
        <p14:creationId xmlns:p14="http://schemas.microsoft.com/office/powerpoint/2010/main" val="3113696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051459-6ACE-123E-EC0D-BF0F2CB0F7B4}"/>
              </a:ext>
            </a:extLst>
          </p:cNvPr>
          <p:cNvSpPr>
            <a:spLocks noGrp="1"/>
          </p:cNvSpPr>
          <p:nvPr>
            <p:ph type="title"/>
          </p:nvPr>
        </p:nvSpPr>
        <p:spPr>
          <a:xfrm>
            <a:off x="457200" y="0"/>
            <a:ext cx="8229600" cy="863600"/>
          </a:xfrm>
        </p:spPr>
        <p:txBody>
          <a:bodyPr>
            <a:normAutofit fontScale="90000"/>
          </a:bodyPr>
          <a:lstStyle/>
          <a:p>
            <a:br>
              <a:rPr lang="pt-BR" sz="2400" b="1" dirty="0">
                <a:latin typeface="Ebrima" panose="02000000000000000000" pitchFamily="2" charset="0"/>
                <a:ea typeface="Ebrima" panose="02000000000000000000" pitchFamily="2" charset="0"/>
                <a:cs typeface="Ebrima" panose="02000000000000000000" pitchFamily="2" charset="0"/>
              </a:rPr>
            </a:br>
            <a:r>
              <a:rPr lang="pt-BR" sz="2400" b="1" dirty="0">
                <a:latin typeface="Ebrima" panose="02000000000000000000" pitchFamily="2" charset="0"/>
                <a:ea typeface="Ebrima" panose="02000000000000000000" pitchFamily="2" charset="0"/>
                <a:cs typeface="Ebrima" panose="02000000000000000000" pitchFamily="2" charset="0"/>
              </a:rPr>
              <a:t>FINAL CONSIDERATIONS</a:t>
            </a:r>
            <a:br>
              <a:rPr lang="pt-BR" sz="2400" b="1" dirty="0">
                <a:latin typeface="Ebrima" panose="02000000000000000000" pitchFamily="2" charset="0"/>
                <a:ea typeface="Ebrima" panose="02000000000000000000" pitchFamily="2" charset="0"/>
                <a:cs typeface="Ebrima" panose="02000000000000000000" pitchFamily="2" charset="0"/>
              </a:rPr>
            </a:br>
            <a:r>
              <a:rPr lang="pt-BR" sz="2400" dirty="0" err="1">
                <a:latin typeface="Ebrima" panose="02000000000000000000" pitchFamily="2" charset="0"/>
                <a:ea typeface="Ebrima" panose="02000000000000000000" pitchFamily="2" charset="0"/>
                <a:cs typeface="Ebrima" panose="02000000000000000000" pitchFamily="2" charset="0"/>
              </a:rPr>
              <a:t>Comparative</a:t>
            </a:r>
            <a:r>
              <a:rPr lang="pt-BR" sz="2400" dirty="0">
                <a:latin typeface="Ebrima" panose="02000000000000000000" pitchFamily="2" charset="0"/>
                <a:ea typeface="Ebrima" panose="02000000000000000000" pitchFamily="2" charset="0"/>
                <a:cs typeface="Ebrima" panose="02000000000000000000" pitchFamily="2" charset="0"/>
              </a:rPr>
              <a:t> insights</a:t>
            </a:r>
            <a:br>
              <a:rPr lang="pt-BR" sz="2400" b="1" dirty="0">
                <a:latin typeface="Ebrima" panose="02000000000000000000" pitchFamily="2" charset="0"/>
                <a:ea typeface="Ebrima" panose="02000000000000000000" pitchFamily="2" charset="0"/>
                <a:cs typeface="Ebrima" panose="02000000000000000000" pitchFamily="2" charset="0"/>
              </a:rPr>
            </a:br>
            <a:endParaRPr lang="pt-BR" sz="2400" b="1" dirty="0">
              <a:latin typeface="Ebrima" panose="02000000000000000000" pitchFamily="2" charset="0"/>
              <a:ea typeface="Ebrima" panose="02000000000000000000" pitchFamily="2" charset="0"/>
              <a:cs typeface="Ebrima" panose="02000000000000000000" pitchFamily="2" charset="0"/>
            </a:endParaRPr>
          </a:p>
        </p:txBody>
      </p:sp>
      <p:sp>
        <p:nvSpPr>
          <p:cNvPr id="3" name="Espaço Reservado para Conteúdo 2">
            <a:extLst>
              <a:ext uri="{FF2B5EF4-FFF2-40B4-BE49-F238E27FC236}">
                <a16:creationId xmlns:a16="http://schemas.microsoft.com/office/drawing/2014/main" id="{B9CC96BB-5C76-F942-B247-A9F13B9E684A}"/>
              </a:ext>
            </a:extLst>
          </p:cNvPr>
          <p:cNvSpPr>
            <a:spLocks noGrp="1"/>
          </p:cNvSpPr>
          <p:nvPr>
            <p:ph idx="1"/>
          </p:nvPr>
        </p:nvSpPr>
        <p:spPr>
          <a:xfrm>
            <a:off x="457200" y="1028700"/>
            <a:ext cx="8229600" cy="5304630"/>
          </a:xfrm>
        </p:spPr>
        <p:txBody>
          <a:bodyPr>
            <a:normAutofit fontScale="92500" lnSpcReduction="20000"/>
          </a:bodyPr>
          <a:lstStyle/>
          <a:p>
            <a:pPr>
              <a:lnSpc>
                <a:spcPct val="150000"/>
              </a:lnSpc>
              <a:buFont typeface="Wingdings" panose="05000000000000000000" pitchFamily="2" charset="2"/>
              <a:buChar char="Ø"/>
            </a:pPr>
            <a:r>
              <a:rPr lang="en-US" sz="2000" b="1" dirty="0">
                <a:latin typeface="Ebrima" panose="02000000000000000000" pitchFamily="2" charset="0"/>
                <a:ea typeface="Ebrima" panose="02000000000000000000" pitchFamily="2" charset="0"/>
                <a:cs typeface="Ebrima" panose="02000000000000000000" pitchFamily="2" charset="0"/>
              </a:rPr>
              <a:t>United Kingdom</a:t>
            </a:r>
            <a:br>
              <a:rPr lang="en-US" sz="2000" dirty="0">
                <a:latin typeface="Ebrima" panose="02000000000000000000" pitchFamily="2" charset="0"/>
                <a:ea typeface="Ebrima" panose="02000000000000000000" pitchFamily="2" charset="0"/>
                <a:cs typeface="Ebrima" panose="02000000000000000000" pitchFamily="2" charset="0"/>
              </a:rPr>
            </a:br>
            <a:r>
              <a:rPr lang="en-US" sz="2000" dirty="0">
                <a:latin typeface="Ebrima" panose="02000000000000000000" pitchFamily="2" charset="0"/>
                <a:ea typeface="Ebrima" panose="02000000000000000000" pitchFamily="2" charset="0"/>
                <a:cs typeface="Ebrima" panose="02000000000000000000" pitchFamily="2" charset="0"/>
              </a:rPr>
              <a:t>Ongoing legislative and regulatory development</a:t>
            </a:r>
            <a:br>
              <a:rPr lang="en-US" sz="2000" dirty="0">
                <a:latin typeface="Ebrima" panose="02000000000000000000" pitchFamily="2" charset="0"/>
                <a:ea typeface="Ebrima" panose="02000000000000000000" pitchFamily="2" charset="0"/>
                <a:cs typeface="Ebrima" panose="02000000000000000000" pitchFamily="2" charset="0"/>
              </a:rPr>
            </a:br>
            <a:r>
              <a:rPr lang="en-US" sz="2000" dirty="0">
                <a:latin typeface="Ebrima" panose="02000000000000000000" pitchFamily="2" charset="0"/>
                <a:ea typeface="Ebrima" panose="02000000000000000000" pitchFamily="2" charset="0"/>
                <a:cs typeface="Ebrima" panose="02000000000000000000" pitchFamily="2" charset="0"/>
              </a:rPr>
              <a:t>structured around a flexible fault-based system</a:t>
            </a:r>
          </a:p>
          <a:p>
            <a:pPr>
              <a:lnSpc>
                <a:spcPct val="150000"/>
              </a:lnSpc>
              <a:buFont typeface="Wingdings" panose="05000000000000000000" pitchFamily="2" charset="2"/>
              <a:buChar char="Ø"/>
            </a:pPr>
            <a:r>
              <a:rPr lang="en-US" sz="2000" b="1" dirty="0">
                <a:latin typeface="Ebrima" panose="02000000000000000000" pitchFamily="2" charset="0"/>
                <a:ea typeface="Ebrima" panose="02000000000000000000" pitchFamily="2" charset="0"/>
                <a:cs typeface="Ebrima" panose="02000000000000000000" pitchFamily="2" charset="0"/>
              </a:rPr>
              <a:t>Norway</a:t>
            </a:r>
            <a:br>
              <a:rPr lang="en-US" sz="2000" dirty="0">
                <a:latin typeface="Ebrima" panose="02000000000000000000" pitchFamily="2" charset="0"/>
                <a:ea typeface="Ebrima" panose="02000000000000000000" pitchFamily="2" charset="0"/>
                <a:cs typeface="Ebrima" panose="02000000000000000000" pitchFamily="2" charset="0"/>
              </a:rPr>
            </a:br>
            <a:r>
              <a:rPr lang="en-US" sz="2000" dirty="0">
                <a:latin typeface="Ebrima" panose="02000000000000000000" pitchFamily="2" charset="0"/>
                <a:ea typeface="Ebrima" panose="02000000000000000000" pitchFamily="2" charset="0"/>
                <a:cs typeface="Ebrima" panose="02000000000000000000" pitchFamily="2" charset="0"/>
              </a:rPr>
              <a:t>Codified framework complemented by an active and adaptive case law </a:t>
            </a:r>
          </a:p>
          <a:p>
            <a:pPr>
              <a:lnSpc>
                <a:spcPct val="150000"/>
              </a:lnSpc>
              <a:buFont typeface="Wingdings" panose="05000000000000000000" pitchFamily="2" charset="2"/>
              <a:buChar char="Ø"/>
            </a:pPr>
            <a:r>
              <a:rPr lang="en-US" sz="2000" b="1" dirty="0">
                <a:latin typeface="Ebrima" panose="02000000000000000000" pitchFamily="2" charset="0"/>
                <a:ea typeface="Ebrima" panose="02000000000000000000" pitchFamily="2" charset="0"/>
                <a:cs typeface="Ebrima" panose="02000000000000000000" pitchFamily="2" charset="0"/>
              </a:rPr>
              <a:t>Brazil</a:t>
            </a:r>
            <a:br>
              <a:rPr lang="en-US" sz="2000" dirty="0">
                <a:latin typeface="Ebrima" panose="02000000000000000000" pitchFamily="2" charset="0"/>
                <a:ea typeface="Ebrima" panose="02000000000000000000" pitchFamily="2" charset="0"/>
                <a:cs typeface="Ebrima" panose="02000000000000000000" pitchFamily="2" charset="0"/>
              </a:rPr>
            </a:br>
            <a:r>
              <a:rPr lang="en-US" sz="2000" dirty="0">
                <a:latin typeface="Ebrima" panose="02000000000000000000" pitchFamily="2" charset="0"/>
                <a:ea typeface="Ebrima" panose="02000000000000000000" pitchFamily="2" charset="0"/>
                <a:cs typeface="Ebrima" panose="02000000000000000000" pitchFamily="2" charset="0"/>
              </a:rPr>
              <a:t>Civil law system with increasing relevance of case law</a:t>
            </a:r>
            <a:br>
              <a:rPr lang="en-US" sz="2000" dirty="0">
                <a:latin typeface="Ebrima" panose="02000000000000000000" pitchFamily="2" charset="0"/>
                <a:ea typeface="Ebrima" panose="02000000000000000000" pitchFamily="2" charset="0"/>
                <a:cs typeface="Ebrima" panose="02000000000000000000" pitchFamily="2" charset="0"/>
              </a:rPr>
            </a:br>
            <a:r>
              <a:rPr lang="en-US" sz="2000" dirty="0">
                <a:latin typeface="Ebrima" panose="02000000000000000000" pitchFamily="2" charset="0"/>
                <a:ea typeface="Ebrima" panose="02000000000000000000" pitchFamily="2" charset="0"/>
                <a:cs typeface="Ebrima" panose="02000000000000000000" pitchFamily="2" charset="0"/>
              </a:rPr>
              <a:t>doctrinal foundation for risk-based strict liability</a:t>
            </a:r>
          </a:p>
          <a:p>
            <a:pPr>
              <a:lnSpc>
                <a:spcPct val="150000"/>
              </a:lnSpc>
              <a:buFont typeface="Wingdings" panose="05000000000000000000" pitchFamily="2" charset="2"/>
              <a:buChar char="Ø"/>
            </a:pPr>
            <a:r>
              <a:rPr lang="en-US" sz="2000" b="1" dirty="0">
                <a:latin typeface="Ebrima" panose="02000000000000000000" pitchFamily="2" charset="0"/>
                <a:ea typeface="Ebrima" panose="02000000000000000000" pitchFamily="2" charset="0"/>
                <a:cs typeface="Ebrima" panose="02000000000000000000" pitchFamily="2" charset="0"/>
              </a:rPr>
              <a:t>Across jurisdictions</a:t>
            </a:r>
          </a:p>
          <a:p>
            <a:pPr marL="400050" lvl="1" indent="0">
              <a:lnSpc>
                <a:spcPct val="150000"/>
              </a:lnSpc>
              <a:buNone/>
            </a:pPr>
            <a:r>
              <a:rPr lang="en-US" sz="2200" dirty="0">
                <a:latin typeface="Ebrima" panose="02000000000000000000" pitchFamily="2" charset="0"/>
                <a:ea typeface="Ebrima" panose="02000000000000000000" pitchFamily="2" charset="0"/>
                <a:cs typeface="Ebrima" panose="02000000000000000000" pitchFamily="2" charset="0"/>
              </a:rPr>
              <a:t>Potential inconsistencies in judicial responses</a:t>
            </a:r>
          </a:p>
          <a:p>
            <a:pPr marL="400050" lvl="1" indent="0">
              <a:lnSpc>
                <a:spcPct val="150000"/>
              </a:lnSpc>
              <a:buNone/>
            </a:pPr>
            <a:r>
              <a:rPr lang="en-US" sz="2200" dirty="0">
                <a:latin typeface="Ebrima" panose="02000000000000000000" pitchFamily="2" charset="0"/>
                <a:ea typeface="Ebrima" panose="02000000000000000000" pitchFamily="2" charset="0"/>
                <a:cs typeface="Ebrima" panose="02000000000000000000" pitchFamily="2" charset="0"/>
              </a:rPr>
              <a:t>MASS regulation combines technical and operational dimensions</a:t>
            </a:r>
          </a:p>
          <a:p>
            <a:pPr marL="400050" lvl="1" indent="0">
              <a:lnSpc>
                <a:spcPct val="150000"/>
              </a:lnSpc>
              <a:buNone/>
            </a:pPr>
            <a:r>
              <a:rPr lang="en-US" sz="2200" dirty="0">
                <a:latin typeface="Ebrima" panose="02000000000000000000" pitchFamily="2" charset="0"/>
                <a:ea typeface="Ebrima" panose="02000000000000000000" pitchFamily="2" charset="0"/>
                <a:cs typeface="Ebrima" panose="02000000000000000000" pitchFamily="2" charset="0"/>
              </a:rPr>
              <a:t>Persistent challenges in attributing liability in autonomous contexts</a:t>
            </a:r>
          </a:p>
          <a:p>
            <a:pPr>
              <a:buFont typeface="Arial" panose="020B0604020202020204" pitchFamily="34" charset="0"/>
              <a:buChar char="•"/>
            </a:pPr>
            <a:endParaRPr lang="en-US" sz="2200" dirty="0">
              <a:latin typeface="Ebrima" panose="02000000000000000000" pitchFamily="2" charset="0"/>
              <a:ea typeface="Ebrima" panose="02000000000000000000" pitchFamily="2" charset="0"/>
              <a:cs typeface="Ebrima" panose="02000000000000000000" pitchFamily="2" charset="0"/>
            </a:endParaRPr>
          </a:p>
          <a:p>
            <a:endParaRPr lang="pt-BR" dirty="0"/>
          </a:p>
        </p:txBody>
      </p:sp>
      <p:pic>
        <p:nvPicPr>
          <p:cNvPr id="5" name="Imagem 4">
            <a:extLst>
              <a:ext uri="{FF2B5EF4-FFF2-40B4-BE49-F238E27FC236}">
                <a16:creationId xmlns:a16="http://schemas.microsoft.com/office/drawing/2014/main" id="{C678B25E-C4DE-AE03-5F53-02981BC4406E}"/>
              </a:ext>
            </a:extLst>
          </p:cNvPr>
          <p:cNvPicPr>
            <a:picLocks noChangeAspect="1"/>
          </p:cNvPicPr>
          <p:nvPr/>
        </p:nvPicPr>
        <p:blipFill>
          <a:blip r:embed="rId3"/>
          <a:stretch>
            <a:fillRect/>
          </a:stretch>
        </p:blipFill>
        <p:spPr>
          <a:xfrm>
            <a:off x="0" y="22279"/>
            <a:ext cx="1493649" cy="841321"/>
          </a:xfrm>
          <a:prstGeom prst="rect">
            <a:avLst/>
          </a:prstGeom>
        </p:spPr>
      </p:pic>
    </p:spTree>
    <p:extLst>
      <p:ext uri="{BB962C8B-B14F-4D97-AF65-F5344CB8AC3E}">
        <p14:creationId xmlns:p14="http://schemas.microsoft.com/office/powerpoint/2010/main" val="33459476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628EA7-D1F9-4255-4985-07152DCB35D6}"/>
              </a:ext>
            </a:extLst>
          </p:cNvPr>
          <p:cNvSpPr>
            <a:spLocks noGrp="1"/>
          </p:cNvSpPr>
          <p:nvPr>
            <p:ph type="title"/>
          </p:nvPr>
        </p:nvSpPr>
        <p:spPr>
          <a:xfrm>
            <a:off x="457200" y="274638"/>
            <a:ext cx="8229600" cy="566683"/>
          </a:xfrm>
        </p:spPr>
        <p:txBody>
          <a:bodyPr>
            <a:normAutofit/>
          </a:bodyPr>
          <a:lstStyle/>
          <a:p>
            <a:r>
              <a:rPr lang="pt-BR" sz="2400" b="1" dirty="0">
                <a:latin typeface="Ebrima" panose="02000000000000000000" pitchFamily="2" charset="0"/>
                <a:ea typeface="Ebrima" panose="02000000000000000000" pitchFamily="2" charset="0"/>
                <a:cs typeface="Ebrima" panose="02000000000000000000" pitchFamily="2" charset="0"/>
              </a:rPr>
              <a:t>CONCLUSION</a:t>
            </a:r>
          </a:p>
        </p:txBody>
      </p:sp>
      <p:sp>
        <p:nvSpPr>
          <p:cNvPr id="3" name="Espaço Reservado para Conteúdo 2">
            <a:extLst>
              <a:ext uri="{FF2B5EF4-FFF2-40B4-BE49-F238E27FC236}">
                <a16:creationId xmlns:a16="http://schemas.microsoft.com/office/drawing/2014/main" id="{0A79BD4F-A103-4AB4-9D14-8C61D61A9212}"/>
              </a:ext>
            </a:extLst>
          </p:cNvPr>
          <p:cNvSpPr>
            <a:spLocks noGrp="1"/>
          </p:cNvSpPr>
          <p:nvPr>
            <p:ph idx="1"/>
          </p:nvPr>
        </p:nvSpPr>
        <p:spPr>
          <a:xfrm>
            <a:off x="457199" y="962526"/>
            <a:ext cx="8504357" cy="5620836"/>
          </a:xfrm>
        </p:spPr>
        <p:txBody>
          <a:bodyPr>
            <a:normAutofit/>
          </a:bodyPr>
          <a:lstStyle/>
          <a:p>
            <a:pPr marL="0" indent="0" algn="ctr">
              <a:lnSpc>
                <a:spcPct val="150000"/>
              </a:lnSpc>
              <a:buNone/>
            </a:pPr>
            <a:endParaRPr lang="en-US" sz="2000" dirty="0">
              <a:latin typeface="Ebrima" panose="02000000000000000000" pitchFamily="2" charset="0"/>
              <a:ea typeface="Ebrima" panose="02000000000000000000" pitchFamily="2" charset="0"/>
              <a:cs typeface="Ebrima" panose="02000000000000000000" pitchFamily="2" charset="0"/>
            </a:endParaRPr>
          </a:p>
          <a:p>
            <a:pPr marL="0" indent="0" algn="ctr">
              <a:lnSpc>
                <a:spcPct val="150000"/>
              </a:lnSpc>
              <a:buNone/>
            </a:pPr>
            <a:endParaRPr lang="en-US" sz="2000" dirty="0">
              <a:latin typeface="Ebrima" panose="02000000000000000000" pitchFamily="2" charset="0"/>
              <a:ea typeface="Ebrima" panose="02000000000000000000" pitchFamily="2" charset="0"/>
              <a:cs typeface="Ebrima" panose="02000000000000000000" pitchFamily="2" charset="0"/>
            </a:endParaRPr>
          </a:p>
          <a:p>
            <a:pPr marL="0" indent="0" algn="ctr">
              <a:lnSpc>
                <a:spcPct val="150000"/>
              </a:lnSpc>
              <a:buNone/>
            </a:pPr>
            <a:r>
              <a:rPr lang="en-US" sz="2000" dirty="0">
                <a:latin typeface="Ebrima" panose="02000000000000000000" pitchFamily="2" charset="0"/>
                <a:ea typeface="Ebrima" panose="02000000000000000000" pitchFamily="2" charset="0"/>
                <a:cs typeface="Ebrima" panose="02000000000000000000" pitchFamily="2" charset="0"/>
              </a:rPr>
              <a:t>In maritime accidents involving MASS, where an autonomous system failure is identified and no causal link to human conduct can be established, this research finds that strict liability constitutes an appropriate legal </a:t>
            </a:r>
            <a:r>
              <a:rPr lang="en-US" sz="2000">
                <a:latin typeface="Ebrima" panose="02000000000000000000" pitchFamily="2" charset="0"/>
                <a:ea typeface="Ebrima" panose="02000000000000000000" pitchFamily="2" charset="0"/>
                <a:cs typeface="Ebrima" panose="02000000000000000000" pitchFamily="2" charset="0"/>
              </a:rPr>
              <a:t>response.</a:t>
            </a:r>
          </a:p>
          <a:p>
            <a:pPr marL="0" indent="0" algn="ctr">
              <a:lnSpc>
                <a:spcPct val="150000"/>
              </a:lnSpc>
              <a:buNone/>
            </a:pPr>
            <a:r>
              <a:rPr lang="en-US" sz="2000">
                <a:latin typeface="Ebrima" panose="02000000000000000000" pitchFamily="2" charset="0"/>
                <a:ea typeface="Ebrima" panose="02000000000000000000" pitchFamily="2" charset="0"/>
                <a:cs typeface="Ebrima" panose="02000000000000000000" pitchFamily="2" charset="0"/>
              </a:rPr>
              <a:t> </a:t>
            </a:r>
            <a:r>
              <a:rPr lang="en-US" sz="2000" dirty="0">
                <a:latin typeface="Ebrima" panose="02000000000000000000" pitchFamily="2" charset="0"/>
                <a:ea typeface="Ebrima" panose="02000000000000000000" pitchFamily="2" charset="0"/>
                <a:cs typeface="Ebrima" panose="02000000000000000000" pitchFamily="2" charset="0"/>
              </a:rPr>
              <a:t>In the Brazilian context, such liability should be expressly regulated by statute.</a:t>
            </a:r>
          </a:p>
        </p:txBody>
      </p:sp>
      <p:pic>
        <p:nvPicPr>
          <p:cNvPr id="5" name="Imagem 4">
            <a:extLst>
              <a:ext uri="{FF2B5EF4-FFF2-40B4-BE49-F238E27FC236}">
                <a16:creationId xmlns:a16="http://schemas.microsoft.com/office/drawing/2014/main" id="{3A3EF6FB-9461-8E00-ABCC-1352CCFB75EF}"/>
              </a:ext>
            </a:extLst>
          </p:cNvPr>
          <p:cNvPicPr>
            <a:picLocks noChangeAspect="1"/>
          </p:cNvPicPr>
          <p:nvPr/>
        </p:nvPicPr>
        <p:blipFill>
          <a:blip r:embed="rId3"/>
          <a:stretch>
            <a:fillRect/>
          </a:stretch>
        </p:blipFill>
        <p:spPr>
          <a:xfrm>
            <a:off x="0" y="0"/>
            <a:ext cx="1493649" cy="841321"/>
          </a:xfrm>
          <a:prstGeom prst="rect">
            <a:avLst/>
          </a:prstGeom>
        </p:spPr>
      </p:pic>
    </p:spTree>
    <p:extLst>
      <p:ext uri="{BB962C8B-B14F-4D97-AF65-F5344CB8AC3E}">
        <p14:creationId xmlns:p14="http://schemas.microsoft.com/office/powerpoint/2010/main" val="6920421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9">
            <a:extLst>
              <a:ext uri="{FF2B5EF4-FFF2-40B4-BE49-F238E27FC236}">
                <a16:creationId xmlns:a16="http://schemas.microsoft.com/office/drawing/2014/main" id="{9D25F302-27C5-414F-97F8-6EA0A6C028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ight Triangle 11">
            <a:extLst>
              <a:ext uri="{FF2B5EF4-FFF2-40B4-BE49-F238E27FC236}">
                <a16:creationId xmlns:a16="http://schemas.microsoft.com/office/drawing/2014/main" id="{830A36F8-48C2-4842-A87B-8CE8DF4E7F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13">
            <a:extLst>
              <a:ext uri="{FF2B5EF4-FFF2-40B4-BE49-F238E27FC236}">
                <a16:creationId xmlns:a16="http://schemas.microsoft.com/office/drawing/2014/main" id="{8F451A30-466B-4996-9BA5-CD6ABCC6D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863F748C-D662-D6EF-1A91-60E3C7D2D5C9}"/>
              </a:ext>
            </a:extLst>
          </p:cNvPr>
          <p:cNvSpPr>
            <a:spLocks noGrp="1"/>
          </p:cNvSpPr>
          <p:nvPr>
            <p:ph type="title"/>
          </p:nvPr>
        </p:nvSpPr>
        <p:spPr>
          <a:xfrm>
            <a:off x="842517" y="1076477"/>
            <a:ext cx="7488461" cy="819534"/>
          </a:xfrm>
        </p:spPr>
        <p:txBody>
          <a:bodyPr>
            <a:normAutofit/>
          </a:bodyPr>
          <a:lstStyle/>
          <a:p>
            <a:r>
              <a:rPr lang="pt-BR" sz="2400" b="1" dirty="0">
                <a:latin typeface="Ebrima" panose="02000000000000000000" pitchFamily="2" charset="0"/>
                <a:ea typeface="Ebrima" panose="02000000000000000000" pitchFamily="2" charset="0"/>
                <a:cs typeface="Ebrima" panose="02000000000000000000" pitchFamily="2" charset="0"/>
              </a:rPr>
              <a:t>    THANK YOU</a:t>
            </a:r>
          </a:p>
        </p:txBody>
      </p:sp>
      <p:pic>
        <p:nvPicPr>
          <p:cNvPr id="5" name="Imagem 4">
            <a:extLst>
              <a:ext uri="{FF2B5EF4-FFF2-40B4-BE49-F238E27FC236}">
                <a16:creationId xmlns:a16="http://schemas.microsoft.com/office/drawing/2014/main" id="{7F4FA4AB-0344-E3ED-AE44-02BF96770765}"/>
              </a:ext>
            </a:extLst>
          </p:cNvPr>
          <p:cNvPicPr>
            <a:picLocks noChangeAspect="1"/>
          </p:cNvPicPr>
          <p:nvPr/>
        </p:nvPicPr>
        <p:blipFill>
          <a:blip r:embed="rId2"/>
          <a:stretch>
            <a:fillRect/>
          </a:stretch>
        </p:blipFill>
        <p:spPr>
          <a:xfrm>
            <a:off x="842517" y="3635961"/>
            <a:ext cx="2650489" cy="1492929"/>
          </a:xfrm>
          <a:prstGeom prst="rect">
            <a:avLst/>
          </a:prstGeom>
        </p:spPr>
      </p:pic>
      <p:sp>
        <p:nvSpPr>
          <p:cNvPr id="3" name="Espaço Reservado para Conteúdo 2">
            <a:extLst>
              <a:ext uri="{FF2B5EF4-FFF2-40B4-BE49-F238E27FC236}">
                <a16:creationId xmlns:a16="http://schemas.microsoft.com/office/drawing/2014/main" id="{A80D334E-70A2-72FC-2D65-445A8A8BFA43}"/>
              </a:ext>
            </a:extLst>
          </p:cNvPr>
          <p:cNvSpPr>
            <a:spLocks noGrp="1"/>
          </p:cNvSpPr>
          <p:nvPr>
            <p:ph idx="1"/>
          </p:nvPr>
        </p:nvSpPr>
        <p:spPr>
          <a:xfrm>
            <a:off x="3253848" y="2063117"/>
            <a:ext cx="3178692" cy="2728198"/>
          </a:xfrm>
        </p:spPr>
        <p:txBody>
          <a:bodyPr anchor="t">
            <a:normAutofit/>
          </a:bodyPr>
          <a:lstStyle/>
          <a:p>
            <a:pPr marL="0" indent="0">
              <a:buNone/>
            </a:pPr>
            <a:endParaRPr lang="pt-BR" sz="2000" dirty="0">
              <a:latin typeface="Ebrima" panose="02000000000000000000" pitchFamily="2" charset="0"/>
              <a:ea typeface="Ebrima" panose="02000000000000000000" pitchFamily="2" charset="0"/>
              <a:cs typeface="Ebrima" panose="02000000000000000000" pitchFamily="2" charset="0"/>
            </a:endParaRPr>
          </a:p>
          <a:p>
            <a:pPr marL="0" indent="0" algn="ctr">
              <a:buNone/>
            </a:pPr>
            <a:r>
              <a:rPr lang="pt-BR" sz="2000" dirty="0">
                <a:latin typeface="Ebrima" panose="02000000000000000000" pitchFamily="2" charset="0"/>
                <a:ea typeface="Ebrima" panose="02000000000000000000" pitchFamily="2" charset="0"/>
                <a:cs typeface="Ebrima" panose="02000000000000000000" pitchFamily="2" charset="0"/>
              </a:rPr>
              <a:t>Andréia Propp Arend</a:t>
            </a:r>
          </a:p>
          <a:p>
            <a:pPr marL="0" indent="0">
              <a:buNone/>
            </a:pPr>
            <a:endParaRPr lang="pt-BR" sz="2000" dirty="0">
              <a:latin typeface="Ebrima" panose="02000000000000000000" pitchFamily="2" charset="0"/>
              <a:ea typeface="Ebrima" panose="02000000000000000000" pitchFamily="2" charset="0"/>
              <a:cs typeface="Ebrima" panose="02000000000000000000" pitchFamily="2" charset="0"/>
            </a:endParaRPr>
          </a:p>
          <a:p>
            <a:pPr marL="0" indent="0" algn="ctr">
              <a:lnSpc>
                <a:spcPct val="150000"/>
              </a:lnSpc>
              <a:buNone/>
            </a:pPr>
            <a:r>
              <a:rPr lang="pt-BR" sz="2000" dirty="0">
                <a:latin typeface="Ebrima" panose="02000000000000000000" pitchFamily="2" charset="0"/>
                <a:ea typeface="Ebrima" panose="02000000000000000000" pitchFamily="2" charset="0"/>
                <a:cs typeface="Ebrima" panose="02000000000000000000" pitchFamily="2" charset="0"/>
              </a:rPr>
              <a:t>andreia@arend.adv.br</a:t>
            </a:r>
          </a:p>
          <a:p>
            <a:pPr marL="0" indent="0" algn="ctr">
              <a:lnSpc>
                <a:spcPct val="150000"/>
              </a:lnSpc>
              <a:buNone/>
            </a:pPr>
            <a:r>
              <a:rPr lang="pt-BR" sz="2000">
                <a:latin typeface="Ebrima" panose="02000000000000000000" pitchFamily="2" charset="0"/>
                <a:ea typeface="Ebrima" panose="02000000000000000000" pitchFamily="2" charset="0"/>
                <a:cs typeface="Ebrima" panose="02000000000000000000" pitchFamily="2" charset="0"/>
              </a:rPr>
              <a:t>+</a:t>
            </a:r>
            <a:r>
              <a:rPr lang="pt-BR" sz="2000" dirty="0">
                <a:latin typeface="Ebrima" panose="02000000000000000000" pitchFamily="2" charset="0"/>
                <a:ea typeface="Ebrima" panose="02000000000000000000" pitchFamily="2" charset="0"/>
                <a:cs typeface="Ebrima" panose="02000000000000000000" pitchFamily="2" charset="0"/>
              </a:rPr>
              <a:t>55 51 99103-2151</a:t>
            </a:r>
          </a:p>
          <a:p>
            <a:pPr marL="0" indent="0">
              <a:buNone/>
            </a:pPr>
            <a:endParaRPr lang="pt-BR" sz="2000" dirty="0">
              <a:latin typeface="Ebrima" panose="02000000000000000000" pitchFamily="2" charset="0"/>
              <a:ea typeface="Ebrima" panose="02000000000000000000" pitchFamily="2" charset="0"/>
              <a:cs typeface="Ebrima" panose="02000000000000000000" pitchFamily="2" charset="0"/>
            </a:endParaRPr>
          </a:p>
          <a:p>
            <a:pPr marL="0" indent="0">
              <a:buNone/>
            </a:pPr>
            <a:endParaRPr lang="pt-BR" sz="1700" dirty="0"/>
          </a:p>
        </p:txBody>
      </p:sp>
    </p:spTree>
    <p:extLst>
      <p:ext uri="{BB962C8B-B14F-4D97-AF65-F5344CB8AC3E}">
        <p14:creationId xmlns:p14="http://schemas.microsoft.com/office/powerpoint/2010/main" val="3186489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580D22-8CEA-91CD-5500-B07B5EAD9A86}"/>
              </a:ext>
            </a:extLst>
          </p:cNvPr>
          <p:cNvSpPr>
            <a:spLocks noGrp="1"/>
          </p:cNvSpPr>
          <p:nvPr>
            <p:ph type="title"/>
          </p:nvPr>
        </p:nvSpPr>
        <p:spPr>
          <a:xfrm>
            <a:off x="457200" y="580682"/>
            <a:ext cx="8229600" cy="931862"/>
          </a:xfrm>
        </p:spPr>
        <p:txBody>
          <a:bodyPr>
            <a:normAutofit fontScale="90000"/>
          </a:bodyPr>
          <a:lstStyle/>
          <a:p>
            <a:pPr marL="0" marR="0" lvl="0" indent="0" defTabSz="457200" rtl="0" eaLnBrk="1" fontAlgn="auto" latinLnBrk="0" hangingPunct="1">
              <a:lnSpc>
                <a:spcPct val="150000"/>
              </a:lnSpc>
              <a:spcBef>
                <a:spcPct val="20000"/>
              </a:spcBef>
              <a:spcAft>
                <a:spcPts val="0"/>
              </a:spcAft>
              <a:tabLst/>
              <a:defRPr/>
            </a:pPr>
            <a:r>
              <a:rPr kumimoji="0" lang="en-US" sz="2700" b="1"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 </a:t>
            </a:r>
            <a:br>
              <a:rPr kumimoji="0" lang="en-US" sz="2700" b="1"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br>
            <a:r>
              <a:rPr kumimoji="0" lang="en-US" sz="2700" b="1"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THE REGULATION </a:t>
            </a:r>
            <a:r>
              <a:rPr lang="en-US" sz="2700" b="1" dirty="0">
                <a:solidFill>
                  <a:prstClr val="black"/>
                </a:solidFill>
                <a:latin typeface="Ebrima" panose="02000000000000000000" pitchFamily="2" charset="0"/>
                <a:ea typeface="Ebrima" panose="02000000000000000000" pitchFamily="2" charset="0"/>
                <a:cs typeface="Ebrima" panose="02000000000000000000" pitchFamily="2" charset="0"/>
              </a:rPr>
              <a:t>OF LIABILITY FOR </a:t>
            </a:r>
            <a:r>
              <a:rPr kumimoji="0" lang="en-US" sz="2700" b="1"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MASS</a:t>
            </a:r>
            <a:br>
              <a:rPr kumimoji="0" lang="en-US" sz="2000" b="0"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br>
            <a:endParaRPr lang="pt-BR" dirty="0"/>
          </a:p>
        </p:txBody>
      </p:sp>
      <p:sp>
        <p:nvSpPr>
          <p:cNvPr id="3" name="Espaço Reservado para Conteúdo 2">
            <a:extLst>
              <a:ext uri="{FF2B5EF4-FFF2-40B4-BE49-F238E27FC236}">
                <a16:creationId xmlns:a16="http://schemas.microsoft.com/office/drawing/2014/main" id="{8DE03694-B758-9867-3961-35DE9D5BEEB4}"/>
              </a:ext>
            </a:extLst>
          </p:cNvPr>
          <p:cNvSpPr>
            <a:spLocks noGrp="1"/>
          </p:cNvSpPr>
          <p:nvPr>
            <p:ph idx="1"/>
          </p:nvPr>
        </p:nvSpPr>
        <p:spPr/>
        <p:txBody>
          <a:bodyPr/>
          <a:lstStyle/>
          <a:p>
            <a:pPr marL="0" marR="0" lvl="0" indent="0" algn="l" defTabSz="457200" rtl="0" eaLnBrk="1" fontAlgn="auto" latinLnBrk="0" hangingPunct="1">
              <a:lnSpc>
                <a:spcPct val="150000"/>
              </a:lnSpc>
              <a:spcBef>
                <a:spcPct val="20000"/>
              </a:spcBef>
              <a:spcAft>
                <a:spcPts val="0"/>
              </a:spcAft>
              <a:buClrTx/>
              <a:buSzTx/>
              <a:buFont typeface="Arial"/>
              <a:buNone/>
              <a:tabLst/>
              <a:defRPr/>
            </a:pPr>
            <a:endParaRPr kumimoji="0" lang="en-US" sz="2000" b="0"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endParaRPr>
          </a:p>
          <a:p>
            <a:pPr marL="0" marR="0" lvl="0" indent="0" algn="ctr" defTabSz="457200" rtl="0" eaLnBrk="1" fontAlgn="auto" latinLnBrk="0" hangingPunct="1">
              <a:lnSpc>
                <a:spcPct val="150000"/>
              </a:lnSpc>
              <a:spcBef>
                <a:spcPct val="20000"/>
              </a:spcBef>
              <a:spcAft>
                <a:spcPts val="0"/>
              </a:spcAft>
              <a:buClrTx/>
              <a:buSzTx/>
              <a:buFont typeface="Arial"/>
              <a:buNone/>
              <a:tabLst/>
              <a:defRPr/>
            </a:pPr>
            <a:r>
              <a:rPr kumimoji="0" lang="en-US" sz="2000" b="1"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Research question</a:t>
            </a:r>
            <a:r>
              <a:rPr kumimoji="0" lang="en-US" sz="2000" b="0"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 </a:t>
            </a:r>
          </a:p>
          <a:p>
            <a:pPr marL="0" marR="0" lvl="0" indent="0" algn="ctr" defTabSz="457200" rtl="0" eaLnBrk="1" fontAlgn="auto" latinLnBrk="0" hangingPunct="1">
              <a:lnSpc>
                <a:spcPct val="150000"/>
              </a:lnSpc>
              <a:spcBef>
                <a:spcPct val="20000"/>
              </a:spcBef>
              <a:spcAft>
                <a:spcPts val="0"/>
              </a:spcAft>
              <a:buClrTx/>
              <a:buSzTx/>
              <a:buFont typeface="Arial"/>
              <a:buNone/>
              <a:tabLst/>
              <a:defRPr/>
            </a:pPr>
            <a:r>
              <a:rPr kumimoji="0" lang="en-US" sz="2000" b="0"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In maritime accidents involving MASS, </a:t>
            </a:r>
          </a:p>
          <a:p>
            <a:pPr marL="0" marR="0" lvl="0" indent="0" algn="ctr" defTabSz="457200" rtl="0" eaLnBrk="1" fontAlgn="auto" latinLnBrk="0" hangingPunct="1">
              <a:lnSpc>
                <a:spcPct val="150000"/>
              </a:lnSpc>
              <a:spcBef>
                <a:spcPct val="20000"/>
              </a:spcBef>
              <a:spcAft>
                <a:spcPts val="0"/>
              </a:spcAft>
              <a:buClrTx/>
              <a:buSzTx/>
              <a:buFont typeface="Arial"/>
              <a:buNone/>
              <a:tabLst/>
              <a:defRPr/>
            </a:pPr>
            <a:r>
              <a:rPr kumimoji="0" lang="en-US" sz="2000" b="0"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in which an autonomous system failure is identified </a:t>
            </a:r>
          </a:p>
          <a:p>
            <a:pPr marL="0" marR="0" lvl="0" indent="0" algn="ctr" defTabSz="457200" rtl="0" eaLnBrk="1" fontAlgn="auto" latinLnBrk="0" hangingPunct="1">
              <a:lnSpc>
                <a:spcPct val="150000"/>
              </a:lnSpc>
              <a:spcBef>
                <a:spcPct val="20000"/>
              </a:spcBef>
              <a:spcAft>
                <a:spcPts val="0"/>
              </a:spcAft>
              <a:buClrTx/>
              <a:buSzTx/>
              <a:buFont typeface="Arial"/>
              <a:buNone/>
              <a:tabLst/>
              <a:defRPr/>
            </a:pPr>
            <a:r>
              <a:rPr kumimoji="0" lang="en-US" sz="2000" b="0"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and no causal </a:t>
            </a:r>
            <a:r>
              <a:rPr lang="en-US" sz="2000">
                <a:solidFill>
                  <a:prstClr val="black"/>
                </a:solidFill>
                <a:latin typeface="Ebrima" panose="02000000000000000000" pitchFamily="2" charset="0"/>
                <a:ea typeface="Ebrima" panose="02000000000000000000" pitchFamily="2" charset="0"/>
                <a:cs typeface="Ebrima" panose="02000000000000000000" pitchFamily="2" charset="0"/>
              </a:rPr>
              <a:t>link</a:t>
            </a:r>
            <a:r>
              <a:rPr kumimoji="0" lang="en-US" sz="2000" b="0" i="0" u="none" strike="noStrike" kern="1200" cap="none" spc="0" normalizeH="0" baseline="0" noProof="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 </a:t>
            </a:r>
            <a:r>
              <a:rPr kumimoji="0" lang="en-US" sz="2000" b="0"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to human conduct can be established, </a:t>
            </a:r>
          </a:p>
          <a:p>
            <a:pPr marL="0" marR="0" lvl="0" indent="0" algn="ctr" defTabSz="457200" rtl="0" eaLnBrk="1" fontAlgn="auto" latinLnBrk="0" hangingPunct="1">
              <a:lnSpc>
                <a:spcPct val="150000"/>
              </a:lnSpc>
              <a:spcBef>
                <a:spcPct val="20000"/>
              </a:spcBef>
              <a:spcAft>
                <a:spcPts val="0"/>
              </a:spcAft>
              <a:buClrTx/>
              <a:buSzTx/>
              <a:buFont typeface="Arial"/>
              <a:buNone/>
              <a:tabLst/>
              <a:defRPr/>
            </a:pPr>
            <a:r>
              <a:rPr kumimoji="0" lang="en-US" sz="2000" b="0"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is the adoption of strict liability appropriate? In the Brazilian context, should strict liability be provided by statute?</a:t>
            </a:r>
          </a:p>
          <a:p>
            <a:endParaRPr lang="pt-BR" dirty="0"/>
          </a:p>
        </p:txBody>
      </p:sp>
      <p:pic>
        <p:nvPicPr>
          <p:cNvPr id="5" name="Imagem 4">
            <a:extLst>
              <a:ext uri="{FF2B5EF4-FFF2-40B4-BE49-F238E27FC236}">
                <a16:creationId xmlns:a16="http://schemas.microsoft.com/office/drawing/2014/main" id="{B6A3319F-5237-88FC-845D-082D6C095B4A}"/>
              </a:ext>
            </a:extLst>
          </p:cNvPr>
          <p:cNvPicPr>
            <a:picLocks noChangeAspect="1"/>
          </p:cNvPicPr>
          <p:nvPr/>
        </p:nvPicPr>
        <p:blipFill>
          <a:blip r:embed="rId3"/>
          <a:stretch>
            <a:fillRect/>
          </a:stretch>
        </p:blipFill>
        <p:spPr>
          <a:xfrm>
            <a:off x="0" y="0"/>
            <a:ext cx="1493649" cy="841321"/>
          </a:xfrm>
          <a:prstGeom prst="rect">
            <a:avLst/>
          </a:prstGeom>
        </p:spPr>
      </p:pic>
    </p:spTree>
    <p:extLst>
      <p:ext uri="{BB962C8B-B14F-4D97-AF65-F5344CB8AC3E}">
        <p14:creationId xmlns:p14="http://schemas.microsoft.com/office/powerpoint/2010/main" val="43578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F421B5-C9B1-F73A-8A7C-70EF5389B327}"/>
              </a:ext>
            </a:extLst>
          </p:cNvPr>
          <p:cNvSpPr>
            <a:spLocks noGrp="1"/>
          </p:cNvSpPr>
          <p:nvPr>
            <p:ph type="title"/>
          </p:nvPr>
        </p:nvSpPr>
        <p:spPr/>
        <p:txBody>
          <a:bodyPr>
            <a:normAutofit/>
          </a:bodyPr>
          <a:lstStyle/>
          <a:p>
            <a:pPr marL="0" marR="0" lvl="0" indent="0" defTabSz="457200" rtl="0" eaLnBrk="1" fontAlgn="auto" latinLnBrk="0" hangingPunct="1">
              <a:lnSpc>
                <a:spcPct val="90000"/>
              </a:lnSpc>
              <a:spcBef>
                <a:spcPct val="20000"/>
              </a:spcBef>
              <a:spcAft>
                <a:spcPts val="0"/>
              </a:spcAft>
              <a:tabLst/>
              <a:defRPr/>
            </a:pPr>
            <a:r>
              <a:rPr kumimoji="0" lang="en-US" sz="2400" b="1"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METHODOLOGICAL APPROACH</a:t>
            </a:r>
            <a:br>
              <a:rPr kumimoji="0" lang="en-US" sz="2400" b="1"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br>
            <a:endParaRPr lang="pt-BR" sz="2400" dirty="0"/>
          </a:p>
        </p:txBody>
      </p:sp>
      <p:sp>
        <p:nvSpPr>
          <p:cNvPr id="3" name="Espaço Reservado para Conteúdo 2">
            <a:extLst>
              <a:ext uri="{FF2B5EF4-FFF2-40B4-BE49-F238E27FC236}">
                <a16:creationId xmlns:a16="http://schemas.microsoft.com/office/drawing/2014/main" id="{78BC9404-A285-2E48-3386-199E5D885DEE}"/>
              </a:ext>
            </a:extLst>
          </p:cNvPr>
          <p:cNvSpPr>
            <a:spLocks noGrp="1"/>
          </p:cNvSpPr>
          <p:nvPr>
            <p:ph idx="1"/>
          </p:nvPr>
        </p:nvSpPr>
        <p:spPr>
          <a:xfrm>
            <a:off x="457200" y="1268730"/>
            <a:ext cx="8229600" cy="5394960"/>
          </a:xfrm>
        </p:spPr>
        <p:txBody>
          <a:bodyPr>
            <a:normAutofit/>
          </a:bodyPr>
          <a:lstStyle/>
          <a:p>
            <a:pPr marL="342900" marR="0" lvl="0" indent="-342900" algn="l" defTabSz="457200" rtl="0" eaLnBrk="1" fontAlgn="auto" latinLnBrk="0" hangingPunct="1">
              <a:lnSpc>
                <a:spcPct val="150000"/>
              </a:lnSpc>
              <a:spcBef>
                <a:spcPct val="20000"/>
              </a:spcBef>
              <a:spcAft>
                <a:spcPts val="0"/>
              </a:spcAft>
              <a:buClrTx/>
              <a:buSzTx/>
              <a:buFont typeface="Wingdings" panose="05000000000000000000" pitchFamily="2" charset="2"/>
              <a:buChar char="Ø"/>
              <a:tabLst/>
              <a:defRPr/>
            </a:pPr>
            <a:r>
              <a:rPr kumimoji="0" lang="en-US" sz="2000"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Non-contractual </a:t>
            </a:r>
            <a:r>
              <a:rPr kumimoji="0" lang="en-US" sz="2000" b="0"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perspective (accidents)</a:t>
            </a:r>
          </a:p>
          <a:p>
            <a:pPr marL="342900" marR="0" lvl="0" indent="-342900" algn="l" defTabSz="457200" rtl="0" eaLnBrk="1" fontAlgn="auto" latinLnBrk="0" hangingPunct="1">
              <a:lnSpc>
                <a:spcPct val="150000"/>
              </a:lnSpc>
              <a:spcBef>
                <a:spcPct val="20000"/>
              </a:spcBef>
              <a:spcAft>
                <a:spcPts val="0"/>
              </a:spcAft>
              <a:buClrTx/>
              <a:buSzTx/>
              <a:buFont typeface="Wingdings" panose="05000000000000000000" pitchFamily="2" charset="2"/>
              <a:buChar char="Ø"/>
              <a:tabLst/>
              <a:defRPr/>
            </a:pPr>
            <a:r>
              <a:rPr kumimoji="0" lang="en-US" sz="2000" b="0"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Comparative legal analysis</a:t>
            </a:r>
          </a:p>
          <a:p>
            <a:pPr marL="342900" marR="0" lvl="0" indent="-342900" algn="l" defTabSz="457200" rtl="0" eaLnBrk="1" fontAlgn="auto" latinLnBrk="0" hangingPunct="1">
              <a:lnSpc>
                <a:spcPct val="150000"/>
              </a:lnSpc>
              <a:spcBef>
                <a:spcPct val="20000"/>
              </a:spcBef>
              <a:spcAft>
                <a:spcPts val="0"/>
              </a:spcAft>
              <a:buClrTx/>
              <a:buSzTx/>
              <a:buFont typeface="Wingdings" panose="05000000000000000000" pitchFamily="2" charset="2"/>
              <a:buChar char="Ø"/>
              <a:tabLst/>
              <a:defRPr/>
            </a:pPr>
            <a:r>
              <a:rPr lang="en-US" sz="2000" dirty="0">
                <a:solidFill>
                  <a:prstClr val="black"/>
                </a:solidFill>
                <a:latin typeface="Ebrima" panose="02000000000000000000" pitchFamily="2" charset="0"/>
                <a:ea typeface="Ebrima" panose="02000000000000000000" pitchFamily="2" charset="0"/>
                <a:cs typeface="Ebrima" panose="02000000000000000000" pitchFamily="2" charset="0"/>
              </a:rPr>
              <a:t>Focusing on Norway, the United Kingdom and Brazil</a:t>
            </a:r>
          </a:p>
          <a:p>
            <a:pPr marL="0" marR="0" lvl="0" indent="0" algn="l" defTabSz="457200" rtl="0" eaLnBrk="1" fontAlgn="auto" latinLnBrk="0" hangingPunct="1">
              <a:lnSpc>
                <a:spcPct val="150000"/>
              </a:lnSpc>
              <a:spcBef>
                <a:spcPct val="20000"/>
              </a:spcBef>
              <a:spcAft>
                <a:spcPts val="0"/>
              </a:spcAft>
              <a:buClrTx/>
              <a:buSzTx/>
              <a:buNone/>
              <a:tabLst/>
              <a:defRPr/>
            </a:pPr>
            <a:endParaRPr kumimoji="0" lang="en-US" sz="2000" b="0"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endParaRPr>
          </a:p>
          <a:p>
            <a:pPr marL="0" marR="0" lvl="0" indent="0" algn="l" defTabSz="457200" rtl="0" eaLnBrk="1" fontAlgn="auto" latinLnBrk="0" hangingPunct="1">
              <a:lnSpc>
                <a:spcPct val="90000"/>
              </a:lnSpc>
              <a:spcBef>
                <a:spcPct val="20000"/>
              </a:spcBef>
              <a:spcAft>
                <a:spcPts val="0"/>
              </a:spcAft>
              <a:buClrTx/>
              <a:buSzTx/>
              <a:buFont typeface="Arial"/>
              <a:buNone/>
              <a:tabLst/>
              <a:defRPr/>
            </a:pPr>
            <a:r>
              <a:rPr kumimoji="0" lang="en-US" sz="2000" b="1"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Scope of Analysis:</a:t>
            </a:r>
          </a:p>
          <a:p>
            <a:pPr marL="0" marR="0" lvl="0" indent="0" algn="l" defTabSz="457200" rtl="0" eaLnBrk="1" fontAlgn="auto" latinLnBrk="0" hangingPunct="1">
              <a:lnSpc>
                <a:spcPct val="90000"/>
              </a:lnSpc>
              <a:spcBef>
                <a:spcPct val="20000"/>
              </a:spcBef>
              <a:spcAft>
                <a:spcPts val="0"/>
              </a:spcAft>
              <a:buClrTx/>
              <a:buSzTx/>
              <a:buFont typeface="Arial"/>
              <a:buNone/>
              <a:tabLst/>
              <a:defRPr/>
            </a:pPr>
            <a:endParaRPr kumimoji="0" lang="en-US" sz="2000" b="1"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endParaRPr>
          </a:p>
          <a:p>
            <a:pPr>
              <a:lnSpc>
                <a:spcPct val="120000"/>
              </a:lnSpc>
              <a:buFont typeface="Wingdings" panose="05000000000000000000" pitchFamily="2" charset="2"/>
              <a:buChar char="Ø"/>
              <a:defRPr/>
            </a:pPr>
            <a:r>
              <a:rPr lang="en-US" sz="2000" b="1" dirty="0">
                <a:solidFill>
                  <a:prstClr val="black"/>
                </a:solidFill>
                <a:latin typeface="Ebrima" panose="02000000000000000000" pitchFamily="2" charset="0"/>
                <a:ea typeface="Ebrima" panose="02000000000000000000" pitchFamily="2" charset="0"/>
                <a:cs typeface="Ebrima" panose="02000000000000000000" pitchFamily="2" charset="0"/>
              </a:rPr>
              <a:t>International standard-setting</a:t>
            </a:r>
          </a:p>
          <a:p>
            <a:pPr>
              <a:lnSpc>
                <a:spcPct val="120000"/>
              </a:lnSpc>
              <a:buFont typeface="Wingdings" panose="05000000000000000000" pitchFamily="2" charset="2"/>
              <a:buChar char="Ø"/>
              <a:defRPr/>
            </a:pPr>
            <a:r>
              <a:rPr lang="en-US" sz="2000" dirty="0">
                <a:solidFill>
                  <a:prstClr val="black"/>
                </a:solidFill>
                <a:latin typeface="Ebrima" panose="02000000000000000000" pitchFamily="2" charset="0"/>
                <a:ea typeface="Ebrima" panose="02000000000000000000" pitchFamily="2" charset="0"/>
                <a:cs typeface="Ebrima" panose="02000000000000000000" pitchFamily="2" charset="0"/>
              </a:rPr>
              <a:t>Development of the MASS Code within the MSC/IMO (2025)</a:t>
            </a:r>
          </a:p>
          <a:p>
            <a:pPr>
              <a:lnSpc>
                <a:spcPct val="120000"/>
              </a:lnSpc>
              <a:buFont typeface="Wingdings" panose="05000000000000000000" pitchFamily="2" charset="2"/>
              <a:buChar char="Ø"/>
              <a:defRPr/>
            </a:pPr>
            <a:r>
              <a:rPr lang="en-US" sz="2000" dirty="0">
                <a:solidFill>
                  <a:prstClr val="black"/>
                </a:solidFill>
                <a:latin typeface="Ebrima" panose="02000000000000000000" pitchFamily="2" charset="0"/>
                <a:ea typeface="Ebrima" panose="02000000000000000000" pitchFamily="2" charset="0"/>
                <a:cs typeface="Ebrima" panose="02000000000000000000" pitchFamily="2" charset="0"/>
              </a:rPr>
              <a:t>Applicable to merchant cargo vessels over 500 GT, </a:t>
            </a:r>
            <a:r>
              <a:rPr lang="en-US" sz="2000">
                <a:solidFill>
                  <a:prstClr val="black"/>
                </a:solidFill>
                <a:latin typeface="Ebrima" panose="02000000000000000000" pitchFamily="2" charset="0"/>
                <a:ea typeface="Ebrima" panose="02000000000000000000" pitchFamily="2" charset="0"/>
                <a:cs typeface="Ebrima" panose="02000000000000000000" pitchFamily="2" charset="0"/>
              </a:rPr>
              <a:t>subject </a:t>
            </a:r>
            <a:r>
              <a:rPr lang="en-US" sz="2000" dirty="0">
                <a:solidFill>
                  <a:prstClr val="black"/>
                </a:solidFill>
                <a:latin typeface="Ebrima" panose="02000000000000000000" pitchFamily="2" charset="0"/>
                <a:ea typeface="Ebrima" panose="02000000000000000000" pitchFamily="2" charset="0"/>
                <a:cs typeface="Ebrima" panose="02000000000000000000" pitchFamily="2" charset="0"/>
              </a:rPr>
              <a:t>t</a:t>
            </a:r>
            <a:r>
              <a:rPr lang="en-US" sz="2000">
                <a:solidFill>
                  <a:prstClr val="black"/>
                </a:solidFill>
                <a:latin typeface="Ebrima" panose="02000000000000000000" pitchFamily="2" charset="0"/>
                <a:ea typeface="Ebrima" panose="02000000000000000000" pitchFamily="2" charset="0"/>
                <a:cs typeface="Ebrima" panose="02000000000000000000" pitchFamily="2" charset="0"/>
              </a:rPr>
              <a:t>o specific exclusions</a:t>
            </a:r>
            <a:endParaRPr lang="en-US" sz="20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a:lnSpc>
                <a:spcPct val="120000"/>
              </a:lnSpc>
              <a:buFont typeface="Wingdings" panose="05000000000000000000" pitchFamily="2" charset="2"/>
              <a:buChar char="Ø"/>
              <a:defRPr/>
            </a:pPr>
            <a:endParaRPr lang="en-US" sz="2000" dirty="0">
              <a:solidFill>
                <a:prstClr val="black"/>
              </a:solidFill>
              <a:latin typeface="Ebrima" panose="02000000000000000000" pitchFamily="2" charset="0"/>
              <a:ea typeface="Ebrima" panose="02000000000000000000" pitchFamily="2" charset="0"/>
              <a:cs typeface="Ebrima" panose="02000000000000000000" pitchFamily="2" charset="0"/>
            </a:endParaRPr>
          </a:p>
        </p:txBody>
      </p:sp>
      <p:pic>
        <p:nvPicPr>
          <p:cNvPr id="5" name="Imagem 4">
            <a:extLst>
              <a:ext uri="{FF2B5EF4-FFF2-40B4-BE49-F238E27FC236}">
                <a16:creationId xmlns:a16="http://schemas.microsoft.com/office/drawing/2014/main" id="{73BC84B5-2FB3-E360-21C8-0995FC32BCD3}"/>
              </a:ext>
            </a:extLst>
          </p:cNvPr>
          <p:cNvPicPr>
            <a:picLocks noChangeAspect="1"/>
          </p:cNvPicPr>
          <p:nvPr/>
        </p:nvPicPr>
        <p:blipFill>
          <a:blip r:embed="rId3"/>
          <a:stretch>
            <a:fillRect/>
          </a:stretch>
        </p:blipFill>
        <p:spPr>
          <a:xfrm>
            <a:off x="0" y="4817"/>
            <a:ext cx="1493649" cy="841321"/>
          </a:xfrm>
          <a:prstGeom prst="rect">
            <a:avLst/>
          </a:prstGeom>
        </p:spPr>
      </p:pic>
    </p:spTree>
    <p:extLst>
      <p:ext uri="{BB962C8B-B14F-4D97-AF65-F5344CB8AC3E}">
        <p14:creationId xmlns:p14="http://schemas.microsoft.com/office/powerpoint/2010/main" val="3627506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2D2C2A-3A7C-D479-3FB8-9A364964C64A}"/>
              </a:ext>
            </a:extLst>
          </p:cNvPr>
          <p:cNvSpPr>
            <a:spLocks noGrp="1"/>
          </p:cNvSpPr>
          <p:nvPr>
            <p:ph type="title"/>
          </p:nvPr>
        </p:nvSpPr>
        <p:spPr/>
        <p:txBody>
          <a:bodyPr>
            <a:normAutofit/>
          </a:bodyPr>
          <a:lstStyle/>
          <a:p>
            <a:r>
              <a:rPr lang="pt-BR" sz="2400" b="1" dirty="0">
                <a:latin typeface="Ebrima" panose="02000000000000000000" pitchFamily="2" charset="0"/>
                <a:ea typeface="Ebrima" panose="02000000000000000000" pitchFamily="2" charset="0"/>
                <a:cs typeface="Ebrima" panose="02000000000000000000" pitchFamily="2" charset="0"/>
              </a:rPr>
              <a:t>MSC/IMO MASS CODE</a:t>
            </a:r>
          </a:p>
        </p:txBody>
      </p:sp>
      <p:sp>
        <p:nvSpPr>
          <p:cNvPr id="3" name="Espaço Reservado para Conteúdo 2">
            <a:extLst>
              <a:ext uri="{FF2B5EF4-FFF2-40B4-BE49-F238E27FC236}">
                <a16:creationId xmlns:a16="http://schemas.microsoft.com/office/drawing/2014/main" id="{F1D92DDF-1D4D-061B-B6CB-49DB006D1D8E}"/>
              </a:ext>
            </a:extLst>
          </p:cNvPr>
          <p:cNvSpPr>
            <a:spLocks noGrp="1"/>
          </p:cNvSpPr>
          <p:nvPr>
            <p:ph idx="1"/>
          </p:nvPr>
        </p:nvSpPr>
        <p:spPr>
          <a:xfrm>
            <a:off x="800100" y="1417639"/>
            <a:ext cx="7569200" cy="4906962"/>
          </a:xfrm>
        </p:spPr>
        <p:txBody>
          <a:bodyPr>
            <a:normAutofit lnSpcReduction="10000"/>
          </a:bodyPr>
          <a:lstStyle/>
          <a:p>
            <a:pPr>
              <a:buNone/>
            </a:pPr>
            <a:r>
              <a:rPr lang="en-US" sz="2000" b="1" dirty="0">
                <a:latin typeface="Ebrima" panose="02000000000000000000" pitchFamily="2" charset="0"/>
                <a:ea typeface="Ebrima" panose="02000000000000000000" pitchFamily="2" charset="0"/>
                <a:cs typeface="Ebrima" panose="02000000000000000000" pitchFamily="2" charset="0"/>
              </a:rPr>
              <a:t>Principles</a:t>
            </a:r>
          </a:p>
          <a:p>
            <a:pPr>
              <a:lnSpc>
                <a:spcPct val="150000"/>
              </a:lnSpc>
              <a:buFont typeface="Wingdings" panose="05000000000000000000" pitchFamily="2" charset="2"/>
              <a:buChar char="Ø"/>
            </a:pPr>
            <a:r>
              <a:rPr lang="en-US" sz="2000" dirty="0">
                <a:latin typeface="Ebrima" panose="02000000000000000000" pitchFamily="2" charset="0"/>
                <a:ea typeface="Ebrima" panose="02000000000000000000" pitchFamily="2" charset="0"/>
                <a:cs typeface="Ebrima" panose="02000000000000000000" pitchFamily="2" charset="0"/>
              </a:rPr>
              <a:t>Supplementary to IMO instruments </a:t>
            </a:r>
          </a:p>
          <a:p>
            <a:pPr>
              <a:lnSpc>
                <a:spcPct val="150000"/>
              </a:lnSpc>
              <a:buFont typeface="Wingdings" panose="05000000000000000000" pitchFamily="2" charset="2"/>
              <a:buChar char="Ø"/>
            </a:pPr>
            <a:r>
              <a:rPr lang="en-US" sz="2000" dirty="0">
                <a:latin typeface="Ebrima" panose="02000000000000000000" pitchFamily="2" charset="0"/>
                <a:ea typeface="Ebrima" panose="02000000000000000000" pitchFamily="2" charset="0"/>
                <a:cs typeface="Ebrima" panose="02000000000000000000" pitchFamily="2" charset="0"/>
              </a:rPr>
              <a:t>Holistic application </a:t>
            </a:r>
          </a:p>
          <a:p>
            <a:pPr>
              <a:lnSpc>
                <a:spcPct val="150000"/>
              </a:lnSpc>
              <a:buFont typeface="Wingdings" panose="05000000000000000000" pitchFamily="2" charset="2"/>
              <a:buChar char="Ø"/>
            </a:pPr>
            <a:r>
              <a:rPr lang="en-US" sz="2000" dirty="0">
                <a:latin typeface="Ebrima" panose="02000000000000000000" pitchFamily="2" charset="0"/>
                <a:ea typeface="Ebrima" panose="02000000000000000000" pitchFamily="2" charset="0"/>
                <a:cs typeface="Ebrima" panose="02000000000000000000" pitchFamily="2" charset="0"/>
              </a:rPr>
              <a:t>Goal-based approach (rather than prescriptive rules) </a:t>
            </a:r>
          </a:p>
          <a:p>
            <a:pPr>
              <a:lnSpc>
                <a:spcPct val="150000"/>
              </a:lnSpc>
              <a:buFont typeface="Wingdings" panose="05000000000000000000" pitchFamily="2" charset="2"/>
              <a:buChar char="Ø"/>
            </a:pPr>
            <a:r>
              <a:rPr lang="en-US" sz="2000" dirty="0">
                <a:latin typeface="Ebrima" panose="02000000000000000000" pitchFamily="2" charset="0"/>
                <a:ea typeface="Ebrima" panose="02000000000000000000" pitchFamily="2" charset="0"/>
                <a:cs typeface="Ebrima" panose="02000000000000000000" pitchFamily="2" charset="0"/>
              </a:rPr>
              <a:t>Initially non-mandatory</a:t>
            </a:r>
          </a:p>
          <a:p>
            <a:pPr marL="0" indent="0">
              <a:lnSpc>
                <a:spcPct val="150000"/>
              </a:lnSpc>
              <a:buNone/>
            </a:pPr>
            <a:r>
              <a:rPr lang="en-US" sz="2000" b="1" dirty="0">
                <a:latin typeface="Ebrima" panose="02000000000000000000" pitchFamily="2" charset="0"/>
                <a:ea typeface="Ebrima" panose="02000000000000000000" pitchFamily="2" charset="0"/>
                <a:cs typeface="Ebrima" panose="02000000000000000000" pitchFamily="2" charset="0"/>
              </a:rPr>
              <a:t>	</a:t>
            </a:r>
          </a:p>
          <a:p>
            <a:pPr marL="0" indent="0">
              <a:lnSpc>
                <a:spcPct val="150000"/>
              </a:lnSpc>
              <a:buNone/>
            </a:pPr>
            <a:r>
              <a:rPr lang="en-US" sz="2000" b="1" dirty="0">
                <a:latin typeface="Ebrima" panose="02000000000000000000" pitchFamily="2" charset="0"/>
                <a:ea typeface="Ebrima" panose="02000000000000000000" pitchFamily="2" charset="0"/>
                <a:cs typeface="Ebrima" panose="02000000000000000000" pitchFamily="2" charset="0"/>
              </a:rPr>
              <a:t>Timeline</a:t>
            </a:r>
          </a:p>
          <a:p>
            <a:pPr marL="0" indent="0">
              <a:lnSpc>
                <a:spcPct val="150000"/>
              </a:lnSpc>
              <a:buNone/>
            </a:pPr>
            <a:r>
              <a:rPr lang="en-US" sz="2000" dirty="0">
                <a:latin typeface="Ebrima" panose="02000000000000000000" pitchFamily="2" charset="0"/>
                <a:ea typeface="Ebrima" panose="02000000000000000000" pitchFamily="2" charset="0"/>
                <a:cs typeface="Ebrima" panose="02000000000000000000" pitchFamily="2" charset="0"/>
              </a:rPr>
              <a:t>Non-mandatory phase: May 2026 </a:t>
            </a:r>
          </a:p>
          <a:p>
            <a:pPr marL="0" indent="0">
              <a:lnSpc>
                <a:spcPct val="150000"/>
              </a:lnSpc>
              <a:buNone/>
            </a:pPr>
            <a:r>
              <a:rPr lang="en-US" sz="2000" dirty="0">
                <a:latin typeface="Ebrima" panose="02000000000000000000" pitchFamily="2" charset="0"/>
                <a:ea typeface="Ebrima" panose="02000000000000000000" pitchFamily="2" charset="0"/>
                <a:cs typeface="Ebrima" panose="02000000000000000000" pitchFamily="2" charset="0"/>
              </a:rPr>
              <a:t>Mandatory adoption: 1 July 2030 </a:t>
            </a:r>
          </a:p>
          <a:p>
            <a:pPr marL="0" indent="0">
              <a:lnSpc>
                <a:spcPct val="150000"/>
              </a:lnSpc>
              <a:buNone/>
            </a:pPr>
            <a:r>
              <a:rPr lang="en-US" sz="2000" dirty="0">
                <a:latin typeface="Ebrima" panose="02000000000000000000" pitchFamily="2" charset="0"/>
                <a:ea typeface="Ebrima" panose="02000000000000000000" pitchFamily="2" charset="0"/>
                <a:cs typeface="Ebrima" panose="02000000000000000000" pitchFamily="2" charset="0"/>
              </a:rPr>
              <a:t>Entry into force: 1 January 2032 </a:t>
            </a:r>
          </a:p>
          <a:p>
            <a:pPr marL="0" indent="0">
              <a:lnSpc>
                <a:spcPct val="150000"/>
              </a:lnSpc>
              <a:buNone/>
            </a:pPr>
            <a:endParaRPr lang="en-US" sz="2000" dirty="0">
              <a:latin typeface="Ebrima" panose="02000000000000000000" pitchFamily="2" charset="0"/>
              <a:ea typeface="Ebrima" panose="02000000000000000000" pitchFamily="2" charset="0"/>
              <a:cs typeface="Ebrima" panose="02000000000000000000" pitchFamily="2" charset="0"/>
            </a:endParaRPr>
          </a:p>
          <a:p>
            <a:pPr marL="0" indent="0">
              <a:lnSpc>
                <a:spcPct val="150000"/>
              </a:lnSpc>
              <a:buNone/>
            </a:pPr>
            <a:endParaRPr lang="pt-BR" sz="2000" dirty="0">
              <a:latin typeface="Ebrima" panose="02000000000000000000" pitchFamily="2" charset="0"/>
              <a:ea typeface="Ebrima" panose="02000000000000000000" pitchFamily="2" charset="0"/>
              <a:cs typeface="Ebrima" panose="02000000000000000000" pitchFamily="2" charset="0"/>
            </a:endParaRPr>
          </a:p>
        </p:txBody>
      </p:sp>
      <p:pic>
        <p:nvPicPr>
          <p:cNvPr id="5" name="Imagem 4">
            <a:extLst>
              <a:ext uri="{FF2B5EF4-FFF2-40B4-BE49-F238E27FC236}">
                <a16:creationId xmlns:a16="http://schemas.microsoft.com/office/drawing/2014/main" id="{E17C7E92-2ED1-9092-C559-8E6C41EB8673}"/>
              </a:ext>
            </a:extLst>
          </p:cNvPr>
          <p:cNvPicPr>
            <a:picLocks noChangeAspect="1"/>
          </p:cNvPicPr>
          <p:nvPr/>
        </p:nvPicPr>
        <p:blipFill>
          <a:blip r:embed="rId3"/>
          <a:stretch>
            <a:fillRect/>
          </a:stretch>
        </p:blipFill>
        <p:spPr>
          <a:xfrm>
            <a:off x="0" y="0"/>
            <a:ext cx="1493649" cy="841321"/>
          </a:xfrm>
          <a:prstGeom prst="rect">
            <a:avLst/>
          </a:prstGeom>
        </p:spPr>
      </p:pic>
    </p:spTree>
    <p:extLst>
      <p:ext uri="{BB962C8B-B14F-4D97-AF65-F5344CB8AC3E}">
        <p14:creationId xmlns:p14="http://schemas.microsoft.com/office/powerpoint/2010/main" val="2399080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FDF3D8-3AC1-3F57-B75D-11CA71C2C87D}"/>
              </a:ext>
            </a:extLst>
          </p:cNvPr>
          <p:cNvSpPr>
            <a:spLocks noGrp="1"/>
          </p:cNvSpPr>
          <p:nvPr>
            <p:ph type="title"/>
          </p:nvPr>
        </p:nvSpPr>
        <p:spPr/>
        <p:txBody>
          <a:bodyPr>
            <a:normAutofit fontScale="90000"/>
          </a:bodyPr>
          <a:lstStyle/>
          <a:p>
            <a:r>
              <a:rPr lang="pt-BR" sz="2400" b="1" dirty="0">
                <a:latin typeface="Ebrima" panose="02000000000000000000" pitchFamily="2" charset="0"/>
                <a:ea typeface="Ebrima" panose="02000000000000000000" pitchFamily="2" charset="0"/>
                <a:cs typeface="Ebrima" panose="02000000000000000000" pitchFamily="2" charset="0"/>
              </a:rPr>
              <a:t>MARITIME LEGAL FRAMEWORK </a:t>
            </a:r>
            <a:br>
              <a:rPr lang="pt-BR" sz="2400" b="1" dirty="0">
                <a:latin typeface="Ebrima" panose="02000000000000000000" pitchFamily="2" charset="0"/>
                <a:ea typeface="Ebrima" panose="02000000000000000000" pitchFamily="2" charset="0"/>
                <a:cs typeface="Ebrima" panose="02000000000000000000" pitchFamily="2" charset="0"/>
              </a:rPr>
            </a:br>
            <a:r>
              <a:rPr lang="pt-BR" sz="2400" b="1" dirty="0">
                <a:latin typeface="Ebrima" panose="02000000000000000000" pitchFamily="2" charset="0"/>
                <a:ea typeface="Ebrima" panose="02000000000000000000" pitchFamily="2" charset="0"/>
                <a:cs typeface="Ebrima" panose="02000000000000000000" pitchFamily="2" charset="0"/>
              </a:rPr>
              <a:t>(NORWAY)</a:t>
            </a:r>
            <a:br>
              <a:rPr lang="pt-BR" sz="2400" b="1" dirty="0">
                <a:latin typeface="Ebrima" panose="02000000000000000000" pitchFamily="2" charset="0"/>
                <a:ea typeface="Ebrima" panose="02000000000000000000" pitchFamily="2" charset="0"/>
                <a:cs typeface="Ebrima" panose="02000000000000000000" pitchFamily="2" charset="0"/>
              </a:rPr>
            </a:br>
            <a:endParaRPr lang="pt-BR" sz="2400" b="1" dirty="0">
              <a:latin typeface="Ebrima" panose="02000000000000000000" pitchFamily="2" charset="0"/>
              <a:ea typeface="Ebrima" panose="02000000000000000000" pitchFamily="2" charset="0"/>
              <a:cs typeface="Ebrima" panose="02000000000000000000" pitchFamily="2" charset="0"/>
            </a:endParaRPr>
          </a:p>
        </p:txBody>
      </p:sp>
      <p:sp>
        <p:nvSpPr>
          <p:cNvPr id="3" name="Espaço Reservado para Conteúdo 2">
            <a:extLst>
              <a:ext uri="{FF2B5EF4-FFF2-40B4-BE49-F238E27FC236}">
                <a16:creationId xmlns:a16="http://schemas.microsoft.com/office/drawing/2014/main" id="{992285BD-609A-5F6F-B0F4-E88EDF09B2D4}"/>
              </a:ext>
            </a:extLst>
          </p:cNvPr>
          <p:cNvSpPr>
            <a:spLocks noGrp="1"/>
          </p:cNvSpPr>
          <p:nvPr>
            <p:ph idx="1"/>
          </p:nvPr>
        </p:nvSpPr>
        <p:spPr>
          <a:xfrm>
            <a:off x="457200" y="1163638"/>
            <a:ext cx="8229600" cy="5165724"/>
          </a:xfrm>
        </p:spPr>
        <p:txBody>
          <a:bodyPr>
            <a:normAutofit fontScale="85000" lnSpcReduction="20000"/>
          </a:bodyPr>
          <a:lstStyle/>
          <a:p>
            <a:pPr>
              <a:lnSpc>
                <a:spcPct val="160000"/>
              </a:lnSpc>
              <a:buNone/>
            </a:pPr>
            <a:r>
              <a:rPr lang="en-US" sz="2400" b="1" dirty="0">
                <a:latin typeface="Ebrima" panose="02000000000000000000" pitchFamily="2" charset="0"/>
                <a:ea typeface="Ebrima" panose="02000000000000000000" pitchFamily="2" charset="0"/>
                <a:cs typeface="Ebrima" panose="02000000000000000000" pitchFamily="2" charset="0"/>
              </a:rPr>
              <a:t>Legal Framework</a:t>
            </a:r>
            <a:endParaRPr lang="en-US" sz="2400" dirty="0">
              <a:latin typeface="Ebrima" panose="02000000000000000000" pitchFamily="2" charset="0"/>
              <a:ea typeface="Ebrima" panose="02000000000000000000" pitchFamily="2" charset="0"/>
              <a:cs typeface="Ebrima" panose="02000000000000000000" pitchFamily="2" charset="0"/>
            </a:endParaRPr>
          </a:p>
          <a:p>
            <a:pPr>
              <a:lnSpc>
                <a:spcPct val="160000"/>
              </a:lnSpc>
              <a:buFont typeface="Arial" panose="020B0604020202020204" pitchFamily="34" charset="0"/>
              <a:buChar char="•"/>
            </a:pPr>
            <a:r>
              <a:rPr lang="en-US" sz="2400" dirty="0">
                <a:latin typeface="Ebrima" panose="02000000000000000000" pitchFamily="2" charset="0"/>
                <a:ea typeface="Ebrima" panose="02000000000000000000" pitchFamily="2" charset="0"/>
                <a:cs typeface="Ebrima" panose="02000000000000000000" pitchFamily="2" charset="0"/>
              </a:rPr>
              <a:t>Constitution (1814) </a:t>
            </a:r>
          </a:p>
          <a:p>
            <a:pPr>
              <a:lnSpc>
                <a:spcPct val="160000"/>
              </a:lnSpc>
              <a:buFont typeface="Arial" panose="020B0604020202020204" pitchFamily="34" charset="0"/>
              <a:buChar char="•"/>
            </a:pPr>
            <a:r>
              <a:rPr lang="en-US" sz="2400" dirty="0">
                <a:latin typeface="Ebrima" panose="02000000000000000000" pitchFamily="2" charset="0"/>
                <a:ea typeface="Ebrima" panose="02000000000000000000" pitchFamily="2" charset="0"/>
                <a:cs typeface="Ebrima" panose="02000000000000000000" pitchFamily="2" charset="0"/>
              </a:rPr>
              <a:t>Norwegian Maritime Code (1994) </a:t>
            </a:r>
          </a:p>
          <a:p>
            <a:pPr>
              <a:lnSpc>
                <a:spcPct val="160000"/>
              </a:lnSpc>
              <a:buFont typeface="Arial" panose="020B0604020202020204" pitchFamily="34" charset="0"/>
              <a:buChar char="•"/>
            </a:pPr>
            <a:r>
              <a:rPr lang="en-US" sz="2400" dirty="0">
                <a:latin typeface="Ebrima" panose="02000000000000000000" pitchFamily="2" charset="0"/>
                <a:ea typeface="Ebrima" panose="02000000000000000000" pitchFamily="2" charset="0"/>
                <a:cs typeface="Ebrima" panose="02000000000000000000" pitchFamily="2" charset="0"/>
              </a:rPr>
              <a:t>Ship Safety and Security Act (2007) </a:t>
            </a:r>
          </a:p>
          <a:p>
            <a:pPr>
              <a:lnSpc>
                <a:spcPct val="160000"/>
              </a:lnSpc>
              <a:buFont typeface="Arial" panose="020B0604020202020204" pitchFamily="34" charset="0"/>
              <a:buChar char="•"/>
            </a:pPr>
            <a:r>
              <a:rPr lang="en-US" sz="2400" dirty="0">
                <a:latin typeface="Ebrima" panose="02000000000000000000" pitchFamily="2" charset="0"/>
                <a:ea typeface="Ebrima" panose="02000000000000000000" pitchFamily="2" charset="0"/>
                <a:cs typeface="Ebrima" panose="02000000000000000000" pitchFamily="2" charset="0"/>
              </a:rPr>
              <a:t>International maritime conventions incorporated into domestic law </a:t>
            </a:r>
          </a:p>
          <a:p>
            <a:pPr>
              <a:lnSpc>
                <a:spcPct val="160000"/>
              </a:lnSpc>
              <a:buNone/>
            </a:pPr>
            <a:r>
              <a:rPr lang="en-US" sz="2400" b="1" dirty="0">
                <a:latin typeface="Ebrima" panose="02000000000000000000" pitchFamily="2" charset="0"/>
                <a:ea typeface="Ebrima" panose="02000000000000000000" pitchFamily="2" charset="0"/>
                <a:cs typeface="Ebrima" panose="02000000000000000000" pitchFamily="2" charset="0"/>
              </a:rPr>
              <a:t>Regulatory Framework</a:t>
            </a:r>
            <a:endParaRPr lang="en-US" sz="2400" dirty="0">
              <a:latin typeface="Ebrima" panose="02000000000000000000" pitchFamily="2" charset="0"/>
              <a:ea typeface="Ebrima" panose="02000000000000000000" pitchFamily="2" charset="0"/>
              <a:cs typeface="Ebrima" panose="02000000000000000000" pitchFamily="2" charset="0"/>
            </a:endParaRPr>
          </a:p>
          <a:p>
            <a:pPr>
              <a:lnSpc>
                <a:spcPct val="160000"/>
              </a:lnSpc>
              <a:buFont typeface="Arial" panose="020B0604020202020204" pitchFamily="34" charset="0"/>
              <a:buChar char="•"/>
            </a:pPr>
            <a:r>
              <a:rPr lang="en-US" sz="2400" dirty="0">
                <a:latin typeface="Ebrima" panose="02000000000000000000" pitchFamily="2" charset="0"/>
                <a:ea typeface="Ebrima" panose="02000000000000000000" pitchFamily="2" charset="0"/>
                <a:cs typeface="Ebrima" panose="02000000000000000000" pitchFamily="2" charset="0"/>
              </a:rPr>
              <a:t>Manning Regulation n. 666 (2009) </a:t>
            </a:r>
          </a:p>
          <a:p>
            <a:pPr>
              <a:lnSpc>
                <a:spcPct val="160000"/>
              </a:lnSpc>
              <a:buFont typeface="Arial" panose="020B0604020202020204" pitchFamily="34" charset="0"/>
              <a:buChar char="•"/>
            </a:pPr>
            <a:r>
              <a:rPr lang="en-US" sz="2400" dirty="0">
                <a:latin typeface="Ebrima" panose="02000000000000000000" pitchFamily="2" charset="0"/>
                <a:ea typeface="Ebrima" panose="02000000000000000000" pitchFamily="2" charset="0"/>
                <a:cs typeface="Ebrima" panose="02000000000000000000" pitchFamily="2" charset="0"/>
              </a:rPr>
              <a:t>Circular Series V – RSV 12 (2020) (MASS)</a:t>
            </a:r>
          </a:p>
          <a:p>
            <a:pPr>
              <a:lnSpc>
                <a:spcPct val="160000"/>
              </a:lnSpc>
              <a:buNone/>
            </a:pPr>
            <a:r>
              <a:rPr lang="en-US" sz="2400" b="1" dirty="0">
                <a:latin typeface="Ebrima" panose="02000000000000000000" pitchFamily="2" charset="0"/>
                <a:ea typeface="Ebrima" panose="02000000000000000000" pitchFamily="2" charset="0"/>
                <a:cs typeface="Ebrima" panose="02000000000000000000" pitchFamily="2" charset="0"/>
              </a:rPr>
              <a:t>Interpretation</a:t>
            </a:r>
            <a:endParaRPr lang="en-US" sz="2400" dirty="0">
              <a:latin typeface="Ebrima" panose="02000000000000000000" pitchFamily="2" charset="0"/>
              <a:ea typeface="Ebrima" panose="02000000000000000000" pitchFamily="2" charset="0"/>
              <a:cs typeface="Ebrima" panose="02000000000000000000" pitchFamily="2" charset="0"/>
            </a:endParaRPr>
          </a:p>
          <a:p>
            <a:pPr>
              <a:lnSpc>
                <a:spcPct val="160000"/>
              </a:lnSpc>
              <a:buFont typeface="Arial" panose="020B0604020202020204" pitchFamily="34" charset="0"/>
              <a:buChar char="•"/>
            </a:pPr>
            <a:r>
              <a:rPr lang="en-US" sz="2400" dirty="0">
                <a:latin typeface="Ebrima" panose="02000000000000000000" pitchFamily="2" charset="0"/>
                <a:ea typeface="Ebrima" panose="02000000000000000000" pitchFamily="2" charset="0"/>
                <a:cs typeface="Ebrima" panose="02000000000000000000" pitchFamily="2" charset="0"/>
              </a:rPr>
              <a:t>Case law and legal doctrine</a:t>
            </a:r>
          </a:p>
          <a:p>
            <a:endParaRPr lang="pt-BR" dirty="0"/>
          </a:p>
        </p:txBody>
      </p:sp>
      <p:pic>
        <p:nvPicPr>
          <p:cNvPr id="5" name="Imagem 4">
            <a:extLst>
              <a:ext uri="{FF2B5EF4-FFF2-40B4-BE49-F238E27FC236}">
                <a16:creationId xmlns:a16="http://schemas.microsoft.com/office/drawing/2014/main" id="{625511EB-3B0E-9A1C-3AF1-E3AFF1124392}"/>
              </a:ext>
            </a:extLst>
          </p:cNvPr>
          <p:cNvPicPr>
            <a:picLocks noChangeAspect="1"/>
          </p:cNvPicPr>
          <p:nvPr/>
        </p:nvPicPr>
        <p:blipFill>
          <a:blip r:embed="rId2"/>
          <a:stretch>
            <a:fillRect/>
          </a:stretch>
        </p:blipFill>
        <p:spPr>
          <a:xfrm>
            <a:off x="0" y="17517"/>
            <a:ext cx="1493649" cy="841321"/>
          </a:xfrm>
          <a:prstGeom prst="rect">
            <a:avLst/>
          </a:prstGeom>
        </p:spPr>
      </p:pic>
    </p:spTree>
    <p:extLst>
      <p:ext uri="{BB962C8B-B14F-4D97-AF65-F5344CB8AC3E}">
        <p14:creationId xmlns:p14="http://schemas.microsoft.com/office/powerpoint/2010/main" val="3462858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F477CE6-3F05-8CE1-9170-80EC8988DE03}"/>
              </a:ext>
            </a:extLst>
          </p:cNvPr>
          <p:cNvSpPr>
            <a:spLocks noGrp="1"/>
          </p:cNvSpPr>
          <p:nvPr>
            <p:ph type="title"/>
          </p:nvPr>
        </p:nvSpPr>
        <p:spPr>
          <a:xfrm>
            <a:off x="457200" y="206429"/>
            <a:ext cx="8229600" cy="841321"/>
          </a:xfrm>
        </p:spPr>
        <p:txBody>
          <a:bodyPr>
            <a:normAutofit/>
          </a:bodyPr>
          <a:lstStyle/>
          <a:p>
            <a:r>
              <a:rPr lang="pt-BR" sz="2400" b="1" dirty="0">
                <a:latin typeface="Ebrima" panose="02000000000000000000" pitchFamily="2" charset="0"/>
                <a:ea typeface="Ebrima" panose="02000000000000000000" pitchFamily="2" charset="0"/>
                <a:cs typeface="Ebrima" panose="02000000000000000000" pitchFamily="2" charset="0"/>
              </a:rPr>
              <a:t>CASE LAW</a:t>
            </a:r>
            <a:br>
              <a:rPr lang="pt-BR" sz="2400" b="1" dirty="0">
                <a:latin typeface="Ebrima" panose="02000000000000000000" pitchFamily="2" charset="0"/>
                <a:ea typeface="Ebrima" panose="02000000000000000000" pitchFamily="2" charset="0"/>
                <a:cs typeface="Ebrima" panose="02000000000000000000" pitchFamily="2" charset="0"/>
              </a:rPr>
            </a:br>
            <a:r>
              <a:rPr lang="pt-BR" sz="2400" b="1" dirty="0">
                <a:latin typeface="Ebrima" panose="02000000000000000000" pitchFamily="2" charset="0"/>
                <a:ea typeface="Ebrima" panose="02000000000000000000" pitchFamily="2" charset="0"/>
                <a:cs typeface="Ebrima" panose="02000000000000000000" pitchFamily="2" charset="0"/>
              </a:rPr>
              <a:t> (NORWAY)</a:t>
            </a:r>
          </a:p>
        </p:txBody>
      </p:sp>
      <p:sp>
        <p:nvSpPr>
          <p:cNvPr id="3" name="Espaço Reservado para Conteúdo 2">
            <a:extLst>
              <a:ext uri="{FF2B5EF4-FFF2-40B4-BE49-F238E27FC236}">
                <a16:creationId xmlns:a16="http://schemas.microsoft.com/office/drawing/2014/main" id="{1E3480DC-C266-1EAC-64C5-EA6E68B58F7E}"/>
              </a:ext>
            </a:extLst>
          </p:cNvPr>
          <p:cNvSpPr>
            <a:spLocks noGrp="1"/>
          </p:cNvSpPr>
          <p:nvPr>
            <p:ph idx="1"/>
          </p:nvPr>
        </p:nvSpPr>
        <p:spPr>
          <a:xfrm>
            <a:off x="457200" y="1244600"/>
            <a:ext cx="8229600" cy="5338762"/>
          </a:xfrm>
        </p:spPr>
        <p:txBody>
          <a:bodyPr>
            <a:normAutofit fontScale="92500" lnSpcReduction="10000"/>
          </a:bodyPr>
          <a:lstStyle/>
          <a:p>
            <a:pPr>
              <a:lnSpc>
                <a:spcPct val="200000"/>
              </a:lnSpc>
              <a:buNone/>
            </a:pPr>
            <a:r>
              <a:rPr lang="en-US" sz="2000" b="1" dirty="0">
                <a:latin typeface="Ebrima" panose="02000000000000000000" pitchFamily="2" charset="0"/>
                <a:ea typeface="Ebrima" panose="02000000000000000000" pitchFamily="2" charset="0"/>
                <a:cs typeface="Ebrima" panose="02000000000000000000" pitchFamily="2" charset="0"/>
              </a:rPr>
              <a:t>Liability Structure </a:t>
            </a:r>
            <a:endParaRPr lang="en-US" sz="2000" dirty="0">
              <a:latin typeface="Ebrima" panose="02000000000000000000" pitchFamily="2" charset="0"/>
              <a:ea typeface="Ebrima" panose="02000000000000000000" pitchFamily="2" charset="0"/>
              <a:cs typeface="Ebrima" panose="02000000000000000000" pitchFamily="2" charset="0"/>
            </a:endParaRPr>
          </a:p>
          <a:p>
            <a:pPr>
              <a:lnSpc>
                <a:spcPct val="200000"/>
              </a:lnSpc>
              <a:buFont typeface="Arial" panose="020B0604020202020204" pitchFamily="34" charset="0"/>
              <a:buChar char="•"/>
            </a:pPr>
            <a:r>
              <a:rPr lang="en-US" sz="2000" dirty="0">
                <a:latin typeface="Ebrima" panose="02000000000000000000" pitchFamily="2" charset="0"/>
                <a:ea typeface="Ebrima" panose="02000000000000000000" pitchFamily="2" charset="0"/>
                <a:cs typeface="Ebrima" panose="02000000000000000000" pitchFamily="2" charset="0"/>
              </a:rPr>
              <a:t>General rule: fault-based liability (collisions and allisions) </a:t>
            </a:r>
          </a:p>
          <a:p>
            <a:pPr>
              <a:lnSpc>
                <a:spcPct val="200000"/>
              </a:lnSpc>
              <a:buNone/>
            </a:pPr>
            <a:r>
              <a:rPr lang="en-US" sz="2000" b="1" dirty="0">
                <a:latin typeface="Ebrima" panose="02000000000000000000" pitchFamily="2" charset="0"/>
                <a:ea typeface="Ebrima" panose="02000000000000000000" pitchFamily="2" charset="0"/>
                <a:cs typeface="Ebrima" panose="02000000000000000000" pitchFamily="2" charset="0"/>
              </a:rPr>
              <a:t>Exceptions (Case Law)</a:t>
            </a:r>
            <a:endParaRPr lang="en-US" sz="2000" dirty="0">
              <a:latin typeface="Ebrima" panose="02000000000000000000" pitchFamily="2" charset="0"/>
              <a:ea typeface="Ebrima" panose="02000000000000000000" pitchFamily="2" charset="0"/>
              <a:cs typeface="Ebrima" panose="02000000000000000000" pitchFamily="2" charset="0"/>
            </a:endParaRPr>
          </a:p>
          <a:p>
            <a:pPr>
              <a:lnSpc>
                <a:spcPct val="200000"/>
              </a:lnSpc>
            </a:pPr>
            <a:r>
              <a:rPr lang="en-US" sz="2000" dirty="0">
                <a:latin typeface="Ebrima" panose="02000000000000000000" pitchFamily="2" charset="0"/>
                <a:ea typeface="Ebrima" panose="02000000000000000000" pitchFamily="2" charset="0"/>
                <a:cs typeface="Ebrima" panose="02000000000000000000" pitchFamily="2" charset="0"/>
              </a:rPr>
              <a:t>Allisions causing damage to fixed structures (e.g., docks), where a technical failure in the vessel is present: </a:t>
            </a:r>
            <a:r>
              <a:rPr lang="en-US" sz="2000" b="1" dirty="0">
                <a:latin typeface="Ebrima" panose="02000000000000000000" pitchFamily="2" charset="0"/>
                <a:ea typeface="Ebrima" panose="02000000000000000000" pitchFamily="2" charset="0"/>
                <a:cs typeface="Ebrima" panose="02000000000000000000" pitchFamily="2" charset="0"/>
              </a:rPr>
              <a:t>strict liability (exception)</a:t>
            </a:r>
            <a:endParaRPr lang="en-US" sz="2000" dirty="0">
              <a:latin typeface="Ebrima" panose="02000000000000000000" pitchFamily="2" charset="0"/>
              <a:ea typeface="Ebrima" panose="02000000000000000000" pitchFamily="2" charset="0"/>
              <a:cs typeface="Ebrima" panose="02000000000000000000" pitchFamily="2" charset="0"/>
            </a:endParaRPr>
          </a:p>
          <a:p>
            <a:pPr>
              <a:lnSpc>
                <a:spcPct val="200000"/>
              </a:lnSpc>
            </a:pPr>
            <a:r>
              <a:rPr lang="en-US" sz="2000" dirty="0">
                <a:latin typeface="Ebrima" panose="02000000000000000000" pitchFamily="2" charset="0"/>
                <a:ea typeface="Ebrima" panose="02000000000000000000" pitchFamily="2" charset="0"/>
                <a:cs typeface="Ebrima" panose="02000000000000000000" pitchFamily="2" charset="0"/>
              </a:rPr>
              <a:t>When technical failures are not the cause of the allision: </a:t>
            </a:r>
            <a:r>
              <a:rPr lang="en-US" sz="2000" b="1" dirty="0">
                <a:latin typeface="Ebrima" panose="02000000000000000000" pitchFamily="2" charset="0"/>
                <a:ea typeface="Ebrima" panose="02000000000000000000" pitchFamily="2" charset="0"/>
                <a:cs typeface="Ebrima" panose="02000000000000000000" pitchFamily="2" charset="0"/>
              </a:rPr>
              <a:t>fault-based liability</a:t>
            </a:r>
            <a:endParaRPr lang="en-US" sz="2000" dirty="0">
              <a:latin typeface="Ebrima" panose="02000000000000000000" pitchFamily="2" charset="0"/>
              <a:ea typeface="Ebrima" panose="02000000000000000000" pitchFamily="2" charset="0"/>
              <a:cs typeface="Ebrima" panose="02000000000000000000" pitchFamily="2" charset="0"/>
            </a:endParaRPr>
          </a:p>
          <a:p>
            <a:pPr>
              <a:lnSpc>
                <a:spcPct val="200000"/>
              </a:lnSpc>
            </a:pPr>
            <a:r>
              <a:rPr lang="en-US" sz="2000" dirty="0">
                <a:latin typeface="Ebrima" panose="02000000000000000000" pitchFamily="2" charset="0"/>
                <a:ea typeface="Ebrima" panose="02000000000000000000" pitchFamily="2" charset="0"/>
                <a:cs typeface="Ebrima" panose="02000000000000000000" pitchFamily="2" charset="0"/>
              </a:rPr>
              <a:t>Other structures (Submarine U case), even if technical failures of the vessel are the cause: </a:t>
            </a:r>
            <a:r>
              <a:rPr lang="en-US" sz="2000" b="1" dirty="0">
                <a:latin typeface="Ebrima" panose="02000000000000000000" pitchFamily="2" charset="0"/>
                <a:ea typeface="Ebrima" panose="02000000000000000000" pitchFamily="2" charset="0"/>
                <a:cs typeface="Ebrima" panose="02000000000000000000" pitchFamily="2" charset="0"/>
              </a:rPr>
              <a:t>fault-based liability</a:t>
            </a:r>
            <a:endParaRPr lang="en-US" sz="2000" dirty="0">
              <a:latin typeface="Ebrima" panose="02000000000000000000" pitchFamily="2" charset="0"/>
              <a:ea typeface="Ebrima" panose="02000000000000000000" pitchFamily="2" charset="0"/>
              <a:cs typeface="Ebrima" panose="02000000000000000000" pitchFamily="2" charset="0"/>
            </a:endParaRPr>
          </a:p>
          <a:p>
            <a:pPr marL="0" indent="0">
              <a:buNone/>
            </a:pPr>
            <a:endParaRPr lang="pt-BR" dirty="0"/>
          </a:p>
        </p:txBody>
      </p:sp>
      <p:pic>
        <p:nvPicPr>
          <p:cNvPr id="5" name="Imagem 4">
            <a:extLst>
              <a:ext uri="{FF2B5EF4-FFF2-40B4-BE49-F238E27FC236}">
                <a16:creationId xmlns:a16="http://schemas.microsoft.com/office/drawing/2014/main" id="{D973DE9C-EA5F-C47D-823A-81EBA5D8636D}"/>
              </a:ext>
            </a:extLst>
          </p:cNvPr>
          <p:cNvPicPr>
            <a:picLocks noChangeAspect="1"/>
          </p:cNvPicPr>
          <p:nvPr/>
        </p:nvPicPr>
        <p:blipFill>
          <a:blip r:embed="rId2"/>
          <a:stretch>
            <a:fillRect/>
          </a:stretch>
        </p:blipFill>
        <p:spPr>
          <a:xfrm>
            <a:off x="0" y="9579"/>
            <a:ext cx="1444877" cy="841321"/>
          </a:xfrm>
          <a:prstGeom prst="rect">
            <a:avLst/>
          </a:prstGeom>
        </p:spPr>
      </p:pic>
    </p:spTree>
    <p:extLst>
      <p:ext uri="{BB962C8B-B14F-4D97-AF65-F5344CB8AC3E}">
        <p14:creationId xmlns:p14="http://schemas.microsoft.com/office/powerpoint/2010/main" val="530908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FF3BD40-3FC7-09CA-AA21-7D26C81C1C0A}"/>
              </a:ext>
            </a:extLst>
          </p:cNvPr>
          <p:cNvSpPr>
            <a:spLocks noGrp="1"/>
          </p:cNvSpPr>
          <p:nvPr>
            <p:ph type="title"/>
          </p:nvPr>
        </p:nvSpPr>
        <p:spPr>
          <a:xfrm>
            <a:off x="457200" y="274638"/>
            <a:ext cx="8229600" cy="841321"/>
          </a:xfrm>
        </p:spPr>
        <p:txBody>
          <a:bodyPr/>
          <a:lstStyle/>
          <a:p>
            <a:r>
              <a:rPr kumimoji="0" lang="pt-BR" sz="2400" b="1"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LEGAL DOCTRINE</a:t>
            </a:r>
            <a:br>
              <a:rPr kumimoji="0" lang="pt-BR" sz="2400" b="1"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br>
            <a:r>
              <a:rPr kumimoji="0" lang="pt-BR" sz="2400" b="1"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(NORWAY)</a:t>
            </a:r>
            <a:endParaRPr lang="pt-BR" dirty="0"/>
          </a:p>
        </p:txBody>
      </p:sp>
      <p:sp>
        <p:nvSpPr>
          <p:cNvPr id="3" name="Espaço Reservado para Conteúdo 2">
            <a:extLst>
              <a:ext uri="{FF2B5EF4-FFF2-40B4-BE49-F238E27FC236}">
                <a16:creationId xmlns:a16="http://schemas.microsoft.com/office/drawing/2014/main" id="{BE7968B0-F274-EC1D-0665-85582147FC2E}"/>
              </a:ext>
            </a:extLst>
          </p:cNvPr>
          <p:cNvSpPr>
            <a:spLocks noGrp="1"/>
          </p:cNvSpPr>
          <p:nvPr>
            <p:ph idx="1"/>
          </p:nvPr>
        </p:nvSpPr>
        <p:spPr/>
        <p:txBody>
          <a:bodyPr>
            <a:normAutofit lnSpcReduction="10000"/>
          </a:bodyPr>
          <a:lstStyle/>
          <a:p>
            <a:pPr algn="just">
              <a:lnSpc>
                <a:spcPct val="150000"/>
              </a:lnSpc>
              <a:buFont typeface="Wingdings" panose="05000000000000000000" pitchFamily="2" charset="2"/>
              <a:buChar char="Ø"/>
            </a:pPr>
            <a:r>
              <a:rPr lang="pt-BR" sz="2000" b="1" dirty="0" err="1">
                <a:latin typeface="Ebrima" panose="02000000000000000000" pitchFamily="2" charset="0"/>
                <a:ea typeface="Ebrima" panose="02000000000000000000" pitchFamily="2" charset="0"/>
                <a:cs typeface="Ebrima" panose="02000000000000000000" pitchFamily="2" charset="0"/>
              </a:rPr>
              <a:t>Strict</a:t>
            </a:r>
            <a:r>
              <a:rPr lang="pt-BR" sz="2000" b="1" dirty="0">
                <a:latin typeface="Ebrima" panose="02000000000000000000" pitchFamily="2" charset="0"/>
                <a:ea typeface="Ebrima" panose="02000000000000000000" pitchFamily="2" charset="0"/>
                <a:cs typeface="Ebrima" panose="02000000000000000000" pitchFamily="2" charset="0"/>
              </a:rPr>
              <a:t> </a:t>
            </a:r>
            <a:r>
              <a:rPr lang="pt-BR" sz="2000" b="1" dirty="0" err="1">
                <a:latin typeface="Ebrima" panose="02000000000000000000" pitchFamily="2" charset="0"/>
                <a:ea typeface="Ebrima" panose="02000000000000000000" pitchFamily="2" charset="0"/>
                <a:cs typeface="Ebrima" panose="02000000000000000000" pitchFamily="2" charset="0"/>
              </a:rPr>
              <a:t>Liability</a:t>
            </a:r>
            <a:endParaRPr lang="pt-BR" sz="2000" dirty="0">
              <a:latin typeface="Ebrima" panose="02000000000000000000" pitchFamily="2" charset="0"/>
              <a:ea typeface="Ebrima" panose="02000000000000000000" pitchFamily="2" charset="0"/>
              <a:cs typeface="Ebrima" panose="02000000000000000000" pitchFamily="2" charset="0"/>
            </a:endParaRPr>
          </a:p>
          <a:p>
            <a:pPr algn="just">
              <a:lnSpc>
                <a:spcPct val="150000"/>
              </a:lnSpc>
              <a:buFont typeface="Arial" panose="020B0604020202020204" pitchFamily="34" charset="0"/>
              <a:buChar char="•"/>
            </a:pPr>
            <a:r>
              <a:rPr lang="en-US" sz="2000" dirty="0">
                <a:latin typeface="Ebrima" panose="02000000000000000000" pitchFamily="2" charset="0"/>
                <a:ea typeface="Ebrima" panose="02000000000000000000" pitchFamily="2" charset="0"/>
                <a:cs typeface="Ebrima" panose="02000000000000000000" pitchFamily="2" charset="0"/>
              </a:rPr>
              <a:t>Risk arising from business activities</a:t>
            </a:r>
          </a:p>
          <a:p>
            <a:pPr algn="just">
              <a:lnSpc>
                <a:spcPct val="150000"/>
              </a:lnSpc>
              <a:buFont typeface="Arial" panose="020B0604020202020204" pitchFamily="34" charset="0"/>
              <a:buChar char="•"/>
            </a:pPr>
            <a:r>
              <a:rPr lang="en-US" sz="2000" dirty="0">
                <a:latin typeface="Ebrima" panose="02000000000000000000" pitchFamily="2" charset="0"/>
                <a:ea typeface="Ebrima" panose="02000000000000000000" pitchFamily="2" charset="0"/>
                <a:cs typeface="Ebrima" panose="02000000000000000000" pitchFamily="2" charset="0"/>
              </a:rPr>
              <a:t>Continuous, habitual and significant</a:t>
            </a:r>
          </a:p>
          <a:p>
            <a:pPr algn="just">
              <a:lnSpc>
                <a:spcPct val="150000"/>
              </a:lnSpc>
              <a:buFont typeface="Arial" panose="020B0604020202020204" pitchFamily="34" charset="0"/>
              <a:buChar char="•"/>
            </a:pPr>
            <a:r>
              <a:rPr lang="en-US" sz="2000" dirty="0">
                <a:latin typeface="Ebrima" panose="02000000000000000000" pitchFamily="2" charset="0"/>
                <a:ea typeface="Ebrima" panose="02000000000000000000" pitchFamily="2" charset="0"/>
                <a:cs typeface="Ebrima" panose="02000000000000000000" pitchFamily="2" charset="0"/>
              </a:rPr>
              <a:t>Causal link between risk and damage</a:t>
            </a:r>
          </a:p>
          <a:p>
            <a:pPr algn="just">
              <a:lnSpc>
                <a:spcPct val="150000"/>
              </a:lnSpc>
              <a:buFont typeface="Arial" panose="020B0604020202020204" pitchFamily="34" charset="0"/>
              <a:buChar char="•"/>
            </a:pPr>
            <a:r>
              <a:rPr lang="en-US" sz="2000" dirty="0">
                <a:latin typeface="Ebrima" panose="02000000000000000000" pitchFamily="2" charset="0"/>
                <a:ea typeface="Ebrima" panose="02000000000000000000" pitchFamily="2" charset="0"/>
                <a:cs typeface="Ebrima" panose="02000000000000000000" pitchFamily="2" charset="0"/>
              </a:rPr>
              <a:t>Allows for relativization (Svendsen, 2023)</a:t>
            </a:r>
          </a:p>
          <a:p>
            <a:pPr marL="0" indent="0" algn="just">
              <a:lnSpc>
                <a:spcPct val="150000"/>
              </a:lnSpc>
              <a:buNone/>
            </a:pPr>
            <a:endParaRPr lang="pt-BR" sz="2000" dirty="0">
              <a:latin typeface="Ebrima" panose="02000000000000000000" pitchFamily="2" charset="0"/>
              <a:ea typeface="Ebrima" panose="02000000000000000000" pitchFamily="2" charset="0"/>
              <a:cs typeface="Ebrima" panose="02000000000000000000" pitchFamily="2" charset="0"/>
            </a:endParaRPr>
          </a:p>
          <a:p>
            <a:pPr algn="just">
              <a:lnSpc>
                <a:spcPct val="150000"/>
              </a:lnSpc>
              <a:buFont typeface="Wingdings" panose="05000000000000000000" pitchFamily="2" charset="2"/>
              <a:buChar char="Ø"/>
            </a:pPr>
            <a:r>
              <a:rPr lang="pt-BR" sz="2000" b="1" dirty="0" err="1">
                <a:latin typeface="Ebrima" panose="02000000000000000000" pitchFamily="2" charset="0"/>
                <a:ea typeface="Ebrima" panose="02000000000000000000" pitchFamily="2" charset="0"/>
                <a:cs typeface="Ebrima" panose="02000000000000000000" pitchFamily="2" charset="0"/>
              </a:rPr>
              <a:t>Strict</a:t>
            </a:r>
            <a:r>
              <a:rPr lang="pt-BR" sz="2000" b="1" dirty="0">
                <a:latin typeface="Ebrima" panose="02000000000000000000" pitchFamily="2" charset="0"/>
                <a:ea typeface="Ebrima" panose="02000000000000000000" pitchFamily="2" charset="0"/>
                <a:cs typeface="Ebrima" panose="02000000000000000000" pitchFamily="2" charset="0"/>
              </a:rPr>
              <a:t> </a:t>
            </a:r>
            <a:r>
              <a:rPr lang="pt-BR" sz="2000" b="1" dirty="0" err="1">
                <a:latin typeface="Ebrima" panose="02000000000000000000" pitchFamily="2" charset="0"/>
                <a:ea typeface="Ebrima" panose="02000000000000000000" pitchFamily="2" charset="0"/>
                <a:cs typeface="Ebrima" panose="02000000000000000000" pitchFamily="2" charset="0"/>
              </a:rPr>
              <a:t>Liability</a:t>
            </a:r>
            <a:r>
              <a:rPr lang="pt-BR" sz="2000" b="1" dirty="0">
                <a:latin typeface="Ebrima" panose="02000000000000000000" pitchFamily="2" charset="0"/>
                <a:ea typeface="Ebrima" panose="02000000000000000000" pitchFamily="2" charset="0"/>
                <a:cs typeface="Ebrima" panose="02000000000000000000" pitchFamily="2" charset="0"/>
              </a:rPr>
              <a:t> for Business Risk</a:t>
            </a:r>
            <a:endParaRPr lang="pt-BR" sz="2000" dirty="0">
              <a:latin typeface="Ebrima" panose="02000000000000000000" pitchFamily="2" charset="0"/>
              <a:ea typeface="Ebrima" panose="02000000000000000000" pitchFamily="2" charset="0"/>
              <a:cs typeface="Ebrima" panose="02000000000000000000" pitchFamily="2" charset="0"/>
            </a:endParaRPr>
          </a:p>
          <a:p>
            <a:pPr algn="just">
              <a:lnSpc>
                <a:spcPct val="150000"/>
              </a:lnSpc>
              <a:buFont typeface="Arial" panose="020B0604020202020204" pitchFamily="34" charset="0"/>
              <a:buChar char="•"/>
            </a:pPr>
            <a:r>
              <a:rPr lang="pt-BR" sz="2000" dirty="0" err="1">
                <a:latin typeface="Ebrima" panose="02000000000000000000" pitchFamily="2" charset="0"/>
                <a:ea typeface="Ebrima" panose="02000000000000000000" pitchFamily="2" charset="0"/>
                <a:cs typeface="Ebrima" panose="02000000000000000000" pitchFamily="2" charset="0"/>
              </a:rPr>
              <a:t>Arises</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from</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hazardous</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activities</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or</a:t>
            </a:r>
            <a:endParaRPr lang="pt-BR" sz="2000" b="1" dirty="0">
              <a:latin typeface="Ebrima" panose="02000000000000000000" pitchFamily="2" charset="0"/>
              <a:ea typeface="Ebrima" panose="02000000000000000000" pitchFamily="2" charset="0"/>
              <a:cs typeface="Ebrima" panose="02000000000000000000" pitchFamily="2" charset="0"/>
            </a:endParaRPr>
          </a:p>
          <a:p>
            <a:pPr algn="just">
              <a:lnSpc>
                <a:spcPct val="150000"/>
              </a:lnSpc>
              <a:buFont typeface="Arial" panose="020B0604020202020204" pitchFamily="34" charset="0"/>
              <a:buChar char="•"/>
            </a:pPr>
            <a:r>
              <a:rPr lang="pt-BR" sz="2000" dirty="0" err="1">
                <a:latin typeface="Ebrima" panose="02000000000000000000" pitchFamily="2" charset="0"/>
                <a:ea typeface="Ebrima" panose="02000000000000000000" pitchFamily="2" charset="0"/>
                <a:cs typeface="Ebrima" panose="02000000000000000000" pitchFamily="2" charset="0"/>
              </a:rPr>
              <a:t>from</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the</a:t>
            </a:r>
            <a:r>
              <a:rPr lang="pt-BR" sz="2000" dirty="0">
                <a:latin typeface="Ebrima" panose="02000000000000000000" pitchFamily="2" charset="0"/>
                <a:ea typeface="Ebrima" panose="02000000000000000000" pitchFamily="2" charset="0"/>
                <a:cs typeface="Ebrima" panose="02000000000000000000" pitchFamily="2" charset="0"/>
              </a:rPr>
              <a:t> business </a:t>
            </a:r>
            <a:r>
              <a:rPr lang="pt-BR" sz="2000" dirty="0" err="1">
                <a:latin typeface="Ebrima" panose="02000000000000000000" pitchFamily="2" charset="0"/>
                <a:ea typeface="Ebrima" panose="02000000000000000000" pitchFamily="2" charset="0"/>
                <a:cs typeface="Ebrima" panose="02000000000000000000" pitchFamily="2" charset="0"/>
              </a:rPr>
              <a:t>activity</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itself</a:t>
            </a:r>
            <a:r>
              <a:rPr lang="pt-BR" sz="2000" dirty="0">
                <a:latin typeface="Ebrima" panose="02000000000000000000" pitchFamily="2" charset="0"/>
                <a:ea typeface="Ebrima" panose="02000000000000000000" pitchFamily="2" charset="0"/>
                <a:cs typeface="Ebrima" panose="02000000000000000000" pitchFamily="2" charset="0"/>
              </a:rPr>
              <a:t> (</a:t>
            </a:r>
            <a:r>
              <a:rPr lang="pt-BR" sz="2000" dirty="0" err="1">
                <a:latin typeface="Ebrima" panose="02000000000000000000" pitchFamily="2" charset="0"/>
                <a:ea typeface="Ebrima" panose="02000000000000000000" pitchFamily="2" charset="0"/>
                <a:cs typeface="Ebrima" panose="02000000000000000000" pitchFamily="2" charset="0"/>
              </a:rPr>
              <a:t>Falkanger</a:t>
            </a:r>
            <a:r>
              <a:rPr lang="pt-BR" sz="2000" dirty="0">
                <a:latin typeface="Ebrima" panose="02000000000000000000" pitchFamily="2" charset="0"/>
                <a:ea typeface="Ebrima" panose="02000000000000000000" pitchFamily="2" charset="0"/>
                <a:cs typeface="Ebrima" panose="02000000000000000000" pitchFamily="2" charset="0"/>
              </a:rPr>
              <a:t> et al., 2017)</a:t>
            </a:r>
            <a:endParaRPr lang="pt-BR" sz="2000" dirty="0"/>
          </a:p>
        </p:txBody>
      </p:sp>
      <p:pic>
        <p:nvPicPr>
          <p:cNvPr id="5" name="Imagem 4">
            <a:extLst>
              <a:ext uri="{FF2B5EF4-FFF2-40B4-BE49-F238E27FC236}">
                <a16:creationId xmlns:a16="http://schemas.microsoft.com/office/drawing/2014/main" id="{FB18D706-61DA-151C-9558-F679DC2CC8AC}"/>
              </a:ext>
            </a:extLst>
          </p:cNvPr>
          <p:cNvPicPr>
            <a:picLocks noChangeAspect="1"/>
          </p:cNvPicPr>
          <p:nvPr/>
        </p:nvPicPr>
        <p:blipFill>
          <a:blip r:embed="rId3"/>
          <a:stretch>
            <a:fillRect/>
          </a:stretch>
        </p:blipFill>
        <p:spPr>
          <a:xfrm>
            <a:off x="0" y="0"/>
            <a:ext cx="1493649" cy="841321"/>
          </a:xfrm>
          <a:prstGeom prst="rect">
            <a:avLst/>
          </a:prstGeom>
        </p:spPr>
      </p:pic>
    </p:spTree>
    <p:extLst>
      <p:ext uri="{BB962C8B-B14F-4D97-AF65-F5344CB8AC3E}">
        <p14:creationId xmlns:p14="http://schemas.microsoft.com/office/powerpoint/2010/main" val="13751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E7D686-C54F-4130-CE44-2D64E7516F1B}"/>
              </a:ext>
            </a:extLst>
          </p:cNvPr>
          <p:cNvSpPr>
            <a:spLocks noGrp="1"/>
          </p:cNvSpPr>
          <p:nvPr>
            <p:ph type="title"/>
          </p:nvPr>
        </p:nvSpPr>
        <p:spPr>
          <a:xfrm>
            <a:off x="457200" y="274638"/>
            <a:ext cx="8229600" cy="639762"/>
          </a:xfrm>
        </p:spPr>
        <p:txBody>
          <a:bodyPr>
            <a:normAutofit fontScale="90000"/>
          </a:bodyPr>
          <a:lstStyle/>
          <a:p>
            <a:r>
              <a:rPr lang="en-US" sz="2400" b="1" dirty="0">
                <a:latin typeface="Ebrima" panose="02000000000000000000" pitchFamily="2" charset="0"/>
                <a:ea typeface="Ebrima" panose="02000000000000000000" pitchFamily="2" charset="0"/>
                <a:cs typeface="Ebrima" panose="02000000000000000000" pitchFamily="2" charset="0"/>
              </a:rPr>
              <a:t>MARITIME LEGAL FRAMEWORK </a:t>
            </a:r>
            <a:br>
              <a:rPr lang="en-US" sz="2400" b="1" dirty="0">
                <a:latin typeface="Ebrima" panose="02000000000000000000" pitchFamily="2" charset="0"/>
                <a:ea typeface="Ebrima" panose="02000000000000000000" pitchFamily="2" charset="0"/>
                <a:cs typeface="Ebrima" panose="02000000000000000000" pitchFamily="2" charset="0"/>
              </a:rPr>
            </a:br>
            <a:r>
              <a:rPr lang="en-US" sz="2400" b="1" dirty="0">
                <a:latin typeface="Ebrima" panose="02000000000000000000" pitchFamily="2" charset="0"/>
                <a:ea typeface="Ebrima" panose="02000000000000000000" pitchFamily="2" charset="0"/>
                <a:cs typeface="Ebrima" panose="02000000000000000000" pitchFamily="2" charset="0"/>
              </a:rPr>
              <a:t>(UNITED KINGDOM)</a:t>
            </a:r>
            <a:endParaRPr lang="pt-BR" sz="2400" b="1" dirty="0">
              <a:latin typeface="Ebrima" panose="02000000000000000000" pitchFamily="2" charset="0"/>
              <a:ea typeface="Ebrima" panose="02000000000000000000" pitchFamily="2" charset="0"/>
              <a:cs typeface="Ebrima" panose="02000000000000000000" pitchFamily="2" charset="0"/>
            </a:endParaRPr>
          </a:p>
        </p:txBody>
      </p:sp>
      <p:sp>
        <p:nvSpPr>
          <p:cNvPr id="3" name="Espaço Reservado para Conteúdo 2">
            <a:extLst>
              <a:ext uri="{FF2B5EF4-FFF2-40B4-BE49-F238E27FC236}">
                <a16:creationId xmlns:a16="http://schemas.microsoft.com/office/drawing/2014/main" id="{7145359D-2107-F618-E175-44576575423F}"/>
              </a:ext>
            </a:extLst>
          </p:cNvPr>
          <p:cNvSpPr>
            <a:spLocks noGrp="1"/>
          </p:cNvSpPr>
          <p:nvPr>
            <p:ph idx="1"/>
          </p:nvPr>
        </p:nvSpPr>
        <p:spPr>
          <a:xfrm>
            <a:off x="228600" y="1535060"/>
            <a:ext cx="8686800" cy="4853040"/>
          </a:xfrm>
        </p:spPr>
        <p:txBody>
          <a:bodyPr>
            <a:normAutofit fontScale="70000" lnSpcReduction="20000"/>
          </a:bodyPr>
          <a:lstStyle/>
          <a:p>
            <a:pPr>
              <a:lnSpc>
                <a:spcPct val="170000"/>
              </a:lnSpc>
              <a:buNone/>
            </a:pPr>
            <a:r>
              <a:rPr lang="en-US" sz="2600" b="1" dirty="0">
                <a:latin typeface="Ebrima" panose="02000000000000000000" pitchFamily="2" charset="0"/>
                <a:ea typeface="Ebrima" panose="02000000000000000000" pitchFamily="2" charset="0"/>
                <a:cs typeface="Ebrima" panose="02000000000000000000" pitchFamily="2" charset="0"/>
              </a:rPr>
              <a:t>Legal Framework</a:t>
            </a:r>
            <a:endParaRPr lang="en-US" sz="2600" dirty="0">
              <a:latin typeface="Ebrima" panose="02000000000000000000" pitchFamily="2" charset="0"/>
              <a:ea typeface="Ebrima" panose="02000000000000000000" pitchFamily="2" charset="0"/>
              <a:cs typeface="Ebrima" panose="02000000000000000000" pitchFamily="2" charset="0"/>
            </a:endParaRPr>
          </a:p>
          <a:p>
            <a:pPr>
              <a:lnSpc>
                <a:spcPct val="170000"/>
              </a:lnSpc>
              <a:buFont typeface="Wingdings" panose="05000000000000000000" pitchFamily="2" charset="2"/>
              <a:buChar char="Ø"/>
            </a:pPr>
            <a:r>
              <a:rPr lang="en-US" sz="2600" dirty="0">
                <a:latin typeface="Ebrima" panose="02000000000000000000" pitchFamily="2" charset="0"/>
                <a:ea typeface="Ebrima" panose="02000000000000000000" pitchFamily="2" charset="0"/>
                <a:cs typeface="Ebrima" panose="02000000000000000000" pitchFamily="2" charset="0"/>
              </a:rPr>
              <a:t>Constitutional framework (uncodified) </a:t>
            </a:r>
          </a:p>
          <a:p>
            <a:pPr>
              <a:lnSpc>
                <a:spcPct val="170000"/>
              </a:lnSpc>
              <a:buFont typeface="Wingdings" panose="05000000000000000000" pitchFamily="2" charset="2"/>
              <a:buChar char="Ø"/>
            </a:pPr>
            <a:r>
              <a:rPr lang="en-US" sz="2600" dirty="0">
                <a:latin typeface="Ebrima" panose="02000000000000000000" pitchFamily="2" charset="0"/>
                <a:ea typeface="Ebrima" panose="02000000000000000000" pitchFamily="2" charset="0"/>
                <a:cs typeface="Ebrima" panose="02000000000000000000" pitchFamily="2" charset="0"/>
              </a:rPr>
              <a:t>Merchant Shipping Act (1995) </a:t>
            </a:r>
          </a:p>
          <a:p>
            <a:pPr>
              <a:lnSpc>
                <a:spcPct val="170000"/>
              </a:lnSpc>
              <a:buFont typeface="Wingdings" panose="05000000000000000000" pitchFamily="2" charset="2"/>
              <a:buChar char="Ø"/>
            </a:pPr>
            <a:r>
              <a:rPr lang="en-US" sz="2600" dirty="0">
                <a:latin typeface="Ebrima" panose="02000000000000000000" pitchFamily="2" charset="0"/>
                <a:ea typeface="Ebrima" panose="02000000000000000000" pitchFamily="2" charset="0"/>
                <a:cs typeface="Ebrima" panose="02000000000000000000" pitchFamily="2" charset="0"/>
              </a:rPr>
              <a:t>Consumer Protection Act (1987) </a:t>
            </a:r>
          </a:p>
          <a:p>
            <a:pPr>
              <a:lnSpc>
                <a:spcPct val="170000"/>
              </a:lnSpc>
              <a:buFont typeface="Wingdings" panose="05000000000000000000" pitchFamily="2" charset="2"/>
              <a:buChar char="Ø"/>
            </a:pPr>
            <a:r>
              <a:rPr lang="en-US" sz="2600" dirty="0">
                <a:latin typeface="Ebrima" panose="02000000000000000000" pitchFamily="2" charset="0"/>
                <a:ea typeface="Ebrima" panose="02000000000000000000" pitchFamily="2" charset="0"/>
                <a:cs typeface="Ebrima" panose="02000000000000000000" pitchFamily="2" charset="0"/>
              </a:rPr>
              <a:t>International maritime conventions incorporated into domestic law </a:t>
            </a:r>
          </a:p>
          <a:p>
            <a:pPr>
              <a:lnSpc>
                <a:spcPct val="170000"/>
              </a:lnSpc>
              <a:buNone/>
            </a:pPr>
            <a:r>
              <a:rPr lang="en-US" sz="2600" b="1" dirty="0">
                <a:latin typeface="Ebrima" panose="02000000000000000000" pitchFamily="2" charset="0"/>
                <a:ea typeface="Ebrima" panose="02000000000000000000" pitchFamily="2" charset="0"/>
                <a:cs typeface="Ebrima" panose="02000000000000000000" pitchFamily="2" charset="0"/>
              </a:rPr>
              <a:t>Regulatory Framework</a:t>
            </a:r>
            <a:endParaRPr lang="en-US" sz="2600" dirty="0">
              <a:latin typeface="Ebrima" panose="02000000000000000000" pitchFamily="2" charset="0"/>
              <a:ea typeface="Ebrima" panose="02000000000000000000" pitchFamily="2" charset="0"/>
              <a:cs typeface="Ebrima" panose="02000000000000000000" pitchFamily="2" charset="0"/>
            </a:endParaRPr>
          </a:p>
          <a:p>
            <a:pPr>
              <a:lnSpc>
                <a:spcPct val="170000"/>
              </a:lnSpc>
              <a:buFont typeface="Wingdings" panose="05000000000000000000" pitchFamily="2" charset="2"/>
              <a:buChar char="Ø"/>
            </a:pPr>
            <a:r>
              <a:rPr lang="en-US" sz="2600" dirty="0">
                <a:latin typeface="Ebrima" panose="02000000000000000000" pitchFamily="2" charset="0"/>
                <a:ea typeface="Ebrima" panose="02000000000000000000" pitchFamily="2" charset="0"/>
                <a:cs typeface="Ebrima" panose="02000000000000000000" pitchFamily="2" charset="0"/>
              </a:rPr>
              <a:t>Workboat Code (3rd Edition, 2023 – Annex 2: MASS operations up to 24m) </a:t>
            </a:r>
          </a:p>
          <a:p>
            <a:pPr>
              <a:lnSpc>
                <a:spcPct val="170000"/>
              </a:lnSpc>
              <a:buNone/>
            </a:pPr>
            <a:r>
              <a:rPr lang="en-US" sz="2600" b="1" dirty="0">
                <a:latin typeface="Ebrima" panose="02000000000000000000" pitchFamily="2" charset="0"/>
                <a:ea typeface="Ebrima" panose="02000000000000000000" pitchFamily="2" charset="0"/>
                <a:cs typeface="Ebrima" panose="02000000000000000000" pitchFamily="2" charset="0"/>
              </a:rPr>
              <a:t>Interpretation</a:t>
            </a:r>
            <a:endParaRPr lang="en-US" sz="2600" dirty="0">
              <a:latin typeface="Ebrima" panose="02000000000000000000" pitchFamily="2" charset="0"/>
              <a:ea typeface="Ebrima" panose="02000000000000000000" pitchFamily="2" charset="0"/>
              <a:cs typeface="Ebrima" panose="02000000000000000000" pitchFamily="2" charset="0"/>
            </a:endParaRPr>
          </a:p>
          <a:p>
            <a:pPr>
              <a:lnSpc>
                <a:spcPct val="170000"/>
              </a:lnSpc>
              <a:buFont typeface="Wingdings" panose="05000000000000000000" pitchFamily="2" charset="2"/>
              <a:buChar char="Ø"/>
            </a:pPr>
            <a:r>
              <a:rPr lang="en-US" sz="2600" dirty="0">
                <a:latin typeface="Ebrima" panose="02000000000000000000" pitchFamily="2" charset="0"/>
                <a:ea typeface="Ebrima" panose="02000000000000000000" pitchFamily="2" charset="0"/>
                <a:cs typeface="Ebrima" panose="02000000000000000000" pitchFamily="2" charset="0"/>
              </a:rPr>
              <a:t>Common law (binding judicial precedents) </a:t>
            </a:r>
          </a:p>
          <a:p>
            <a:pPr marL="0" indent="0">
              <a:lnSpc>
                <a:spcPct val="170000"/>
              </a:lnSpc>
              <a:buNone/>
            </a:pPr>
            <a:r>
              <a:rPr lang="en-US" sz="2600" b="1" dirty="0">
                <a:highlight>
                  <a:srgbClr val="C0C0C0"/>
                </a:highlight>
                <a:latin typeface="Ebrima" panose="02000000000000000000" pitchFamily="2" charset="0"/>
                <a:ea typeface="Ebrima" panose="02000000000000000000" pitchFamily="2" charset="0"/>
                <a:cs typeface="Ebrima" panose="02000000000000000000" pitchFamily="2" charset="0"/>
              </a:rPr>
              <a:t>Ongoing: Autonomous Maritime Vessels (Regulation) Bill – House of Commons</a:t>
            </a:r>
          </a:p>
        </p:txBody>
      </p:sp>
      <p:pic>
        <p:nvPicPr>
          <p:cNvPr id="5" name="Imagem 4">
            <a:extLst>
              <a:ext uri="{FF2B5EF4-FFF2-40B4-BE49-F238E27FC236}">
                <a16:creationId xmlns:a16="http://schemas.microsoft.com/office/drawing/2014/main" id="{064CB610-A26A-461B-D37D-1EFF27417A3E}"/>
              </a:ext>
            </a:extLst>
          </p:cNvPr>
          <p:cNvPicPr>
            <a:picLocks noChangeAspect="1"/>
          </p:cNvPicPr>
          <p:nvPr/>
        </p:nvPicPr>
        <p:blipFill>
          <a:blip r:embed="rId2"/>
          <a:stretch>
            <a:fillRect/>
          </a:stretch>
        </p:blipFill>
        <p:spPr>
          <a:xfrm>
            <a:off x="0" y="-5503"/>
            <a:ext cx="1493649" cy="841321"/>
          </a:xfrm>
          <a:prstGeom prst="rect">
            <a:avLst/>
          </a:prstGeom>
        </p:spPr>
      </p:pic>
    </p:spTree>
    <p:extLst>
      <p:ext uri="{BB962C8B-B14F-4D97-AF65-F5344CB8AC3E}">
        <p14:creationId xmlns:p14="http://schemas.microsoft.com/office/powerpoint/2010/main" val="682318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D8356D-9A8E-53E5-084C-E9B8F8C88D62}"/>
              </a:ext>
            </a:extLst>
          </p:cNvPr>
          <p:cNvSpPr>
            <a:spLocks noGrp="1"/>
          </p:cNvSpPr>
          <p:nvPr>
            <p:ph type="title"/>
          </p:nvPr>
        </p:nvSpPr>
        <p:spPr>
          <a:xfrm>
            <a:off x="457200" y="274638"/>
            <a:ext cx="8229600" cy="841321"/>
          </a:xfrm>
        </p:spPr>
        <p:txBody>
          <a:bodyPr/>
          <a:lstStyle/>
          <a:p>
            <a:r>
              <a:rPr lang="pt-BR" sz="2400" b="1" dirty="0">
                <a:solidFill>
                  <a:prstClr val="black"/>
                </a:solidFill>
                <a:latin typeface="Ebrima" panose="02000000000000000000" pitchFamily="2" charset="0"/>
                <a:ea typeface="Ebrima" panose="02000000000000000000" pitchFamily="2" charset="0"/>
                <a:cs typeface="Ebrima" panose="02000000000000000000" pitchFamily="2" charset="0"/>
              </a:rPr>
              <a:t>LIABILITY STRUCTURE </a:t>
            </a:r>
            <a:br>
              <a:rPr lang="pt-BR" sz="2400" b="1" dirty="0">
                <a:solidFill>
                  <a:prstClr val="black"/>
                </a:solidFill>
                <a:latin typeface="Ebrima" panose="02000000000000000000" pitchFamily="2" charset="0"/>
                <a:ea typeface="Ebrima" panose="02000000000000000000" pitchFamily="2" charset="0"/>
                <a:cs typeface="Ebrima" panose="02000000000000000000" pitchFamily="2" charset="0"/>
              </a:rPr>
            </a:br>
            <a:r>
              <a:rPr kumimoji="0" lang="pt-BR" sz="2400" b="1"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(UNITED KINGDOM)</a:t>
            </a:r>
            <a:endParaRPr lang="pt-BR" dirty="0"/>
          </a:p>
        </p:txBody>
      </p:sp>
      <p:sp>
        <p:nvSpPr>
          <p:cNvPr id="3" name="Espaço Reservado para Conteúdo 2">
            <a:extLst>
              <a:ext uri="{FF2B5EF4-FFF2-40B4-BE49-F238E27FC236}">
                <a16:creationId xmlns:a16="http://schemas.microsoft.com/office/drawing/2014/main" id="{E3790C98-4CB8-DFAD-2694-B51F656D384F}"/>
              </a:ext>
            </a:extLst>
          </p:cNvPr>
          <p:cNvSpPr>
            <a:spLocks noGrp="1"/>
          </p:cNvSpPr>
          <p:nvPr>
            <p:ph idx="1"/>
          </p:nvPr>
        </p:nvSpPr>
        <p:spPr>
          <a:xfrm>
            <a:off x="152400" y="1600200"/>
            <a:ext cx="8788400" cy="4983162"/>
          </a:xfrm>
        </p:spPr>
        <p:txBody>
          <a:bodyPr>
            <a:normAutofit fontScale="92500"/>
          </a:bodyPr>
          <a:lstStyle/>
          <a:p>
            <a:pPr marL="342900" marR="0" lvl="0" indent="-342900" algn="l" defTabSz="457200" rtl="0" eaLnBrk="1" fontAlgn="auto" latinLnBrk="0" hangingPunct="1">
              <a:lnSpc>
                <a:spcPct val="200000"/>
              </a:lnSpc>
              <a:spcBef>
                <a:spcPct val="20000"/>
              </a:spcBef>
              <a:spcAft>
                <a:spcPts val="0"/>
              </a:spcAft>
              <a:buClrTx/>
              <a:buSzTx/>
              <a:buFont typeface="Wingdings" panose="05000000000000000000" pitchFamily="2" charset="2"/>
              <a:buChar char="Ø"/>
              <a:tabLst/>
              <a:defRPr/>
            </a:pPr>
            <a:r>
              <a:rPr kumimoji="0" lang="en-US" sz="2200" b="0"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No general ‘risk </a:t>
            </a:r>
            <a:r>
              <a:rPr lang="en-US" sz="2200" dirty="0">
                <a:solidFill>
                  <a:prstClr val="black"/>
                </a:solidFill>
                <a:latin typeface="Ebrima" panose="02000000000000000000" pitchFamily="2" charset="0"/>
                <a:ea typeface="Ebrima" panose="02000000000000000000" pitchFamily="2" charset="0"/>
                <a:cs typeface="Ebrima" panose="02000000000000000000" pitchFamily="2" charset="0"/>
              </a:rPr>
              <a:t>t</a:t>
            </a:r>
            <a:r>
              <a:rPr kumimoji="0" lang="en-US" sz="2200" b="0" i="0" u="none" strike="noStrike" kern="1200" cap="none" spc="0" normalizeH="0" baseline="0" noProof="0" dirty="0" err="1">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heory</a:t>
            </a:r>
            <a:r>
              <a:rPr kumimoji="0" lang="en-US" sz="2200" b="0"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 clause (unlike Civil Law systems)</a:t>
            </a:r>
          </a:p>
          <a:p>
            <a:pPr marL="342900" marR="0" lvl="0" indent="-342900" algn="l" defTabSz="457200" rtl="0" eaLnBrk="1" fontAlgn="auto" latinLnBrk="0" hangingPunct="1">
              <a:lnSpc>
                <a:spcPct val="200000"/>
              </a:lnSpc>
              <a:spcBef>
                <a:spcPct val="20000"/>
              </a:spcBef>
              <a:spcAft>
                <a:spcPts val="0"/>
              </a:spcAft>
              <a:buClrTx/>
              <a:buSzTx/>
              <a:buFont typeface="Wingdings" panose="05000000000000000000" pitchFamily="2" charset="2"/>
              <a:buChar char="Ø"/>
              <a:tabLst/>
              <a:defRPr/>
            </a:pPr>
            <a:r>
              <a:rPr kumimoji="0" lang="en-US" sz="2200" b="0"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General rule: fault-based liability (duty of care; high standard of diligence)</a:t>
            </a:r>
          </a:p>
          <a:p>
            <a:pPr marL="342900" marR="0" lvl="0" indent="-342900" algn="l" defTabSz="457200" rtl="0" eaLnBrk="1" fontAlgn="auto" latinLnBrk="0" hangingPunct="1">
              <a:lnSpc>
                <a:spcPct val="200000"/>
              </a:lnSpc>
              <a:spcBef>
                <a:spcPct val="20000"/>
              </a:spcBef>
              <a:spcAft>
                <a:spcPts val="0"/>
              </a:spcAft>
              <a:buClrTx/>
              <a:buSzTx/>
              <a:buFont typeface="Wingdings" panose="05000000000000000000" pitchFamily="2" charset="2"/>
              <a:buChar char="Ø"/>
              <a:tabLst/>
              <a:defRPr/>
            </a:pPr>
            <a:r>
              <a:rPr kumimoji="0" lang="en-US" sz="2200" b="0"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Duty of care: non-delegable; may be limited where the required standard of care is considered unreasonable (Solvang, 2021)</a:t>
            </a:r>
          </a:p>
          <a:p>
            <a:pPr marL="342900" marR="0" lvl="0" indent="-342900" algn="l" defTabSz="457200" rtl="0" eaLnBrk="1" fontAlgn="auto" latinLnBrk="0" hangingPunct="1">
              <a:lnSpc>
                <a:spcPct val="200000"/>
              </a:lnSpc>
              <a:spcBef>
                <a:spcPct val="20000"/>
              </a:spcBef>
              <a:spcAft>
                <a:spcPts val="0"/>
              </a:spcAft>
              <a:buClrTx/>
              <a:buSzTx/>
              <a:buFont typeface="Wingdings" panose="05000000000000000000" pitchFamily="2" charset="2"/>
              <a:buChar char="Ø"/>
              <a:tabLst/>
              <a:defRPr/>
            </a:pPr>
            <a:r>
              <a:rPr kumimoji="0" lang="en-US" sz="2200" b="0"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Mechanisms analogous to strict liability: hazardous activities; statutory duties</a:t>
            </a:r>
          </a:p>
          <a:p>
            <a:pPr marL="342900" marR="0" lvl="0" indent="-342900" algn="l" defTabSz="457200" rtl="0" eaLnBrk="1" fontAlgn="auto" latinLnBrk="0" hangingPunct="1">
              <a:lnSpc>
                <a:spcPct val="200000"/>
              </a:lnSpc>
              <a:spcBef>
                <a:spcPct val="20000"/>
              </a:spcBef>
              <a:spcAft>
                <a:spcPts val="0"/>
              </a:spcAft>
              <a:buClrTx/>
              <a:buSzTx/>
              <a:buFont typeface="Wingdings" panose="05000000000000000000" pitchFamily="2" charset="2"/>
              <a:buChar char="Ø"/>
              <a:tabLst/>
              <a:defRPr/>
            </a:pPr>
            <a:r>
              <a:rPr kumimoji="0" lang="en-US" sz="2200" b="0"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rPr>
              <a:t>Objective: to ensure victim compensation where causation is difficult</a:t>
            </a:r>
          </a:p>
          <a:p>
            <a:pPr marL="342900" marR="0" lvl="0" indent="-342900" algn="l" defTabSz="457200" rtl="0" eaLnBrk="1" fontAlgn="auto" latinLnBrk="0" hangingPunct="1">
              <a:lnSpc>
                <a:spcPct val="200000"/>
              </a:lnSpc>
              <a:spcBef>
                <a:spcPct val="20000"/>
              </a:spcBef>
              <a:spcAft>
                <a:spcPts val="0"/>
              </a:spcAft>
              <a:buClrTx/>
              <a:buSzTx/>
              <a:buFont typeface="Wingdings" panose="05000000000000000000" pitchFamily="2" charset="2"/>
              <a:buChar char="Ø"/>
              <a:tabLst/>
              <a:defRPr/>
            </a:pPr>
            <a:endParaRPr kumimoji="0" lang="en-US" sz="1900" b="0" i="0" u="none" strike="noStrike" kern="1200" cap="none" spc="0" normalizeH="0" baseline="0" noProof="0" dirty="0">
              <a:ln>
                <a:noFill/>
              </a:ln>
              <a:solidFill>
                <a:prstClr val="black"/>
              </a:solidFill>
              <a:effectLst/>
              <a:uLnTx/>
              <a:uFillTx/>
              <a:latin typeface="Ebrima" panose="02000000000000000000" pitchFamily="2" charset="0"/>
              <a:ea typeface="Ebrima" panose="02000000000000000000" pitchFamily="2" charset="0"/>
              <a:cs typeface="Ebrima" panose="02000000000000000000" pitchFamily="2" charset="0"/>
            </a:endParaRPr>
          </a:p>
          <a:p>
            <a:endParaRPr lang="pt-BR" dirty="0"/>
          </a:p>
        </p:txBody>
      </p:sp>
      <p:pic>
        <p:nvPicPr>
          <p:cNvPr id="5" name="Imagem 4">
            <a:extLst>
              <a:ext uri="{FF2B5EF4-FFF2-40B4-BE49-F238E27FC236}">
                <a16:creationId xmlns:a16="http://schemas.microsoft.com/office/drawing/2014/main" id="{F453EDBA-DD4F-694C-9893-596A64C76DAD}"/>
              </a:ext>
            </a:extLst>
          </p:cNvPr>
          <p:cNvPicPr>
            <a:picLocks noChangeAspect="1"/>
          </p:cNvPicPr>
          <p:nvPr/>
        </p:nvPicPr>
        <p:blipFill>
          <a:blip r:embed="rId2"/>
          <a:stretch>
            <a:fillRect/>
          </a:stretch>
        </p:blipFill>
        <p:spPr>
          <a:xfrm>
            <a:off x="0" y="0"/>
            <a:ext cx="1493649" cy="841321"/>
          </a:xfrm>
          <a:prstGeom prst="rect">
            <a:avLst/>
          </a:prstGeom>
        </p:spPr>
      </p:pic>
    </p:spTree>
    <p:extLst>
      <p:ext uri="{BB962C8B-B14F-4D97-AF65-F5344CB8AC3E}">
        <p14:creationId xmlns:p14="http://schemas.microsoft.com/office/powerpoint/2010/main" val="23673032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2" Type="http://schemas.microsoft.com/office/2011/relationships/webextension" Target="webextension2.xml"/><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1">
    <wetp:webextensionref xmlns:r="http://schemas.openxmlformats.org/officeDocument/2006/relationships" r:id="rId1"/>
  </wetp:taskpane>
  <wetp:taskpane dockstate="right" visibility="0" width="525" row="1">
    <wetp:webextensionref xmlns:r="http://schemas.openxmlformats.org/officeDocument/2006/relationships" r:id="rId2"/>
  </wetp:taskpane>
</wetp:taskpanes>
</file>

<file path=ppt/webextensions/webextension1.xml><?xml version="1.0" encoding="utf-8"?>
<we:webextension xmlns:we="http://schemas.microsoft.com/office/webextensions/webextension/2010/11" id="{56663838-ABCE-4614-ABE7-361D21AB2EF1}">
  <we:reference id="wa200005566" version="3.0.0.3" store="pt-BR" storeType="OMEX"/>
  <we:alternateReferences>
    <we:reference id="WA200005566" version="3.0.0.3" store=""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6546272F-1D6C-4CCE-8292-58477DD90D08}">
  <we:reference id="wa200001409" version="2.0.0.0" store="pt-BR" storeType="OMEX"/>
  <we:alternateReferences>
    <we:reference id="WA200001409" version="2.0.0.0" stor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12965</TotalTime>
  <Words>908</Words>
  <Application>Microsoft Office PowerPoint</Application>
  <PresentationFormat>Apresentação na tela (4:3)</PresentationFormat>
  <Paragraphs>151</Paragraphs>
  <Slides>15</Slides>
  <Notes>9</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15</vt:i4>
      </vt:variant>
    </vt:vector>
  </HeadingPairs>
  <TitlesOfParts>
    <vt:vector size="21" baseType="lpstr">
      <vt:lpstr>Aptos</vt:lpstr>
      <vt:lpstr>Arial</vt:lpstr>
      <vt:lpstr>Calibri</vt:lpstr>
      <vt:lpstr>Ebrima</vt:lpstr>
      <vt:lpstr>Wingdings</vt:lpstr>
      <vt:lpstr>Office Theme</vt:lpstr>
      <vt:lpstr>Apresentação do PowerPoint</vt:lpstr>
      <vt:lpstr>  THE REGULATION OF LIABILITY FOR MASS </vt:lpstr>
      <vt:lpstr>METHODOLOGICAL APPROACH </vt:lpstr>
      <vt:lpstr>MSC/IMO MASS CODE</vt:lpstr>
      <vt:lpstr>MARITIME LEGAL FRAMEWORK  (NORWAY) </vt:lpstr>
      <vt:lpstr>CASE LAW  (NORWAY)</vt:lpstr>
      <vt:lpstr>LEGAL DOCTRINE (NORWAY)</vt:lpstr>
      <vt:lpstr>MARITIME LEGAL FRAMEWORK  (UNITED KINGDOM)</vt:lpstr>
      <vt:lpstr>LIABILITY STRUCTURE  (UNITED KINGDOM)</vt:lpstr>
      <vt:lpstr>MASS CHALLENGES  (UNITED KINGDOM)</vt:lpstr>
      <vt:lpstr>MARITIME LEGAL FRAMEWORK  (BRAZIL) </vt:lpstr>
      <vt:lpstr>LIABILITY STRUCTURE (BRAZIL)</vt:lpstr>
      <vt:lpstr> FINAL CONSIDERATIONS Comparative insights </vt:lpstr>
      <vt:lpstr>CONCLUSION</vt:lpstr>
      <vt:lpstr>    THANK YOU</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Andréia Propp Arend</dc:creator>
  <cp:keywords/>
  <dc:description>generated using python-pptx</dc:description>
  <cp:lastModifiedBy>XR2</cp:lastModifiedBy>
  <cp:revision>4</cp:revision>
  <cp:lastPrinted>2026-04-30T14:48:54Z</cp:lastPrinted>
  <dcterms:created xsi:type="dcterms:W3CDTF">2013-01-27T09:14:16Z</dcterms:created>
  <dcterms:modified xsi:type="dcterms:W3CDTF">2026-05-15T11:34:29Z</dcterms:modified>
  <cp:category/>
</cp:coreProperties>
</file>