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sldIdLst>
    <p:sldId id="290" r:id="rId2"/>
    <p:sldId id="299" r:id="rId3"/>
    <p:sldId id="284" r:id="rId4"/>
    <p:sldId id="292" r:id="rId5"/>
    <p:sldId id="293" r:id="rId6"/>
    <p:sldId id="300" r:id="rId7"/>
    <p:sldId id="305" r:id="rId8"/>
    <p:sldId id="302" r:id="rId9"/>
    <p:sldId id="306" r:id="rId10"/>
    <p:sldId id="307" r:id="rId11"/>
    <p:sldId id="301" r:id="rId12"/>
    <p:sldId id="304" r:id="rId13"/>
    <p:sldId id="309" r:id="rId14"/>
    <p:sldId id="298" r:id="rId1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84B"/>
    <a:srgbClr val="43A85E"/>
    <a:srgbClr val="007036"/>
    <a:srgbClr val="006B37"/>
    <a:srgbClr val="0CED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9"/>
    <p:restoredTop sz="75745"/>
  </p:normalViewPr>
  <p:slideViewPr>
    <p:cSldViewPr snapToGrid="0">
      <p:cViewPr varScale="1">
        <p:scale>
          <a:sx n="91" d="100"/>
          <a:sy n="91" d="100"/>
        </p:scale>
        <p:origin x="15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D58F26-2385-7443-96A8-5A671A563104}"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kumimoji="1" lang="ja-JP" altLang="en-US"/>
        </a:p>
      </dgm:t>
    </dgm:pt>
    <dgm:pt modelId="{BB8D9249-3EDA-EB43-AB62-A3A8971932AA}">
      <dgm:prSet custT="1"/>
      <dgm:spPr/>
      <dgm:t>
        <a:bodyPr/>
        <a:lstStyle/>
        <a:p>
          <a:r>
            <a:rPr kumimoji="1" lang="en-US" sz="1800" b="0" i="0" dirty="0">
              <a:latin typeface="Calibri Light" panose="020F0302020204030204" pitchFamily="34" charset="0"/>
              <a:cs typeface="Calibri Light" panose="020F0302020204030204" pitchFamily="34" charset="0"/>
            </a:rPr>
            <a:t>Part I: Introduction</a:t>
          </a:r>
          <a:endParaRPr lang="ja-JP" sz="1800" b="0" i="0">
            <a:latin typeface="Calibri Light" panose="020F0302020204030204" pitchFamily="34" charset="0"/>
            <a:cs typeface="Calibri Light" panose="020F0302020204030204" pitchFamily="34" charset="0"/>
          </a:endParaRPr>
        </a:p>
      </dgm:t>
    </dgm:pt>
    <dgm:pt modelId="{1B13FEE0-B9FA-474F-9E2B-3480D90FC7A4}" type="parTrans" cxnId="{ED1B7156-1C73-2744-A458-248210A31F4A}">
      <dgm:prSet/>
      <dgm:spPr/>
      <dgm:t>
        <a:bodyPr/>
        <a:lstStyle/>
        <a:p>
          <a:endParaRPr kumimoji="1" lang="ja-JP" altLang="en-US"/>
        </a:p>
      </dgm:t>
    </dgm:pt>
    <dgm:pt modelId="{7D078CA7-BC6B-814E-AD49-BAC863D4644B}" type="sibTrans" cxnId="{ED1B7156-1C73-2744-A458-248210A31F4A}">
      <dgm:prSet/>
      <dgm:spPr/>
      <dgm:t>
        <a:bodyPr/>
        <a:lstStyle/>
        <a:p>
          <a:endParaRPr kumimoji="1" lang="ja-JP" altLang="en-US"/>
        </a:p>
      </dgm:t>
    </dgm:pt>
    <dgm:pt modelId="{3E38B3A4-BCD4-EB44-87AC-06B7B0039C87}">
      <dgm:prSet/>
      <dgm:spPr/>
      <dgm:t>
        <a:bodyPr/>
        <a:lstStyle/>
        <a:p>
          <a:r>
            <a:rPr kumimoji="1" lang="en-US" b="0" i="0" dirty="0">
              <a:latin typeface="Calibri Light" panose="020F0302020204030204" pitchFamily="34" charset="0"/>
              <a:cs typeface="Calibri Light" panose="020F0302020204030204" pitchFamily="34" charset="0"/>
            </a:rPr>
            <a:t>Ch 1: Purpose, Principles, and Objectives</a:t>
          </a:r>
          <a:endParaRPr lang="ja-JP" b="0" i="0">
            <a:latin typeface="Calibri Light" panose="020F0302020204030204" pitchFamily="34" charset="0"/>
            <a:cs typeface="Calibri Light" panose="020F0302020204030204" pitchFamily="34" charset="0"/>
          </a:endParaRPr>
        </a:p>
      </dgm:t>
    </dgm:pt>
    <dgm:pt modelId="{1CB21947-258E-464E-8DA9-29A7157EA642}" type="parTrans" cxnId="{B5C5B2C4-D8EA-F54A-B92A-C68BEA7D57B6}">
      <dgm:prSet/>
      <dgm:spPr/>
      <dgm:t>
        <a:bodyPr/>
        <a:lstStyle/>
        <a:p>
          <a:endParaRPr kumimoji="1" lang="ja-JP" altLang="en-US"/>
        </a:p>
      </dgm:t>
    </dgm:pt>
    <dgm:pt modelId="{1AE9E589-51D7-6149-9440-0E93AA2CA6F2}" type="sibTrans" cxnId="{B5C5B2C4-D8EA-F54A-B92A-C68BEA7D57B6}">
      <dgm:prSet/>
      <dgm:spPr/>
      <dgm:t>
        <a:bodyPr/>
        <a:lstStyle/>
        <a:p>
          <a:endParaRPr kumimoji="1" lang="ja-JP" altLang="en-US"/>
        </a:p>
      </dgm:t>
    </dgm:pt>
    <dgm:pt modelId="{45192872-7865-444D-B0CE-EF7C2B558251}">
      <dgm:prSet/>
      <dgm:spPr/>
      <dgm:t>
        <a:bodyPr/>
        <a:lstStyle/>
        <a:p>
          <a:r>
            <a:rPr kumimoji="1" lang="en-US" b="0" i="0" dirty="0">
              <a:latin typeface="Calibri Light" panose="020F0302020204030204" pitchFamily="34" charset="0"/>
              <a:cs typeface="Calibri Light" panose="020F0302020204030204" pitchFamily="34" charset="0"/>
            </a:rPr>
            <a:t>Ch 2: Application</a:t>
          </a:r>
          <a:endParaRPr lang="ja-JP" b="0" i="0">
            <a:latin typeface="Calibri Light" panose="020F0302020204030204" pitchFamily="34" charset="0"/>
            <a:cs typeface="Calibri Light" panose="020F0302020204030204" pitchFamily="34" charset="0"/>
          </a:endParaRPr>
        </a:p>
      </dgm:t>
    </dgm:pt>
    <dgm:pt modelId="{60AF35DB-A2A7-1C4C-8F86-095CCA29267D}" type="parTrans" cxnId="{17616FFB-94A0-ED46-86D1-FAC5FC7B0A0F}">
      <dgm:prSet/>
      <dgm:spPr/>
      <dgm:t>
        <a:bodyPr/>
        <a:lstStyle/>
        <a:p>
          <a:endParaRPr kumimoji="1" lang="ja-JP" altLang="en-US"/>
        </a:p>
      </dgm:t>
    </dgm:pt>
    <dgm:pt modelId="{873400CD-DB1A-8545-8CFF-B2DB052C4875}" type="sibTrans" cxnId="{17616FFB-94A0-ED46-86D1-FAC5FC7B0A0F}">
      <dgm:prSet/>
      <dgm:spPr/>
      <dgm:t>
        <a:bodyPr/>
        <a:lstStyle/>
        <a:p>
          <a:endParaRPr kumimoji="1" lang="ja-JP" altLang="en-US"/>
        </a:p>
      </dgm:t>
    </dgm:pt>
    <dgm:pt modelId="{5F7CA380-26B4-384F-A7BE-69034271463F}">
      <dgm:prSet/>
      <dgm:spPr/>
      <dgm:t>
        <a:bodyPr/>
        <a:lstStyle/>
        <a:p>
          <a:r>
            <a:rPr kumimoji="1" lang="en-US" b="0" i="0" dirty="0">
              <a:latin typeface="Calibri Light" panose="020F0302020204030204" pitchFamily="34" charset="0"/>
              <a:cs typeface="Calibri Light" panose="020F0302020204030204" pitchFamily="34" charset="0"/>
            </a:rPr>
            <a:t>Ch 3: Code Structure</a:t>
          </a:r>
          <a:endParaRPr lang="ja-JP" b="0" i="0">
            <a:latin typeface="Calibri Light" panose="020F0302020204030204" pitchFamily="34" charset="0"/>
            <a:cs typeface="Calibri Light" panose="020F0302020204030204" pitchFamily="34" charset="0"/>
          </a:endParaRPr>
        </a:p>
      </dgm:t>
    </dgm:pt>
    <dgm:pt modelId="{22615E8E-935A-9744-8A4A-BEE4EF8AFD70}" type="parTrans" cxnId="{AA57C62A-9CAD-544E-A61A-A5BFB3A63DA2}">
      <dgm:prSet/>
      <dgm:spPr/>
      <dgm:t>
        <a:bodyPr/>
        <a:lstStyle/>
        <a:p>
          <a:endParaRPr kumimoji="1" lang="ja-JP" altLang="en-US"/>
        </a:p>
      </dgm:t>
    </dgm:pt>
    <dgm:pt modelId="{AC4C0884-AA21-E347-B557-F310B7F3636E}" type="sibTrans" cxnId="{AA57C62A-9CAD-544E-A61A-A5BFB3A63DA2}">
      <dgm:prSet/>
      <dgm:spPr/>
      <dgm:t>
        <a:bodyPr/>
        <a:lstStyle/>
        <a:p>
          <a:endParaRPr kumimoji="1" lang="ja-JP" altLang="en-US"/>
        </a:p>
      </dgm:t>
    </dgm:pt>
    <dgm:pt modelId="{74E6AED1-C746-254E-ABC9-7B768CCF10C1}">
      <dgm:prSet/>
      <dgm:spPr/>
      <dgm:t>
        <a:bodyPr/>
        <a:lstStyle/>
        <a:p>
          <a:r>
            <a:rPr kumimoji="1" lang="en-US" b="0" i="0" dirty="0">
              <a:latin typeface="Calibri Light" panose="020F0302020204030204" pitchFamily="34" charset="0"/>
              <a:cs typeface="Calibri Light" panose="020F0302020204030204" pitchFamily="34" charset="0"/>
            </a:rPr>
            <a:t>Ch 4: Definitions </a:t>
          </a:r>
          <a:endParaRPr lang="ja-JP" b="0" i="0">
            <a:latin typeface="Calibri Light" panose="020F0302020204030204" pitchFamily="34" charset="0"/>
            <a:cs typeface="Calibri Light" panose="020F0302020204030204" pitchFamily="34" charset="0"/>
          </a:endParaRPr>
        </a:p>
      </dgm:t>
    </dgm:pt>
    <dgm:pt modelId="{CA687025-5C25-2947-93B3-1E8DE944AA9A}" type="parTrans" cxnId="{44BFBDA0-2800-DB45-8FE5-4321C9019352}">
      <dgm:prSet/>
      <dgm:spPr/>
      <dgm:t>
        <a:bodyPr/>
        <a:lstStyle/>
        <a:p>
          <a:endParaRPr kumimoji="1" lang="ja-JP" altLang="en-US"/>
        </a:p>
      </dgm:t>
    </dgm:pt>
    <dgm:pt modelId="{570CC95A-B0EB-D546-9273-AE5C8C5B1C03}" type="sibTrans" cxnId="{44BFBDA0-2800-DB45-8FE5-4321C9019352}">
      <dgm:prSet/>
      <dgm:spPr/>
      <dgm:t>
        <a:bodyPr/>
        <a:lstStyle/>
        <a:p>
          <a:endParaRPr kumimoji="1" lang="ja-JP" altLang="en-US"/>
        </a:p>
      </dgm:t>
    </dgm:pt>
    <dgm:pt modelId="{9BB0B970-5721-A146-AD54-3B3A0EE86B9B}">
      <dgm:prSet custT="1"/>
      <dgm:spPr/>
      <dgm:t>
        <a:bodyPr/>
        <a:lstStyle/>
        <a:p>
          <a:r>
            <a:rPr kumimoji="1" lang="en-US" sz="1800" b="0" i="0" dirty="0">
              <a:latin typeface="Calibri Light" panose="020F0302020204030204" pitchFamily="34" charset="0"/>
              <a:cs typeface="Calibri Light" panose="020F0302020204030204" pitchFamily="34" charset="0"/>
            </a:rPr>
            <a:t>Part II: Main Principles for MASS and MASS Functions [and Remote Operations]</a:t>
          </a:r>
          <a:endParaRPr lang="ja-JP" sz="1800" b="0" i="0">
            <a:latin typeface="Calibri Light" panose="020F0302020204030204" pitchFamily="34" charset="0"/>
            <a:cs typeface="Calibri Light" panose="020F0302020204030204" pitchFamily="34" charset="0"/>
          </a:endParaRPr>
        </a:p>
      </dgm:t>
    </dgm:pt>
    <dgm:pt modelId="{B8D082F0-440C-6743-9391-CD60CA7B6D3B}" type="parTrans" cxnId="{6A03F0B7-2470-3A4E-A6E8-6CA0E12F28B6}">
      <dgm:prSet/>
      <dgm:spPr/>
      <dgm:t>
        <a:bodyPr/>
        <a:lstStyle/>
        <a:p>
          <a:endParaRPr kumimoji="1" lang="ja-JP" altLang="en-US"/>
        </a:p>
      </dgm:t>
    </dgm:pt>
    <dgm:pt modelId="{A914409F-3F43-F84D-8C13-410A620792D8}" type="sibTrans" cxnId="{6A03F0B7-2470-3A4E-A6E8-6CA0E12F28B6}">
      <dgm:prSet/>
      <dgm:spPr/>
      <dgm:t>
        <a:bodyPr/>
        <a:lstStyle/>
        <a:p>
          <a:endParaRPr kumimoji="1" lang="ja-JP" altLang="en-US"/>
        </a:p>
      </dgm:t>
    </dgm:pt>
    <dgm:pt modelId="{A6973D60-ED3B-A94C-B7C2-2960D13F3546}">
      <dgm:prSet/>
      <dgm:spPr/>
      <dgm:t>
        <a:bodyPr/>
        <a:lstStyle/>
        <a:p>
          <a:r>
            <a:rPr kumimoji="1" lang="en-US" b="0" i="0" dirty="0">
              <a:latin typeface="Calibri Light" panose="020F0302020204030204" pitchFamily="34" charset="0"/>
              <a:cs typeface="Calibri Light" panose="020F0302020204030204" pitchFamily="34" charset="0"/>
            </a:rPr>
            <a:t>Ch 5: Surveys and Certificates</a:t>
          </a:r>
          <a:endParaRPr lang="ja-JP" b="0" i="0">
            <a:latin typeface="Calibri Light" panose="020F0302020204030204" pitchFamily="34" charset="0"/>
            <a:cs typeface="Calibri Light" panose="020F0302020204030204" pitchFamily="34" charset="0"/>
          </a:endParaRPr>
        </a:p>
      </dgm:t>
    </dgm:pt>
    <dgm:pt modelId="{8DD8C676-F62C-FA43-935F-6297148198E5}" type="parTrans" cxnId="{A746A4B9-545A-9140-826F-9E34FD31D1F5}">
      <dgm:prSet/>
      <dgm:spPr/>
      <dgm:t>
        <a:bodyPr/>
        <a:lstStyle/>
        <a:p>
          <a:endParaRPr kumimoji="1" lang="ja-JP" altLang="en-US"/>
        </a:p>
      </dgm:t>
    </dgm:pt>
    <dgm:pt modelId="{69289571-A993-1543-BE9B-DCD3985165F2}" type="sibTrans" cxnId="{A746A4B9-545A-9140-826F-9E34FD31D1F5}">
      <dgm:prSet/>
      <dgm:spPr/>
      <dgm:t>
        <a:bodyPr/>
        <a:lstStyle/>
        <a:p>
          <a:endParaRPr kumimoji="1" lang="ja-JP" altLang="en-US"/>
        </a:p>
      </dgm:t>
    </dgm:pt>
    <dgm:pt modelId="{BAE6553B-4630-AF4F-8618-38250D33389A}">
      <dgm:prSet/>
      <dgm:spPr/>
      <dgm:t>
        <a:bodyPr/>
        <a:lstStyle/>
        <a:p>
          <a:r>
            <a:rPr kumimoji="1" lang="en-US" b="0" i="0" dirty="0">
              <a:latin typeface="Calibri Light" panose="020F0302020204030204" pitchFamily="34" charset="0"/>
              <a:cs typeface="Calibri Light" panose="020F0302020204030204" pitchFamily="34" charset="0"/>
            </a:rPr>
            <a:t>Ch 6: Approval Process</a:t>
          </a:r>
          <a:endParaRPr lang="ja-JP" b="0" i="0">
            <a:latin typeface="Calibri Light" panose="020F0302020204030204" pitchFamily="34" charset="0"/>
            <a:cs typeface="Calibri Light" panose="020F0302020204030204" pitchFamily="34" charset="0"/>
          </a:endParaRPr>
        </a:p>
      </dgm:t>
    </dgm:pt>
    <dgm:pt modelId="{B5062078-A7F1-084C-9A87-201F1A368D78}" type="parTrans" cxnId="{1B99623F-A7C9-8642-855B-BC3A0F49BF66}">
      <dgm:prSet/>
      <dgm:spPr/>
      <dgm:t>
        <a:bodyPr/>
        <a:lstStyle/>
        <a:p>
          <a:endParaRPr kumimoji="1" lang="ja-JP" altLang="en-US"/>
        </a:p>
      </dgm:t>
    </dgm:pt>
    <dgm:pt modelId="{F228DC03-FBE5-BC45-AF2F-7B4811D77168}" type="sibTrans" cxnId="{1B99623F-A7C9-8642-855B-BC3A0F49BF66}">
      <dgm:prSet/>
      <dgm:spPr/>
      <dgm:t>
        <a:bodyPr/>
        <a:lstStyle/>
        <a:p>
          <a:endParaRPr kumimoji="1" lang="ja-JP" altLang="en-US"/>
        </a:p>
      </dgm:t>
    </dgm:pt>
    <dgm:pt modelId="{74F9CB4B-0DDC-F34C-938F-D15B44D2418B}">
      <dgm:prSet/>
      <dgm:spPr/>
      <dgm:t>
        <a:bodyPr/>
        <a:lstStyle/>
        <a:p>
          <a:r>
            <a:rPr kumimoji="1" lang="en-US" b="0" i="0" dirty="0">
              <a:latin typeface="Calibri Light" panose="020F0302020204030204" pitchFamily="34" charset="0"/>
              <a:cs typeface="Calibri Light" panose="020F0302020204030204" pitchFamily="34" charset="0"/>
            </a:rPr>
            <a:t>Ch 7: Risk Assessment</a:t>
          </a:r>
          <a:endParaRPr lang="ja-JP" b="0" i="0">
            <a:latin typeface="Calibri Light" panose="020F0302020204030204" pitchFamily="34" charset="0"/>
            <a:cs typeface="Calibri Light" panose="020F0302020204030204" pitchFamily="34" charset="0"/>
          </a:endParaRPr>
        </a:p>
      </dgm:t>
    </dgm:pt>
    <dgm:pt modelId="{32BAD444-A3DA-D74B-ABA3-27428541C653}" type="parTrans" cxnId="{650308AD-1E55-B84A-A4D1-FDEF3725A531}">
      <dgm:prSet/>
      <dgm:spPr/>
      <dgm:t>
        <a:bodyPr/>
        <a:lstStyle/>
        <a:p>
          <a:endParaRPr kumimoji="1" lang="ja-JP" altLang="en-US"/>
        </a:p>
      </dgm:t>
    </dgm:pt>
    <dgm:pt modelId="{F659E67C-3E17-E74B-8CD9-5C84B76679C9}" type="sibTrans" cxnId="{650308AD-1E55-B84A-A4D1-FDEF3725A531}">
      <dgm:prSet/>
      <dgm:spPr/>
      <dgm:t>
        <a:bodyPr/>
        <a:lstStyle/>
        <a:p>
          <a:endParaRPr kumimoji="1" lang="ja-JP" altLang="en-US"/>
        </a:p>
      </dgm:t>
    </dgm:pt>
    <dgm:pt modelId="{0C38177A-F916-9A45-92A5-0C8C224B7DBB}">
      <dgm:prSet/>
      <dgm:spPr/>
      <dgm:t>
        <a:bodyPr/>
        <a:lstStyle/>
        <a:p>
          <a:r>
            <a:rPr kumimoji="1" lang="en-US" b="0" i="0" dirty="0">
              <a:latin typeface="Calibri Light" panose="020F0302020204030204" pitchFamily="34" charset="0"/>
              <a:cs typeface="Calibri Light" panose="020F0302020204030204" pitchFamily="34" charset="0"/>
            </a:rPr>
            <a:t>Ch 8: Operational Context</a:t>
          </a:r>
          <a:endParaRPr lang="ja-JP" b="0" i="0">
            <a:latin typeface="Calibri Light" panose="020F0302020204030204" pitchFamily="34" charset="0"/>
            <a:cs typeface="Calibri Light" panose="020F0302020204030204" pitchFamily="34" charset="0"/>
          </a:endParaRPr>
        </a:p>
      </dgm:t>
    </dgm:pt>
    <dgm:pt modelId="{099124B1-A3B8-D145-9232-EEF53CA9B86A}" type="parTrans" cxnId="{D8AF2598-5A09-1143-AC85-F8A9ACB2A943}">
      <dgm:prSet/>
      <dgm:spPr/>
      <dgm:t>
        <a:bodyPr/>
        <a:lstStyle/>
        <a:p>
          <a:endParaRPr kumimoji="1" lang="ja-JP" altLang="en-US"/>
        </a:p>
      </dgm:t>
    </dgm:pt>
    <dgm:pt modelId="{E196CF1E-7E46-6C41-95AB-7173C7CB9D50}" type="sibTrans" cxnId="{D8AF2598-5A09-1143-AC85-F8A9ACB2A943}">
      <dgm:prSet/>
      <dgm:spPr/>
      <dgm:t>
        <a:bodyPr/>
        <a:lstStyle/>
        <a:p>
          <a:endParaRPr kumimoji="1" lang="ja-JP" altLang="en-US"/>
        </a:p>
      </dgm:t>
    </dgm:pt>
    <dgm:pt modelId="{D6753370-775E-D741-9B3C-880B352FE2EB}">
      <dgm:prSet/>
      <dgm:spPr/>
      <dgm:t>
        <a:bodyPr/>
        <a:lstStyle/>
        <a:p>
          <a:r>
            <a:rPr kumimoji="1" lang="en-US" b="0" i="0" dirty="0">
              <a:latin typeface="Calibri Light" panose="020F0302020204030204" pitchFamily="34" charset="0"/>
              <a:cs typeface="Calibri Light" panose="020F0302020204030204" pitchFamily="34" charset="0"/>
            </a:rPr>
            <a:t>Ch 9: System Design</a:t>
          </a:r>
          <a:endParaRPr lang="ja-JP" b="0" i="0">
            <a:latin typeface="Calibri Light" panose="020F0302020204030204" pitchFamily="34" charset="0"/>
            <a:cs typeface="Calibri Light" panose="020F0302020204030204" pitchFamily="34" charset="0"/>
          </a:endParaRPr>
        </a:p>
      </dgm:t>
    </dgm:pt>
    <dgm:pt modelId="{9B992CBF-61FE-5141-9754-60B193C38638}" type="parTrans" cxnId="{01166980-F771-8840-9AE8-3BE0FF12BFC8}">
      <dgm:prSet/>
      <dgm:spPr/>
      <dgm:t>
        <a:bodyPr/>
        <a:lstStyle/>
        <a:p>
          <a:endParaRPr kumimoji="1" lang="ja-JP" altLang="en-US"/>
        </a:p>
      </dgm:t>
    </dgm:pt>
    <dgm:pt modelId="{D50085B1-13E6-064D-9813-4FB435948E75}" type="sibTrans" cxnId="{01166980-F771-8840-9AE8-3BE0FF12BFC8}">
      <dgm:prSet/>
      <dgm:spPr/>
      <dgm:t>
        <a:bodyPr/>
        <a:lstStyle/>
        <a:p>
          <a:endParaRPr kumimoji="1" lang="ja-JP" altLang="en-US"/>
        </a:p>
      </dgm:t>
    </dgm:pt>
    <dgm:pt modelId="{35C60620-19A0-5343-9D2C-BAE9B7EFFA08}">
      <dgm:prSet/>
      <dgm:spPr/>
      <dgm:t>
        <a:bodyPr/>
        <a:lstStyle/>
        <a:p>
          <a:r>
            <a:rPr kumimoji="1" lang="en-US" b="0" i="0" dirty="0">
              <a:latin typeface="Calibri Light" panose="020F0302020204030204" pitchFamily="34" charset="0"/>
              <a:cs typeface="Calibri Light" panose="020F0302020204030204" pitchFamily="34" charset="0"/>
            </a:rPr>
            <a:t>Ch 10: Software Principles</a:t>
          </a:r>
          <a:endParaRPr lang="ja-JP" b="0" i="0">
            <a:latin typeface="Calibri Light" panose="020F0302020204030204" pitchFamily="34" charset="0"/>
            <a:cs typeface="Calibri Light" panose="020F0302020204030204" pitchFamily="34" charset="0"/>
          </a:endParaRPr>
        </a:p>
      </dgm:t>
    </dgm:pt>
    <dgm:pt modelId="{8D843667-AFB3-2144-A7A0-9F2DC0F1A827}" type="parTrans" cxnId="{6DF39C9D-AFB2-904E-8B79-D4A03842FA46}">
      <dgm:prSet/>
      <dgm:spPr/>
      <dgm:t>
        <a:bodyPr/>
        <a:lstStyle/>
        <a:p>
          <a:endParaRPr kumimoji="1" lang="ja-JP" altLang="en-US"/>
        </a:p>
      </dgm:t>
    </dgm:pt>
    <dgm:pt modelId="{70154C7A-650F-9843-A713-13AC81F7B866}" type="sibTrans" cxnId="{6DF39C9D-AFB2-904E-8B79-D4A03842FA46}">
      <dgm:prSet/>
      <dgm:spPr/>
      <dgm:t>
        <a:bodyPr/>
        <a:lstStyle/>
        <a:p>
          <a:endParaRPr kumimoji="1" lang="ja-JP" altLang="en-US"/>
        </a:p>
      </dgm:t>
    </dgm:pt>
    <dgm:pt modelId="{15B0A314-DCFA-024A-BE4D-FF6C7EE3D805}">
      <dgm:prSet/>
      <dgm:spPr/>
      <dgm:t>
        <a:bodyPr/>
        <a:lstStyle/>
        <a:p>
          <a:r>
            <a:rPr kumimoji="1" lang="en-US" b="0" i="0" dirty="0">
              <a:latin typeface="Calibri Light" panose="020F0302020204030204" pitchFamily="34" charset="0"/>
              <a:cs typeface="Calibri Light" panose="020F0302020204030204" pitchFamily="34" charset="0"/>
            </a:rPr>
            <a:t>Ch 11: Management of Safe Operations</a:t>
          </a:r>
          <a:endParaRPr lang="ja-JP" b="0" i="0">
            <a:latin typeface="Calibri Light" panose="020F0302020204030204" pitchFamily="34" charset="0"/>
            <a:cs typeface="Calibri Light" panose="020F0302020204030204" pitchFamily="34" charset="0"/>
          </a:endParaRPr>
        </a:p>
      </dgm:t>
    </dgm:pt>
    <dgm:pt modelId="{31718CE1-21B8-8044-9D8C-E3F457B93F3F}" type="parTrans" cxnId="{4862FC9E-9596-3943-A9C0-3360C0F89E45}">
      <dgm:prSet/>
      <dgm:spPr/>
      <dgm:t>
        <a:bodyPr/>
        <a:lstStyle/>
        <a:p>
          <a:endParaRPr kumimoji="1" lang="ja-JP" altLang="en-US"/>
        </a:p>
      </dgm:t>
    </dgm:pt>
    <dgm:pt modelId="{4E5DEF7E-3395-934A-8E6F-AF0B706DD743}" type="sibTrans" cxnId="{4862FC9E-9596-3943-A9C0-3360C0F89E45}">
      <dgm:prSet/>
      <dgm:spPr/>
      <dgm:t>
        <a:bodyPr/>
        <a:lstStyle/>
        <a:p>
          <a:endParaRPr kumimoji="1" lang="ja-JP" altLang="en-US"/>
        </a:p>
      </dgm:t>
    </dgm:pt>
    <dgm:pt modelId="{7837C26A-C484-DB4C-AF51-315239B718F6}">
      <dgm:prSet/>
      <dgm:spPr/>
      <dgm:t>
        <a:bodyPr/>
        <a:lstStyle/>
        <a:p>
          <a:r>
            <a:rPr kumimoji="1" lang="en-US" b="0" i="0" dirty="0">
              <a:latin typeface="Calibri Light" panose="020F0302020204030204" pitchFamily="34" charset="0"/>
              <a:cs typeface="Calibri Light" panose="020F0302020204030204" pitchFamily="34" charset="0"/>
            </a:rPr>
            <a:t>Ch 12: Alert Management</a:t>
          </a:r>
          <a:endParaRPr lang="ja-JP" b="0" i="0">
            <a:latin typeface="Calibri Light" panose="020F0302020204030204" pitchFamily="34" charset="0"/>
            <a:cs typeface="Calibri Light" panose="020F0302020204030204" pitchFamily="34" charset="0"/>
          </a:endParaRPr>
        </a:p>
      </dgm:t>
    </dgm:pt>
    <dgm:pt modelId="{6D1028A0-368A-1B42-9C29-E63DBAB79BC2}" type="parTrans" cxnId="{82DFD71F-AB3E-0140-8CC1-B9A402377921}">
      <dgm:prSet/>
      <dgm:spPr/>
      <dgm:t>
        <a:bodyPr/>
        <a:lstStyle/>
        <a:p>
          <a:endParaRPr kumimoji="1" lang="ja-JP" altLang="en-US"/>
        </a:p>
      </dgm:t>
    </dgm:pt>
    <dgm:pt modelId="{14CF367B-C836-AC4C-929A-A4F8DF7F5A38}" type="sibTrans" cxnId="{82DFD71F-AB3E-0140-8CC1-B9A402377921}">
      <dgm:prSet/>
      <dgm:spPr/>
      <dgm:t>
        <a:bodyPr/>
        <a:lstStyle/>
        <a:p>
          <a:endParaRPr kumimoji="1" lang="ja-JP" altLang="en-US"/>
        </a:p>
      </dgm:t>
    </dgm:pt>
    <dgm:pt modelId="{8BF9A919-0F88-8145-9C6D-33BCEA04BEC6}">
      <dgm:prSet/>
      <dgm:spPr/>
      <dgm:t>
        <a:bodyPr/>
        <a:lstStyle/>
        <a:p>
          <a:r>
            <a:rPr kumimoji="1" lang="en-US" b="0" i="0" dirty="0">
              <a:latin typeface="Calibri Light" panose="020F0302020204030204" pitchFamily="34" charset="0"/>
              <a:cs typeface="Calibri Light" panose="020F0302020204030204" pitchFamily="34" charset="0"/>
            </a:rPr>
            <a:t>Ch 13: Manning, Training, and Watchkeeping</a:t>
          </a:r>
          <a:endParaRPr lang="ja-JP" b="0" i="0">
            <a:latin typeface="Calibri Light" panose="020F0302020204030204" pitchFamily="34" charset="0"/>
            <a:cs typeface="Calibri Light" panose="020F0302020204030204" pitchFamily="34" charset="0"/>
          </a:endParaRPr>
        </a:p>
      </dgm:t>
    </dgm:pt>
    <dgm:pt modelId="{A5A5C3F3-CBE0-7E44-A560-B64DDCF41366}" type="parTrans" cxnId="{383D37B2-DB5E-7845-BA63-B7AC00647D05}">
      <dgm:prSet/>
      <dgm:spPr/>
      <dgm:t>
        <a:bodyPr/>
        <a:lstStyle/>
        <a:p>
          <a:endParaRPr kumimoji="1" lang="ja-JP" altLang="en-US"/>
        </a:p>
      </dgm:t>
    </dgm:pt>
    <dgm:pt modelId="{B3B7D846-A008-C740-951C-17FFCE1FA4E1}" type="sibTrans" cxnId="{383D37B2-DB5E-7845-BA63-B7AC00647D05}">
      <dgm:prSet/>
      <dgm:spPr/>
      <dgm:t>
        <a:bodyPr/>
        <a:lstStyle/>
        <a:p>
          <a:endParaRPr kumimoji="1" lang="ja-JP" altLang="en-US"/>
        </a:p>
      </dgm:t>
    </dgm:pt>
    <dgm:pt modelId="{2F650B05-A2D9-6043-BCB2-4BAA9534E36E}">
      <dgm:prSet/>
      <dgm:spPr/>
      <dgm:t>
        <a:bodyPr/>
        <a:lstStyle/>
        <a:p>
          <a:r>
            <a:rPr kumimoji="1" lang="en-US" b="0" i="0" dirty="0">
              <a:latin typeface="Calibri Light" panose="020F0302020204030204" pitchFamily="34" charset="0"/>
              <a:cs typeface="Calibri Light" panose="020F0302020204030204" pitchFamily="34" charset="0"/>
            </a:rPr>
            <a:t>Ch 14: Maintenance</a:t>
          </a:r>
          <a:endParaRPr lang="ja-JP" b="0" i="0">
            <a:latin typeface="Calibri Light" panose="020F0302020204030204" pitchFamily="34" charset="0"/>
            <a:cs typeface="Calibri Light" panose="020F0302020204030204" pitchFamily="34" charset="0"/>
          </a:endParaRPr>
        </a:p>
      </dgm:t>
    </dgm:pt>
    <dgm:pt modelId="{10AB6031-F1A8-3946-B4EF-C5D218B8A802}" type="parTrans" cxnId="{EEC8679D-12AA-1A45-93D5-FCB95C4DA59A}">
      <dgm:prSet/>
      <dgm:spPr/>
      <dgm:t>
        <a:bodyPr/>
        <a:lstStyle/>
        <a:p>
          <a:endParaRPr kumimoji="1" lang="ja-JP" altLang="en-US"/>
        </a:p>
      </dgm:t>
    </dgm:pt>
    <dgm:pt modelId="{5863D82B-0700-AE48-8124-D1A76E490F2C}" type="sibTrans" cxnId="{EEC8679D-12AA-1A45-93D5-FCB95C4DA59A}">
      <dgm:prSet/>
      <dgm:spPr/>
      <dgm:t>
        <a:bodyPr/>
        <a:lstStyle/>
        <a:p>
          <a:endParaRPr kumimoji="1" lang="ja-JP" altLang="en-US"/>
        </a:p>
      </dgm:t>
    </dgm:pt>
    <dgm:pt modelId="{0C0D7E5B-5C08-2B40-AA3B-4ABE06E6268D}">
      <dgm:prSet custT="1"/>
      <dgm:spPr/>
      <dgm:t>
        <a:bodyPr/>
        <a:lstStyle/>
        <a:p>
          <a:r>
            <a:rPr kumimoji="1" lang="en-US" sz="1800" b="0" i="0" dirty="0">
              <a:latin typeface="Calibri Light" panose="020F0302020204030204" pitchFamily="34" charset="0"/>
              <a:cs typeface="Calibri Light" panose="020F0302020204030204" pitchFamily="34" charset="0"/>
            </a:rPr>
            <a:t>Part III: Goals, Functional Requirements, and Expected Performances</a:t>
          </a:r>
          <a:endParaRPr lang="ja-JP" sz="1800" b="0" i="0">
            <a:latin typeface="Calibri Light" panose="020F0302020204030204" pitchFamily="34" charset="0"/>
            <a:cs typeface="Calibri Light" panose="020F0302020204030204" pitchFamily="34" charset="0"/>
          </a:endParaRPr>
        </a:p>
      </dgm:t>
    </dgm:pt>
    <dgm:pt modelId="{812FE040-690E-3A49-A04E-973C8A8FFDA4}" type="parTrans" cxnId="{35F5E8A7-5151-CE48-975C-C0A55F107542}">
      <dgm:prSet/>
      <dgm:spPr/>
      <dgm:t>
        <a:bodyPr/>
        <a:lstStyle/>
        <a:p>
          <a:endParaRPr kumimoji="1" lang="ja-JP" altLang="en-US"/>
        </a:p>
      </dgm:t>
    </dgm:pt>
    <dgm:pt modelId="{3BB03E27-D0D6-824C-90E4-1F1EF8750F7D}" type="sibTrans" cxnId="{35F5E8A7-5151-CE48-975C-C0A55F107542}">
      <dgm:prSet/>
      <dgm:spPr/>
      <dgm:t>
        <a:bodyPr/>
        <a:lstStyle/>
        <a:p>
          <a:endParaRPr kumimoji="1" lang="ja-JP" altLang="en-US"/>
        </a:p>
      </dgm:t>
    </dgm:pt>
    <dgm:pt modelId="{2B072D09-3385-E049-BE0E-25A11D910012}">
      <dgm:prSet/>
      <dgm:spPr/>
      <dgm:t>
        <a:bodyPr/>
        <a:lstStyle/>
        <a:p>
          <a:r>
            <a:rPr kumimoji="1" lang="en-US" b="0" i="0" dirty="0">
              <a:latin typeface="Calibri Light" panose="020F0302020204030204" pitchFamily="34" charset="0"/>
              <a:cs typeface="Calibri Light" panose="020F0302020204030204" pitchFamily="34" charset="0"/>
            </a:rPr>
            <a:t>Ch 15: Safety of Navigation</a:t>
          </a:r>
          <a:endParaRPr lang="ja-JP" b="0" i="0">
            <a:latin typeface="Calibri Light" panose="020F0302020204030204" pitchFamily="34" charset="0"/>
            <a:cs typeface="Calibri Light" panose="020F0302020204030204" pitchFamily="34" charset="0"/>
          </a:endParaRPr>
        </a:p>
      </dgm:t>
    </dgm:pt>
    <dgm:pt modelId="{F9B71AFA-DFB9-C649-98EC-0DA1687B49D7}" type="parTrans" cxnId="{6D305EFA-962F-874A-ABA0-12F271A967A4}">
      <dgm:prSet/>
      <dgm:spPr/>
      <dgm:t>
        <a:bodyPr/>
        <a:lstStyle/>
        <a:p>
          <a:endParaRPr kumimoji="1" lang="ja-JP" altLang="en-US"/>
        </a:p>
      </dgm:t>
    </dgm:pt>
    <dgm:pt modelId="{94734D12-9FBA-084D-AF1A-76368164EAFB}" type="sibTrans" cxnId="{6D305EFA-962F-874A-ABA0-12F271A967A4}">
      <dgm:prSet/>
      <dgm:spPr/>
      <dgm:t>
        <a:bodyPr/>
        <a:lstStyle/>
        <a:p>
          <a:endParaRPr kumimoji="1" lang="ja-JP" altLang="en-US"/>
        </a:p>
      </dgm:t>
    </dgm:pt>
    <dgm:pt modelId="{FBE0BEA5-1648-AD43-9476-65D950C21633}">
      <dgm:prSet/>
      <dgm:spPr/>
      <dgm:t>
        <a:bodyPr/>
        <a:lstStyle/>
        <a:p>
          <a:r>
            <a:rPr kumimoji="1" lang="en-US" b="0" i="0" dirty="0">
              <a:latin typeface="Calibri Light" panose="020F0302020204030204" pitchFamily="34" charset="0"/>
              <a:cs typeface="Calibri Light" panose="020F0302020204030204" pitchFamily="34" charset="0"/>
            </a:rPr>
            <a:t>Ch 16: Connectivity</a:t>
          </a:r>
          <a:endParaRPr lang="ja-JP" b="0" i="0">
            <a:latin typeface="Calibri Light" panose="020F0302020204030204" pitchFamily="34" charset="0"/>
            <a:cs typeface="Calibri Light" panose="020F0302020204030204" pitchFamily="34" charset="0"/>
          </a:endParaRPr>
        </a:p>
      </dgm:t>
    </dgm:pt>
    <dgm:pt modelId="{F7AE8C9E-4347-AC4A-9097-AAC554EFA486}" type="parTrans" cxnId="{EC342E64-C01D-FF48-838D-74BDFEE75473}">
      <dgm:prSet/>
      <dgm:spPr/>
      <dgm:t>
        <a:bodyPr/>
        <a:lstStyle/>
        <a:p>
          <a:endParaRPr kumimoji="1" lang="ja-JP" altLang="en-US"/>
        </a:p>
      </dgm:t>
    </dgm:pt>
    <dgm:pt modelId="{675CA913-B5A4-2A47-8F2F-909AA5675996}" type="sibTrans" cxnId="{EC342E64-C01D-FF48-838D-74BDFEE75473}">
      <dgm:prSet/>
      <dgm:spPr/>
      <dgm:t>
        <a:bodyPr/>
        <a:lstStyle/>
        <a:p>
          <a:endParaRPr kumimoji="1" lang="ja-JP" altLang="en-US"/>
        </a:p>
      </dgm:t>
    </dgm:pt>
    <dgm:pt modelId="{F284A017-1D3A-A541-8651-9D38AEE40CDA}">
      <dgm:prSet/>
      <dgm:spPr/>
      <dgm:t>
        <a:bodyPr/>
        <a:lstStyle/>
        <a:p>
          <a:r>
            <a:rPr kumimoji="1" lang="en-US" b="0" i="0" dirty="0">
              <a:latin typeface="Calibri Light" panose="020F0302020204030204" pitchFamily="34" charset="0"/>
              <a:cs typeface="Calibri Light" panose="020F0302020204030204" pitchFamily="34" charset="0"/>
            </a:rPr>
            <a:t>Ch 17: Remote Operations</a:t>
          </a:r>
          <a:endParaRPr lang="ja-JP" b="0" i="0">
            <a:latin typeface="Calibri Light" panose="020F0302020204030204" pitchFamily="34" charset="0"/>
            <a:cs typeface="Calibri Light" panose="020F0302020204030204" pitchFamily="34" charset="0"/>
          </a:endParaRPr>
        </a:p>
      </dgm:t>
    </dgm:pt>
    <dgm:pt modelId="{9E904373-0A9C-C147-859C-412FA2B0B321}" type="parTrans" cxnId="{BD94E792-8205-F44A-9C5D-6FF023620E56}">
      <dgm:prSet/>
      <dgm:spPr/>
      <dgm:t>
        <a:bodyPr/>
        <a:lstStyle/>
        <a:p>
          <a:endParaRPr kumimoji="1" lang="ja-JP" altLang="en-US"/>
        </a:p>
      </dgm:t>
    </dgm:pt>
    <dgm:pt modelId="{B645FA54-D877-E349-9C38-2E2F37F132D1}" type="sibTrans" cxnId="{BD94E792-8205-F44A-9C5D-6FF023620E56}">
      <dgm:prSet/>
      <dgm:spPr/>
      <dgm:t>
        <a:bodyPr/>
        <a:lstStyle/>
        <a:p>
          <a:endParaRPr kumimoji="1" lang="ja-JP" altLang="en-US"/>
        </a:p>
      </dgm:t>
    </dgm:pt>
    <dgm:pt modelId="{5101AF05-12A8-C146-897F-B68DE7A82B0A}">
      <dgm:prSet/>
      <dgm:spPr/>
      <dgm:t>
        <a:bodyPr/>
        <a:lstStyle/>
        <a:p>
          <a:r>
            <a:rPr kumimoji="1" lang="en-US" b="0" i="0" dirty="0">
              <a:latin typeface="Calibri Light" panose="020F0302020204030204" pitchFamily="34" charset="0"/>
              <a:cs typeface="Calibri Light" panose="020F0302020204030204" pitchFamily="34" charset="0"/>
            </a:rPr>
            <a:t>Ch 18: Structure, Subdivision, Stability, and Watertight Integrity</a:t>
          </a:r>
          <a:endParaRPr lang="ja-JP" b="0" i="0">
            <a:latin typeface="Calibri Light" panose="020F0302020204030204" pitchFamily="34" charset="0"/>
            <a:cs typeface="Calibri Light" panose="020F0302020204030204" pitchFamily="34" charset="0"/>
          </a:endParaRPr>
        </a:p>
      </dgm:t>
    </dgm:pt>
    <dgm:pt modelId="{15576A7D-70E3-7A47-BE85-C1FB547662A5}" type="parTrans" cxnId="{86C76D07-37CE-1247-AA4A-C4F8DB7811B6}">
      <dgm:prSet/>
      <dgm:spPr/>
      <dgm:t>
        <a:bodyPr/>
        <a:lstStyle/>
        <a:p>
          <a:endParaRPr kumimoji="1" lang="ja-JP" altLang="en-US"/>
        </a:p>
      </dgm:t>
    </dgm:pt>
    <dgm:pt modelId="{DB8ED695-BA39-814D-82C6-6A0EBB153EC8}" type="sibTrans" cxnId="{86C76D07-37CE-1247-AA4A-C4F8DB7811B6}">
      <dgm:prSet/>
      <dgm:spPr/>
      <dgm:t>
        <a:bodyPr/>
        <a:lstStyle/>
        <a:p>
          <a:endParaRPr kumimoji="1" lang="ja-JP" altLang="en-US"/>
        </a:p>
      </dgm:t>
    </dgm:pt>
    <dgm:pt modelId="{D049D1DB-1B98-004A-8959-739814BF5920}">
      <dgm:prSet/>
      <dgm:spPr/>
      <dgm:t>
        <a:bodyPr/>
        <a:lstStyle/>
        <a:p>
          <a:r>
            <a:rPr kumimoji="1" lang="en-US" b="0" i="0" dirty="0">
              <a:latin typeface="Calibri Light" panose="020F0302020204030204" pitchFamily="34" charset="0"/>
              <a:cs typeface="Calibri Light" panose="020F0302020204030204" pitchFamily="34" charset="0"/>
            </a:rPr>
            <a:t>Ch 19: Fire Protection, Fire Detection, and Fire Extinction</a:t>
          </a:r>
          <a:endParaRPr lang="ja-JP" b="0" i="0">
            <a:latin typeface="Calibri Light" panose="020F0302020204030204" pitchFamily="34" charset="0"/>
            <a:cs typeface="Calibri Light" panose="020F0302020204030204" pitchFamily="34" charset="0"/>
          </a:endParaRPr>
        </a:p>
      </dgm:t>
    </dgm:pt>
    <dgm:pt modelId="{68B2F1D4-CE02-4A4E-A389-11FCE7CFD94C}" type="parTrans" cxnId="{720CC8C3-1CD9-C44F-B49B-9223AA2CB64C}">
      <dgm:prSet/>
      <dgm:spPr/>
      <dgm:t>
        <a:bodyPr/>
        <a:lstStyle/>
        <a:p>
          <a:endParaRPr kumimoji="1" lang="ja-JP" altLang="en-US"/>
        </a:p>
      </dgm:t>
    </dgm:pt>
    <dgm:pt modelId="{7240B9BB-B6F3-764F-8B27-1B14A3661B06}" type="sibTrans" cxnId="{720CC8C3-1CD9-C44F-B49B-9223AA2CB64C}">
      <dgm:prSet/>
      <dgm:spPr/>
      <dgm:t>
        <a:bodyPr/>
        <a:lstStyle/>
        <a:p>
          <a:endParaRPr kumimoji="1" lang="ja-JP" altLang="en-US"/>
        </a:p>
      </dgm:t>
    </dgm:pt>
    <dgm:pt modelId="{03417F39-446E-DE43-99CC-A0DEC8AD86DD}">
      <dgm:prSet/>
      <dgm:spPr/>
      <dgm:t>
        <a:bodyPr/>
        <a:lstStyle/>
        <a:p>
          <a:r>
            <a:rPr kumimoji="1" lang="en-US" b="0" i="0" dirty="0">
              <a:latin typeface="Calibri Light" panose="020F0302020204030204" pitchFamily="34" charset="0"/>
              <a:cs typeface="Calibri Light" panose="020F0302020204030204" pitchFamily="34" charset="0"/>
            </a:rPr>
            <a:t>Ch 20: Special Measures to Enhance Maritime Security</a:t>
          </a:r>
          <a:endParaRPr lang="ja-JP" b="0" i="0">
            <a:latin typeface="Calibri Light" panose="020F0302020204030204" pitchFamily="34" charset="0"/>
            <a:cs typeface="Calibri Light" panose="020F0302020204030204" pitchFamily="34" charset="0"/>
          </a:endParaRPr>
        </a:p>
      </dgm:t>
    </dgm:pt>
    <dgm:pt modelId="{BF29500C-376F-F94F-BF75-BBCB35C2E5B2}" type="parTrans" cxnId="{F5262A95-DF73-C847-B9EB-2E76678DEEF2}">
      <dgm:prSet/>
      <dgm:spPr/>
      <dgm:t>
        <a:bodyPr/>
        <a:lstStyle/>
        <a:p>
          <a:endParaRPr kumimoji="1" lang="ja-JP" altLang="en-US"/>
        </a:p>
      </dgm:t>
    </dgm:pt>
    <dgm:pt modelId="{F8BA7881-8972-1D4F-A4A9-5D45BDBD6617}" type="sibTrans" cxnId="{F5262A95-DF73-C847-B9EB-2E76678DEEF2}">
      <dgm:prSet/>
      <dgm:spPr/>
      <dgm:t>
        <a:bodyPr/>
        <a:lstStyle/>
        <a:p>
          <a:endParaRPr kumimoji="1" lang="ja-JP" altLang="en-US"/>
        </a:p>
      </dgm:t>
    </dgm:pt>
    <dgm:pt modelId="{6C8F29CD-BF3B-2F42-9076-BA36A6584E57}">
      <dgm:prSet/>
      <dgm:spPr/>
      <dgm:t>
        <a:bodyPr/>
        <a:lstStyle/>
        <a:p>
          <a:r>
            <a:rPr kumimoji="1" lang="en-US" b="0" i="0" dirty="0">
              <a:latin typeface="Calibri Light" panose="020F0302020204030204" pitchFamily="34" charset="0"/>
              <a:cs typeface="Calibri Light" panose="020F0302020204030204" pitchFamily="34" charset="0"/>
            </a:rPr>
            <a:t>Ch 21: Search and Rescue</a:t>
          </a:r>
          <a:endParaRPr lang="ja-JP" b="0" i="0">
            <a:latin typeface="Calibri Light" panose="020F0302020204030204" pitchFamily="34" charset="0"/>
            <a:cs typeface="Calibri Light" panose="020F0302020204030204" pitchFamily="34" charset="0"/>
          </a:endParaRPr>
        </a:p>
      </dgm:t>
    </dgm:pt>
    <dgm:pt modelId="{5760B2E5-3705-0E4C-B69C-8477C65DCC48}" type="parTrans" cxnId="{B5AB41FB-2D81-2F4C-B0C4-E2B4345882BF}">
      <dgm:prSet/>
      <dgm:spPr/>
      <dgm:t>
        <a:bodyPr/>
        <a:lstStyle/>
        <a:p>
          <a:endParaRPr kumimoji="1" lang="ja-JP" altLang="en-US"/>
        </a:p>
      </dgm:t>
    </dgm:pt>
    <dgm:pt modelId="{772AC738-EAEE-9B44-AB53-86B546632380}" type="sibTrans" cxnId="{B5AB41FB-2D81-2F4C-B0C4-E2B4345882BF}">
      <dgm:prSet/>
      <dgm:spPr/>
      <dgm:t>
        <a:bodyPr/>
        <a:lstStyle/>
        <a:p>
          <a:endParaRPr kumimoji="1" lang="ja-JP" altLang="en-US"/>
        </a:p>
      </dgm:t>
    </dgm:pt>
    <dgm:pt modelId="{A0B2E1AC-8010-E043-922F-6E9576007136}">
      <dgm:prSet/>
      <dgm:spPr/>
      <dgm:t>
        <a:bodyPr/>
        <a:lstStyle/>
        <a:p>
          <a:r>
            <a:rPr kumimoji="1" lang="en-US" b="0" i="0" dirty="0">
              <a:latin typeface="Calibri Light" panose="020F0302020204030204" pitchFamily="34" charset="0"/>
              <a:cs typeface="Calibri Light" panose="020F0302020204030204" pitchFamily="34" charset="0"/>
            </a:rPr>
            <a:t>Ch 22: Carriage of Cargoes</a:t>
          </a:r>
          <a:endParaRPr lang="ja-JP" b="0" i="0">
            <a:latin typeface="Calibri Light" panose="020F0302020204030204" pitchFamily="34" charset="0"/>
            <a:cs typeface="Calibri Light" panose="020F0302020204030204" pitchFamily="34" charset="0"/>
          </a:endParaRPr>
        </a:p>
      </dgm:t>
    </dgm:pt>
    <dgm:pt modelId="{A9938BB3-7EB8-C14F-B2B5-B6B0E63E48A3}" type="parTrans" cxnId="{C86BA4ED-0193-AC44-A037-C2C8748081C4}">
      <dgm:prSet/>
      <dgm:spPr/>
      <dgm:t>
        <a:bodyPr/>
        <a:lstStyle/>
        <a:p>
          <a:endParaRPr kumimoji="1" lang="ja-JP" altLang="en-US"/>
        </a:p>
      </dgm:t>
    </dgm:pt>
    <dgm:pt modelId="{9D92E735-5084-5C46-B129-2EC9699265BB}" type="sibTrans" cxnId="{C86BA4ED-0193-AC44-A037-C2C8748081C4}">
      <dgm:prSet/>
      <dgm:spPr/>
      <dgm:t>
        <a:bodyPr/>
        <a:lstStyle/>
        <a:p>
          <a:endParaRPr kumimoji="1" lang="ja-JP" altLang="en-US"/>
        </a:p>
      </dgm:t>
    </dgm:pt>
    <dgm:pt modelId="{EF7634D5-8A92-7A4E-8A71-AD0868043E70}">
      <dgm:prSet/>
      <dgm:spPr/>
      <dgm:t>
        <a:bodyPr/>
        <a:lstStyle/>
        <a:p>
          <a:r>
            <a:rPr kumimoji="1" lang="en-US" b="0" i="0" dirty="0">
              <a:latin typeface="Calibri Light" panose="020F0302020204030204" pitchFamily="34" charset="0"/>
              <a:cs typeface="Calibri Light" panose="020F0302020204030204" pitchFamily="34" charset="0"/>
            </a:rPr>
            <a:t>Ch 23: Anchoring, Towing, and Mooring</a:t>
          </a:r>
          <a:endParaRPr lang="ja-JP" b="0" i="0">
            <a:latin typeface="Calibri Light" panose="020F0302020204030204" pitchFamily="34" charset="0"/>
            <a:cs typeface="Calibri Light" panose="020F0302020204030204" pitchFamily="34" charset="0"/>
          </a:endParaRPr>
        </a:p>
      </dgm:t>
    </dgm:pt>
    <dgm:pt modelId="{C831E19C-2E67-ED45-8242-A545202105D5}" type="parTrans" cxnId="{EA252661-DB33-C449-8F73-D62862A4E7C9}">
      <dgm:prSet/>
      <dgm:spPr/>
      <dgm:t>
        <a:bodyPr/>
        <a:lstStyle/>
        <a:p>
          <a:endParaRPr kumimoji="1" lang="ja-JP" altLang="en-US"/>
        </a:p>
      </dgm:t>
    </dgm:pt>
    <dgm:pt modelId="{0110B22A-DC9F-2444-A106-E58F9B186B97}" type="sibTrans" cxnId="{EA252661-DB33-C449-8F73-D62862A4E7C9}">
      <dgm:prSet/>
      <dgm:spPr/>
      <dgm:t>
        <a:bodyPr/>
        <a:lstStyle/>
        <a:p>
          <a:endParaRPr kumimoji="1" lang="ja-JP" altLang="en-US"/>
        </a:p>
      </dgm:t>
    </dgm:pt>
    <dgm:pt modelId="{DD8F2334-DE46-AA41-9535-39CC3336774C}">
      <dgm:prSet/>
      <dgm:spPr/>
      <dgm:t>
        <a:bodyPr/>
        <a:lstStyle/>
        <a:p>
          <a:r>
            <a:rPr kumimoji="1" lang="en-US" b="0" i="0" dirty="0">
              <a:latin typeface="Calibri Light" panose="020F0302020204030204" pitchFamily="34" charset="0"/>
              <a:cs typeface="Calibri Light" panose="020F0302020204030204" pitchFamily="34" charset="0"/>
            </a:rPr>
            <a:t>Ch 24: Machinery and Electrical Installations</a:t>
          </a:r>
          <a:endParaRPr lang="ja-JP" b="0" i="0">
            <a:latin typeface="Calibri Light" panose="020F0302020204030204" pitchFamily="34" charset="0"/>
            <a:cs typeface="Calibri Light" panose="020F0302020204030204" pitchFamily="34" charset="0"/>
          </a:endParaRPr>
        </a:p>
      </dgm:t>
    </dgm:pt>
    <dgm:pt modelId="{98D75042-169B-9844-AF28-991A7EF4E698}" type="parTrans" cxnId="{44DD87C5-F9AB-F943-9FEC-CCDABEB4EEB2}">
      <dgm:prSet/>
      <dgm:spPr/>
      <dgm:t>
        <a:bodyPr/>
        <a:lstStyle/>
        <a:p>
          <a:endParaRPr kumimoji="1" lang="ja-JP" altLang="en-US"/>
        </a:p>
      </dgm:t>
    </dgm:pt>
    <dgm:pt modelId="{AA3F23A7-99F9-6446-A0DF-4DD722D76330}" type="sibTrans" cxnId="{44DD87C5-F9AB-F943-9FEC-CCDABEB4EEB2}">
      <dgm:prSet/>
      <dgm:spPr/>
      <dgm:t>
        <a:bodyPr/>
        <a:lstStyle/>
        <a:p>
          <a:endParaRPr kumimoji="1" lang="ja-JP" altLang="en-US"/>
        </a:p>
      </dgm:t>
    </dgm:pt>
    <dgm:pt modelId="{FC4B9068-B9CA-E44F-B8D3-7AA4AE295BBA}" type="pres">
      <dgm:prSet presAssocID="{58D58F26-2385-7443-96A8-5A671A563104}" presName="Name0" presStyleCnt="0">
        <dgm:presLayoutVars>
          <dgm:dir/>
          <dgm:animLvl val="lvl"/>
          <dgm:resizeHandles val="exact"/>
        </dgm:presLayoutVars>
      </dgm:prSet>
      <dgm:spPr/>
    </dgm:pt>
    <dgm:pt modelId="{419EDE5A-C588-B14E-84B2-0AA3154C7ECA}" type="pres">
      <dgm:prSet presAssocID="{BB8D9249-3EDA-EB43-AB62-A3A8971932AA}" presName="composite" presStyleCnt="0"/>
      <dgm:spPr/>
    </dgm:pt>
    <dgm:pt modelId="{AC90C241-C083-104C-8305-8114866CC887}" type="pres">
      <dgm:prSet presAssocID="{BB8D9249-3EDA-EB43-AB62-A3A8971932AA}" presName="parTx" presStyleLbl="alignNode1" presStyleIdx="0" presStyleCnt="3">
        <dgm:presLayoutVars>
          <dgm:chMax val="0"/>
          <dgm:chPref val="0"/>
          <dgm:bulletEnabled val="1"/>
        </dgm:presLayoutVars>
      </dgm:prSet>
      <dgm:spPr/>
    </dgm:pt>
    <dgm:pt modelId="{2D067C9B-9EBB-0345-B9FB-D8A05E69496D}" type="pres">
      <dgm:prSet presAssocID="{BB8D9249-3EDA-EB43-AB62-A3A8971932AA}" presName="desTx" presStyleLbl="alignAccFollowNode1" presStyleIdx="0" presStyleCnt="3">
        <dgm:presLayoutVars>
          <dgm:bulletEnabled val="1"/>
        </dgm:presLayoutVars>
      </dgm:prSet>
      <dgm:spPr/>
    </dgm:pt>
    <dgm:pt modelId="{A3C2AD78-80DC-4F44-B287-8170BCE75D34}" type="pres">
      <dgm:prSet presAssocID="{7D078CA7-BC6B-814E-AD49-BAC863D4644B}" presName="space" presStyleCnt="0"/>
      <dgm:spPr/>
    </dgm:pt>
    <dgm:pt modelId="{B3978937-60D5-4E45-80E2-2685970BD5DB}" type="pres">
      <dgm:prSet presAssocID="{9BB0B970-5721-A146-AD54-3B3A0EE86B9B}" presName="composite" presStyleCnt="0"/>
      <dgm:spPr/>
    </dgm:pt>
    <dgm:pt modelId="{3CAEC16B-CD07-3044-9101-1CC476946317}" type="pres">
      <dgm:prSet presAssocID="{9BB0B970-5721-A146-AD54-3B3A0EE86B9B}" presName="parTx" presStyleLbl="alignNode1" presStyleIdx="1" presStyleCnt="3">
        <dgm:presLayoutVars>
          <dgm:chMax val="0"/>
          <dgm:chPref val="0"/>
          <dgm:bulletEnabled val="1"/>
        </dgm:presLayoutVars>
      </dgm:prSet>
      <dgm:spPr/>
    </dgm:pt>
    <dgm:pt modelId="{C8159D83-9E9C-3C4A-8131-279F1EB52859}" type="pres">
      <dgm:prSet presAssocID="{9BB0B970-5721-A146-AD54-3B3A0EE86B9B}" presName="desTx" presStyleLbl="alignAccFollowNode1" presStyleIdx="1" presStyleCnt="3">
        <dgm:presLayoutVars>
          <dgm:bulletEnabled val="1"/>
        </dgm:presLayoutVars>
      </dgm:prSet>
      <dgm:spPr/>
    </dgm:pt>
    <dgm:pt modelId="{AE70D378-28AC-3741-9B45-493AEADCDB86}" type="pres">
      <dgm:prSet presAssocID="{A914409F-3F43-F84D-8C13-410A620792D8}" presName="space" presStyleCnt="0"/>
      <dgm:spPr/>
    </dgm:pt>
    <dgm:pt modelId="{952F2604-E024-0242-86C3-6510666C3C0E}" type="pres">
      <dgm:prSet presAssocID="{0C0D7E5B-5C08-2B40-AA3B-4ABE06E6268D}" presName="composite" presStyleCnt="0"/>
      <dgm:spPr/>
    </dgm:pt>
    <dgm:pt modelId="{63D9C708-2007-F14A-B77F-B3BE194B02AB}" type="pres">
      <dgm:prSet presAssocID="{0C0D7E5B-5C08-2B40-AA3B-4ABE06E6268D}" presName="parTx" presStyleLbl="alignNode1" presStyleIdx="2" presStyleCnt="3">
        <dgm:presLayoutVars>
          <dgm:chMax val="0"/>
          <dgm:chPref val="0"/>
          <dgm:bulletEnabled val="1"/>
        </dgm:presLayoutVars>
      </dgm:prSet>
      <dgm:spPr/>
    </dgm:pt>
    <dgm:pt modelId="{B20AE88D-3C82-E14F-A820-2B31DF0DD9A6}" type="pres">
      <dgm:prSet presAssocID="{0C0D7E5B-5C08-2B40-AA3B-4ABE06E6268D}" presName="desTx" presStyleLbl="alignAccFollowNode1" presStyleIdx="2" presStyleCnt="3">
        <dgm:presLayoutVars>
          <dgm:bulletEnabled val="1"/>
        </dgm:presLayoutVars>
      </dgm:prSet>
      <dgm:spPr/>
    </dgm:pt>
  </dgm:ptLst>
  <dgm:cxnLst>
    <dgm:cxn modelId="{5D1B4C01-1989-694C-9B99-59DBC3C0DF00}" type="presOf" srcId="{45192872-7865-444D-B0CE-EF7C2B558251}" destId="{2D067C9B-9EBB-0345-B9FB-D8A05E69496D}" srcOrd="0" destOrd="1" presId="urn:microsoft.com/office/officeart/2005/8/layout/hList1"/>
    <dgm:cxn modelId="{86C76D07-37CE-1247-AA4A-C4F8DB7811B6}" srcId="{0C0D7E5B-5C08-2B40-AA3B-4ABE06E6268D}" destId="{5101AF05-12A8-C146-897F-B68DE7A82B0A}" srcOrd="3" destOrd="0" parTransId="{15576A7D-70E3-7A47-BE85-C1FB547662A5}" sibTransId="{DB8ED695-BA39-814D-82C6-6A0EBB153EC8}"/>
    <dgm:cxn modelId="{E5111E08-10AA-B846-BDA5-1C1E842BE36C}" type="presOf" srcId="{5F7CA380-26B4-384F-A7BE-69034271463F}" destId="{2D067C9B-9EBB-0345-B9FB-D8A05E69496D}" srcOrd="0" destOrd="2" presId="urn:microsoft.com/office/officeart/2005/8/layout/hList1"/>
    <dgm:cxn modelId="{072C0D1C-C465-CD4C-9161-BFB0F6259C8E}" type="presOf" srcId="{BB8D9249-3EDA-EB43-AB62-A3A8971932AA}" destId="{AC90C241-C083-104C-8305-8114866CC887}" srcOrd="0" destOrd="0" presId="urn:microsoft.com/office/officeart/2005/8/layout/hList1"/>
    <dgm:cxn modelId="{82DFD71F-AB3E-0140-8CC1-B9A402377921}" srcId="{9BB0B970-5721-A146-AD54-3B3A0EE86B9B}" destId="{7837C26A-C484-DB4C-AF51-315239B718F6}" srcOrd="7" destOrd="0" parTransId="{6D1028A0-368A-1B42-9C29-E63DBAB79BC2}" sibTransId="{14CF367B-C836-AC4C-929A-A4F8DF7F5A38}"/>
    <dgm:cxn modelId="{376DB72A-1BB9-0742-8EE5-10C3D1F1E906}" type="presOf" srcId="{A6973D60-ED3B-A94C-B7C2-2960D13F3546}" destId="{C8159D83-9E9C-3C4A-8131-279F1EB52859}" srcOrd="0" destOrd="0" presId="urn:microsoft.com/office/officeart/2005/8/layout/hList1"/>
    <dgm:cxn modelId="{AA57C62A-9CAD-544E-A61A-A5BFB3A63DA2}" srcId="{BB8D9249-3EDA-EB43-AB62-A3A8971932AA}" destId="{5F7CA380-26B4-384F-A7BE-69034271463F}" srcOrd="2" destOrd="0" parTransId="{22615E8E-935A-9744-8A4A-BEE4EF8AFD70}" sibTransId="{AC4C0884-AA21-E347-B557-F310B7F3636E}"/>
    <dgm:cxn modelId="{A913292D-5C1E-DA41-8947-512F5F9A9461}" type="presOf" srcId="{F284A017-1D3A-A541-8651-9D38AEE40CDA}" destId="{B20AE88D-3C82-E14F-A820-2B31DF0DD9A6}" srcOrd="0" destOrd="2" presId="urn:microsoft.com/office/officeart/2005/8/layout/hList1"/>
    <dgm:cxn modelId="{1B99623F-A7C9-8642-855B-BC3A0F49BF66}" srcId="{9BB0B970-5721-A146-AD54-3B3A0EE86B9B}" destId="{BAE6553B-4630-AF4F-8618-38250D33389A}" srcOrd="1" destOrd="0" parTransId="{B5062078-A7F1-084C-9A87-201F1A368D78}" sibTransId="{F228DC03-FBE5-BC45-AF2F-7B4811D77168}"/>
    <dgm:cxn modelId="{7974B35B-B23B-7540-8CF0-93B6F9D2961A}" type="presOf" srcId="{DD8F2334-DE46-AA41-9535-39CC3336774C}" destId="{B20AE88D-3C82-E14F-A820-2B31DF0DD9A6}" srcOrd="0" destOrd="9" presId="urn:microsoft.com/office/officeart/2005/8/layout/hList1"/>
    <dgm:cxn modelId="{5F849F5C-4669-8F4C-8EEB-6E9FE1D88C2F}" type="presOf" srcId="{FBE0BEA5-1648-AD43-9476-65D950C21633}" destId="{B20AE88D-3C82-E14F-A820-2B31DF0DD9A6}" srcOrd="0" destOrd="1" presId="urn:microsoft.com/office/officeart/2005/8/layout/hList1"/>
    <dgm:cxn modelId="{0FFC4660-AA3B-A342-BA8C-392A4C4F2701}" type="presOf" srcId="{7837C26A-C484-DB4C-AF51-315239B718F6}" destId="{C8159D83-9E9C-3C4A-8131-279F1EB52859}" srcOrd="0" destOrd="7" presId="urn:microsoft.com/office/officeart/2005/8/layout/hList1"/>
    <dgm:cxn modelId="{EA252661-DB33-C449-8F73-D62862A4E7C9}" srcId="{0C0D7E5B-5C08-2B40-AA3B-4ABE06E6268D}" destId="{EF7634D5-8A92-7A4E-8A71-AD0868043E70}" srcOrd="8" destOrd="0" parTransId="{C831E19C-2E67-ED45-8242-A545202105D5}" sibTransId="{0110B22A-DC9F-2444-A106-E58F9B186B97}"/>
    <dgm:cxn modelId="{EC342E64-C01D-FF48-838D-74BDFEE75473}" srcId="{0C0D7E5B-5C08-2B40-AA3B-4ABE06E6268D}" destId="{FBE0BEA5-1648-AD43-9476-65D950C21633}" srcOrd="1" destOrd="0" parTransId="{F7AE8C9E-4347-AC4A-9097-AAC554EFA486}" sibTransId="{675CA913-B5A4-2A47-8F2F-909AA5675996}"/>
    <dgm:cxn modelId="{8C93B666-B9D4-624D-9ED7-184B910CB19D}" type="presOf" srcId="{5101AF05-12A8-C146-897F-B68DE7A82B0A}" destId="{B20AE88D-3C82-E14F-A820-2B31DF0DD9A6}" srcOrd="0" destOrd="3" presId="urn:microsoft.com/office/officeart/2005/8/layout/hList1"/>
    <dgm:cxn modelId="{04203850-E5BA-3E42-AA9D-1E048F51B92C}" type="presOf" srcId="{0C38177A-F916-9A45-92A5-0C8C224B7DBB}" destId="{C8159D83-9E9C-3C4A-8131-279F1EB52859}" srcOrd="0" destOrd="3" presId="urn:microsoft.com/office/officeart/2005/8/layout/hList1"/>
    <dgm:cxn modelId="{43E38450-D429-0440-A8CF-22D23827256C}" type="presOf" srcId="{9BB0B970-5721-A146-AD54-3B3A0EE86B9B}" destId="{3CAEC16B-CD07-3044-9101-1CC476946317}" srcOrd="0" destOrd="0" presId="urn:microsoft.com/office/officeart/2005/8/layout/hList1"/>
    <dgm:cxn modelId="{FE214172-916B-7D44-BA7F-30E054F2C3D4}" type="presOf" srcId="{35C60620-19A0-5343-9D2C-BAE9B7EFFA08}" destId="{C8159D83-9E9C-3C4A-8131-279F1EB52859}" srcOrd="0" destOrd="5" presId="urn:microsoft.com/office/officeart/2005/8/layout/hList1"/>
    <dgm:cxn modelId="{87092953-BC31-2D46-990C-5EAA09E002CE}" type="presOf" srcId="{D049D1DB-1B98-004A-8959-739814BF5920}" destId="{B20AE88D-3C82-E14F-A820-2B31DF0DD9A6}" srcOrd="0" destOrd="4" presId="urn:microsoft.com/office/officeart/2005/8/layout/hList1"/>
    <dgm:cxn modelId="{D80EEB74-7948-8842-863F-AD855B1810C8}" type="presOf" srcId="{3E38B3A4-BCD4-EB44-87AC-06B7B0039C87}" destId="{2D067C9B-9EBB-0345-B9FB-D8A05E69496D}" srcOrd="0" destOrd="0" presId="urn:microsoft.com/office/officeart/2005/8/layout/hList1"/>
    <dgm:cxn modelId="{8F8C3555-0FFD-AF4C-8209-EC45587D86B7}" type="presOf" srcId="{2B072D09-3385-E049-BE0E-25A11D910012}" destId="{B20AE88D-3C82-E14F-A820-2B31DF0DD9A6}" srcOrd="0" destOrd="0" presId="urn:microsoft.com/office/officeart/2005/8/layout/hList1"/>
    <dgm:cxn modelId="{E9289175-9445-6648-B7A8-BC14DFC03B0A}" type="presOf" srcId="{0C0D7E5B-5C08-2B40-AA3B-4ABE06E6268D}" destId="{63D9C708-2007-F14A-B77F-B3BE194B02AB}" srcOrd="0" destOrd="0" presId="urn:microsoft.com/office/officeart/2005/8/layout/hList1"/>
    <dgm:cxn modelId="{ED1B7156-1C73-2744-A458-248210A31F4A}" srcId="{58D58F26-2385-7443-96A8-5A671A563104}" destId="{BB8D9249-3EDA-EB43-AB62-A3A8971932AA}" srcOrd="0" destOrd="0" parTransId="{1B13FEE0-B9FA-474F-9E2B-3480D90FC7A4}" sibTransId="{7D078CA7-BC6B-814E-AD49-BAC863D4644B}"/>
    <dgm:cxn modelId="{0318185A-05F9-F641-A33B-00282416E5F1}" type="presOf" srcId="{EF7634D5-8A92-7A4E-8A71-AD0868043E70}" destId="{B20AE88D-3C82-E14F-A820-2B31DF0DD9A6}" srcOrd="0" destOrd="8" presId="urn:microsoft.com/office/officeart/2005/8/layout/hList1"/>
    <dgm:cxn modelId="{7EC5AB7C-529D-FE41-BC96-7CDC7DDB2976}" type="presOf" srcId="{2F650B05-A2D9-6043-BCB2-4BAA9534E36E}" destId="{C8159D83-9E9C-3C4A-8131-279F1EB52859}" srcOrd="0" destOrd="9" presId="urn:microsoft.com/office/officeart/2005/8/layout/hList1"/>
    <dgm:cxn modelId="{01166980-F771-8840-9AE8-3BE0FF12BFC8}" srcId="{9BB0B970-5721-A146-AD54-3B3A0EE86B9B}" destId="{D6753370-775E-D741-9B3C-880B352FE2EB}" srcOrd="4" destOrd="0" parTransId="{9B992CBF-61FE-5141-9754-60B193C38638}" sibTransId="{D50085B1-13E6-064D-9813-4FB435948E75}"/>
    <dgm:cxn modelId="{C7DFA881-0839-1745-84BD-C471E48CD1A6}" type="presOf" srcId="{D6753370-775E-D741-9B3C-880B352FE2EB}" destId="{C8159D83-9E9C-3C4A-8131-279F1EB52859}" srcOrd="0" destOrd="4" presId="urn:microsoft.com/office/officeart/2005/8/layout/hList1"/>
    <dgm:cxn modelId="{48979D8D-EB60-2E4B-AAE1-CE9A40207EF0}" type="presOf" srcId="{74F9CB4B-0DDC-F34C-938F-D15B44D2418B}" destId="{C8159D83-9E9C-3C4A-8131-279F1EB52859}" srcOrd="0" destOrd="2" presId="urn:microsoft.com/office/officeart/2005/8/layout/hList1"/>
    <dgm:cxn modelId="{BD94E792-8205-F44A-9C5D-6FF023620E56}" srcId="{0C0D7E5B-5C08-2B40-AA3B-4ABE06E6268D}" destId="{F284A017-1D3A-A541-8651-9D38AEE40CDA}" srcOrd="2" destOrd="0" parTransId="{9E904373-0A9C-C147-859C-412FA2B0B321}" sibTransId="{B645FA54-D877-E349-9C38-2E2F37F132D1}"/>
    <dgm:cxn modelId="{F5262A95-DF73-C847-B9EB-2E76678DEEF2}" srcId="{0C0D7E5B-5C08-2B40-AA3B-4ABE06E6268D}" destId="{03417F39-446E-DE43-99CC-A0DEC8AD86DD}" srcOrd="5" destOrd="0" parTransId="{BF29500C-376F-F94F-BF75-BBCB35C2E5B2}" sibTransId="{F8BA7881-8972-1D4F-A4A9-5D45BDBD6617}"/>
    <dgm:cxn modelId="{D8AF2598-5A09-1143-AC85-F8A9ACB2A943}" srcId="{9BB0B970-5721-A146-AD54-3B3A0EE86B9B}" destId="{0C38177A-F916-9A45-92A5-0C8C224B7DBB}" srcOrd="3" destOrd="0" parTransId="{099124B1-A3B8-D145-9232-EEF53CA9B86A}" sibTransId="{E196CF1E-7E46-6C41-95AB-7173C7CB9D50}"/>
    <dgm:cxn modelId="{7A3D7A98-D932-9E45-8ADC-0432BAA2DBD9}" type="presOf" srcId="{BAE6553B-4630-AF4F-8618-38250D33389A}" destId="{C8159D83-9E9C-3C4A-8131-279F1EB52859}" srcOrd="0" destOrd="1" presId="urn:microsoft.com/office/officeart/2005/8/layout/hList1"/>
    <dgm:cxn modelId="{EEC8679D-12AA-1A45-93D5-FCB95C4DA59A}" srcId="{9BB0B970-5721-A146-AD54-3B3A0EE86B9B}" destId="{2F650B05-A2D9-6043-BCB2-4BAA9534E36E}" srcOrd="9" destOrd="0" parTransId="{10AB6031-F1A8-3946-B4EF-C5D218B8A802}" sibTransId="{5863D82B-0700-AE48-8124-D1A76E490F2C}"/>
    <dgm:cxn modelId="{6DF39C9D-AFB2-904E-8B79-D4A03842FA46}" srcId="{9BB0B970-5721-A146-AD54-3B3A0EE86B9B}" destId="{35C60620-19A0-5343-9D2C-BAE9B7EFFA08}" srcOrd="5" destOrd="0" parTransId="{8D843667-AFB3-2144-A7A0-9F2DC0F1A827}" sibTransId="{70154C7A-650F-9843-A713-13AC81F7B866}"/>
    <dgm:cxn modelId="{2A18C09E-A77F-BF48-9E29-76D951A61983}" type="presOf" srcId="{03417F39-446E-DE43-99CC-A0DEC8AD86DD}" destId="{B20AE88D-3C82-E14F-A820-2B31DF0DD9A6}" srcOrd="0" destOrd="5" presId="urn:microsoft.com/office/officeart/2005/8/layout/hList1"/>
    <dgm:cxn modelId="{4862FC9E-9596-3943-A9C0-3360C0F89E45}" srcId="{9BB0B970-5721-A146-AD54-3B3A0EE86B9B}" destId="{15B0A314-DCFA-024A-BE4D-FF6C7EE3D805}" srcOrd="6" destOrd="0" parTransId="{31718CE1-21B8-8044-9D8C-E3F457B93F3F}" sibTransId="{4E5DEF7E-3395-934A-8E6F-AF0B706DD743}"/>
    <dgm:cxn modelId="{44BFBDA0-2800-DB45-8FE5-4321C9019352}" srcId="{BB8D9249-3EDA-EB43-AB62-A3A8971932AA}" destId="{74E6AED1-C746-254E-ABC9-7B768CCF10C1}" srcOrd="3" destOrd="0" parTransId="{CA687025-5C25-2947-93B3-1E8DE944AA9A}" sibTransId="{570CC95A-B0EB-D546-9273-AE5C8C5B1C03}"/>
    <dgm:cxn modelId="{23733FA4-3EF4-CD4A-880B-CC27C3D012CD}" type="presOf" srcId="{A0B2E1AC-8010-E043-922F-6E9576007136}" destId="{B20AE88D-3C82-E14F-A820-2B31DF0DD9A6}" srcOrd="0" destOrd="7" presId="urn:microsoft.com/office/officeart/2005/8/layout/hList1"/>
    <dgm:cxn modelId="{35F5E8A7-5151-CE48-975C-C0A55F107542}" srcId="{58D58F26-2385-7443-96A8-5A671A563104}" destId="{0C0D7E5B-5C08-2B40-AA3B-4ABE06E6268D}" srcOrd="2" destOrd="0" parTransId="{812FE040-690E-3A49-A04E-973C8A8FFDA4}" sibTransId="{3BB03E27-D0D6-824C-90E4-1F1EF8750F7D}"/>
    <dgm:cxn modelId="{650308AD-1E55-B84A-A4D1-FDEF3725A531}" srcId="{9BB0B970-5721-A146-AD54-3B3A0EE86B9B}" destId="{74F9CB4B-0DDC-F34C-938F-D15B44D2418B}" srcOrd="2" destOrd="0" parTransId="{32BAD444-A3DA-D74B-ABA3-27428541C653}" sibTransId="{F659E67C-3E17-E74B-8CD9-5C84B76679C9}"/>
    <dgm:cxn modelId="{383D37B2-DB5E-7845-BA63-B7AC00647D05}" srcId="{9BB0B970-5721-A146-AD54-3B3A0EE86B9B}" destId="{8BF9A919-0F88-8145-9C6D-33BCEA04BEC6}" srcOrd="8" destOrd="0" parTransId="{A5A5C3F3-CBE0-7E44-A560-B64DDCF41366}" sibTransId="{B3B7D846-A008-C740-951C-17FFCE1FA4E1}"/>
    <dgm:cxn modelId="{93EC70B7-DC69-BF42-B2A1-CD3F5555318B}" type="presOf" srcId="{15B0A314-DCFA-024A-BE4D-FF6C7EE3D805}" destId="{C8159D83-9E9C-3C4A-8131-279F1EB52859}" srcOrd="0" destOrd="6" presId="urn:microsoft.com/office/officeart/2005/8/layout/hList1"/>
    <dgm:cxn modelId="{6A03F0B7-2470-3A4E-A6E8-6CA0E12F28B6}" srcId="{58D58F26-2385-7443-96A8-5A671A563104}" destId="{9BB0B970-5721-A146-AD54-3B3A0EE86B9B}" srcOrd="1" destOrd="0" parTransId="{B8D082F0-440C-6743-9391-CD60CA7B6D3B}" sibTransId="{A914409F-3F43-F84D-8C13-410A620792D8}"/>
    <dgm:cxn modelId="{A746A4B9-545A-9140-826F-9E34FD31D1F5}" srcId="{9BB0B970-5721-A146-AD54-3B3A0EE86B9B}" destId="{A6973D60-ED3B-A94C-B7C2-2960D13F3546}" srcOrd="0" destOrd="0" parTransId="{8DD8C676-F62C-FA43-935F-6297148198E5}" sibTransId="{69289571-A993-1543-BE9B-DCD3985165F2}"/>
    <dgm:cxn modelId="{720CC8C3-1CD9-C44F-B49B-9223AA2CB64C}" srcId="{0C0D7E5B-5C08-2B40-AA3B-4ABE06E6268D}" destId="{D049D1DB-1B98-004A-8959-739814BF5920}" srcOrd="4" destOrd="0" parTransId="{68B2F1D4-CE02-4A4E-A389-11FCE7CFD94C}" sibTransId="{7240B9BB-B6F3-764F-8B27-1B14A3661B06}"/>
    <dgm:cxn modelId="{B5C5B2C4-D8EA-F54A-B92A-C68BEA7D57B6}" srcId="{BB8D9249-3EDA-EB43-AB62-A3A8971932AA}" destId="{3E38B3A4-BCD4-EB44-87AC-06B7B0039C87}" srcOrd="0" destOrd="0" parTransId="{1CB21947-258E-464E-8DA9-29A7157EA642}" sibTransId="{1AE9E589-51D7-6149-9440-0E93AA2CA6F2}"/>
    <dgm:cxn modelId="{44DD87C5-F9AB-F943-9FEC-CCDABEB4EEB2}" srcId="{0C0D7E5B-5C08-2B40-AA3B-4ABE06E6268D}" destId="{DD8F2334-DE46-AA41-9535-39CC3336774C}" srcOrd="9" destOrd="0" parTransId="{98D75042-169B-9844-AF28-991A7EF4E698}" sibTransId="{AA3F23A7-99F9-6446-A0DF-4DD722D76330}"/>
    <dgm:cxn modelId="{B771EED0-B1D3-B643-964A-B7622AE9C1B5}" type="presOf" srcId="{74E6AED1-C746-254E-ABC9-7B768CCF10C1}" destId="{2D067C9B-9EBB-0345-B9FB-D8A05E69496D}" srcOrd="0" destOrd="3" presId="urn:microsoft.com/office/officeart/2005/8/layout/hList1"/>
    <dgm:cxn modelId="{7AD5E9DB-EA14-864E-A74B-6007C263E15B}" type="presOf" srcId="{58D58F26-2385-7443-96A8-5A671A563104}" destId="{FC4B9068-B9CA-E44F-B8D3-7AA4AE295BBA}" srcOrd="0" destOrd="0" presId="urn:microsoft.com/office/officeart/2005/8/layout/hList1"/>
    <dgm:cxn modelId="{682274ED-3AB7-AF47-AB2C-64B9B3AF2915}" type="presOf" srcId="{6C8F29CD-BF3B-2F42-9076-BA36A6584E57}" destId="{B20AE88D-3C82-E14F-A820-2B31DF0DD9A6}" srcOrd="0" destOrd="6" presId="urn:microsoft.com/office/officeart/2005/8/layout/hList1"/>
    <dgm:cxn modelId="{C86BA4ED-0193-AC44-A037-C2C8748081C4}" srcId="{0C0D7E5B-5C08-2B40-AA3B-4ABE06E6268D}" destId="{A0B2E1AC-8010-E043-922F-6E9576007136}" srcOrd="7" destOrd="0" parTransId="{A9938BB3-7EB8-C14F-B2B5-B6B0E63E48A3}" sibTransId="{9D92E735-5084-5C46-B129-2EC9699265BB}"/>
    <dgm:cxn modelId="{94BB9DF4-2ADB-C348-A2AE-580F29E45CFB}" type="presOf" srcId="{8BF9A919-0F88-8145-9C6D-33BCEA04BEC6}" destId="{C8159D83-9E9C-3C4A-8131-279F1EB52859}" srcOrd="0" destOrd="8" presId="urn:microsoft.com/office/officeart/2005/8/layout/hList1"/>
    <dgm:cxn modelId="{6D305EFA-962F-874A-ABA0-12F271A967A4}" srcId="{0C0D7E5B-5C08-2B40-AA3B-4ABE06E6268D}" destId="{2B072D09-3385-E049-BE0E-25A11D910012}" srcOrd="0" destOrd="0" parTransId="{F9B71AFA-DFB9-C649-98EC-0DA1687B49D7}" sibTransId="{94734D12-9FBA-084D-AF1A-76368164EAFB}"/>
    <dgm:cxn modelId="{B5AB41FB-2D81-2F4C-B0C4-E2B4345882BF}" srcId="{0C0D7E5B-5C08-2B40-AA3B-4ABE06E6268D}" destId="{6C8F29CD-BF3B-2F42-9076-BA36A6584E57}" srcOrd="6" destOrd="0" parTransId="{5760B2E5-3705-0E4C-B69C-8477C65DCC48}" sibTransId="{772AC738-EAEE-9B44-AB53-86B546632380}"/>
    <dgm:cxn modelId="{17616FFB-94A0-ED46-86D1-FAC5FC7B0A0F}" srcId="{BB8D9249-3EDA-EB43-AB62-A3A8971932AA}" destId="{45192872-7865-444D-B0CE-EF7C2B558251}" srcOrd="1" destOrd="0" parTransId="{60AF35DB-A2A7-1C4C-8F86-095CCA29267D}" sibTransId="{873400CD-DB1A-8545-8CFF-B2DB052C4875}"/>
    <dgm:cxn modelId="{002FEB47-558C-734F-AC79-52360C028CEF}" type="presParOf" srcId="{FC4B9068-B9CA-E44F-B8D3-7AA4AE295BBA}" destId="{419EDE5A-C588-B14E-84B2-0AA3154C7ECA}" srcOrd="0" destOrd="0" presId="urn:microsoft.com/office/officeart/2005/8/layout/hList1"/>
    <dgm:cxn modelId="{8C77FAAA-E63C-8943-AE7E-81373FA14D54}" type="presParOf" srcId="{419EDE5A-C588-B14E-84B2-0AA3154C7ECA}" destId="{AC90C241-C083-104C-8305-8114866CC887}" srcOrd="0" destOrd="0" presId="urn:microsoft.com/office/officeart/2005/8/layout/hList1"/>
    <dgm:cxn modelId="{833E37AF-FC78-104C-835E-73A29163BD89}" type="presParOf" srcId="{419EDE5A-C588-B14E-84B2-0AA3154C7ECA}" destId="{2D067C9B-9EBB-0345-B9FB-D8A05E69496D}" srcOrd="1" destOrd="0" presId="urn:microsoft.com/office/officeart/2005/8/layout/hList1"/>
    <dgm:cxn modelId="{E07E57A1-7955-5945-AD3A-5D7668059013}" type="presParOf" srcId="{FC4B9068-B9CA-E44F-B8D3-7AA4AE295BBA}" destId="{A3C2AD78-80DC-4F44-B287-8170BCE75D34}" srcOrd="1" destOrd="0" presId="urn:microsoft.com/office/officeart/2005/8/layout/hList1"/>
    <dgm:cxn modelId="{9D23D64D-3F29-A448-9A81-6D6A5AB37AF8}" type="presParOf" srcId="{FC4B9068-B9CA-E44F-B8D3-7AA4AE295BBA}" destId="{B3978937-60D5-4E45-80E2-2685970BD5DB}" srcOrd="2" destOrd="0" presId="urn:microsoft.com/office/officeart/2005/8/layout/hList1"/>
    <dgm:cxn modelId="{03ABC8AF-1BA3-2B4E-9DF8-71C13DECF3C6}" type="presParOf" srcId="{B3978937-60D5-4E45-80E2-2685970BD5DB}" destId="{3CAEC16B-CD07-3044-9101-1CC476946317}" srcOrd="0" destOrd="0" presId="urn:microsoft.com/office/officeart/2005/8/layout/hList1"/>
    <dgm:cxn modelId="{03C1F00A-D89F-184D-B5F8-9DA9EED5EDB2}" type="presParOf" srcId="{B3978937-60D5-4E45-80E2-2685970BD5DB}" destId="{C8159D83-9E9C-3C4A-8131-279F1EB52859}" srcOrd="1" destOrd="0" presId="urn:microsoft.com/office/officeart/2005/8/layout/hList1"/>
    <dgm:cxn modelId="{054C45F0-F729-DA44-B3F7-305913833592}" type="presParOf" srcId="{FC4B9068-B9CA-E44F-B8D3-7AA4AE295BBA}" destId="{AE70D378-28AC-3741-9B45-493AEADCDB86}" srcOrd="3" destOrd="0" presId="urn:microsoft.com/office/officeart/2005/8/layout/hList1"/>
    <dgm:cxn modelId="{6915C35E-90F9-5D4F-98B8-5E4FE2D0D4CE}" type="presParOf" srcId="{FC4B9068-B9CA-E44F-B8D3-7AA4AE295BBA}" destId="{952F2604-E024-0242-86C3-6510666C3C0E}" srcOrd="4" destOrd="0" presId="urn:microsoft.com/office/officeart/2005/8/layout/hList1"/>
    <dgm:cxn modelId="{E4BBFD01-D41B-DB4B-9164-77308079F6D8}" type="presParOf" srcId="{952F2604-E024-0242-86C3-6510666C3C0E}" destId="{63D9C708-2007-F14A-B77F-B3BE194B02AB}" srcOrd="0" destOrd="0" presId="urn:microsoft.com/office/officeart/2005/8/layout/hList1"/>
    <dgm:cxn modelId="{CC936BC8-0330-0549-AB98-F5131E553169}" type="presParOf" srcId="{952F2604-E024-0242-86C3-6510666C3C0E}" destId="{B20AE88D-3C82-E14F-A820-2B31DF0DD9A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0C241-C083-104C-8305-8114866CC887}">
      <dsp:nvSpPr>
        <dsp:cNvPr id="0" name=""/>
        <dsp:cNvSpPr/>
      </dsp:nvSpPr>
      <dsp:spPr>
        <a:xfrm>
          <a:off x="3573" y="71821"/>
          <a:ext cx="3484596" cy="913461"/>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kumimoji="1" lang="en-US" sz="1800" b="0" i="0" kern="1200" dirty="0">
              <a:latin typeface="Calibri Light" panose="020F0302020204030204" pitchFamily="34" charset="0"/>
              <a:cs typeface="Calibri Light" panose="020F0302020204030204" pitchFamily="34" charset="0"/>
            </a:rPr>
            <a:t>Part I: Introduction</a:t>
          </a:r>
          <a:endParaRPr lang="ja-JP" sz="1800" b="0" i="0" kern="1200">
            <a:latin typeface="Calibri Light" panose="020F0302020204030204" pitchFamily="34" charset="0"/>
            <a:cs typeface="Calibri Light" panose="020F0302020204030204" pitchFamily="34" charset="0"/>
          </a:endParaRPr>
        </a:p>
      </dsp:txBody>
      <dsp:txXfrm>
        <a:off x="3573" y="71821"/>
        <a:ext cx="3484596" cy="913461"/>
      </dsp:txXfrm>
    </dsp:sp>
    <dsp:sp modelId="{2D067C9B-9EBB-0345-B9FB-D8A05E69496D}">
      <dsp:nvSpPr>
        <dsp:cNvPr id="0" name=""/>
        <dsp:cNvSpPr/>
      </dsp:nvSpPr>
      <dsp:spPr>
        <a:xfrm>
          <a:off x="3573" y="985283"/>
          <a:ext cx="3484596" cy="4222817"/>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kumimoji="1" lang="en-US" sz="1700" b="0" i="0" kern="1200" dirty="0">
              <a:latin typeface="Calibri Light" panose="020F0302020204030204" pitchFamily="34" charset="0"/>
              <a:cs typeface="Calibri Light" panose="020F0302020204030204" pitchFamily="34" charset="0"/>
            </a:rPr>
            <a:t>Ch 1: Purpose, Principles, and Objectives</a:t>
          </a:r>
          <a:endParaRPr lang="ja-JP" sz="1700" b="0" i="0" kern="1200">
            <a:latin typeface="Calibri Light" panose="020F0302020204030204" pitchFamily="34" charset="0"/>
            <a:cs typeface="Calibri Light" panose="020F0302020204030204" pitchFamily="34" charset="0"/>
          </a:endParaRPr>
        </a:p>
        <a:p>
          <a:pPr marL="171450" lvl="1" indent="-171450" algn="l" defTabSz="755650">
            <a:lnSpc>
              <a:spcPct val="90000"/>
            </a:lnSpc>
            <a:spcBef>
              <a:spcPct val="0"/>
            </a:spcBef>
            <a:spcAft>
              <a:spcPct val="15000"/>
            </a:spcAft>
            <a:buChar char="•"/>
          </a:pPr>
          <a:r>
            <a:rPr kumimoji="1" lang="en-US" sz="1700" b="0" i="0" kern="1200" dirty="0">
              <a:latin typeface="Calibri Light" panose="020F0302020204030204" pitchFamily="34" charset="0"/>
              <a:cs typeface="Calibri Light" panose="020F0302020204030204" pitchFamily="34" charset="0"/>
            </a:rPr>
            <a:t>Ch 2: Application</a:t>
          </a:r>
          <a:endParaRPr lang="ja-JP" sz="1700" b="0" i="0" kern="1200">
            <a:latin typeface="Calibri Light" panose="020F0302020204030204" pitchFamily="34" charset="0"/>
            <a:cs typeface="Calibri Light" panose="020F0302020204030204" pitchFamily="34" charset="0"/>
          </a:endParaRPr>
        </a:p>
        <a:p>
          <a:pPr marL="171450" lvl="1" indent="-171450" algn="l" defTabSz="755650">
            <a:lnSpc>
              <a:spcPct val="90000"/>
            </a:lnSpc>
            <a:spcBef>
              <a:spcPct val="0"/>
            </a:spcBef>
            <a:spcAft>
              <a:spcPct val="15000"/>
            </a:spcAft>
            <a:buChar char="•"/>
          </a:pPr>
          <a:r>
            <a:rPr kumimoji="1" lang="en-US" sz="1700" b="0" i="0" kern="1200" dirty="0">
              <a:latin typeface="Calibri Light" panose="020F0302020204030204" pitchFamily="34" charset="0"/>
              <a:cs typeface="Calibri Light" panose="020F0302020204030204" pitchFamily="34" charset="0"/>
            </a:rPr>
            <a:t>Ch 3: Code Structure</a:t>
          </a:r>
          <a:endParaRPr lang="ja-JP" sz="1700" b="0" i="0" kern="1200">
            <a:latin typeface="Calibri Light" panose="020F0302020204030204" pitchFamily="34" charset="0"/>
            <a:cs typeface="Calibri Light" panose="020F0302020204030204" pitchFamily="34" charset="0"/>
          </a:endParaRPr>
        </a:p>
        <a:p>
          <a:pPr marL="171450" lvl="1" indent="-171450" algn="l" defTabSz="755650">
            <a:lnSpc>
              <a:spcPct val="90000"/>
            </a:lnSpc>
            <a:spcBef>
              <a:spcPct val="0"/>
            </a:spcBef>
            <a:spcAft>
              <a:spcPct val="15000"/>
            </a:spcAft>
            <a:buChar char="•"/>
          </a:pPr>
          <a:r>
            <a:rPr kumimoji="1" lang="en-US" sz="1700" b="0" i="0" kern="1200" dirty="0">
              <a:latin typeface="Calibri Light" panose="020F0302020204030204" pitchFamily="34" charset="0"/>
              <a:cs typeface="Calibri Light" panose="020F0302020204030204" pitchFamily="34" charset="0"/>
            </a:rPr>
            <a:t>Ch 4: Definitions </a:t>
          </a:r>
          <a:endParaRPr lang="ja-JP" sz="1700" b="0" i="0" kern="1200">
            <a:latin typeface="Calibri Light" panose="020F0302020204030204" pitchFamily="34" charset="0"/>
            <a:cs typeface="Calibri Light" panose="020F0302020204030204" pitchFamily="34" charset="0"/>
          </a:endParaRPr>
        </a:p>
      </dsp:txBody>
      <dsp:txXfrm>
        <a:off x="3573" y="985283"/>
        <a:ext cx="3484596" cy="4222817"/>
      </dsp:txXfrm>
    </dsp:sp>
    <dsp:sp modelId="{3CAEC16B-CD07-3044-9101-1CC476946317}">
      <dsp:nvSpPr>
        <dsp:cNvPr id="0" name=""/>
        <dsp:cNvSpPr/>
      </dsp:nvSpPr>
      <dsp:spPr>
        <a:xfrm>
          <a:off x="3976014" y="71821"/>
          <a:ext cx="3484596" cy="913461"/>
        </a:xfrm>
        <a:prstGeom prst="rect">
          <a:avLst/>
        </a:prstGeom>
        <a:solidFill>
          <a:schemeClr val="accent3">
            <a:hueOff val="2058582"/>
            <a:satOff val="12356"/>
            <a:lumOff val="9413"/>
            <a:alphaOff val="0"/>
          </a:schemeClr>
        </a:solidFill>
        <a:ln w="19050" cap="flat" cmpd="sng" algn="ctr">
          <a:solidFill>
            <a:schemeClr val="accent3">
              <a:hueOff val="2058582"/>
              <a:satOff val="12356"/>
              <a:lumOff val="941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kumimoji="1" lang="en-US" sz="1800" b="0" i="0" kern="1200" dirty="0">
              <a:latin typeface="Calibri Light" panose="020F0302020204030204" pitchFamily="34" charset="0"/>
              <a:cs typeface="Calibri Light" panose="020F0302020204030204" pitchFamily="34" charset="0"/>
            </a:rPr>
            <a:t>Part II: Main Principles for MASS and MASS Functions [and Remote Operations]</a:t>
          </a:r>
          <a:endParaRPr lang="ja-JP" sz="1800" b="0" i="0" kern="1200">
            <a:latin typeface="Calibri Light" panose="020F0302020204030204" pitchFamily="34" charset="0"/>
            <a:cs typeface="Calibri Light" panose="020F0302020204030204" pitchFamily="34" charset="0"/>
          </a:endParaRPr>
        </a:p>
      </dsp:txBody>
      <dsp:txXfrm>
        <a:off x="3976014" y="71821"/>
        <a:ext cx="3484596" cy="913461"/>
      </dsp:txXfrm>
    </dsp:sp>
    <dsp:sp modelId="{C8159D83-9E9C-3C4A-8131-279F1EB52859}">
      <dsp:nvSpPr>
        <dsp:cNvPr id="0" name=""/>
        <dsp:cNvSpPr/>
      </dsp:nvSpPr>
      <dsp:spPr>
        <a:xfrm>
          <a:off x="3976014" y="985283"/>
          <a:ext cx="3484596" cy="4222817"/>
        </a:xfrm>
        <a:prstGeom prst="rect">
          <a:avLst/>
        </a:prstGeom>
        <a:solidFill>
          <a:schemeClr val="accent3">
            <a:tint val="40000"/>
            <a:alpha val="90000"/>
            <a:hueOff val="2527578"/>
            <a:satOff val="22352"/>
            <a:lumOff val="2648"/>
            <a:alphaOff val="0"/>
          </a:schemeClr>
        </a:solidFill>
        <a:ln w="19050" cap="flat" cmpd="sng" algn="ctr">
          <a:solidFill>
            <a:schemeClr val="accent3">
              <a:tint val="40000"/>
              <a:alpha val="90000"/>
              <a:hueOff val="2527578"/>
              <a:satOff val="22352"/>
              <a:lumOff val="264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kumimoji="1" lang="en-US" sz="1700" b="0" i="0" kern="1200" dirty="0">
              <a:latin typeface="Calibri Light" panose="020F0302020204030204" pitchFamily="34" charset="0"/>
              <a:cs typeface="Calibri Light" panose="020F0302020204030204" pitchFamily="34" charset="0"/>
            </a:rPr>
            <a:t>Ch 5: Surveys and Certificates</a:t>
          </a:r>
          <a:endParaRPr lang="ja-JP" sz="1700" b="0" i="0" kern="1200">
            <a:latin typeface="Calibri Light" panose="020F0302020204030204" pitchFamily="34" charset="0"/>
            <a:cs typeface="Calibri Light" panose="020F0302020204030204" pitchFamily="34" charset="0"/>
          </a:endParaRPr>
        </a:p>
        <a:p>
          <a:pPr marL="171450" lvl="1" indent="-171450" algn="l" defTabSz="755650">
            <a:lnSpc>
              <a:spcPct val="90000"/>
            </a:lnSpc>
            <a:spcBef>
              <a:spcPct val="0"/>
            </a:spcBef>
            <a:spcAft>
              <a:spcPct val="15000"/>
            </a:spcAft>
            <a:buChar char="•"/>
          </a:pPr>
          <a:r>
            <a:rPr kumimoji="1" lang="en-US" sz="1700" b="0" i="0" kern="1200" dirty="0">
              <a:latin typeface="Calibri Light" panose="020F0302020204030204" pitchFamily="34" charset="0"/>
              <a:cs typeface="Calibri Light" panose="020F0302020204030204" pitchFamily="34" charset="0"/>
            </a:rPr>
            <a:t>Ch 6: Approval Process</a:t>
          </a:r>
          <a:endParaRPr lang="ja-JP" sz="1700" b="0" i="0" kern="1200">
            <a:latin typeface="Calibri Light" panose="020F0302020204030204" pitchFamily="34" charset="0"/>
            <a:cs typeface="Calibri Light" panose="020F0302020204030204" pitchFamily="34" charset="0"/>
          </a:endParaRPr>
        </a:p>
        <a:p>
          <a:pPr marL="171450" lvl="1" indent="-171450" algn="l" defTabSz="755650">
            <a:lnSpc>
              <a:spcPct val="90000"/>
            </a:lnSpc>
            <a:spcBef>
              <a:spcPct val="0"/>
            </a:spcBef>
            <a:spcAft>
              <a:spcPct val="15000"/>
            </a:spcAft>
            <a:buChar char="•"/>
          </a:pPr>
          <a:r>
            <a:rPr kumimoji="1" lang="en-US" sz="1700" b="0" i="0" kern="1200" dirty="0">
              <a:latin typeface="Calibri Light" panose="020F0302020204030204" pitchFamily="34" charset="0"/>
              <a:cs typeface="Calibri Light" panose="020F0302020204030204" pitchFamily="34" charset="0"/>
            </a:rPr>
            <a:t>Ch 7: Risk Assessment</a:t>
          </a:r>
          <a:endParaRPr lang="ja-JP" sz="1700" b="0" i="0" kern="1200">
            <a:latin typeface="Calibri Light" panose="020F0302020204030204" pitchFamily="34" charset="0"/>
            <a:cs typeface="Calibri Light" panose="020F0302020204030204" pitchFamily="34" charset="0"/>
          </a:endParaRPr>
        </a:p>
        <a:p>
          <a:pPr marL="171450" lvl="1" indent="-171450" algn="l" defTabSz="755650">
            <a:lnSpc>
              <a:spcPct val="90000"/>
            </a:lnSpc>
            <a:spcBef>
              <a:spcPct val="0"/>
            </a:spcBef>
            <a:spcAft>
              <a:spcPct val="15000"/>
            </a:spcAft>
            <a:buChar char="•"/>
          </a:pPr>
          <a:r>
            <a:rPr kumimoji="1" lang="en-US" sz="1700" b="0" i="0" kern="1200" dirty="0">
              <a:latin typeface="Calibri Light" panose="020F0302020204030204" pitchFamily="34" charset="0"/>
              <a:cs typeface="Calibri Light" panose="020F0302020204030204" pitchFamily="34" charset="0"/>
            </a:rPr>
            <a:t>Ch 8: Operational Context</a:t>
          </a:r>
          <a:endParaRPr lang="ja-JP" sz="1700" b="0" i="0" kern="1200">
            <a:latin typeface="Calibri Light" panose="020F0302020204030204" pitchFamily="34" charset="0"/>
            <a:cs typeface="Calibri Light" panose="020F0302020204030204" pitchFamily="34" charset="0"/>
          </a:endParaRPr>
        </a:p>
        <a:p>
          <a:pPr marL="171450" lvl="1" indent="-171450" algn="l" defTabSz="755650">
            <a:lnSpc>
              <a:spcPct val="90000"/>
            </a:lnSpc>
            <a:spcBef>
              <a:spcPct val="0"/>
            </a:spcBef>
            <a:spcAft>
              <a:spcPct val="15000"/>
            </a:spcAft>
            <a:buChar char="•"/>
          </a:pPr>
          <a:r>
            <a:rPr kumimoji="1" lang="en-US" sz="1700" b="0" i="0" kern="1200" dirty="0">
              <a:latin typeface="Calibri Light" panose="020F0302020204030204" pitchFamily="34" charset="0"/>
              <a:cs typeface="Calibri Light" panose="020F0302020204030204" pitchFamily="34" charset="0"/>
            </a:rPr>
            <a:t>Ch 9: System Design</a:t>
          </a:r>
          <a:endParaRPr lang="ja-JP" sz="1700" b="0" i="0" kern="1200">
            <a:latin typeface="Calibri Light" panose="020F0302020204030204" pitchFamily="34" charset="0"/>
            <a:cs typeface="Calibri Light" panose="020F0302020204030204" pitchFamily="34" charset="0"/>
          </a:endParaRPr>
        </a:p>
        <a:p>
          <a:pPr marL="171450" lvl="1" indent="-171450" algn="l" defTabSz="755650">
            <a:lnSpc>
              <a:spcPct val="90000"/>
            </a:lnSpc>
            <a:spcBef>
              <a:spcPct val="0"/>
            </a:spcBef>
            <a:spcAft>
              <a:spcPct val="15000"/>
            </a:spcAft>
            <a:buChar char="•"/>
          </a:pPr>
          <a:r>
            <a:rPr kumimoji="1" lang="en-US" sz="1700" b="0" i="0" kern="1200" dirty="0">
              <a:latin typeface="Calibri Light" panose="020F0302020204030204" pitchFamily="34" charset="0"/>
              <a:cs typeface="Calibri Light" panose="020F0302020204030204" pitchFamily="34" charset="0"/>
            </a:rPr>
            <a:t>Ch 10: Software Principles</a:t>
          </a:r>
          <a:endParaRPr lang="ja-JP" sz="1700" b="0" i="0" kern="1200">
            <a:latin typeface="Calibri Light" panose="020F0302020204030204" pitchFamily="34" charset="0"/>
            <a:cs typeface="Calibri Light" panose="020F0302020204030204" pitchFamily="34" charset="0"/>
          </a:endParaRPr>
        </a:p>
        <a:p>
          <a:pPr marL="171450" lvl="1" indent="-171450" algn="l" defTabSz="755650">
            <a:lnSpc>
              <a:spcPct val="90000"/>
            </a:lnSpc>
            <a:spcBef>
              <a:spcPct val="0"/>
            </a:spcBef>
            <a:spcAft>
              <a:spcPct val="15000"/>
            </a:spcAft>
            <a:buChar char="•"/>
          </a:pPr>
          <a:r>
            <a:rPr kumimoji="1" lang="en-US" sz="1700" b="0" i="0" kern="1200" dirty="0">
              <a:latin typeface="Calibri Light" panose="020F0302020204030204" pitchFamily="34" charset="0"/>
              <a:cs typeface="Calibri Light" panose="020F0302020204030204" pitchFamily="34" charset="0"/>
            </a:rPr>
            <a:t>Ch 11: Management of Safe Operations</a:t>
          </a:r>
          <a:endParaRPr lang="ja-JP" sz="1700" b="0" i="0" kern="1200">
            <a:latin typeface="Calibri Light" panose="020F0302020204030204" pitchFamily="34" charset="0"/>
            <a:cs typeface="Calibri Light" panose="020F0302020204030204" pitchFamily="34" charset="0"/>
          </a:endParaRPr>
        </a:p>
        <a:p>
          <a:pPr marL="171450" lvl="1" indent="-171450" algn="l" defTabSz="755650">
            <a:lnSpc>
              <a:spcPct val="90000"/>
            </a:lnSpc>
            <a:spcBef>
              <a:spcPct val="0"/>
            </a:spcBef>
            <a:spcAft>
              <a:spcPct val="15000"/>
            </a:spcAft>
            <a:buChar char="•"/>
          </a:pPr>
          <a:r>
            <a:rPr kumimoji="1" lang="en-US" sz="1700" b="0" i="0" kern="1200" dirty="0">
              <a:latin typeface="Calibri Light" panose="020F0302020204030204" pitchFamily="34" charset="0"/>
              <a:cs typeface="Calibri Light" panose="020F0302020204030204" pitchFamily="34" charset="0"/>
            </a:rPr>
            <a:t>Ch 12: Alert Management</a:t>
          </a:r>
          <a:endParaRPr lang="ja-JP" sz="1700" b="0" i="0" kern="1200">
            <a:latin typeface="Calibri Light" panose="020F0302020204030204" pitchFamily="34" charset="0"/>
            <a:cs typeface="Calibri Light" panose="020F0302020204030204" pitchFamily="34" charset="0"/>
          </a:endParaRPr>
        </a:p>
        <a:p>
          <a:pPr marL="171450" lvl="1" indent="-171450" algn="l" defTabSz="755650">
            <a:lnSpc>
              <a:spcPct val="90000"/>
            </a:lnSpc>
            <a:spcBef>
              <a:spcPct val="0"/>
            </a:spcBef>
            <a:spcAft>
              <a:spcPct val="15000"/>
            </a:spcAft>
            <a:buChar char="•"/>
          </a:pPr>
          <a:r>
            <a:rPr kumimoji="1" lang="en-US" sz="1700" b="0" i="0" kern="1200" dirty="0">
              <a:latin typeface="Calibri Light" panose="020F0302020204030204" pitchFamily="34" charset="0"/>
              <a:cs typeface="Calibri Light" panose="020F0302020204030204" pitchFamily="34" charset="0"/>
            </a:rPr>
            <a:t>Ch 13: Manning, Training, and Watchkeeping</a:t>
          </a:r>
          <a:endParaRPr lang="ja-JP" sz="1700" b="0" i="0" kern="1200">
            <a:latin typeface="Calibri Light" panose="020F0302020204030204" pitchFamily="34" charset="0"/>
            <a:cs typeface="Calibri Light" panose="020F0302020204030204" pitchFamily="34" charset="0"/>
          </a:endParaRPr>
        </a:p>
        <a:p>
          <a:pPr marL="171450" lvl="1" indent="-171450" algn="l" defTabSz="755650">
            <a:lnSpc>
              <a:spcPct val="90000"/>
            </a:lnSpc>
            <a:spcBef>
              <a:spcPct val="0"/>
            </a:spcBef>
            <a:spcAft>
              <a:spcPct val="15000"/>
            </a:spcAft>
            <a:buChar char="•"/>
          </a:pPr>
          <a:r>
            <a:rPr kumimoji="1" lang="en-US" sz="1700" b="0" i="0" kern="1200" dirty="0">
              <a:latin typeface="Calibri Light" panose="020F0302020204030204" pitchFamily="34" charset="0"/>
              <a:cs typeface="Calibri Light" panose="020F0302020204030204" pitchFamily="34" charset="0"/>
            </a:rPr>
            <a:t>Ch 14: Maintenance</a:t>
          </a:r>
          <a:endParaRPr lang="ja-JP" sz="1700" b="0" i="0" kern="1200">
            <a:latin typeface="Calibri Light" panose="020F0302020204030204" pitchFamily="34" charset="0"/>
            <a:cs typeface="Calibri Light" panose="020F0302020204030204" pitchFamily="34" charset="0"/>
          </a:endParaRPr>
        </a:p>
      </dsp:txBody>
      <dsp:txXfrm>
        <a:off x="3976014" y="985283"/>
        <a:ext cx="3484596" cy="4222817"/>
      </dsp:txXfrm>
    </dsp:sp>
    <dsp:sp modelId="{63D9C708-2007-F14A-B77F-B3BE194B02AB}">
      <dsp:nvSpPr>
        <dsp:cNvPr id="0" name=""/>
        <dsp:cNvSpPr/>
      </dsp:nvSpPr>
      <dsp:spPr>
        <a:xfrm>
          <a:off x="7948454" y="71821"/>
          <a:ext cx="3484596" cy="913461"/>
        </a:xfrm>
        <a:prstGeom prst="rect">
          <a:avLst/>
        </a:prstGeom>
        <a:solidFill>
          <a:schemeClr val="accent3">
            <a:hueOff val="4117163"/>
            <a:satOff val="24712"/>
            <a:lumOff val="18825"/>
            <a:alphaOff val="0"/>
          </a:schemeClr>
        </a:solidFill>
        <a:ln w="19050" cap="flat" cmpd="sng" algn="ctr">
          <a:solidFill>
            <a:schemeClr val="accent3">
              <a:hueOff val="4117163"/>
              <a:satOff val="24712"/>
              <a:lumOff val="1882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kumimoji="1" lang="en-US" sz="1800" b="0" i="0" kern="1200" dirty="0">
              <a:latin typeface="Calibri Light" panose="020F0302020204030204" pitchFamily="34" charset="0"/>
              <a:cs typeface="Calibri Light" panose="020F0302020204030204" pitchFamily="34" charset="0"/>
            </a:rPr>
            <a:t>Part III: Goals, Functional Requirements, and Expected Performances</a:t>
          </a:r>
          <a:endParaRPr lang="ja-JP" sz="1800" b="0" i="0" kern="1200">
            <a:latin typeface="Calibri Light" panose="020F0302020204030204" pitchFamily="34" charset="0"/>
            <a:cs typeface="Calibri Light" panose="020F0302020204030204" pitchFamily="34" charset="0"/>
          </a:endParaRPr>
        </a:p>
      </dsp:txBody>
      <dsp:txXfrm>
        <a:off x="7948454" y="71821"/>
        <a:ext cx="3484596" cy="913461"/>
      </dsp:txXfrm>
    </dsp:sp>
    <dsp:sp modelId="{B20AE88D-3C82-E14F-A820-2B31DF0DD9A6}">
      <dsp:nvSpPr>
        <dsp:cNvPr id="0" name=""/>
        <dsp:cNvSpPr/>
      </dsp:nvSpPr>
      <dsp:spPr>
        <a:xfrm>
          <a:off x="7948454" y="985283"/>
          <a:ext cx="3484596" cy="4222817"/>
        </a:xfrm>
        <a:prstGeom prst="rect">
          <a:avLst/>
        </a:prstGeom>
        <a:solidFill>
          <a:schemeClr val="accent3">
            <a:tint val="40000"/>
            <a:alpha val="90000"/>
            <a:hueOff val="5055155"/>
            <a:satOff val="44705"/>
            <a:lumOff val="5295"/>
            <a:alphaOff val="0"/>
          </a:schemeClr>
        </a:solidFill>
        <a:ln w="19050" cap="flat" cmpd="sng" algn="ctr">
          <a:solidFill>
            <a:schemeClr val="accent3">
              <a:tint val="40000"/>
              <a:alpha val="90000"/>
              <a:hueOff val="5055155"/>
              <a:satOff val="44705"/>
              <a:lumOff val="52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kumimoji="1" lang="en-US" sz="1700" b="0" i="0" kern="1200" dirty="0">
              <a:latin typeface="Calibri Light" panose="020F0302020204030204" pitchFamily="34" charset="0"/>
              <a:cs typeface="Calibri Light" panose="020F0302020204030204" pitchFamily="34" charset="0"/>
            </a:rPr>
            <a:t>Ch 15: Safety of Navigation</a:t>
          </a:r>
          <a:endParaRPr lang="ja-JP" sz="1700" b="0" i="0" kern="1200">
            <a:latin typeface="Calibri Light" panose="020F0302020204030204" pitchFamily="34" charset="0"/>
            <a:cs typeface="Calibri Light" panose="020F0302020204030204" pitchFamily="34" charset="0"/>
          </a:endParaRPr>
        </a:p>
        <a:p>
          <a:pPr marL="171450" lvl="1" indent="-171450" algn="l" defTabSz="755650">
            <a:lnSpc>
              <a:spcPct val="90000"/>
            </a:lnSpc>
            <a:spcBef>
              <a:spcPct val="0"/>
            </a:spcBef>
            <a:spcAft>
              <a:spcPct val="15000"/>
            </a:spcAft>
            <a:buChar char="•"/>
          </a:pPr>
          <a:r>
            <a:rPr kumimoji="1" lang="en-US" sz="1700" b="0" i="0" kern="1200" dirty="0">
              <a:latin typeface="Calibri Light" panose="020F0302020204030204" pitchFamily="34" charset="0"/>
              <a:cs typeface="Calibri Light" panose="020F0302020204030204" pitchFamily="34" charset="0"/>
            </a:rPr>
            <a:t>Ch 16: Connectivity</a:t>
          </a:r>
          <a:endParaRPr lang="ja-JP" sz="1700" b="0" i="0" kern="1200">
            <a:latin typeface="Calibri Light" panose="020F0302020204030204" pitchFamily="34" charset="0"/>
            <a:cs typeface="Calibri Light" panose="020F0302020204030204" pitchFamily="34" charset="0"/>
          </a:endParaRPr>
        </a:p>
        <a:p>
          <a:pPr marL="171450" lvl="1" indent="-171450" algn="l" defTabSz="755650">
            <a:lnSpc>
              <a:spcPct val="90000"/>
            </a:lnSpc>
            <a:spcBef>
              <a:spcPct val="0"/>
            </a:spcBef>
            <a:spcAft>
              <a:spcPct val="15000"/>
            </a:spcAft>
            <a:buChar char="•"/>
          </a:pPr>
          <a:r>
            <a:rPr kumimoji="1" lang="en-US" sz="1700" b="0" i="0" kern="1200" dirty="0">
              <a:latin typeface="Calibri Light" panose="020F0302020204030204" pitchFamily="34" charset="0"/>
              <a:cs typeface="Calibri Light" panose="020F0302020204030204" pitchFamily="34" charset="0"/>
            </a:rPr>
            <a:t>Ch 17: Remote Operations</a:t>
          </a:r>
          <a:endParaRPr lang="ja-JP" sz="1700" b="0" i="0" kern="1200">
            <a:latin typeface="Calibri Light" panose="020F0302020204030204" pitchFamily="34" charset="0"/>
            <a:cs typeface="Calibri Light" panose="020F0302020204030204" pitchFamily="34" charset="0"/>
          </a:endParaRPr>
        </a:p>
        <a:p>
          <a:pPr marL="171450" lvl="1" indent="-171450" algn="l" defTabSz="755650">
            <a:lnSpc>
              <a:spcPct val="90000"/>
            </a:lnSpc>
            <a:spcBef>
              <a:spcPct val="0"/>
            </a:spcBef>
            <a:spcAft>
              <a:spcPct val="15000"/>
            </a:spcAft>
            <a:buChar char="•"/>
          </a:pPr>
          <a:r>
            <a:rPr kumimoji="1" lang="en-US" sz="1700" b="0" i="0" kern="1200" dirty="0">
              <a:latin typeface="Calibri Light" panose="020F0302020204030204" pitchFamily="34" charset="0"/>
              <a:cs typeface="Calibri Light" panose="020F0302020204030204" pitchFamily="34" charset="0"/>
            </a:rPr>
            <a:t>Ch 18: Structure, Subdivision, Stability, and Watertight Integrity</a:t>
          </a:r>
          <a:endParaRPr lang="ja-JP" sz="1700" b="0" i="0" kern="1200">
            <a:latin typeface="Calibri Light" panose="020F0302020204030204" pitchFamily="34" charset="0"/>
            <a:cs typeface="Calibri Light" panose="020F0302020204030204" pitchFamily="34" charset="0"/>
          </a:endParaRPr>
        </a:p>
        <a:p>
          <a:pPr marL="171450" lvl="1" indent="-171450" algn="l" defTabSz="755650">
            <a:lnSpc>
              <a:spcPct val="90000"/>
            </a:lnSpc>
            <a:spcBef>
              <a:spcPct val="0"/>
            </a:spcBef>
            <a:spcAft>
              <a:spcPct val="15000"/>
            </a:spcAft>
            <a:buChar char="•"/>
          </a:pPr>
          <a:r>
            <a:rPr kumimoji="1" lang="en-US" sz="1700" b="0" i="0" kern="1200" dirty="0">
              <a:latin typeface="Calibri Light" panose="020F0302020204030204" pitchFamily="34" charset="0"/>
              <a:cs typeface="Calibri Light" panose="020F0302020204030204" pitchFamily="34" charset="0"/>
            </a:rPr>
            <a:t>Ch 19: Fire Protection, Fire Detection, and Fire Extinction</a:t>
          </a:r>
          <a:endParaRPr lang="ja-JP" sz="1700" b="0" i="0" kern="1200">
            <a:latin typeface="Calibri Light" panose="020F0302020204030204" pitchFamily="34" charset="0"/>
            <a:cs typeface="Calibri Light" panose="020F0302020204030204" pitchFamily="34" charset="0"/>
          </a:endParaRPr>
        </a:p>
        <a:p>
          <a:pPr marL="171450" lvl="1" indent="-171450" algn="l" defTabSz="755650">
            <a:lnSpc>
              <a:spcPct val="90000"/>
            </a:lnSpc>
            <a:spcBef>
              <a:spcPct val="0"/>
            </a:spcBef>
            <a:spcAft>
              <a:spcPct val="15000"/>
            </a:spcAft>
            <a:buChar char="•"/>
          </a:pPr>
          <a:r>
            <a:rPr kumimoji="1" lang="en-US" sz="1700" b="0" i="0" kern="1200" dirty="0">
              <a:latin typeface="Calibri Light" panose="020F0302020204030204" pitchFamily="34" charset="0"/>
              <a:cs typeface="Calibri Light" panose="020F0302020204030204" pitchFamily="34" charset="0"/>
            </a:rPr>
            <a:t>Ch 20: Special Measures to Enhance Maritime Security</a:t>
          </a:r>
          <a:endParaRPr lang="ja-JP" sz="1700" b="0" i="0" kern="1200">
            <a:latin typeface="Calibri Light" panose="020F0302020204030204" pitchFamily="34" charset="0"/>
            <a:cs typeface="Calibri Light" panose="020F0302020204030204" pitchFamily="34" charset="0"/>
          </a:endParaRPr>
        </a:p>
        <a:p>
          <a:pPr marL="171450" lvl="1" indent="-171450" algn="l" defTabSz="755650">
            <a:lnSpc>
              <a:spcPct val="90000"/>
            </a:lnSpc>
            <a:spcBef>
              <a:spcPct val="0"/>
            </a:spcBef>
            <a:spcAft>
              <a:spcPct val="15000"/>
            </a:spcAft>
            <a:buChar char="•"/>
          </a:pPr>
          <a:r>
            <a:rPr kumimoji="1" lang="en-US" sz="1700" b="0" i="0" kern="1200" dirty="0">
              <a:latin typeface="Calibri Light" panose="020F0302020204030204" pitchFamily="34" charset="0"/>
              <a:cs typeface="Calibri Light" panose="020F0302020204030204" pitchFamily="34" charset="0"/>
            </a:rPr>
            <a:t>Ch 21: Search and Rescue</a:t>
          </a:r>
          <a:endParaRPr lang="ja-JP" sz="1700" b="0" i="0" kern="1200">
            <a:latin typeface="Calibri Light" panose="020F0302020204030204" pitchFamily="34" charset="0"/>
            <a:cs typeface="Calibri Light" panose="020F0302020204030204" pitchFamily="34" charset="0"/>
          </a:endParaRPr>
        </a:p>
        <a:p>
          <a:pPr marL="171450" lvl="1" indent="-171450" algn="l" defTabSz="755650">
            <a:lnSpc>
              <a:spcPct val="90000"/>
            </a:lnSpc>
            <a:spcBef>
              <a:spcPct val="0"/>
            </a:spcBef>
            <a:spcAft>
              <a:spcPct val="15000"/>
            </a:spcAft>
            <a:buChar char="•"/>
          </a:pPr>
          <a:r>
            <a:rPr kumimoji="1" lang="en-US" sz="1700" b="0" i="0" kern="1200" dirty="0">
              <a:latin typeface="Calibri Light" panose="020F0302020204030204" pitchFamily="34" charset="0"/>
              <a:cs typeface="Calibri Light" panose="020F0302020204030204" pitchFamily="34" charset="0"/>
            </a:rPr>
            <a:t>Ch 22: Carriage of Cargoes</a:t>
          </a:r>
          <a:endParaRPr lang="ja-JP" sz="1700" b="0" i="0" kern="1200">
            <a:latin typeface="Calibri Light" panose="020F0302020204030204" pitchFamily="34" charset="0"/>
            <a:cs typeface="Calibri Light" panose="020F0302020204030204" pitchFamily="34" charset="0"/>
          </a:endParaRPr>
        </a:p>
        <a:p>
          <a:pPr marL="171450" lvl="1" indent="-171450" algn="l" defTabSz="755650">
            <a:lnSpc>
              <a:spcPct val="90000"/>
            </a:lnSpc>
            <a:spcBef>
              <a:spcPct val="0"/>
            </a:spcBef>
            <a:spcAft>
              <a:spcPct val="15000"/>
            </a:spcAft>
            <a:buChar char="•"/>
          </a:pPr>
          <a:r>
            <a:rPr kumimoji="1" lang="en-US" sz="1700" b="0" i="0" kern="1200" dirty="0">
              <a:latin typeface="Calibri Light" panose="020F0302020204030204" pitchFamily="34" charset="0"/>
              <a:cs typeface="Calibri Light" panose="020F0302020204030204" pitchFamily="34" charset="0"/>
            </a:rPr>
            <a:t>Ch 23: Anchoring, Towing, and Mooring</a:t>
          </a:r>
          <a:endParaRPr lang="ja-JP" sz="1700" b="0" i="0" kern="1200">
            <a:latin typeface="Calibri Light" panose="020F0302020204030204" pitchFamily="34" charset="0"/>
            <a:cs typeface="Calibri Light" panose="020F0302020204030204" pitchFamily="34" charset="0"/>
          </a:endParaRPr>
        </a:p>
        <a:p>
          <a:pPr marL="171450" lvl="1" indent="-171450" algn="l" defTabSz="755650">
            <a:lnSpc>
              <a:spcPct val="90000"/>
            </a:lnSpc>
            <a:spcBef>
              <a:spcPct val="0"/>
            </a:spcBef>
            <a:spcAft>
              <a:spcPct val="15000"/>
            </a:spcAft>
            <a:buChar char="•"/>
          </a:pPr>
          <a:r>
            <a:rPr kumimoji="1" lang="en-US" sz="1700" b="0" i="0" kern="1200" dirty="0">
              <a:latin typeface="Calibri Light" panose="020F0302020204030204" pitchFamily="34" charset="0"/>
              <a:cs typeface="Calibri Light" panose="020F0302020204030204" pitchFamily="34" charset="0"/>
            </a:rPr>
            <a:t>Ch 24: Machinery and Electrical Installations</a:t>
          </a:r>
          <a:endParaRPr lang="ja-JP" sz="1700" b="0" i="0" kern="1200">
            <a:latin typeface="Calibri Light" panose="020F0302020204030204" pitchFamily="34" charset="0"/>
            <a:cs typeface="Calibri Light" panose="020F0302020204030204" pitchFamily="34" charset="0"/>
          </a:endParaRPr>
        </a:p>
      </dsp:txBody>
      <dsp:txXfrm>
        <a:off x="7948454" y="985283"/>
        <a:ext cx="3484596" cy="422281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B4A0DD-53BC-6843-A065-CFA4DA3BABEE}" type="datetimeFigureOut">
              <a:rPr kumimoji="1" lang="ja-JP" altLang="en-US" smtClean="0"/>
              <a:t>2026/5/13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3025EC-9FE6-6D4A-9BDC-F485519702FD}" type="slidenum">
              <a:rPr kumimoji="1" lang="ja-JP" altLang="en-US" smtClean="0"/>
              <a:t>‹nº›</a:t>
            </a:fld>
            <a:endParaRPr kumimoji="1" lang="ja-JP" altLang="en-US"/>
          </a:p>
        </p:txBody>
      </p:sp>
    </p:spTree>
    <p:extLst>
      <p:ext uri="{BB962C8B-B14F-4D97-AF65-F5344CB8AC3E}">
        <p14:creationId xmlns:p14="http://schemas.microsoft.com/office/powerpoint/2010/main" val="26774870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B38D8-C1EB-CF36-9D36-ED156EC916D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FFABCAA-0A31-875D-1018-D936036736F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0DBF23F-A479-1F54-FBCB-747EB9811BC7}"/>
              </a:ext>
            </a:extLst>
          </p:cNvPr>
          <p:cNvSpPr>
            <a:spLocks noGrp="1"/>
          </p:cNvSpPr>
          <p:nvPr>
            <p:ph type="body" idx="1"/>
          </p:nvPr>
        </p:nvSpPr>
        <p:spPr/>
        <p:txBody>
          <a:bodyPr/>
          <a:lstStyle/>
          <a:p>
            <a:endParaRPr kumimoji="1" lang="ja-JP" altLang="en-US" sz="1050"/>
          </a:p>
        </p:txBody>
      </p:sp>
      <p:sp>
        <p:nvSpPr>
          <p:cNvPr id="4" name="スライド番号プレースホルダー 3">
            <a:extLst>
              <a:ext uri="{FF2B5EF4-FFF2-40B4-BE49-F238E27FC236}">
                <a16:creationId xmlns:a16="http://schemas.microsoft.com/office/drawing/2014/main" id="{9EF2CFE4-1804-B1FA-6D8F-0FC2E02E0EB2}"/>
              </a:ext>
            </a:extLst>
          </p:cNvPr>
          <p:cNvSpPr>
            <a:spLocks noGrp="1"/>
          </p:cNvSpPr>
          <p:nvPr>
            <p:ph type="sldNum" sz="quarter" idx="5"/>
          </p:nvPr>
        </p:nvSpPr>
        <p:spPr/>
        <p:txBody>
          <a:bodyPr/>
          <a:lstStyle/>
          <a:p>
            <a:fld id="{023025EC-9FE6-6D4A-9BDC-F485519702FD}" type="slidenum">
              <a:rPr kumimoji="1" lang="ja-JP" altLang="en-US" smtClean="0"/>
              <a:t>1</a:t>
            </a:fld>
            <a:endParaRPr kumimoji="1" lang="ja-JP" altLang="en-US"/>
          </a:p>
        </p:txBody>
      </p:sp>
    </p:spTree>
    <p:extLst>
      <p:ext uri="{BB962C8B-B14F-4D97-AF65-F5344CB8AC3E}">
        <p14:creationId xmlns:p14="http://schemas.microsoft.com/office/powerpoint/2010/main" val="917055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050" b="0" i="0">
              <a:latin typeface="Calibri Light" panose="020F0302020204030204" pitchFamily="34" charset="0"/>
              <a:cs typeface="Calibri Light" panose="020F0302020204030204" pitchFamily="34" charset="0"/>
            </a:endParaRPr>
          </a:p>
        </p:txBody>
      </p:sp>
      <p:sp>
        <p:nvSpPr>
          <p:cNvPr id="4" name="スライド番号プレースホルダー 3"/>
          <p:cNvSpPr>
            <a:spLocks noGrp="1"/>
          </p:cNvSpPr>
          <p:nvPr>
            <p:ph type="sldNum" sz="quarter" idx="5"/>
          </p:nvPr>
        </p:nvSpPr>
        <p:spPr/>
        <p:txBody>
          <a:bodyPr/>
          <a:lstStyle/>
          <a:p>
            <a:fld id="{023025EC-9FE6-6D4A-9BDC-F485519702FD}" type="slidenum">
              <a:rPr kumimoji="1" lang="ja-JP" altLang="en-US" smtClean="0"/>
              <a:t>10</a:t>
            </a:fld>
            <a:endParaRPr kumimoji="1" lang="ja-JP" altLang="en-US"/>
          </a:p>
        </p:txBody>
      </p:sp>
    </p:spTree>
    <p:extLst>
      <p:ext uri="{BB962C8B-B14F-4D97-AF65-F5344CB8AC3E}">
        <p14:creationId xmlns:p14="http://schemas.microsoft.com/office/powerpoint/2010/main" val="2325969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23025EC-9FE6-6D4A-9BDC-F485519702FD}" type="slidenum">
              <a:rPr kumimoji="1" lang="ja-JP" altLang="en-US" smtClean="0"/>
              <a:t>11</a:t>
            </a:fld>
            <a:endParaRPr kumimoji="1" lang="ja-JP" altLang="en-US"/>
          </a:p>
        </p:txBody>
      </p:sp>
    </p:spTree>
    <p:extLst>
      <p:ext uri="{BB962C8B-B14F-4D97-AF65-F5344CB8AC3E}">
        <p14:creationId xmlns:p14="http://schemas.microsoft.com/office/powerpoint/2010/main" val="287823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23025EC-9FE6-6D4A-9BDC-F485519702FD}" type="slidenum">
              <a:rPr kumimoji="1" lang="ja-JP" altLang="en-US" smtClean="0"/>
              <a:t>12</a:t>
            </a:fld>
            <a:endParaRPr kumimoji="1" lang="ja-JP" altLang="en-US"/>
          </a:p>
        </p:txBody>
      </p:sp>
    </p:spTree>
    <p:extLst>
      <p:ext uri="{BB962C8B-B14F-4D97-AF65-F5344CB8AC3E}">
        <p14:creationId xmlns:p14="http://schemas.microsoft.com/office/powerpoint/2010/main" val="3068392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050" b="0" i="0">
              <a:latin typeface="Calibri Light" panose="020F0302020204030204" pitchFamily="34" charset="0"/>
              <a:cs typeface="Calibri Light" panose="020F0302020204030204" pitchFamily="34" charset="0"/>
            </a:endParaRPr>
          </a:p>
        </p:txBody>
      </p:sp>
      <p:sp>
        <p:nvSpPr>
          <p:cNvPr id="4" name="スライド番号プレースホルダー 3"/>
          <p:cNvSpPr>
            <a:spLocks noGrp="1"/>
          </p:cNvSpPr>
          <p:nvPr>
            <p:ph type="sldNum" sz="quarter" idx="5"/>
          </p:nvPr>
        </p:nvSpPr>
        <p:spPr/>
        <p:txBody>
          <a:bodyPr/>
          <a:lstStyle/>
          <a:p>
            <a:fld id="{023025EC-9FE6-6D4A-9BDC-F485519702FD}" type="slidenum">
              <a:rPr kumimoji="1" lang="ja-JP" altLang="en-US" smtClean="0"/>
              <a:t>13</a:t>
            </a:fld>
            <a:endParaRPr kumimoji="1" lang="ja-JP" altLang="en-US"/>
          </a:p>
        </p:txBody>
      </p:sp>
    </p:spTree>
    <p:extLst>
      <p:ext uri="{BB962C8B-B14F-4D97-AF65-F5344CB8AC3E}">
        <p14:creationId xmlns:p14="http://schemas.microsoft.com/office/powerpoint/2010/main" val="112335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050" b="0" i="0" kern="1200" dirty="0">
              <a:solidFill>
                <a:schemeClr val="tx1"/>
              </a:solidFill>
              <a:effectLst/>
              <a:latin typeface="Calibri Light" panose="020F0302020204030204" pitchFamily="34" charset="0"/>
              <a:ea typeface="+mn-ea"/>
              <a:cs typeface="Calibri Light" panose="020F0302020204030204" pitchFamily="34" charset="0"/>
            </a:endParaRPr>
          </a:p>
        </p:txBody>
      </p:sp>
      <p:sp>
        <p:nvSpPr>
          <p:cNvPr id="4" name="スライド番号プレースホルダー 3"/>
          <p:cNvSpPr>
            <a:spLocks noGrp="1"/>
          </p:cNvSpPr>
          <p:nvPr>
            <p:ph type="sldNum" sz="quarter" idx="5"/>
          </p:nvPr>
        </p:nvSpPr>
        <p:spPr/>
        <p:txBody>
          <a:bodyPr/>
          <a:lstStyle/>
          <a:p>
            <a:fld id="{023025EC-9FE6-6D4A-9BDC-F485519702FD}" type="slidenum">
              <a:rPr kumimoji="1" lang="ja-JP" altLang="en-US" smtClean="0"/>
              <a:t>14</a:t>
            </a:fld>
            <a:endParaRPr kumimoji="1" lang="ja-JP" altLang="en-US"/>
          </a:p>
        </p:txBody>
      </p:sp>
    </p:spTree>
    <p:extLst>
      <p:ext uri="{BB962C8B-B14F-4D97-AF65-F5344CB8AC3E}">
        <p14:creationId xmlns:p14="http://schemas.microsoft.com/office/powerpoint/2010/main" val="2931988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23025EC-9FE6-6D4A-9BDC-F485519702FD}" type="slidenum">
              <a:rPr kumimoji="1" lang="ja-JP" altLang="en-US" smtClean="0"/>
              <a:t>2</a:t>
            </a:fld>
            <a:endParaRPr kumimoji="1" lang="ja-JP" altLang="en-US"/>
          </a:p>
        </p:txBody>
      </p:sp>
    </p:spTree>
    <p:extLst>
      <p:ext uri="{BB962C8B-B14F-4D97-AF65-F5344CB8AC3E}">
        <p14:creationId xmlns:p14="http://schemas.microsoft.com/office/powerpoint/2010/main" val="2915836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050" b="0" i="0">
              <a:latin typeface="Calibri Light" panose="020F0302020204030204" pitchFamily="34" charset="0"/>
              <a:cs typeface="Calibri Light" panose="020F0302020204030204" pitchFamily="34" charset="0"/>
            </a:endParaRPr>
          </a:p>
        </p:txBody>
      </p:sp>
      <p:sp>
        <p:nvSpPr>
          <p:cNvPr id="4" name="スライド番号プレースホルダー 3"/>
          <p:cNvSpPr>
            <a:spLocks noGrp="1"/>
          </p:cNvSpPr>
          <p:nvPr>
            <p:ph type="sldNum" sz="quarter" idx="5"/>
          </p:nvPr>
        </p:nvSpPr>
        <p:spPr/>
        <p:txBody>
          <a:bodyPr/>
          <a:lstStyle/>
          <a:p>
            <a:fld id="{023025EC-9FE6-6D4A-9BDC-F485519702FD}" type="slidenum">
              <a:rPr kumimoji="1" lang="ja-JP" altLang="en-US" smtClean="0"/>
              <a:t>3</a:t>
            </a:fld>
            <a:endParaRPr kumimoji="1" lang="ja-JP" altLang="en-US"/>
          </a:p>
        </p:txBody>
      </p:sp>
    </p:spTree>
    <p:extLst>
      <p:ext uri="{BB962C8B-B14F-4D97-AF65-F5344CB8AC3E}">
        <p14:creationId xmlns:p14="http://schemas.microsoft.com/office/powerpoint/2010/main" val="3470207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23025EC-9FE6-6D4A-9BDC-F485519702FD}" type="slidenum">
              <a:rPr kumimoji="1" lang="ja-JP" altLang="en-US" smtClean="0"/>
              <a:t>4</a:t>
            </a:fld>
            <a:endParaRPr kumimoji="1" lang="ja-JP" altLang="en-US"/>
          </a:p>
        </p:txBody>
      </p:sp>
    </p:spTree>
    <p:extLst>
      <p:ext uri="{BB962C8B-B14F-4D97-AF65-F5344CB8AC3E}">
        <p14:creationId xmlns:p14="http://schemas.microsoft.com/office/powerpoint/2010/main" val="3276110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050" b="0" i="0">
              <a:latin typeface="Calibri Light" panose="020F0302020204030204" pitchFamily="34" charset="0"/>
              <a:cs typeface="Calibri Light" panose="020F0302020204030204" pitchFamily="34" charset="0"/>
            </a:endParaRPr>
          </a:p>
        </p:txBody>
      </p:sp>
      <p:sp>
        <p:nvSpPr>
          <p:cNvPr id="4" name="スライド番号プレースホルダー 3"/>
          <p:cNvSpPr>
            <a:spLocks noGrp="1"/>
          </p:cNvSpPr>
          <p:nvPr>
            <p:ph type="sldNum" sz="quarter" idx="5"/>
          </p:nvPr>
        </p:nvSpPr>
        <p:spPr/>
        <p:txBody>
          <a:bodyPr/>
          <a:lstStyle/>
          <a:p>
            <a:fld id="{023025EC-9FE6-6D4A-9BDC-F485519702FD}" type="slidenum">
              <a:rPr kumimoji="1" lang="ja-JP" altLang="en-US" smtClean="0"/>
              <a:t>5</a:t>
            </a:fld>
            <a:endParaRPr kumimoji="1" lang="ja-JP" altLang="en-US"/>
          </a:p>
        </p:txBody>
      </p:sp>
    </p:spTree>
    <p:extLst>
      <p:ext uri="{BB962C8B-B14F-4D97-AF65-F5344CB8AC3E}">
        <p14:creationId xmlns:p14="http://schemas.microsoft.com/office/powerpoint/2010/main" val="2057288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050" b="0" i="0">
              <a:solidFill>
                <a:schemeClr val="tx1"/>
              </a:solidFill>
              <a:latin typeface="Calibri Light" panose="020F0302020204030204" pitchFamily="34" charset="0"/>
              <a:cs typeface="Calibri Light" panose="020F0302020204030204" pitchFamily="34" charset="0"/>
            </a:endParaRPr>
          </a:p>
        </p:txBody>
      </p:sp>
      <p:sp>
        <p:nvSpPr>
          <p:cNvPr id="4" name="スライド番号プレースホルダー 3"/>
          <p:cNvSpPr>
            <a:spLocks noGrp="1"/>
          </p:cNvSpPr>
          <p:nvPr>
            <p:ph type="sldNum" sz="quarter" idx="5"/>
          </p:nvPr>
        </p:nvSpPr>
        <p:spPr/>
        <p:txBody>
          <a:bodyPr/>
          <a:lstStyle/>
          <a:p>
            <a:fld id="{023025EC-9FE6-6D4A-9BDC-F485519702FD}" type="slidenum">
              <a:rPr kumimoji="1" lang="ja-JP" altLang="en-US" smtClean="0"/>
              <a:t>6</a:t>
            </a:fld>
            <a:endParaRPr kumimoji="1" lang="ja-JP" altLang="en-US"/>
          </a:p>
        </p:txBody>
      </p:sp>
    </p:spTree>
    <p:extLst>
      <p:ext uri="{BB962C8B-B14F-4D97-AF65-F5344CB8AC3E}">
        <p14:creationId xmlns:p14="http://schemas.microsoft.com/office/powerpoint/2010/main" val="2168024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050" b="0" i="0" kern="1200">
              <a:solidFill>
                <a:schemeClr val="tx1"/>
              </a:solidFill>
              <a:effectLst/>
              <a:latin typeface="Calibri Light" panose="020F0302020204030204" pitchFamily="34" charset="0"/>
              <a:ea typeface="+mn-ea"/>
              <a:cs typeface="Calibri Light" panose="020F0302020204030204" pitchFamily="34" charset="0"/>
            </a:endParaRPr>
          </a:p>
        </p:txBody>
      </p:sp>
      <p:sp>
        <p:nvSpPr>
          <p:cNvPr id="4" name="スライド番号プレースホルダー 3"/>
          <p:cNvSpPr>
            <a:spLocks noGrp="1"/>
          </p:cNvSpPr>
          <p:nvPr>
            <p:ph type="sldNum" sz="quarter" idx="5"/>
          </p:nvPr>
        </p:nvSpPr>
        <p:spPr/>
        <p:txBody>
          <a:bodyPr/>
          <a:lstStyle/>
          <a:p>
            <a:fld id="{023025EC-9FE6-6D4A-9BDC-F485519702FD}" type="slidenum">
              <a:rPr kumimoji="1" lang="ja-JP" altLang="en-US" smtClean="0"/>
              <a:t>7</a:t>
            </a:fld>
            <a:endParaRPr kumimoji="1" lang="ja-JP" altLang="en-US"/>
          </a:p>
        </p:txBody>
      </p:sp>
    </p:spTree>
    <p:extLst>
      <p:ext uri="{BB962C8B-B14F-4D97-AF65-F5344CB8AC3E}">
        <p14:creationId xmlns:p14="http://schemas.microsoft.com/office/powerpoint/2010/main" val="1071935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050" b="0" i="0">
              <a:latin typeface="Calibri Light" panose="020F0302020204030204" pitchFamily="34" charset="0"/>
              <a:cs typeface="Calibri Light" panose="020F0302020204030204" pitchFamily="34" charset="0"/>
            </a:endParaRPr>
          </a:p>
        </p:txBody>
      </p:sp>
      <p:sp>
        <p:nvSpPr>
          <p:cNvPr id="4" name="スライド番号プレースホルダー 3"/>
          <p:cNvSpPr>
            <a:spLocks noGrp="1"/>
          </p:cNvSpPr>
          <p:nvPr>
            <p:ph type="sldNum" sz="quarter" idx="5"/>
          </p:nvPr>
        </p:nvSpPr>
        <p:spPr/>
        <p:txBody>
          <a:bodyPr/>
          <a:lstStyle/>
          <a:p>
            <a:fld id="{023025EC-9FE6-6D4A-9BDC-F485519702FD}" type="slidenum">
              <a:rPr kumimoji="1" lang="ja-JP" altLang="en-US" smtClean="0"/>
              <a:t>8</a:t>
            </a:fld>
            <a:endParaRPr kumimoji="1" lang="ja-JP" altLang="en-US"/>
          </a:p>
        </p:txBody>
      </p:sp>
    </p:spTree>
    <p:extLst>
      <p:ext uri="{BB962C8B-B14F-4D97-AF65-F5344CB8AC3E}">
        <p14:creationId xmlns:p14="http://schemas.microsoft.com/office/powerpoint/2010/main" val="3660868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23025EC-9FE6-6D4A-9BDC-F485519702FD}" type="slidenum">
              <a:rPr kumimoji="1" lang="ja-JP" altLang="en-US" smtClean="0"/>
              <a:t>9</a:t>
            </a:fld>
            <a:endParaRPr kumimoji="1" lang="ja-JP" altLang="en-US"/>
          </a:p>
        </p:txBody>
      </p:sp>
    </p:spTree>
    <p:extLst>
      <p:ext uri="{BB962C8B-B14F-4D97-AF65-F5344CB8AC3E}">
        <p14:creationId xmlns:p14="http://schemas.microsoft.com/office/powerpoint/2010/main" val="1007811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C482CE-FCA2-A2D0-8155-59E552A6CEC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7B5DCB7-BDBD-312A-8D78-0C86F2A542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59DE6B5-F86C-029B-1ECE-7C1DE17C4414}"/>
              </a:ext>
            </a:extLst>
          </p:cNvPr>
          <p:cNvSpPr>
            <a:spLocks noGrp="1"/>
          </p:cNvSpPr>
          <p:nvPr>
            <p:ph type="dt" sz="half" idx="10"/>
          </p:nvPr>
        </p:nvSpPr>
        <p:spPr/>
        <p:txBody>
          <a:bodyPr/>
          <a:lstStyle/>
          <a:p>
            <a:fld id="{DE2AECF4-C180-4743-A5CB-E67D7DF769C6}" type="datetime1">
              <a:rPr kumimoji="1" lang="ja-JP" altLang="en-US" smtClean="0"/>
              <a:t>2026/5/13</a:t>
            </a:fld>
            <a:endParaRPr kumimoji="1" lang="ja-JP" altLang="en-US"/>
          </a:p>
        </p:txBody>
      </p:sp>
      <p:sp>
        <p:nvSpPr>
          <p:cNvPr id="5" name="フッター プレースホルダー 4">
            <a:extLst>
              <a:ext uri="{FF2B5EF4-FFF2-40B4-BE49-F238E27FC236}">
                <a16:creationId xmlns:a16="http://schemas.microsoft.com/office/drawing/2014/main" id="{ABE955BC-4A1D-9439-1C18-E3177B75E65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101F333-70A9-0AB5-C7B8-A30636E89982}"/>
              </a:ext>
            </a:extLst>
          </p:cNvPr>
          <p:cNvSpPr>
            <a:spLocks noGrp="1"/>
          </p:cNvSpPr>
          <p:nvPr>
            <p:ph type="sldNum" sz="quarter" idx="12"/>
          </p:nvPr>
        </p:nvSpPr>
        <p:spPr/>
        <p:txBody>
          <a:bodyPr/>
          <a:lstStyle/>
          <a:p>
            <a:fld id="{BF0ABB98-D5D5-074B-BA4D-80969CC892B0}" type="slidenum">
              <a:rPr kumimoji="1" lang="ja-JP" altLang="en-US" smtClean="0"/>
              <a:t>‹nº›</a:t>
            </a:fld>
            <a:endParaRPr kumimoji="1" lang="ja-JP" altLang="en-US"/>
          </a:p>
        </p:txBody>
      </p:sp>
    </p:spTree>
    <p:extLst>
      <p:ext uri="{BB962C8B-B14F-4D97-AF65-F5344CB8AC3E}">
        <p14:creationId xmlns:p14="http://schemas.microsoft.com/office/powerpoint/2010/main" val="272413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2FE7F7-1470-E6D9-36CF-55DCD0617A7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749158D-BC45-5908-CDB7-389891B73AC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8EB50C6-704C-BDD2-8050-B24D2765A24E}"/>
              </a:ext>
            </a:extLst>
          </p:cNvPr>
          <p:cNvSpPr>
            <a:spLocks noGrp="1"/>
          </p:cNvSpPr>
          <p:nvPr>
            <p:ph type="dt" sz="half" idx="10"/>
          </p:nvPr>
        </p:nvSpPr>
        <p:spPr/>
        <p:txBody>
          <a:bodyPr/>
          <a:lstStyle/>
          <a:p>
            <a:fld id="{86C960B5-8389-4940-9BF0-9B94872B12C3}" type="datetime1">
              <a:rPr kumimoji="1" lang="ja-JP" altLang="en-US" smtClean="0"/>
              <a:t>2026/5/13</a:t>
            </a:fld>
            <a:endParaRPr kumimoji="1" lang="ja-JP" altLang="en-US"/>
          </a:p>
        </p:txBody>
      </p:sp>
      <p:sp>
        <p:nvSpPr>
          <p:cNvPr id="5" name="フッター プレースホルダー 4">
            <a:extLst>
              <a:ext uri="{FF2B5EF4-FFF2-40B4-BE49-F238E27FC236}">
                <a16:creationId xmlns:a16="http://schemas.microsoft.com/office/drawing/2014/main" id="{2D280D34-F0A9-14C5-4AFD-F6DACE98208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A94F446-8B5E-F513-D108-29B126C9F32F}"/>
              </a:ext>
            </a:extLst>
          </p:cNvPr>
          <p:cNvSpPr>
            <a:spLocks noGrp="1"/>
          </p:cNvSpPr>
          <p:nvPr>
            <p:ph type="sldNum" sz="quarter" idx="12"/>
          </p:nvPr>
        </p:nvSpPr>
        <p:spPr/>
        <p:txBody>
          <a:bodyPr/>
          <a:lstStyle/>
          <a:p>
            <a:fld id="{BF0ABB98-D5D5-074B-BA4D-80969CC892B0}" type="slidenum">
              <a:rPr kumimoji="1" lang="ja-JP" altLang="en-US" smtClean="0"/>
              <a:t>‹nº›</a:t>
            </a:fld>
            <a:endParaRPr kumimoji="1" lang="ja-JP" altLang="en-US"/>
          </a:p>
        </p:txBody>
      </p:sp>
    </p:spTree>
    <p:extLst>
      <p:ext uri="{BB962C8B-B14F-4D97-AF65-F5344CB8AC3E}">
        <p14:creationId xmlns:p14="http://schemas.microsoft.com/office/powerpoint/2010/main" val="2970217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18D5551-551F-96C8-65B6-D0AD63AD776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8B2F367-C077-527C-BCC6-47132DAD85C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4932C1C-44BD-BA21-7180-5DF857DD6727}"/>
              </a:ext>
            </a:extLst>
          </p:cNvPr>
          <p:cNvSpPr>
            <a:spLocks noGrp="1"/>
          </p:cNvSpPr>
          <p:nvPr>
            <p:ph type="dt" sz="half" idx="10"/>
          </p:nvPr>
        </p:nvSpPr>
        <p:spPr/>
        <p:txBody>
          <a:bodyPr/>
          <a:lstStyle/>
          <a:p>
            <a:fld id="{64176ABB-6197-CA45-A018-67F46E6BE031}" type="datetime1">
              <a:rPr kumimoji="1" lang="ja-JP" altLang="en-US" smtClean="0"/>
              <a:t>2026/5/13</a:t>
            </a:fld>
            <a:endParaRPr kumimoji="1" lang="ja-JP" altLang="en-US"/>
          </a:p>
        </p:txBody>
      </p:sp>
      <p:sp>
        <p:nvSpPr>
          <p:cNvPr id="5" name="フッター プレースホルダー 4">
            <a:extLst>
              <a:ext uri="{FF2B5EF4-FFF2-40B4-BE49-F238E27FC236}">
                <a16:creationId xmlns:a16="http://schemas.microsoft.com/office/drawing/2014/main" id="{DEFBC6AF-8DCA-4243-8A4D-86705442113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B182246-8A3D-7F12-1D18-20E2691761C3}"/>
              </a:ext>
            </a:extLst>
          </p:cNvPr>
          <p:cNvSpPr>
            <a:spLocks noGrp="1"/>
          </p:cNvSpPr>
          <p:nvPr>
            <p:ph type="sldNum" sz="quarter" idx="12"/>
          </p:nvPr>
        </p:nvSpPr>
        <p:spPr/>
        <p:txBody>
          <a:bodyPr/>
          <a:lstStyle/>
          <a:p>
            <a:fld id="{BF0ABB98-D5D5-074B-BA4D-80969CC892B0}" type="slidenum">
              <a:rPr kumimoji="1" lang="ja-JP" altLang="en-US" smtClean="0"/>
              <a:t>‹nº›</a:t>
            </a:fld>
            <a:endParaRPr kumimoji="1" lang="ja-JP" altLang="en-US"/>
          </a:p>
        </p:txBody>
      </p:sp>
    </p:spTree>
    <p:extLst>
      <p:ext uri="{BB962C8B-B14F-4D97-AF65-F5344CB8AC3E}">
        <p14:creationId xmlns:p14="http://schemas.microsoft.com/office/powerpoint/2010/main" val="3474659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052323-7640-50F2-0AD4-13CBFFD2C68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D47DD86-40BF-2557-6B04-CE265AA4B62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5F29E11-C0B6-45ED-20AC-9A6BE14370BE}"/>
              </a:ext>
            </a:extLst>
          </p:cNvPr>
          <p:cNvSpPr>
            <a:spLocks noGrp="1"/>
          </p:cNvSpPr>
          <p:nvPr>
            <p:ph type="dt" sz="half" idx="10"/>
          </p:nvPr>
        </p:nvSpPr>
        <p:spPr/>
        <p:txBody>
          <a:bodyPr/>
          <a:lstStyle/>
          <a:p>
            <a:fld id="{0E374700-43BF-4341-A15A-9DB9103771FC}" type="datetime1">
              <a:rPr kumimoji="1" lang="ja-JP" altLang="en-US" smtClean="0"/>
              <a:t>2026/5/13</a:t>
            </a:fld>
            <a:endParaRPr kumimoji="1" lang="ja-JP" altLang="en-US"/>
          </a:p>
        </p:txBody>
      </p:sp>
      <p:sp>
        <p:nvSpPr>
          <p:cNvPr id="5" name="フッター プレースホルダー 4">
            <a:extLst>
              <a:ext uri="{FF2B5EF4-FFF2-40B4-BE49-F238E27FC236}">
                <a16:creationId xmlns:a16="http://schemas.microsoft.com/office/drawing/2014/main" id="{A0074A12-E76C-8036-44D8-7FDF303F5FB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5F38AC5-8D14-2358-CAF0-44F663F0D279}"/>
              </a:ext>
            </a:extLst>
          </p:cNvPr>
          <p:cNvSpPr>
            <a:spLocks noGrp="1"/>
          </p:cNvSpPr>
          <p:nvPr>
            <p:ph type="sldNum" sz="quarter" idx="12"/>
          </p:nvPr>
        </p:nvSpPr>
        <p:spPr/>
        <p:txBody>
          <a:bodyPr/>
          <a:lstStyle/>
          <a:p>
            <a:fld id="{BF0ABB98-D5D5-074B-BA4D-80969CC892B0}" type="slidenum">
              <a:rPr kumimoji="1" lang="ja-JP" altLang="en-US" smtClean="0"/>
              <a:t>‹nº›</a:t>
            </a:fld>
            <a:endParaRPr kumimoji="1" lang="ja-JP" altLang="en-US"/>
          </a:p>
        </p:txBody>
      </p:sp>
    </p:spTree>
    <p:extLst>
      <p:ext uri="{BB962C8B-B14F-4D97-AF65-F5344CB8AC3E}">
        <p14:creationId xmlns:p14="http://schemas.microsoft.com/office/powerpoint/2010/main" val="2668013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2D71C8-D0EA-C86F-13FD-E3789504682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114BC3B-317D-313E-3BF1-AC343CC0BB5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ED5C9FD-9709-953C-8213-29A90F7AF8F7}"/>
              </a:ext>
            </a:extLst>
          </p:cNvPr>
          <p:cNvSpPr>
            <a:spLocks noGrp="1"/>
          </p:cNvSpPr>
          <p:nvPr>
            <p:ph type="dt" sz="half" idx="10"/>
          </p:nvPr>
        </p:nvSpPr>
        <p:spPr/>
        <p:txBody>
          <a:bodyPr/>
          <a:lstStyle/>
          <a:p>
            <a:fld id="{2B6E653B-0487-1240-A0CE-32EE1D1716BA}" type="datetime1">
              <a:rPr kumimoji="1" lang="ja-JP" altLang="en-US" smtClean="0"/>
              <a:t>2026/5/13</a:t>
            </a:fld>
            <a:endParaRPr kumimoji="1" lang="ja-JP" altLang="en-US"/>
          </a:p>
        </p:txBody>
      </p:sp>
      <p:sp>
        <p:nvSpPr>
          <p:cNvPr id="5" name="フッター プレースホルダー 4">
            <a:extLst>
              <a:ext uri="{FF2B5EF4-FFF2-40B4-BE49-F238E27FC236}">
                <a16:creationId xmlns:a16="http://schemas.microsoft.com/office/drawing/2014/main" id="{73EAC6A6-79DD-3A06-D005-DAB2E97A960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D4A62B8-D347-2BB6-98CE-F20BDBF34007}"/>
              </a:ext>
            </a:extLst>
          </p:cNvPr>
          <p:cNvSpPr>
            <a:spLocks noGrp="1"/>
          </p:cNvSpPr>
          <p:nvPr>
            <p:ph type="sldNum" sz="quarter" idx="12"/>
          </p:nvPr>
        </p:nvSpPr>
        <p:spPr/>
        <p:txBody>
          <a:bodyPr/>
          <a:lstStyle/>
          <a:p>
            <a:fld id="{BF0ABB98-D5D5-074B-BA4D-80969CC892B0}" type="slidenum">
              <a:rPr kumimoji="1" lang="ja-JP" altLang="en-US" smtClean="0"/>
              <a:t>‹nº›</a:t>
            </a:fld>
            <a:endParaRPr kumimoji="1" lang="ja-JP" altLang="en-US"/>
          </a:p>
        </p:txBody>
      </p:sp>
    </p:spTree>
    <p:extLst>
      <p:ext uri="{BB962C8B-B14F-4D97-AF65-F5344CB8AC3E}">
        <p14:creationId xmlns:p14="http://schemas.microsoft.com/office/powerpoint/2010/main" val="190157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2D9859-AB7D-3200-B1A2-0F4E0F4591E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733AEDB-9901-7399-5B42-9EFB97EB96D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6DC27DE-AA76-476A-C3F2-79CDC2F05E1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93BD44D-52CE-DD92-A377-BFCC5AACB41B}"/>
              </a:ext>
            </a:extLst>
          </p:cNvPr>
          <p:cNvSpPr>
            <a:spLocks noGrp="1"/>
          </p:cNvSpPr>
          <p:nvPr>
            <p:ph type="dt" sz="half" idx="10"/>
          </p:nvPr>
        </p:nvSpPr>
        <p:spPr/>
        <p:txBody>
          <a:bodyPr/>
          <a:lstStyle/>
          <a:p>
            <a:fld id="{74B9EA12-E544-FE40-B7DA-D83D09E4550F}" type="datetime1">
              <a:rPr kumimoji="1" lang="ja-JP" altLang="en-US" smtClean="0"/>
              <a:t>2026/5/13</a:t>
            </a:fld>
            <a:endParaRPr kumimoji="1" lang="ja-JP" altLang="en-US"/>
          </a:p>
        </p:txBody>
      </p:sp>
      <p:sp>
        <p:nvSpPr>
          <p:cNvPr id="6" name="フッター プレースホルダー 5">
            <a:extLst>
              <a:ext uri="{FF2B5EF4-FFF2-40B4-BE49-F238E27FC236}">
                <a16:creationId xmlns:a16="http://schemas.microsoft.com/office/drawing/2014/main" id="{6937F47A-0913-7DD7-F203-23E45C726EE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7C829F3-7C9E-9545-E1C9-136A7D767654}"/>
              </a:ext>
            </a:extLst>
          </p:cNvPr>
          <p:cNvSpPr>
            <a:spLocks noGrp="1"/>
          </p:cNvSpPr>
          <p:nvPr>
            <p:ph type="sldNum" sz="quarter" idx="12"/>
          </p:nvPr>
        </p:nvSpPr>
        <p:spPr/>
        <p:txBody>
          <a:bodyPr/>
          <a:lstStyle/>
          <a:p>
            <a:fld id="{BF0ABB98-D5D5-074B-BA4D-80969CC892B0}" type="slidenum">
              <a:rPr kumimoji="1" lang="ja-JP" altLang="en-US" smtClean="0"/>
              <a:t>‹nº›</a:t>
            </a:fld>
            <a:endParaRPr kumimoji="1" lang="ja-JP" altLang="en-US"/>
          </a:p>
        </p:txBody>
      </p:sp>
    </p:spTree>
    <p:extLst>
      <p:ext uri="{BB962C8B-B14F-4D97-AF65-F5344CB8AC3E}">
        <p14:creationId xmlns:p14="http://schemas.microsoft.com/office/powerpoint/2010/main" val="1300131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BCC4B5-A8DD-CC1B-90CA-1324B2622AA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AA4D09C-C36F-C922-48C6-74185F826C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2B5AC7A-3E41-9650-26D5-91001BF076C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5CD44FE-9BC0-5EEE-1828-28ED5BF368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AD962E3-CC04-1A9D-CAE0-AF14D3FC39A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7F59B60-44BE-87C1-D2AA-640F301B7FF2}"/>
              </a:ext>
            </a:extLst>
          </p:cNvPr>
          <p:cNvSpPr>
            <a:spLocks noGrp="1"/>
          </p:cNvSpPr>
          <p:nvPr>
            <p:ph type="dt" sz="half" idx="10"/>
          </p:nvPr>
        </p:nvSpPr>
        <p:spPr/>
        <p:txBody>
          <a:bodyPr/>
          <a:lstStyle/>
          <a:p>
            <a:fld id="{DBAF1AA2-B3FF-CC46-9832-3282D046DD02}" type="datetime1">
              <a:rPr kumimoji="1" lang="ja-JP" altLang="en-US" smtClean="0"/>
              <a:t>2026/5/13</a:t>
            </a:fld>
            <a:endParaRPr kumimoji="1" lang="ja-JP" altLang="en-US"/>
          </a:p>
        </p:txBody>
      </p:sp>
      <p:sp>
        <p:nvSpPr>
          <p:cNvPr id="8" name="フッター プレースホルダー 7">
            <a:extLst>
              <a:ext uri="{FF2B5EF4-FFF2-40B4-BE49-F238E27FC236}">
                <a16:creationId xmlns:a16="http://schemas.microsoft.com/office/drawing/2014/main" id="{F8336F12-CD5B-57FF-2834-F401FFFFD8C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C49847D-0F9B-1971-41DB-06510F5FF3B3}"/>
              </a:ext>
            </a:extLst>
          </p:cNvPr>
          <p:cNvSpPr>
            <a:spLocks noGrp="1"/>
          </p:cNvSpPr>
          <p:nvPr>
            <p:ph type="sldNum" sz="quarter" idx="12"/>
          </p:nvPr>
        </p:nvSpPr>
        <p:spPr/>
        <p:txBody>
          <a:bodyPr/>
          <a:lstStyle/>
          <a:p>
            <a:fld id="{BF0ABB98-D5D5-074B-BA4D-80969CC892B0}" type="slidenum">
              <a:rPr kumimoji="1" lang="ja-JP" altLang="en-US" smtClean="0"/>
              <a:t>‹nº›</a:t>
            </a:fld>
            <a:endParaRPr kumimoji="1" lang="ja-JP" altLang="en-US"/>
          </a:p>
        </p:txBody>
      </p:sp>
    </p:spTree>
    <p:extLst>
      <p:ext uri="{BB962C8B-B14F-4D97-AF65-F5344CB8AC3E}">
        <p14:creationId xmlns:p14="http://schemas.microsoft.com/office/powerpoint/2010/main" val="2105792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A4B09E-CFAE-9226-7697-0FD607240D8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3FB2790-6965-7E76-A3B4-1ADB55C1C725}"/>
              </a:ext>
            </a:extLst>
          </p:cNvPr>
          <p:cNvSpPr>
            <a:spLocks noGrp="1"/>
          </p:cNvSpPr>
          <p:nvPr>
            <p:ph type="dt" sz="half" idx="10"/>
          </p:nvPr>
        </p:nvSpPr>
        <p:spPr/>
        <p:txBody>
          <a:bodyPr/>
          <a:lstStyle/>
          <a:p>
            <a:fld id="{E5745BE5-EEF3-1945-A694-DA29A1551828}" type="datetime1">
              <a:rPr kumimoji="1" lang="ja-JP" altLang="en-US" smtClean="0"/>
              <a:t>2026/5/13</a:t>
            </a:fld>
            <a:endParaRPr kumimoji="1" lang="ja-JP" altLang="en-US"/>
          </a:p>
        </p:txBody>
      </p:sp>
      <p:sp>
        <p:nvSpPr>
          <p:cNvPr id="4" name="フッター プレースホルダー 3">
            <a:extLst>
              <a:ext uri="{FF2B5EF4-FFF2-40B4-BE49-F238E27FC236}">
                <a16:creationId xmlns:a16="http://schemas.microsoft.com/office/drawing/2014/main" id="{3A518965-959E-E8A1-4D57-EEE7ACF9B0F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72D0E36-B506-88E4-B134-54B17C915EE0}"/>
              </a:ext>
            </a:extLst>
          </p:cNvPr>
          <p:cNvSpPr>
            <a:spLocks noGrp="1"/>
          </p:cNvSpPr>
          <p:nvPr>
            <p:ph type="sldNum" sz="quarter" idx="12"/>
          </p:nvPr>
        </p:nvSpPr>
        <p:spPr/>
        <p:txBody>
          <a:bodyPr/>
          <a:lstStyle/>
          <a:p>
            <a:fld id="{BF0ABB98-D5D5-074B-BA4D-80969CC892B0}" type="slidenum">
              <a:rPr kumimoji="1" lang="ja-JP" altLang="en-US" smtClean="0"/>
              <a:t>‹nº›</a:t>
            </a:fld>
            <a:endParaRPr kumimoji="1" lang="ja-JP" altLang="en-US"/>
          </a:p>
        </p:txBody>
      </p:sp>
    </p:spTree>
    <p:extLst>
      <p:ext uri="{BB962C8B-B14F-4D97-AF65-F5344CB8AC3E}">
        <p14:creationId xmlns:p14="http://schemas.microsoft.com/office/powerpoint/2010/main" val="1151988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8B45B53-C379-22D1-5F34-254C9F23EE3E}"/>
              </a:ext>
            </a:extLst>
          </p:cNvPr>
          <p:cNvSpPr>
            <a:spLocks noGrp="1"/>
          </p:cNvSpPr>
          <p:nvPr>
            <p:ph type="dt" sz="half" idx="10"/>
          </p:nvPr>
        </p:nvSpPr>
        <p:spPr/>
        <p:txBody>
          <a:bodyPr/>
          <a:lstStyle/>
          <a:p>
            <a:fld id="{91E95B3F-3DC8-B342-9AF0-6F374AEAD133}" type="datetime1">
              <a:rPr kumimoji="1" lang="ja-JP" altLang="en-US" smtClean="0"/>
              <a:t>2026/5/13</a:t>
            </a:fld>
            <a:endParaRPr kumimoji="1" lang="ja-JP" altLang="en-US"/>
          </a:p>
        </p:txBody>
      </p:sp>
      <p:sp>
        <p:nvSpPr>
          <p:cNvPr id="3" name="フッター プレースホルダー 2">
            <a:extLst>
              <a:ext uri="{FF2B5EF4-FFF2-40B4-BE49-F238E27FC236}">
                <a16:creationId xmlns:a16="http://schemas.microsoft.com/office/drawing/2014/main" id="{4E35A777-2EBC-3FDB-8128-6D4995BFF01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A43B6F1-4C8B-2894-550B-3E7F036FF380}"/>
              </a:ext>
            </a:extLst>
          </p:cNvPr>
          <p:cNvSpPr>
            <a:spLocks noGrp="1"/>
          </p:cNvSpPr>
          <p:nvPr>
            <p:ph type="sldNum" sz="quarter" idx="12"/>
          </p:nvPr>
        </p:nvSpPr>
        <p:spPr/>
        <p:txBody>
          <a:bodyPr/>
          <a:lstStyle/>
          <a:p>
            <a:fld id="{BF0ABB98-D5D5-074B-BA4D-80969CC892B0}" type="slidenum">
              <a:rPr kumimoji="1" lang="ja-JP" altLang="en-US" smtClean="0"/>
              <a:t>‹nº›</a:t>
            </a:fld>
            <a:endParaRPr kumimoji="1" lang="ja-JP" altLang="en-US"/>
          </a:p>
        </p:txBody>
      </p:sp>
    </p:spTree>
    <p:extLst>
      <p:ext uri="{BB962C8B-B14F-4D97-AF65-F5344CB8AC3E}">
        <p14:creationId xmlns:p14="http://schemas.microsoft.com/office/powerpoint/2010/main" val="4088951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00EE4C-D091-5929-09E7-12015197388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7FE944F-4629-2F62-3202-06DA2D7BB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C79D25F-651F-8DEB-772B-0E193CC86F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74D5D7B-3404-E443-1820-69C89ADE4BD5}"/>
              </a:ext>
            </a:extLst>
          </p:cNvPr>
          <p:cNvSpPr>
            <a:spLocks noGrp="1"/>
          </p:cNvSpPr>
          <p:nvPr>
            <p:ph type="dt" sz="half" idx="10"/>
          </p:nvPr>
        </p:nvSpPr>
        <p:spPr/>
        <p:txBody>
          <a:bodyPr/>
          <a:lstStyle/>
          <a:p>
            <a:fld id="{2F5B36EB-86E6-5C4F-970E-D45C6A3B210E}" type="datetime1">
              <a:rPr kumimoji="1" lang="ja-JP" altLang="en-US" smtClean="0"/>
              <a:t>2026/5/13</a:t>
            </a:fld>
            <a:endParaRPr kumimoji="1" lang="ja-JP" altLang="en-US"/>
          </a:p>
        </p:txBody>
      </p:sp>
      <p:sp>
        <p:nvSpPr>
          <p:cNvPr id="6" name="フッター プレースホルダー 5">
            <a:extLst>
              <a:ext uri="{FF2B5EF4-FFF2-40B4-BE49-F238E27FC236}">
                <a16:creationId xmlns:a16="http://schemas.microsoft.com/office/drawing/2014/main" id="{583FD665-EE02-6BD8-558C-4AC86AE470B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2149DEF-FC61-B86C-2A95-5B0DC8F6F9D7}"/>
              </a:ext>
            </a:extLst>
          </p:cNvPr>
          <p:cNvSpPr>
            <a:spLocks noGrp="1"/>
          </p:cNvSpPr>
          <p:nvPr>
            <p:ph type="sldNum" sz="quarter" idx="12"/>
          </p:nvPr>
        </p:nvSpPr>
        <p:spPr/>
        <p:txBody>
          <a:bodyPr/>
          <a:lstStyle/>
          <a:p>
            <a:fld id="{BF0ABB98-D5D5-074B-BA4D-80969CC892B0}" type="slidenum">
              <a:rPr kumimoji="1" lang="ja-JP" altLang="en-US" smtClean="0"/>
              <a:t>‹nº›</a:t>
            </a:fld>
            <a:endParaRPr kumimoji="1" lang="ja-JP" altLang="en-US"/>
          </a:p>
        </p:txBody>
      </p:sp>
    </p:spTree>
    <p:extLst>
      <p:ext uri="{BB962C8B-B14F-4D97-AF65-F5344CB8AC3E}">
        <p14:creationId xmlns:p14="http://schemas.microsoft.com/office/powerpoint/2010/main" val="3968918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F27E91-5637-936F-9B3B-DDF5C0DBBC2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0F13D88-9E16-81D4-6989-96FE7840A5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A02F05CC-1CBD-F5AF-AC1D-2254CD3CE9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EE0D91D-E24C-5792-BD71-FC2BA514BDBD}"/>
              </a:ext>
            </a:extLst>
          </p:cNvPr>
          <p:cNvSpPr>
            <a:spLocks noGrp="1"/>
          </p:cNvSpPr>
          <p:nvPr>
            <p:ph type="dt" sz="half" idx="10"/>
          </p:nvPr>
        </p:nvSpPr>
        <p:spPr/>
        <p:txBody>
          <a:bodyPr/>
          <a:lstStyle/>
          <a:p>
            <a:fld id="{FD3AC1F0-DE86-284B-B75C-C32A5E6E20AD}" type="datetime1">
              <a:rPr kumimoji="1" lang="ja-JP" altLang="en-US" smtClean="0"/>
              <a:t>2026/5/13</a:t>
            </a:fld>
            <a:endParaRPr kumimoji="1" lang="ja-JP" altLang="en-US"/>
          </a:p>
        </p:txBody>
      </p:sp>
      <p:sp>
        <p:nvSpPr>
          <p:cNvPr id="6" name="フッター プレースホルダー 5">
            <a:extLst>
              <a:ext uri="{FF2B5EF4-FFF2-40B4-BE49-F238E27FC236}">
                <a16:creationId xmlns:a16="http://schemas.microsoft.com/office/drawing/2014/main" id="{5905BF2C-0BF9-7EEF-CCEC-D1CF9431011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D60F398-8F97-94F8-C8D4-7B3698F80AE6}"/>
              </a:ext>
            </a:extLst>
          </p:cNvPr>
          <p:cNvSpPr>
            <a:spLocks noGrp="1"/>
          </p:cNvSpPr>
          <p:nvPr>
            <p:ph type="sldNum" sz="quarter" idx="12"/>
          </p:nvPr>
        </p:nvSpPr>
        <p:spPr/>
        <p:txBody>
          <a:bodyPr/>
          <a:lstStyle/>
          <a:p>
            <a:fld id="{BF0ABB98-D5D5-074B-BA4D-80969CC892B0}" type="slidenum">
              <a:rPr kumimoji="1" lang="ja-JP" altLang="en-US" smtClean="0"/>
              <a:t>‹nº›</a:t>
            </a:fld>
            <a:endParaRPr kumimoji="1" lang="ja-JP" altLang="en-US"/>
          </a:p>
        </p:txBody>
      </p:sp>
    </p:spTree>
    <p:extLst>
      <p:ext uri="{BB962C8B-B14F-4D97-AF65-F5344CB8AC3E}">
        <p14:creationId xmlns:p14="http://schemas.microsoft.com/office/powerpoint/2010/main" val="3988179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BB1842E-1A75-8AF7-D0B4-785F6B7EC2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83ABD3F-4460-ED34-5018-2E31DF962B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F74D511-BF87-AC51-E958-E44CA48F98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913FDD8-73F3-3048-A3BB-5F1992B43252}" type="datetime1">
              <a:rPr kumimoji="1" lang="ja-JP" altLang="en-US" smtClean="0"/>
              <a:t>2026/5/13</a:t>
            </a:fld>
            <a:endParaRPr kumimoji="1" lang="ja-JP" altLang="en-US"/>
          </a:p>
        </p:txBody>
      </p:sp>
      <p:sp>
        <p:nvSpPr>
          <p:cNvPr id="5" name="フッター プレースホルダー 4">
            <a:extLst>
              <a:ext uri="{FF2B5EF4-FFF2-40B4-BE49-F238E27FC236}">
                <a16:creationId xmlns:a16="http://schemas.microsoft.com/office/drawing/2014/main" id="{07A35D98-5330-9DD4-8BA3-BD55942800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C01119F-0035-819B-41B1-4FF1D32876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0ABB98-D5D5-074B-BA4D-80969CC892B0}" type="slidenum">
              <a:rPr kumimoji="1" lang="ja-JP" altLang="en-US" smtClean="0"/>
              <a:t>‹nº›</a:t>
            </a:fld>
            <a:endParaRPr kumimoji="1" lang="ja-JP" altLang="en-US"/>
          </a:p>
        </p:txBody>
      </p:sp>
    </p:spTree>
    <p:extLst>
      <p:ext uri="{BB962C8B-B14F-4D97-AF65-F5344CB8AC3E}">
        <p14:creationId xmlns:p14="http://schemas.microsoft.com/office/powerpoint/2010/main" val="3098099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emf"/><Relationship Id="rId4" Type="http://schemas.openxmlformats.org/officeDocument/2006/relationships/diagramLayout" Target="../diagrams/layout1.xml"/><Relationship Id="rId9"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422C7-1D4B-E8D9-D148-A563029F190F}"/>
            </a:ext>
          </a:extLst>
        </p:cNvPr>
        <p:cNvGrpSpPr/>
        <p:nvPr/>
      </p:nvGrpSpPr>
      <p:grpSpPr>
        <a:xfrm>
          <a:off x="0" y="0"/>
          <a:ext cx="0" cy="0"/>
          <a:chOff x="0" y="0"/>
          <a:chExt cx="0" cy="0"/>
        </a:xfrm>
      </p:grpSpPr>
      <p:pic>
        <p:nvPicPr>
          <p:cNvPr id="7" name="図 6" descr="建物の入り口&#10;&#10;AI によって生成されたコンテンツは間違っている可能性があります。">
            <a:extLst>
              <a:ext uri="{FF2B5EF4-FFF2-40B4-BE49-F238E27FC236}">
                <a16:creationId xmlns:a16="http://schemas.microsoft.com/office/drawing/2014/main" id="{966445F8-57FF-096A-C815-82FC63AD3361}"/>
              </a:ext>
            </a:extLst>
          </p:cNvPr>
          <p:cNvPicPr>
            <a:picLocks noChangeAspect="1"/>
          </p:cNvPicPr>
          <p:nvPr/>
        </p:nvPicPr>
        <p:blipFill>
          <a:blip r:embed="rId3"/>
          <a:stretch>
            <a:fillRect/>
          </a:stretch>
        </p:blipFill>
        <p:spPr>
          <a:xfrm>
            <a:off x="0" y="0"/>
            <a:ext cx="12192000" cy="6858000"/>
          </a:xfrm>
          <a:prstGeom prst="rect">
            <a:avLst/>
          </a:prstGeom>
        </p:spPr>
      </p:pic>
      <p:sp>
        <p:nvSpPr>
          <p:cNvPr id="6" name="正方形/長方形 5">
            <a:extLst>
              <a:ext uri="{FF2B5EF4-FFF2-40B4-BE49-F238E27FC236}">
                <a16:creationId xmlns:a16="http://schemas.microsoft.com/office/drawing/2014/main" id="{2829293A-9F5B-2445-6E45-4F180406A5A1}"/>
              </a:ext>
            </a:extLst>
          </p:cNvPr>
          <p:cNvSpPr/>
          <p:nvPr/>
        </p:nvSpPr>
        <p:spPr>
          <a:xfrm>
            <a:off x="1375718" y="1161535"/>
            <a:ext cx="9440563" cy="4534930"/>
          </a:xfrm>
          <a:prstGeom prst="rect">
            <a:avLst/>
          </a:prstGeom>
          <a:solidFill>
            <a:schemeClr val="bg1">
              <a:alpha val="9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Light" panose="020F0302020204030204" pitchFamily="34" charset="0"/>
              <a:cs typeface="Calibri Light" panose="020F0302020204030204" pitchFamily="34" charset="0"/>
            </a:endParaRPr>
          </a:p>
        </p:txBody>
      </p:sp>
      <p:sp>
        <p:nvSpPr>
          <p:cNvPr id="8" name="タイトル 1">
            <a:extLst>
              <a:ext uri="{FF2B5EF4-FFF2-40B4-BE49-F238E27FC236}">
                <a16:creationId xmlns:a16="http://schemas.microsoft.com/office/drawing/2014/main" id="{43FD1E62-F5FC-685F-D173-5023A53927C5}"/>
              </a:ext>
            </a:extLst>
          </p:cNvPr>
          <p:cNvSpPr>
            <a:spLocks noGrp="1"/>
          </p:cNvSpPr>
          <p:nvPr>
            <p:ph type="ctrTitle"/>
          </p:nvPr>
        </p:nvSpPr>
        <p:spPr>
          <a:xfrm>
            <a:off x="1523999" y="1236662"/>
            <a:ext cx="9144000" cy="2592387"/>
          </a:xfrm>
        </p:spPr>
        <p:txBody>
          <a:bodyPr>
            <a:normAutofit fontScale="90000"/>
          </a:bodyPr>
          <a:lstStyle/>
          <a:p>
            <a:r>
              <a:rPr lang="en-US" altLang="ja-JP" sz="5000" dirty="0">
                <a:latin typeface="Calibri Light" panose="020F0302020204030204" pitchFamily="34" charset="0"/>
                <a:cs typeface="Calibri Light" panose="020F0302020204030204" pitchFamily="34" charset="0"/>
              </a:rPr>
              <a:t>International Code of Safety for Maritime Autonomous Surface Ships:</a:t>
            </a:r>
            <a:br>
              <a:rPr lang="en-US" altLang="ja-JP" sz="5000" dirty="0">
                <a:latin typeface="Calibri Light" panose="020F0302020204030204" pitchFamily="34" charset="0"/>
                <a:cs typeface="Calibri Light" panose="020F0302020204030204" pitchFamily="34" charset="0"/>
              </a:rPr>
            </a:br>
            <a:r>
              <a:rPr lang="en-US" altLang="ja-JP" sz="5000" dirty="0">
                <a:latin typeface="Calibri Light" panose="020F0302020204030204" pitchFamily="34" charset="0"/>
                <a:cs typeface="Calibri Light" panose="020F0302020204030204" pitchFamily="34" charset="0"/>
              </a:rPr>
              <a:t>MASS Code</a:t>
            </a:r>
            <a:br>
              <a:rPr lang="en-US" altLang="ja-JP" sz="4800" dirty="0">
                <a:latin typeface="Calibri Light" panose="020F0302020204030204" pitchFamily="34" charset="0"/>
                <a:cs typeface="Calibri Light" panose="020F0302020204030204" pitchFamily="34" charset="0"/>
              </a:rPr>
            </a:br>
            <a:endParaRPr kumimoji="1" lang="ja-JP" altLang="en-US" sz="4800">
              <a:latin typeface="Calibri Light" panose="020F0302020204030204" pitchFamily="34" charset="0"/>
              <a:cs typeface="Calibri Light" panose="020F0302020204030204" pitchFamily="34" charset="0"/>
            </a:endParaRPr>
          </a:p>
        </p:txBody>
      </p:sp>
      <p:sp>
        <p:nvSpPr>
          <p:cNvPr id="9" name="字幕 2">
            <a:extLst>
              <a:ext uri="{FF2B5EF4-FFF2-40B4-BE49-F238E27FC236}">
                <a16:creationId xmlns:a16="http://schemas.microsoft.com/office/drawing/2014/main" id="{E6957477-1B85-43B5-2403-6F9BB4965652}"/>
              </a:ext>
            </a:extLst>
          </p:cNvPr>
          <p:cNvSpPr>
            <a:spLocks noGrp="1"/>
          </p:cNvSpPr>
          <p:nvPr>
            <p:ph type="subTitle" idx="1"/>
          </p:nvPr>
        </p:nvSpPr>
        <p:spPr>
          <a:xfrm>
            <a:off x="1523999" y="3933508"/>
            <a:ext cx="9144000" cy="1655762"/>
          </a:xfrm>
        </p:spPr>
        <p:txBody>
          <a:bodyPr/>
          <a:lstStyle/>
          <a:p>
            <a:r>
              <a:rPr kumimoji="1" lang="en-US" altLang="ja-JP" dirty="0">
                <a:latin typeface="Calibri Light" panose="020F0302020204030204" pitchFamily="34" charset="0"/>
                <a:cs typeface="Calibri Light" panose="020F0302020204030204" pitchFamily="34" charset="0"/>
              </a:rPr>
              <a:t>Gen Goto</a:t>
            </a:r>
          </a:p>
          <a:p>
            <a:r>
              <a:rPr lang="en-US" altLang="ja-JP" dirty="0">
                <a:latin typeface="Calibri Light" panose="020F0302020204030204" pitchFamily="34" charset="0"/>
                <a:cs typeface="Calibri Light" panose="020F0302020204030204" pitchFamily="34" charset="0"/>
              </a:rPr>
              <a:t>May 14, 2026</a:t>
            </a:r>
          </a:p>
          <a:p>
            <a:r>
              <a:rPr kumimoji="1" lang="en-US" altLang="ja-JP" dirty="0">
                <a:latin typeface="Calibri Light" panose="020F0302020204030204" pitchFamily="34" charset="0"/>
                <a:cs typeface="Calibri Light" panose="020F0302020204030204" pitchFamily="34" charset="0"/>
              </a:rPr>
              <a:t>CMI 2026 Rio de Janeiro</a:t>
            </a:r>
            <a:endParaRPr kumimoji="1" lang="ja-JP" altLang="en-US">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90108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96E1A-365B-B0A8-8021-2BAD8C7E072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80A155A-245C-F6CB-0B40-13B942BA92A4}"/>
              </a:ext>
            </a:extLst>
          </p:cNvPr>
          <p:cNvSpPr>
            <a:spLocks noGrp="1"/>
          </p:cNvSpPr>
          <p:nvPr>
            <p:ph type="title"/>
          </p:nvPr>
        </p:nvSpPr>
        <p:spPr>
          <a:xfrm>
            <a:off x="838200" y="309877"/>
            <a:ext cx="10515600" cy="1325563"/>
          </a:xfrm>
        </p:spPr>
        <p:txBody>
          <a:bodyPr>
            <a:normAutofit/>
          </a:bodyPr>
          <a:lstStyle/>
          <a:p>
            <a:r>
              <a:rPr kumimoji="1" lang="en-US" altLang="ja-JP" dirty="0">
                <a:latin typeface="Calibri Light" panose="020F0302020204030204" pitchFamily="34" charset="0"/>
                <a:cs typeface="Calibri Light" panose="020F0302020204030204" pitchFamily="34" charset="0"/>
              </a:rPr>
              <a:t>Alert management: Chap 12</a:t>
            </a:r>
            <a:endParaRPr kumimoji="1" lang="ja-JP" altLang="en-US">
              <a:latin typeface="Calibri Light" panose="020F0302020204030204" pitchFamily="34" charset="0"/>
              <a:cs typeface="Calibri Light" panose="020F0302020204030204" pitchFamily="34" charset="0"/>
            </a:endParaRPr>
          </a:p>
        </p:txBody>
      </p:sp>
      <p:sp>
        <p:nvSpPr>
          <p:cNvPr id="3" name="コンテンツ プレースホルダー 2">
            <a:extLst>
              <a:ext uri="{FF2B5EF4-FFF2-40B4-BE49-F238E27FC236}">
                <a16:creationId xmlns:a16="http://schemas.microsoft.com/office/drawing/2014/main" id="{F8F0F846-781E-3301-CE9C-F1EAEFAEC524}"/>
              </a:ext>
            </a:extLst>
          </p:cNvPr>
          <p:cNvSpPr>
            <a:spLocks noGrp="1"/>
          </p:cNvSpPr>
          <p:nvPr>
            <p:ph idx="1"/>
          </p:nvPr>
        </p:nvSpPr>
        <p:spPr>
          <a:xfrm>
            <a:off x="838200" y="1540631"/>
            <a:ext cx="10515600" cy="4636332"/>
          </a:xfrm>
        </p:spPr>
        <p:txBody>
          <a:bodyPr>
            <a:normAutofit fontScale="92500" lnSpcReduction="10000"/>
          </a:bodyPr>
          <a:lstStyle/>
          <a:p>
            <a:r>
              <a:rPr lang="en-US" altLang="ja-JP" dirty="0">
                <a:latin typeface="Calibri Light" panose="020F0302020204030204" pitchFamily="34" charset="0"/>
                <a:cs typeface="Calibri Light" panose="020F0302020204030204" pitchFamily="34" charset="0"/>
              </a:rPr>
              <a:t>Alerts relevant for conventional ships: e.g. detection of dangerous objects</a:t>
            </a:r>
          </a:p>
          <a:p>
            <a:r>
              <a:rPr lang="en-US" altLang="ja-JP" dirty="0">
                <a:latin typeface="Calibri Light" panose="020F0302020204030204" pitchFamily="34" charset="0"/>
                <a:cs typeface="Calibri Light" panose="020F0302020204030204" pitchFamily="34" charset="0"/>
              </a:rPr>
              <a:t>Alerts specific to MASS include, among others,</a:t>
            </a:r>
          </a:p>
          <a:p>
            <a:pPr lvl="1"/>
            <a:r>
              <a:rPr lang="en-US" altLang="ja-JP" dirty="0">
                <a:latin typeface="Calibri Light" panose="020F0302020204030204" pitchFamily="34" charset="0"/>
                <a:cs typeface="Calibri Light" panose="020F0302020204030204" pitchFamily="34" charset="0"/>
              </a:rPr>
              <a:t>Entering a fallback state or recognizing the need to enter a fallback state;</a:t>
            </a:r>
            <a:endParaRPr lang="ja-JP" altLang="ja-JP">
              <a:latin typeface="Calibri Light" panose="020F0302020204030204" pitchFamily="34" charset="0"/>
              <a:cs typeface="Calibri Light" panose="020F0302020204030204" pitchFamily="34" charset="0"/>
            </a:endParaRPr>
          </a:p>
          <a:p>
            <a:pPr lvl="1"/>
            <a:r>
              <a:rPr lang="en-US" altLang="ja-JP" dirty="0">
                <a:latin typeface="Calibri Light" panose="020F0302020204030204" pitchFamily="34" charset="0"/>
                <a:cs typeface="Calibri Light" panose="020F0302020204030204" pitchFamily="34" charset="0"/>
              </a:rPr>
              <a:t>Inability to enter a fallback state when deviating from its operational envelope;</a:t>
            </a:r>
            <a:endParaRPr lang="ja-JP" altLang="ja-JP">
              <a:latin typeface="Calibri Light" panose="020F0302020204030204" pitchFamily="34" charset="0"/>
              <a:cs typeface="Calibri Light" panose="020F0302020204030204" pitchFamily="34" charset="0"/>
            </a:endParaRPr>
          </a:p>
          <a:p>
            <a:pPr lvl="1"/>
            <a:r>
              <a:rPr lang="en-US" altLang="ja-JP" dirty="0">
                <a:latin typeface="Calibri Light" panose="020F0302020204030204" pitchFamily="34" charset="0"/>
                <a:cs typeface="Calibri Light" panose="020F0302020204030204" pitchFamily="34" charset="0"/>
              </a:rPr>
              <a:t>Equipment failure affecting operations of MASS functions or significantly increasing the risk of MASS operation e.g. loss of redundancy;</a:t>
            </a:r>
            <a:endParaRPr lang="ja-JP" altLang="ja-JP">
              <a:latin typeface="Calibri Light" panose="020F0302020204030204" pitchFamily="34" charset="0"/>
              <a:cs typeface="Calibri Light" panose="020F0302020204030204" pitchFamily="34" charset="0"/>
            </a:endParaRPr>
          </a:p>
          <a:p>
            <a:pPr lvl="1"/>
            <a:r>
              <a:rPr lang="en-US" altLang="ja-JP" dirty="0">
                <a:latin typeface="Calibri Light" panose="020F0302020204030204" pitchFamily="34" charset="0"/>
                <a:cs typeface="Calibri Light" panose="020F0302020204030204" pitchFamily="34" charset="0"/>
              </a:rPr>
              <a:t>System critical to MASS operation exceeds or is about to exceed its ODD; </a:t>
            </a:r>
            <a:endParaRPr lang="ja-JP" altLang="ja-JP">
              <a:latin typeface="Calibri Light" panose="020F0302020204030204" pitchFamily="34" charset="0"/>
              <a:cs typeface="Calibri Light" panose="020F0302020204030204" pitchFamily="34" charset="0"/>
            </a:endParaRPr>
          </a:p>
          <a:p>
            <a:pPr lvl="1"/>
            <a:r>
              <a:rPr lang="en-US" altLang="ja-JP" dirty="0">
                <a:latin typeface="Calibri Light" panose="020F0302020204030204" pitchFamily="34" charset="0"/>
                <a:cs typeface="Calibri Light" panose="020F0302020204030204" pitchFamily="34" charset="0"/>
              </a:rPr>
              <a:t>ROC-specific alerts (e.g. power failures, task station failures, communication system failures at ROC-level, software failures at ROC-level)</a:t>
            </a:r>
          </a:p>
          <a:p>
            <a:pPr lvl="1"/>
            <a:r>
              <a:rPr lang="en-US" altLang="ja-JP" dirty="0">
                <a:latin typeface="Calibri Light" panose="020F0302020204030204" pitchFamily="34" charset="0"/>
                <a:cs typeface="Calibri Light" panose="020F0302020204030204" pitchFamily="34" charset="0"/>
              </a:rPr>
              <a:t>Observation of abnormal situations and conditions concerning more than one MASS</a:t>
            </a:r>
          </a:p>
          <a:p>
            <a:r>
              <a:rPr lang="en-US" altLang="ja-JP" dirty="0">
                <a:latin typeface="Calibri Light" panose="020F0302020204030204" pitchFamily="34" charset="0"/>
                <a:cs typeface="Calibri Light" panose="020F0302020204030204" pitchFamily="34" charset="0"/>
              </a:rPr>
              <a:t>When an emergency alarm is activated, a sufficient number of dedicated human operators including the master should be operating the MASS until the emergency is over.</a:t>
            </a:r>
            <a:r>
              <a:rPr lang="ja-JP" altLang="ja-JP">
                <a:latin typeface="Calibri Light" panose="020F0302020204030204" pitchFamily="34" charset="0"/>
                <a:cs typeface="Calibri Light" panose="020F0302020204030204" pitchFamily="34" charset="0"/>
              </a:rPr>
              <a:t> </a:t>
            </a:r>
            <a:endParaRPr lang="en-US" altLang="ja-JP" dirty="0">
              <a:latin typeface="Calibri Light" panose="020F0302020204030204" pitchFamily="34" charset="0"/>
              <a:cs typeface="Calibri Light" panose="020F0302020204030204" pitchFamily="34" charset="0"/>
            </a:endParaRPr>
          </a:p>
          <a:p>
            <a:endParaRPr lang="ja-JP" altLang="ja-JP">
              <a:latin typeface="Calibri Light" panose="020F0302020204030204" pitchFamily="34" charset="0"/>
              <a:cs typeface="Calibri Light" panose="020F0302020204030204" pitchFamily="34" charset="0"/>
            </a:endParaRPr>
          </a:p>
          <a:p>
            <a:endParaRPr lang="en-US" altLang="ja-JP" dirty="0">
              <a:latin typeface="Calibri Light" panose="020F0302020204030204" pitchFamily="34" charset="0"/>
              <a:cs typeface="Calibri Light" panose="020F0302020204030204" pitchFamily="34" charset="0"/>
            </a:endParaRPr>
          </a:p>
          <a:p>
            <a:endParaRPr lang="en-US" altLang="ja-JP" dirty="0">
              <a:latin typeface="Calibri Light" panose="020F0302020204030204" pitchFamily="34" charset="0"/>
              <a:cs typeface="Calibri Light" panose="020F0302020204030204" pitchFamily="34" charset="0"/>
            </a:endParaRPr>
          </a:p>
          <a:p>
            <a:endParaRPr kumimoji="1" lang="ja-JP" altLang="en-US">
              <a:latin typeface="Calibri Light" panose="020F0302020204030204" pitchFamily="34" charset="0"/>
              <a:cs typeface="Calibri Light" panose="020F0302020204030204" pitchFamily="34" charset="0"/>
            </a:endParaRPr>
          </a:p>
        </p:txBody>
      </p:sp>
      <p:pic>
        <p:nvPicPr>
          <p:cNvPr id="7" name="コンテンツ プレースホルダー 7" descr="テキスト&#10;&#10;AI によって生成されたコンテンツは間違っている可能性があります。">
            <a:extLst>
              <a:ext uri="{FF2B5EF4-FFF2-40B4-BE49-F238E27FC236}">
                <a16:creationId xmlns:a16="http://schemas.microsoft.com/office/drawing/2014/main" id="{6FB0ADA6-A4EB-4E5A-BBA7-B6710792A340}"/>
              </a:ext>
            </a:extLst>
          </p:cNvPr>
          <p:cNvPicPr>
            <a:picLocks noChangeAspect="1"/>
          </p:cNvPicPr>
          <p:nvPr/>
        </p:nvPicPr>
        <p:blipFill>
          <a:blip r:embed="rId3"/>
          <a:stretch>
            <a:fillRect/>
          </a:stretch>
        </p:blipFill>
        <p:spPr>
          <a:xfrm>
            <a:off x="9504610" y="4946209"/>
            <a:ext cx="2831477" cy="2831477"/>
          </a:xfrm>
          <a:prstGeom prst="rect">
            <a:avLst/>
          </a:prstGeom>
        </p:spPr>
      </p:pic>
      <p:pic>
        <p:nvPicPr>
          <p:cNvPr id="11" name="図 10">
            <a:extLst>
              <a:ext uri="{FF2B5EF4-FFF2-40B4-BE49-F238E27FC236}">
                <a16:creationId xmlns:a16="http://schemas.microsoft.com/office/drawing/2014/main" id="{63D69072-08FE-BF00-8C76-BC5B31896352}"/>
              </a:ext>
            </a:extLst>
          </p:cNvPr>
          <p:cNvPicPr>
            <a:picLocks noChangeAspect="1"/>
          </p:cNvPicPr>
          <p:nvPr/>
        </p:nvPicPr>
        <p:blipFill>
          <a:blip r:embed="rId4"/>
          <a:stretch>
            <a:fillRect/>
          </a:stretch>
        </p:blipFill>
        <p:spPr>
          <a:xfrm>
            <a:off x="0" y="0"/>
            <a:ext cx="12192000" cy="174940"/>
          </a:xfrm>
          <a:prstGeom prst="rect">
            <a:avLst/>
          </a:prstGeom>
        </p:spPr>
      </p:pic>
      <p:pic>
        <p:nvPicPr>
          <p:cNvPr id="13" name="図 12">
            <a:extLst>
              <a:ext uri="{FF2B5EF4-FFF2-40B4-BE49-F238E27FC236}">
                <a16:creationId xmlns:a16="http://schemas.microsoft.com/office/drawing/2014/main" id="{B123B7BD-5758-8ABF-12B6-5FDC6AEB8541}"/>
              </a:ext>
            </a:extLst>
          </p:cNvPr>
          <p:cNvPicPr>
            <a:picLocks noChangeAspect="1"/>
          </p:cNvPicPr>
          <p:nvPr/>
        </p:nvPicPr>
        <p:blipFill>
          <a:blip r:embed="rId5"/>
          <a:stretch>
            <a:fillRect/>
          </a:stretch>
        </p:blipFill>
        <p:spPr>
          <a:xfrm>
            <a:off x="-1" y="6699159"/>
            <a:ext cx="12192027" cy="174940"/>
          </a:xfrm>
          <a:prstGeom prst="rect">
            <a:avLst/>
          </a:prstGeom>
        </p:spPr>
      </p:pic>
      <p:sp>
        <p:nvSpPr>
          <p:cNvPr id="4" name="スライド番号プレースホルダー 3">
            <a:extLst>
              <a:ext uri="{FF2B5EF4-FFF2-40B4-BE49-F238E27FC236}">
                <a16:creationId xmlns:a16="http://schemas.microsoft.com/office/drawing/2014/main" id="{98FE3C62-D4ED-9A8C-32C3-BACC70EE5449}"/>
              </a:ext>
            </a:extLst>
          </p:cNvPr>
          <p:cNvSpPr>
            <a:spLocks noGrp="1"/>
          </p:cNvSpPr>
          <p:nvPr>
            <p:ph type="sldNum" sz="quarter" idx="12"/>
          </p:nvPr>
        </p:nvSpPr>
        <p:spPr>
          <a:xfrm>
            <a:off x="9328052" y="6311900"/>
            <a:ext cx="2743200" cy="365125"/>
          </a:xfrm>
        </p:spPr>
        <p:txBody>
          <a:bodyPr/>
          <a:lstStyle/>
          <a:p>
            <a:fld id="{BF0ABB98-D5D5-074B-BA4D-80969CC892B0}" type="slidenum">
              <a:rPr kumimoji="1" lang="ja-JP" altLang="en-US" smtClean="0">
                <a:latin typeface="Calibri Light" panose="020F0302020204030204" pitchFamily="34" charset="0"/>
                <a:cs typeface="Calibri Light" panose="020F0302020204030204" pitchFamily="34" charset="0"/>
              </a:rPr>
              <a:t>10</a:t>
            </a:fld>
            <a:endParaRPr kumimoji="1" lang="ja-JP" altLang="en-US">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869963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76308-C761-5646-5BFC-965565F1892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9F8F553-D2AA-AFC5-C382-E7D331370991}"/>
              </a:ext>
            </a:extLst>
          </p:cNvPr>
          <p:cNvSpPr>
            <a:spLocks noGrp="1"/>
          </p:cNvSpPr>
          <p:nvPr>
            <p:ph type="title"/>
          </p:nvPr>
        </p:nvSpPr>
        <p:spPr/>
        <p:txBody>
          <a:bodyPr/>
          <a:lstStyle/>
          <a:p>
            <a:r>
              <a:rPr kumimoji="1" lang="en-US" altLang="ja-JP" dirty="0">
                <a:latin typeface="Calibri Light" panose="020F0302020204030204" pitchFamily="34" charset="0"/>
                <a:cs typeface="Calibri Light" panose="020F0302020204030204" pitchFamily="34" charset="0"/>
              </a:rPr>
              <a:t>Manning, Training, and Watchkeeping</a:t>
            </a:r>
            <a:br>
              <a:rPr kumimoji="1" lang="en-US" altLang="ja-JP" dirty="0">
                <a:latin typeface="Calibri Light" panose="020F0302020204030204" pitchFamily="34" charset="0"/>
                <a:cs typeface="Calibri Light" panose="020F0302020204030204" pitchFamily="34" charset="0"/>
              </a:rPr>
            </a:br>
            <a:r>
              <a:rPr kumimoji="1" lang="en-US" altLang="ja-JP" dirty="0">
                <a:latin typeface="Calibri Light" panose="020F0302020204030204" pitchFamily="34" charset="0"/>
                <a:cs typeface="Calibri Light" panose="020F0302020204030204" pitchFamily="34" charset="0"/>
              </a:rPr>
              <a:t>Chap 13</a:t>
            </a:r>
            <a:endParaRPr kumimoji="1" lang="ja-JP" altLang="en-US">
              <a:latin typeface="Calibri Light" panose="020F0302020204030204" pitchFamily="34" charset="0"/>
              <a:cs typeface="Calibri Light" panose="020F0302020204030204" pitchFamily="34" charset="0"/>
            </a:endParaRPr>
          </a:p>
        </p:txBody>
      </p:sp>
      <p:sp>
        <p:nvSpPr>
          <p:cNvPr id="3" name="コンテンツ プレースホルダー 2">
            <a:extLst>
              <a:ext uri="{FF2B5EF4-FFF2-40B4-BE49-F238E27FC236}">
                <a16:creationId xmlns:a16="http://schemas.microsoft.com/office/drawing/2014/main" id="{6035FD20-0061-66E0-BEC3-3CFD97BA7237}"/>
              </a:ext>
            </a:extLst>
          </p:cNvPr>
          <p:cNvSpPr>
            <a:spLocks noGrp="1"/>
          </p:cNvSpPr>
          <p:nvPr>
            <p:ph idx="1"/>
          </p:nvPr>
        </p:nvSpPr>
        <p:spPr/>
        <p:txBody>
          <a:bodyPr>
            <a:normAutofit fontScale="92500"/>
          </a:bodyPr>
          <a:lstStyle/>
          <a:p>
            <a:r>
              <a:rPr lang="en-US" altLang="ja-JP" dirty="0">
                <a:latin typeface="Calibri Light" panose="020F0302020204030204" pitchFamily="34" charset="0"/>
                <a:cs typeface="Calibri Light" panose="020F0302020204030204" pitchFamily="34" charset="0"/>
              </a:rPr>
              <a:t>Minimum safe manning to be specified by each MASS’s </a:t>
            </a:r>
            <a:r>
              <a:rPr lang="en-US" altLang="ja-JP" dirty="0" err="1">
                <a:latin typeface="Calibri Light" panose="020F0302020204030204" pitchFamily="34" charset="0"/>
                <a:cs typeface="Calibri Light" panose="020F0302020204030204" pitchFamily="34" charset="0"/>
              </a:rPr>
              <a:t>ConOps</a:t>
            </a:r>
            <a:r>
              <a:rPr lang="en-US" altLang="ja-JP" dirty="0">
                <a:latin typeface="Calibri Light" panose="020F0302020204030204" pitchFamily="34" charset="0"/>
                <a:cs typeface="Calibri Light" panose="020F0302020204030204" pitchFamily="34" charset="0"/>
              </a:rPr>
              <a:t> (5.9)</a:t>
            </a:r>
          </a:p>
          <a:p>
            <a:pPr lvl="1"/>
            <a:r>
              <a:rPr lang="en-US" altLang="ja-JP" dirty="0">
                <a:latin typeface="Calibri Light" panose="020F0302020204030204" pitchFamily="34" charset="0"/>
                <a:cs typeface="Calibri Light" panose="020F0302020204030204" pitchFamily="34" charset="0"/>
              </a:rPr>
              <a:t>Should be sufficient to ensure effective and efficient operation of MASS</a:t>
            </a:r>
          </a:p>
          <a:p>
            <a:pPr lvl="1"/>
            <a:r>
              <a:rPr lang="en-US" altLang="ja-JP" dirty="0">
                <a:latin typeface="Calibri Light" panose="020F0302020204030204" pitchFamily="34" charset="0"/>
                <a:cs typeface="Calibri Light" panose="020F0302020204030204" pitchFamily="34" charset="0"/>
              </a:rPr>
              <a:t>Unmanned MASS not excluded</a:t>
            </a:r>
          </a:p>
          <a:p>
            <a:r>
              <a:rPr lang="en-US" altLang="ja-JP" dirty="0">
                <a:latin typeface="Calibri Light" panose="020F0302020204030204" pitchFamily="34" charset="0"/>
                <a:cs typeface="Calibri Light" panose="020F0302020204030204" pitchFamily="34" charset="0"/>
              </a:rPr>
              <a:t>Watchkeeping</a:t>
            </a:r>
          </a:p>
          <a:p>
            <a:pPr lvl="1"/>
            <a:r>
              <a:rPr lang="en-US" altLang="ja-JP" dirty="0">
                <a:latin typeface="Calibri Light" panose="020F0302020204030204" pitchFamily="34" charset="0"/>
                <a:cs typeface="Calibri Light" panose="020F0302020204030204" pitchFamily="34" charset="0"/>
              </a:rPr>
              <a:t>Could be performed by remote crew ROC without being physically present on board </a:t>
            </a:r>
          </a:p>
          <a:p>
            <a:pPr lvl="1"/>
            <a:r>
              <a:rPr lang="en-US" altLang="ja-JP" dirty="0">
                <a:latin typeface="Calibri Light" panose="020F0302020204030204" pitchFamily="34" charset="0"/>
                <a:cs typeface="Calibri Light" panose="020F0302020204030204" pitchFamily="34" charset="0"/>
              </a:rPr>
              <a:t>May be shared between onboard and remote crew, provided that clear lines of authority and responsibility are established between all watchkeeping personnel </a:t>
            </a:r>
          </a:p>
          <a:p>
            <a:r>
              <a:rPr lang="en-US" altLang="ja-JP" dirty="0">
                <a:latin typeface="Calibri Light" panose="020F0302020204030204" pitchFamily="34" charset="0"/>
                <a:cs typeface="Calibri Light" panose="020F0302020204030204" pitchFamily="34" charset="0"/>
              </a:rPr>
              <a:t>Training of remote crew</a:t>
            </a:r>
          </a:p>
          <a:p>
            <a:pPr lvl="1"/>
            <a:r>
              <a:rPr kumimoji="1" lang="en-US" altLang="ja-JP" dirty="0">
                <a:latin typeface="Calibri Light" panose="020F0302020204030204" pitchFamily="34" charset="0"/>
                <a:cs typeface="Calibri Light" panose="020F0302020204030204" pitchFamily="34" charset="0"/>
              </a:rPr>
              <a:t>Remote crew should be qualified and competent to a leve</a:t>
            </a:r>
            <a:r>
              <a:rPr lang="en-US" altLang="ja-JP" dirty="0">
                <a:latin typeface="Calibri Light" panose="020F0302020204030204" pitchFamily="34" charset="0"/>
                <a:cs typeface="Calibri Light" panose="020F0302020204030204" pitchFamily="34" charset="0"/>
              </a:rPr>
              <a:t>l not less than required by STCW</a:t>
            </a:r>
            <a:endParaRPr kumimoji="1" lang="en-US" altLang="ja-JP" dirty="0">
              <a:latin typeface="Calibri Light" panose="020F0302020204030204" pitchFamily="34" charset="0"/>
              <a:cs typeface="Calibri Light" panose="020F0302020204030204" pitchFamily="34" charset="0"/>
            </a:endParaRPr>
          </a:p>
          <a:p>
            <a:pPr lvl="1"/>
            <a:r>
              <a:rPr kumimoji="1" lang="en-US" altLang="ja-JP" dirty="0">
                <a:latin typeface="Calibri Light" panose="020F0302020204030204" pitchFamily="34" charset="0"/>
                <a:cs typeface="Calibri Light" panose="020F0302020204030204" pitchFamily="34" charset="0"/>
              </a:rPr>
              <a:t>The Administration could consider STCW</a:t>
            </a:r>
            <a:r>
              <a:rPr lang="en-US" altLang="ja-JP" dirty="0">
                <a:latin typeface="Calibri Light" panose="020F0302020204030204" pitchFamily="34" charset="0"/>
                <a:cs typeface="Calibri Light" panose="020F0302020204030204" pitchFamily="34" charset="0"/>
              </a:rPr>
              <a:t> as applicable to ROC and remote crew</a:t>
            </a:r>
            <a:endParaRPr kumimoji="1" lang="ja-JP" altLang="en-US">
              <a:latin typeface="Calibri Light" panose="020F0302020204030204" pitchFamily="34" charset="0"/>
              <a:cs typeface="Calibri Light" panose="020F0302020204030204" pitchFamily="34" charset="0"/>
            </a:endParaRPr>
          </a:p>
        </p:txBody>
      </p:sp>
      <p:pic>
        <p:nvPicPr>
          <p:cNvPr id="7" name="コンテンツ プレースホルダー 7" descr="テキスト&#10;&#10;AI によって生成されたコンテンツは間違っている可能性があります。">
            <a:extLst>
              <a:ext uri="{FF2B5EF4-FFF2-40B4-BE49-F238E27FC236}">
                <a16:creationId xmlns:a16="http://schemas.microsoft.com/office/drawing/2014/main" id="{39AD83B4-74ED-7F37-37BC-A43E232BB6CB}"/>
              </a:ext>
            </a:extLst>
          </p:cNvPr>
          <p:cNvPicPr>
            <a:picLocks noChangeAspect="1"/>
          </p:cNvPicPr>
          <p:nvPr/>
        </p:nvPicPr>
        <p:blipFill>
          <a:blip r:embed="rId3"/>
          <a:stretch>
            <a:fillRect/>
          </a:stretch>
        </p:blipFill>
        <p:spPr>
          <a:xfrm>
            <a:off x="9504610" y="4946209"/>
            <a:ext cx="2831477" cy="2831477"/>
          </a:xfrm>
          <a:prstGeom prst="rect">
            <a:avLst/>
          </a:prstGeom>
        </p:spPr>
      </p:pic>
      <p:pic>
        <p:nvPicPr>
          <p:cNvPr id="11" name="図 10">
            <a:extLst>
              <a:ext uri="{FF2B5EF4-FFF2-40B4-BE49-F238E27FC236}">
                <a16:creationId xmlns:a16="http://schemas.microsoft.com/office/drawing/2014/main" id="{A2C1A334-CA85-0F8D-E27F-60FCF3592B75}"/>
              </a:ext>
            </a:extLst>
          </p:cNvPr>
          <p:cNvPicPr>
            <a:picLocks noChangeAspect="1"/>
          </p:cNvPicPr>
          <p:nvPr/>
        </p:nvPicPr>
        <p:blipFill>
          <a:blip r:embed="rId4"/>
          <a:stretch>
            <a:fillRect/>
          </a:stretch>
        </p:blipFill>
        <p:spPr>
          <a:xfrm>
            <a:off x="0" y="0"/>
            <a:ext cx="12192000" cy="174940"/>
          </a:xfrm>
          <a:prstGeom prst="rect">
            <a:avLst/>
          </a:prstGeom>
        </p:spPr>
      </p:pic>
      <p:pic>
        <p:nvPicPr>
          <p:cNvPr id="13" name="図 12">
            <a:extLst>
              <a:ext uri="{FF2B5EF4-FFF2-40B4-BE49-F238E27FC236}">
                <a16:creationId xmlns:a16="http://schemas.microsoft.com/office/drawing/2014/main" id="{E8856383-F27D-83F7-80C7-FD4F46AAF5D8}"/>
              </a:ext>
            </a:extLst>
          </p:cNvPr>
          <p:cNvPicPr>
            <a:picLocks noChangeAspect="1"/>
          </p:cNvPicPr>
          <p:nvPr/>
        </p:nvPicPr>
        <p:blipFill>
          <a:blip r:embed="rId5"/>
          <a:stretch>
            <a:fillRect/>
          </a:stretch>
        </p:blipFill>
        <p:spPr>
          <a:xfrm>
            <a:off x="-1" y="6699159"/>
            <a:ext cx="12192027" cy="174940"/>
          </a:xfrm>
          <a:prstGeom prst="rect">
            <a:avLst/>
          </a:prstGeom>
        </p:spPr>
      </p:pic>
      <p:sp>
        <p:nvSpPr>
          <p:cNvPr id="4" name="スライド番号プレースホルダー 3">
            <a:extLst>
              <a:ext uri="{FF2B5EF4-FFF2-40B4-BE49-F238E27FC236}">
                <a16:creationId xmlns:a16="http://schemas.microsoft.com/office/drawing/2014/main" id="{41804DC2-AD4F-228E-A4B2-D92D97E2D908}"/>
              </a:ext>
            </a:extLst>
          </p:cNvPr>
          <p:cNvSpPr>
            <a:spLocks noGrp="1"/>
          </p:cNvSpPr>
          <p:nvPr>
            <p:ph type="sldNum" sz="quarter" idx="12"/>
          </p:nvPr>
        </p:nvSpPr>
        <p:spPr>
          <a:xfrm>
            <a:off x="9328052" y="6361947"/>
            <a:ext cx="2743200" cy="365125"/>
          </a:xfrm>
        </p:spPr>
        <p:txBody>
          <a:bodyPr/>
          <a:lstStyle/>
          <a:p>
            <a:fld id="{BF0ABB98-D5D5-074B-BA4D-80969CC892B0}" type="slidenum">
              <a:rPr kumimoji="1" lang="ja-JP" altLang="en-US" smtClean="0">
                <a:latin typeface="Calibri Light" panose="020F0302020204030204" pitchFamily="34" charset="0"/>
                <a:cs typeface="Calibri Light" panose="020F0302020204030204" pitchFamily="34" charset="0"/>
              </a:rPr>
              <a:t>11</a:t>
            </a:fld>
            <a:endParaRPr kumimoji="1" lang="ja-JP" altLang="en-US">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70252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AAF17-D39F-1795-1C4C-16904B93B76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654DDB0-6486-42D3-FD66-3DB57C062549}"/>
              </a:ext>
            </a:extLst>
          </p:cNvPr>
          <p:cNvSpPr>
            <a:spLocks noGrp="1"/>
          </p:cNvSpPr>
          <p:nvPr>
            <p:ph type="title"/>
          </p:nvPr>
        </p:nvSpPr>
        <p:spPr/>
        <p:txBody>
          <a:bodyPr/>
          <a:lstStyle/>
          <a:p>
            <a:r>
              <a:rPr kumimoji="1" lang="en-US" altLang="ja-JP" dirty="0">
                <a:latin typeface="Calibri Light" panose="020F0302020204030204" pitchFamily="34" charset="0"/>
                <a:cs typeface="Calibri Light" panose="020F0302020204030204" pitchFamily="34" charset="0"/>
              </a:rPr>
              <a:t>Master of the MASS</a:t>
            </a:r>
            <a:br>
              <a:rPr kumimoji="1" lang="en-US" altLang="ja-JP" dirty="0">
                <a:latin typeface="Calibri Light" panose="020F0302020204030204" pitchFamily="34" charset="0"/>
                <a:cs typeface="Calibri Light" panose="020F0302020204030204" pitchFamily="34" charset="0"/>
              </a:rPr>
            </a:br>
            <a:r>
              <a:rPr kumimoji="1" lang="en-US" altLang="ja-JP" dirty="0">
                <a:latin typeface="Calibri Light" panose="020F0302020204030204" pitchFamily="34" charset="0"/>
                <a:cs typeface="Calibri Light" panose="020F0302020204030204" pitchFamily="34" charset="0"/>
              </a:rPr>
              <a:t>Chap 13</a:t>
            </a:r>
            <a:endParaRPr kumimoji="1" lang="ja-JP" altLang="en-US">
              <a:latin typeface="Calibri Light" panose="020F0302020204030204" pitchFamily="34" charset="0"/>
              <a:cs typeface="Calibri Light" panose="020F0302020204030204" pitchFamily="34" charset="0"/>
            </a:endParaRPr>
          </a:p>
        </p:txBody>
      </p:sp>
      <p:sp>
        <p:nvSpPr>
          <p:cNvPr id="3" name="コンテンツ プレースホルダー 2">
            <a:extLst>
              <a:ext uri="{FF2B5EF4-FFF2-40B4-BE49-F238E27FC236}">
                <a16:creationId xmlns:a16="http://schemas.microsoft.com/office/drawing/2014/main" id="{DF951E41-BD3A-2025-F7F6-A56B6CF0105D}"/>
              </a:ext>
            </a:extLst>
          </p:cNvPr>
          <p:cNvSpPr>
            <a:spLocks noGrp="1"/>
          </p:cNvSpPr>
          <p:nvPr>
            <p:ph idx="1"/>
          </p:nvPr>
        </p:nvSpPr>
        <p:spPr/>
        <p:txBody>
          <a:bodyPr>
            <a:normAutofit fontScale="92500" lnSpcReduction="10000"/>
          </a:bodyPr>
          <a:lstStyle/>
          <a:p>
            <a:r>
              <a:rPr lang="en-US" altLang="ja-JP" dirty="0">
                <a:latin typeface="Calibri Light" panose="020F0302020204030204" pitchFamily="34" charset="0"/>
                <a:cs typeface="Calibri Light" panose="020F0302020204030204" pitchFamily="34" charset="0"/>
              </a:rPr>
              <a:t>Regardless of the mode of operation, the master is responsible for the safe operation of the MASS at all times;</a:t>
            </a:r>
            <a:endParaRPr lang="ja-JP" altLang="ja-JP">
              <a:latin typeface="Calibri Light" panose="020F0302020204030204" pitchFamily="34" charset="0"/>
              <a:cs typeface="Calibri Light" panose="020F0302020204030204" pitchFamily="34" charset="0"/>
            </a:endParaRPr>
          </a:p>
          <a:p>
            <a:r>
              <a:rPr lang="en-US" altLang="ja-JP" dirty="0">
                <a:latin typeface="Calibri Light" panose="020F0302020204030204" pitchFamily="34" charset="0"/>
                <a:cs typeface="Calibri Light" panose="020F0302020204030204" pitchFamily="34" charset="0"/>
              </a:rPr>
              <a:t>The master responsible for a MASS may be located physically onboard or at a ROC;</a:t>
            </a:r>
            <a:endParaRPr lang="ja-JP" altLang="ja-JP">
              <a:latin typeface="Calibri Light" panose="020F0302020204030204" pitchFamily="34" charset="0"/>
              <a:cs typeface="Calibri Light" panose="020F0302020204030204" pitchFamily="34" charset="0"/>
            </a:endParaRPr>
          </a:p>
          <a:p>
            <a:pPr lvl="1"/>
            <a:r>
              <a:rPr lang="en-US" altLang="ja-JP" dirty="0">
                <a:latin typeface="Calibri Light" panose="020F0302020204030204" pitchFamily="34" charset="0"/>
                <a:cs typeface="Calibri Light" panose="020F0302020204030204" pitchFamily="34" charset="0"/>
              </a:rPr>
              <a:t>If there is crew or persons on board, the master should be physically present on board to ensure the safety of personnel and operations;</a:t>
            </a:r>
            <a:endParaRPr lang="ja-JP" altLang="ja-JP">
              <a:latin typeface="Calibri Light" panose="020F0302020204030204" pitchFamily="34" charset="0"/>
              <a:cs typeface="Calibri Light" panose="020F0302020204030204" pitchFamily="34" charset="0"/>
            </a:endParaRPr>
          </a:p>
          <a:p>
            <a:r>
              <a:rPr lang="en-US" altLang="ja-JP" dirty="0">
                <a:latin typeface="Calibri Light" panose="020F0302020204030204" pitchFamily="34" charset="0"/>
                <a:cs typeface="Calibri Light" panose="020F0302020204030204" pitchFamily="34" charset="0"/>
              </a:rPr>
              <a:t>Multiple masters may be operationally responsible for a MASS on a single voyage;</a:t>
            </a:r>
            <a:endParaRPr lang="ja-JP" altLang="ja-JP">
              <a:latin typeface="Calibri Light" panose="020F0302020204030204" pitchFamily="34" charset="0"/>
              <a:cs typeface="Calibri Light" panose="020F0302020204030204" pitchFamily="34" charset="0"/>
            </a:endParaRPr>
          </a:p>
          <a:p>
            <a:pPr lvl="1"/>
            <a:r>
              <a:rPr lang="en-US" altLang="ja-JP" dirty="0">
                <a:latin typeface="Calibri Light" panose="020F0302020204030204" pitchFamily="34" charset="0"/>
                <a:cs typeface="Calibri Light" panose="020F0302020204030204" pitchFamily="34" charset="0"/>
              </a:rPr>
              <a:t>Only one master should be responsible for a MASS at any given time</a:t>
            </a:r>
            <a:endParaRPr lang="ja-JP" altLang="ja-JP">
              <a:latin typeface="Calibri Light" panose="020F0302020204030204" pitchFamily="34" charset="0"/>
              <a:cs typeface="Calibri Light" panose="020F0302020204030204" pitchFamily="34" charset="0"/>
            </a:endParaRPr>
          </a:p>
          <a:p>
            <a:pPr lvl="1"/>
            <a:r>
              <a:rPr lang="en-US" altLang="ja-JP" dirty="0">
                <a:latin typeface="Calibri Light" panose="020F0302020204030204" pitchFamily="34" charset="0"/>
                <a:cs typeface="Calibri Light" panose="020F0302020204030204" pitchFamily="34" charset="0"/>
              </a:rPr>
              <a:t>Where command is transferred to or within a ROC, or between ROCs, sufficient time, resources and procedures should be provided to ensure that the master is fully familiar with the MASS and any ROC before assuming responsibility for the MASS.</a:t>
            </a:r>
          </a:p>
          <a:p>
            <a:endParaRPr kumimoji="1" lang="ja-JP" altLang="en-US">
              <a:latin typeface="Calibri Light" panose="020F0302020204030204" pitchFamily="34" charset="0"/>
              <a:cs typeface="Calibri Light" panose="020F0302020204030204" pitchFamily="34" charset="0"/>
            </a:endParaRPr>
          </a:p>
        </p:txBody>
      </p:sp>
      <p:pic>
        <p:nvPicPr>
          <p:cNvPr id="7" name="コンテンツ プレースホルダー 7" descr="テキスト&#10;&#10;AI によって生成されたコンテンツは間違っている可能性があります。">
            <a:extLst>
              <a:ext uri="{FF2B5EF4-FFF2-40B4-BE49-F238E27FC236}">
                <a16:creationId xmlns:a16="http://schemas.microsoft.com/office/drawing/2014/main" id="{72735B9C-4847-64AF-8A2C-CC6675B3F965}"/>
              </a:ext>
            </a:extLst>
          </p:cNvPr>
          <p:cNvPicPr>
            <a:picLocks noChangeAspect="1"/>
          </p:cNvPicPr>
          <p:nvPr/>
        </p:nvPicPr>
        <p:blipFill>
          <a:blip r:embed="rId3"/>
          <a:stretch>
            <a:fillRect/>
          </a:stretch>
        </p:blipFill>
        <p:spPr>
          <a:xfrm>
            <a:off x="9504610" y="4946209"/>
            <a:ext cx="2831477" cy="2831477"/>
          </a:xfrm>
          <a:prstGeom prst="rect">
            <a:avLst/>
          </a:prstGeom>
        </p:spPr>
      </p:pic>
      <p:pic>
        <p:nvPicPr>
          <p:cNvPr id="11" name="図 10">
            <a:extLst>
              <a:ext uri="{FF2B5EF4-FFF2-40B4-BE49-F238E27FC236}">
                <a16:creationId xmlns:a16="http://schemas.microsoft.com/office/drawing/2014/main" id="{12159B9F-9969-5812-AFB0-9CFC10B657D3}"/>
              </a:ext>
            </a:extLst>
          </p:cNvPr>
          <p:cNvPicPr>
            <a:picLocks noChangeAspect="1"/>
          </p:cNvPicPr>
          <p:nvPr/>
        </p:nvPicPr>
        <p:blipFill>
          <a:blip r:embed="rId4"/>
          <a:stretch>
            <a:fillRect/>
          </a:stretch>
        </p:blipFill>
        <p:spPr>
          <a:xfrm>
            <a:off x="0" y="0"/>
            <a:ext cx="12192000" cy="174940"/>
          </a:xfrm>
          <a:prstGeom prst="rect">
            <a:avLst/>
          </a:prstGeom>
        </p:spPr>
      </p:pic>
      <p:pic>
        <p:nvPicPr>
          <p:cNvPr id="13" name="図 12">
            <a:extLst>
              <a:ext uri="{FF2B5EF4-FFF2-40B4-BE49-F238E27FC236}">
                <a16:creationId xmlns:a16="http://schemas.microsoft.com/office/drawing/2014/main" id="{00F57F60-1245-37CD-2CAB-4A0D38478811}"/>
              </a:ext>
            </a:extLst>
          </p:cNvPr>
          <p:cNvPicPr>
            <a:picLocks noChangeAspect="1"/>
          </p:cNvPicPr>
          <p:nvPr/>
        </p:nvPicPr>
        <p:blipFill>
          <a:blip r:embed="rId5"/>
          <a:stretch>
            <a:fillRect/>
          </a:stretch>
        </p:blipFill>
        <p:spPr>
          <a:xfrm>
            <a:off x="-1" y="6699159"/>
            <a:ext cx="12192027" cy="174940"/>
          </a:xfrm>
          <a:prstGeom prst="rect">
            <a:avLst/>
          </a:prstGeom>
        </p:spPr>
      </p:pic>
      <p:sp>
        <p:nvSpPr>
          <p:cNvPr id="4" name="スライド番号プレースホルダー 3">
            <a:extLst>
              <a:ext uri="{FF2B5EF4-FFF2-40B4-BE49-F238E27FC236}">
                <a16:creationId xmlns:a16="http://schemas.microsoft.com/office/drawing/2014/main" id="{3974FA45-BCBA-9FD3-F6E6-E1A5EDC525BD}"/>
              </a:ext>
            </a:extLst>
          </p:cNvPr>
          <p:cNvSpPr>
            <a:spLocks noGrp="1"/>
          </p:cNvSpPr>
          <p:nvPr>
            <p:ph type="sldNum" sz="quarter" idx="12"/>
          </p:nvPr>
        </p:nvSpPr>
        <p:spPr>
          <a:xfrm>
            <a:off x="9342120" y="6361947"/>
            <a:ext cx="2743200" cy="365125"/>
          </a:xfrm>
        </p:spPr>
        <p:txBody>
          <a:bodyPr/>
          <a:lstStyle/>
          <a:p>
            <a:fld id="{BF0ABB98-D5D5-074B-BA4D-80969CC892B0}" type="slidenum">
              <a:rPr kumimoji="1" lang="ja-JP" altLang="en-US" smtClean="0">
                <a:latin typeface="Calibri Light" panose="020F0302020204030204" pitchFamily="34" charset="0"/>
                <a:cs typeface="Calibri Light" panose="020F0302020204030204" pitchFamily="34" charset="0"/>
              </a:rPr>
              <a:t>12</a:t>
            </a:fld>
            <a:endParaRPr kumimoji="1" lang="ja-JP" altLang="en-US">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538067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0098F-88E7-9979-D3A2-400C06F85F9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F1FAF8D-4A3E-7319-D25C-88582B956E67}"/>
              </a:ext>
            </a:extLst>
          </p:cNvPr>
          <p:cNvSpPr>
            <a:spLocks noGrp="1"/>
          </p:cNvSpPr>
          <p:nvPr>
            <p:ph type="title"/>
          </p:nvPr>
        </p:nvSpPr>
        <p:spPr/>
        <p:txBody>
          <a:bodyPr/>
          <a:lstStyle/>
          <a:p>
            <a:r>
              <a:rPr kumimoji="1" lang="en-US" altLang="ja-JP" dirty="0">
                <a:latin typeface="Calibri Light" panose="020F0302020204030204" pitchFamily="34" charset="0"/>
                <a:cs typeface="Calibri Light" panose="020F0302020204030204" pitchFamily="34" charset="0"/>
              </a:rPr>
              <a:t>Safety of navigation: Chap 15</a:t>
            </a:r>
            <a:r>
              <a:rPr lang="en-US" altLang="ja-JP" dirty="0">
                <a:latin typeface="Calibri Light" panose="020F0302020204030204" pitchFamily="34" charset="0"/>
                <a:cs typeface="Calibri Light" panose="020F0302020204030204" pitchFamily="34" charset="0"/>
              </a:rPr>
              <a:t> </a:t>
            </a:r>
            <a:endParaRPr kumimoji="1" lang="ja-JP" altLang="en-US">
              <a:latin typeface="Calibri Light" panose="020F0302020204030204" pitchFamily="34" charset="0"/>
              <a:cs typeface="Calibri Light" panose="020F0302020204030204" pitchFamily="34" charset="0"/>
            </a:endParaRPr>
          </a:p>
        </p:txBody>
      </p:sp>
      <p:sp>
        <p:nvSpPr>
          <p:cNvPr id="3" name="コンテンツ プレースホルダー 2">
            <a:extLst>
              <a:ext uri="{FF2B5EF4-FFF2-40B4-BE49-F238E27FC236}">
                <a16:creationId xmlns:a16="http://schemas.microsoft.com/office/drawing/2014/main" id="{E68D751F-C2BE-FD46-F858-2C0E389498A3}"/>
              </a:ext>
            </a:extLst>
          </p:cNvPr>
          <p:cNvSpPr>
            <a:spLocks noGrp="1"/>
          </p:cNvSpPr>
          <p:nvPr>
            <p:ph idx="1"/>
          </p:nvPr>
        </p:nvSpPr>
        <p:spPr/>
        <p:txBody>
          <a:bodyPr>
            <a:normAutofit fontScale="92500" lnSpcReduction="10000"/>
          </a:bodyPr>
          <a:lstStyle/>
          <a:p>
            <a:r>
              <a:rPr lang="en-US" altLang="ja-JP" dirty="0">
                <a:latin typeface="Calibri Light" panose="020F0302020204030204" pitchFamily="34" charset="0"/>
                <a:cs typeface="Calibri Light" panose="020F0302020204030204" pitchFamily="34" charset="0"/>
              </a:rPr>
              <a:t>Voyage planning</a:t>
            </a:r>
          </a:p>
          <a:p>
            <a:pPr lvl="1"/>
            <a:r>
              <a:rPr lang="en-US" altLang="ja-JP" dirty="0">
                <a:latin typeface="Calibri Light" panose="020F0302020204030204" pitchFamily="34" charset="0"/>
                <a:cs typeface="Calibri Light" panose="020F0302020204030204" pitchFamily="34" charset="0"/>
              </a:rPr>
              <a:t>Use/modification of voyage plan requires an approval by the master</a:t>
            </a:r>
          </a:p>
          <a:p>
            <a:r>
              <a:rPr lang="en-US" altLang="ja-JP" dirty="0">
                <a:latin typeface="Calibri Light" panose="020F0302020204030204" pitchFamily="34" charset="0"/>
                <a:cs typeface="Calibri Light" panose="020F0302020204030204" pitchFamily="34" charset="0"/>
              </a:rPr>
              <a:t>Situational awareness</a:t>
            </a:r>
          </a:p>
          <a:p>
            <a:pPr lvl="1"/>
            <a:r>
              <a:rPr lang="en-US" altLang="ja-JP" dirty="0">
                <a:latin typeface="Calibri Light" panose="020F0302020204030204" pitchFamily="34" charset="0"/>
                <a:cs typeface="Calibri Light" panose="020F0302020204030204" pitchFamily="34" charset="0"/>
              </a:rPr>
              <a:t>Continuous monitoring by the system</a:t>
            </a:r>
          </a:p>
          <a:p>
            <a:r>
              <a:rPr lang="en-US" altLang="ja-JP" dirty="0">
                <a:latin typeface="Calibri Light" panose="020F0302020204030204" pitchFamily="34" charset="0"/>
                <a:cs typeface="Calibri Light" panose="020F0302020204030204" pitchFamily="34" charset="0"/>
              </a:rPr>
              <a:t>Collision and grounding risk avoidance</a:t>
            </a:r>
          </a:p>
          <a:p>
            <a:pPr lvl="1"/>
            <a:r>
              <a:rPr lang="en-US" altLang="ja-JP" dirty="0">
                <a:latin typeface="Calibri Light" panose="020F0302020204030204" pitchFamily="34" charset="0"/>
                <a:cs typeface="Calibri Light" panose="020F0302020204030204" pitchFamily="34" charset="0"/>
              </a:rPr>
              <a:t>Must comply with COLREG</a:t>
            </a:r>
          </a:p>
          <a:p>
            <a:r>
              <a:rPr lang="en-US" altLang="ja-JP" dirty="0">
                <a:latin typeface="Calibri Light" panose="020F0302020204030204" pitchFamily="34" charset="0"/>
                <a:cs typeface="Calibri Light" panose="020F0302020204030204" pitchFamily="34" charset="0"/>
              </a:rPr>
              <a:t>Route execution and monitoring</a:t>
            </a:r>
          </a:p>
          <a:p>
            <a:pPr lvl="1"/>
            <a:r>
              <a:rPr kumimoji="1" lang="en-US" altLang="ja-JP" dirty="0">
                <a:latin typeface="Calibri Light" panose="020F0302020204030204" pitchFamily="34" charset="0"/>
                <a:cs typeface="Calibri Light" panose="020F0302020204030204" pitchFamily="34" charset="0"/>
              </a:rPr>
              <a:t>Must notify the master if at any time the prevailing circumstances and conditions necessitate a deviation from the voyage plan </a:t>
            </a:r>
          </a:p>
          <a:p>
            <a:r>
              <a:rPr kumimoji="1" lang="en-US" altLang="ja-JP" dirty="0">
                <a:latin typeface="Calibri Light" panose="020F0302020204030204" pitchFamily="34" charset="0"/>
                <a:cs typeface="Calibri Light" panose="020F0302020204030204" pitchFamily="34" charset="0"/>
              </a:rPr>
              <a:t>Capability to override the system at all times from location(s) where control of navigation can be exercised</a:t>
            </a:r>
          </a:p>
          <a:p>
            <a:endParaRPr kumimoji="1" lang="ja-JP" altLang="en-US">
              <a:latin typeface="Calibri Light" panose="020F0302020204030204" pitchFamily="34" charset="0"/>
              <a:cs typeface="Calibri Light" panose="020F0302020204030204" pitchFamily="34" charset="0"/>
            </a:endParaRPr>
          </a:p>
        </p:txBody>
      </p:sp>
      <p:pic>
        <p:nvPicPr>
          <p:cNvPr id="7" name="コンテンツ プレースホルダー 7" descr="テキスト&#10;&#10;AI によって生成されたコンテンツは間違っている可能性があります。">
            <a:extLst>
              <a:ext uri="{FF2B5EF4-FFF2-40B4-BE49-F238E27FC236}">
                <a16:creationId xmlns:a16="http://schemas.microsoft.com/office/drawing/2014/main" id="{B5B06EB6-FA03-6602-520D-85CC8663EAC8}"/>
              </a:ext>
            </a:extLst>
          </p:cNvPr>
          <p:cNvPicPr>
            <a:picLocks noChangeAspect="1"/>
          </p:cNvPicPr>
          <p:nvPr/>
        </p:nvPicPr>
        <p:blipFill>
          <a:blip r:embed="rId3"/>
          <a:stretch>
            <a:fillRect/>
          </a:stretch>
        </p:blipFill>
        <p:spPr>
          <a:xfrm>
            <a:off x="9504610" y="4946209"/>
            <a:ext cx="2831477" cy="2831477"/>
          </a:xfrm>
          <a:prstGeom prst="rect">
            <a:avLst/>
          </a:prstGeom>
        </p:spPr>
      </p:pic>
      <p:pic>
        <p:nvPicPr>
          <p:cNvPr id="11" name="図 10">
            <a:extLst>
              <a:ext uri="{FF2B5EF4-FFF2-40B4-BE49-F238E27FC236}">
                <a16:creationId xmlns:a16="http://schemas.microsoft.com/office/drawing/2014/main" id="{02292894-5482-512D-72F8-51AFE424C9B8}"/>
              </a:ext>
            </a:extLst>
          </p:cNvPr>
          <p:cNvPicPr>
            <a:picLocks noChangeAspect="1"/>
          </p:cNvPicPr>
          <p:nvPr/>
        </p:nvPicPr>
        <p:blipFill>
          <a:blip r:embed="rId4"/>
          <a:stretch>
            <a:fillRect/>
          </a:stretch>
        </p:blipFill>
        <p:spPr>
          <a:xfrm>
            <a:off x="0" y="0"/>
            <a:ext cx="12192000" cy="174940"/>
          </a:xfrm>
          <a:prstGeom prst="rect">
            <a:avLst/>
          </a:prstGeom>
        </p:spPr>
      </p:pic>
      <p:pic>
        <p:nvPicPr>
          <p:cNvPr id="13" name="図 12">
            <a:extLst>
              <a:ext uri="{FF2B5EF4-FFF2-40B4-BE49-F238E27FC236}">
                <a16:creationId xmlns:a16="http://schemas.microsoft.com/office/drawing/2014/main" id="{0F52CAF8-6375-7384-0134-B45503A0C84E}"/>
              </a:ext>
            </a:extLst>
          </p:cNvPr>
          <p:cNvPicPr>
            <a:picLocks noChangeAspect="1"/>
          </p:cNvPicPr>
          <p:nvPr/>
        </p:nvPicPr>
        <p:blipFill>
          <a:blip r:embed="rId5"/>
          <a:stretch>
            <a:fillRect/>
          </a:stretch>
        </p:blipFill>
        <p:spPr>
          <a:xfrm>
            <a:off x="-1" y="6699159"/>
            <a:ext cx="12192027" cy="174940"/>
          </a:xfrm>
          <a:prstGeom prst="rect">
            <a:avLst/>
          </a:prstGeom>
        </p:spPr>
      </p:pic>
      <p:sp>
        <p:nvSpPr>
          <p:cNvPr id="4" name="スライド番号プレースホルダー 3">
            <a:extLst>
              <a:ext uri="{FF2B5EF4-FFF2-40B4-BE49-F238E27FC236}">
                <a16:creationId xmlns:a16="http://schemas.microsoft.com/office/drawing/2014/main" id="{6D65275F-C4BD-B238-2D72-4D59E683D501}"/>
              </a:ext>
            </a:extLst>
          </p:cNvPr>
          <p:cNvSpPr>
            <a:spLocks noGrp="1"/>
          </p:cNvSpPr>
          <p:nvPr>
            <p:ph type="sldNum" sz="quarter" idx="12"/>
          </p:nvPr>
        </p:nvSpPr>
        <p:spPr>
          <a:xfrm>
            <a:off x="9299917" y="6361947"/>
            <a:ext cx="2743200" cy="365125"/>
          </a:xfrm>
        </p:spPr>
        <p:txBody>
          <a:bodyPr/>
          <a:lstStyle/>
          <a:p>
            <a:fld id="{BF0ABB98-D5D5-074B-BA4D-80969CC892B0}" type="slidenum">
              <a:rPr kumimoji="1" lang="ja-JP" altLang="en-US" smtClean="0">
                <a:solidFill>
                  <a:schemeClr val="tx1"/>
                </a:solidFill>
                <a:latin typeface="Calibri Light" panose="020F0302020204030204" pitchFamily="34" charset="0"/>
                <a:cs typeface="Calibri Light" panose="020F0302020204030204" pitchFamily="34" charset="0"/>
              </a:rPr>
              <a:t>13</a:t>
            </a:fld>
            <a:endParaRPr kumimoji="1" lang="ja-JP" altLang="en-US">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70332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A135E-2DB7-8F3D-49E6-556DB0F7F5C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DF1F36F-80ED-056F-A117-72D2E6B351E8}"/>
              </a:ext>
            </a:extLst>
          </p:cNvPr>
          <p:cNvSpPr>
            <a:spLocks noGrp="1"/>
          </p:cNvSpPr>
          <p:nvPr>
            <p:ph type="title"/>
          </p:nvPr>
        </p:nvSpPr>
        <p:spPr/>
        <p:txBody>
          <a:bodyPr/>
          <a:lstStyle/>
          <a:p>
            <a:r>
              <a:rPr kumimoji="1" lang="en-US" altLang="ja-JP" dirty="0">
                <a:latin typeface="Calibri Light" panose="020F0302020204030204" pitchFamily="34" charset="0"/>
                <a:cs typeface="Calibri Light" panose="020F0302020204030204" pitchFamily="34" charset="0"/>
              </a:rPr>
              <a:t>What </a:t>
            </a:r>
            <a:r>
              <a:rPr lang="en-US" altLang="ja-JP" dirty="0">
                <a:latin typeface="Calibri Light" panose="020F0302020204030204" pitchFamily="34" charset="0"/>
                <a:cs typeface="Calibri Light" panose="020F0302020204030204" pitchFamily="34" charset="0"/>
              </a:rPr>
              <a:t>Comes Next?</a:t>
            </a:r>
            <a:endParaRPr kumimoji="1" lang="ja-JP" altLang="en-US">
              <a:latin typeface="Calibri Light" panose="020F0302020204030204" pitchFamily="34" charset="0"/>
              <a:cs typeface="Calibri Light" panose="020F0302020204030204" pitchFamily="34" charset="0"/>
            </a:endParaRPr>
          </a:p>
        </p:txBody>
      </p:sp>
      <p:sp>
        <p:nvSpPr>
          <p:cNvPr id="3" name="コンテンツ プレースホルダー 2">
            <a:extLst>
              <a:ext uri="{FF2B5EF4-FFF2-40B4-BE49-F238E27FC236}">
                <a16:creationId xmlns:a16="http://schemas.microsoft.com/office/drawing/2014/main" id="{4D5FD279-6E7F-88BF-5846-837E345ABC98}"/>
              </a:ext>
            </a:extLst>
          </p:cNvPr>
          <p:cNvSpPr>
            <a:spLocks noGrp="1"/>
          </p:cNvSpPr>
          <p:nvPr>
            <p:ph idx="1"/>
          </p:nvPr>
        </p:nvSpPr>
        <p:spPr/>
        <p:txBody>
          <a:bodyPr>
            <a:normAutofit/>
          </a:bodyPr>
          <a:lstStyle/>
          <a:p>
            <a:r>
              <a:rPr lang="en-US" altLang="ja-JP" dirty="0">
                <a:latin typeface="Calibri Light" panose="020F0302020204030204" pitchFamily="34" charset="0"/>
                <a:cs typeface="Calibri Light" panose="020F0302020204030204" pitchFamily="34" charset="0"/>
              </a:rPr>
              <a:t>Experience Building Phase: 2026-2028</a:t>
            </a:r>
          </a:p>
          <a:p>
            <a:r>
              <a:rPr lang="en-US" altLang="ja-JP" dirty="0">
                <a:latin typeface="Calibri Light" panose="020F0302020204030204" pitchFamily="34" charset="0"/>
                <a:cs typeface="Calibri Light" panose="020F0302020204030204" pitchFamily="34" charset="0"/>
              </a:rPr>
              <a:t>Mandatory MASS Code</a:t>
            </a:r>
          </a:p>
          <a:p>
            <a:pPr lvl="1"/>
            <a:r>
              <a:rPr lang="en-US" altLang="ja-JP" dirty="0">
                <a:latin typeface="Calibri Light" panose="020F0302020204030204" pitchFamily="34" charset="0"/>
                <a:cs typeface="Calibri Light" panose="020F0302020204030204" pitchFamily="34" charset="0"/>
              </a:rPr>
              <a:t>Drafting from 2028</a:t>
            </a:r>
          </a:p>
          <a:p>
            <a:pPr lvl="1"/>
            <a:r>
              <a:rPr lang="en-US" altLang="ja-JP" dirty="0">
                <a:latin typeface="Calibri Light" panose="020F0302020204030204" pitchFamily="34" charset="0"/>
                <a:cs typeface="Calibri Light" panose="020F0302020204030204" pitchFamily="34" charset="0"/>
              </a:rPr>
              <a:t>Adoption planned in 2030</a:t>
            </a:r>
          </a:p>
          <a:p>
            <a:endParaRPr lang="en-US" altLang="ja-JP" dirty="0">
              <a:latin typeface="Calibri Light" panose="020F0302020204030204" pitchFamily="34" charset="0"/>
              <a:cs typeface="Calibri Light" panose="020F0302020204030204" pitchFamily="34" charset="0"/>
            </a:endParaRPr>
          </a:p>
          <a:p>
            <a:r>
              <a:rPr lang="en-US" altLang="ja-JP" dirty="0">
                <a:latin typeface="Calibri Light" panose="020F0302020204030204" pitchFamily="34" charset="0"/>
                <a:cs typeface="Calibri Light" panose="020F0302020204030204" pitchFamily="34" charset="0"/>
              </a:rPr>
              <a:t>In the Legal Committee</a:t>
            </a:r>
          </a:p>
          <a:p>
            <a:pPr lvl="1"/>
            <a:r>
              <a:rPr lang="en-US" altLang="ja-JP" dirty="0">
                <a:latin typeface="Calibri Light" panose="020F0302020204030204" pitchFamily="34" charset="0"/>
                <a:cs typeface="Calibri Light" panose="020F0302020204030204" pitchFamily="34" charset="0"/>
              </a:rPr>
              <a:t>Examine the non-mandatory MASS Code to see if any concern for LEG arises</a:t>
            </a:r>
          </a:p>
          <a:p>
            <a:pPr lvl="1"/>
            <a:r>
              <a:rPr lang="en-US" altLang="ja-JP" dirty="0">
                <a:latin typeface="Calibri Light" panose="020F0302020204030204" pitchFamily="34" charset="0"/>
                <a:cs typeface="Calibri Light" panose="020F0302020204030204" pitchFamily="34" charset="0"/>
              </a:rPr>
              <a:t>Amendment/interpretation/guideline on implementation of LEG conventions?</a:t>
            </a:r>
          </a:p>
          <a:p>
            <a:pPr lvl="1"/>
            <a:r>
              <a:rPr lang="en-US" altLang="ja-JP" dirty="0">
                <a:latin typeface="Calibri Light" panose="020F0302020204030204" pitchFamily="34" charset="0"/>
                <a:cs typeface="Calibri Light" panose="020F0302020204030204" pitchFamily="34" charset="0"/>
              </a:rPr>
              <a:t>Civil liability </a:t>
            </a:r>
            <a:r>
              <a:rPr lang="en-US" altLang="ja-JP">
                <a:latin typeface="Calibri Light" panose="020F0302020204030204" pitchFamily="34" charset="0"/>
                <a:cs typeface="Calibri Light" panose="020F0302020204030204" pitchFamily="34" charset="0"/>
              </a:rPr>
              <a:t>regarding accidents by MASS</a:t>
            </a:r>
            <a:r>
              <a:rPr lang="en-US" altLang="ja-JP" dirty="0">
                <a:latin typeface="Calibri Light" panose="020F0302020204030204" pitchFamily="34" charset="0"/>
                <a:cs typeface="Calibri Light" panose="020F0302020204030204" pitchFamily="34" charset="0"/>
              </a:rPr>
              <a:t>?</a:t>
            </a:r>
          </a:p>
          <a:p>
            <a:pPr lvl="2"/>
            <a:r>
              <a:rPr lang="en-US" altLang="ja-JP" dirty="0">
                <a:latin typeface="Calibri Light" panose="020F0302020204030204" pitchFamily="34" charset="0"/>
                <a:cs typeface="Calibri Light" panose="020F0302020204030204" pitchFamily="34" charset="0"/>
              </a:rPr>
              <a:t>CMI’s proposal at LEG111 (April 2024)</a:t>
            </a:r>
          </a:p>
        </p:txBody>
      </p:sp>
      <p:pic>
        <p:nvPicPr>
          <p:cNvPr id="7" name="コンテンツ プレースホルダー 7" descr="テキスト&#10;&#10;AI によって生成されたコンテンツは間違っている可能性があります。">
            <a:extLst>
              <a:ext uri="{FF2B5EF4-FFF2-40B4-BE49-F238E27FC236}">
                <a16:creationId xmlns:a16="http://schemas.microsoft.com/office/drawing/2014/main" id="{6CFDCF90-5010-6B1F-2806-402409F5670D}"/>
              </a:ext>
            </a:extLst>
          </p:cNvPr>
          <p:cNvPicPr>
            <a:picLocks noChangeAspect="1"/>
          </p:cNvPicPr>
          <p:nvPr/>
        </p:nvPicPr>
        <p:blipFill>
          <a:blip r:embed="rId3"/>
          <a:stretch>
            <a:fillRect/>
          </a:stretch>
        </p:blipFill>
        <p:spPr>
          <a:xfrm>
            <a:off x="9504610" y="4946209"/>
            <a:ext cx="2831477" cy="2831477"/>
          </a:xfrm>
          <a:prstGeom prst="rect">
            <a:avLst/>
          </a:prstGeom>
        </p:spPr>
      </p:pic>
      <p:pic>
        <p:nvPicPr>
          <p:cNvPr id="11" name="図 10">
            <a:extLst>
              <a:ext uri="{FF2B5EF4-FFF2-40B4-BE49-F238E27FC236}">
                <a16:creationId xmlns:a16="http://schemas.microsoft.com/office/drawing/2014/main" id="{9555224C-6E84-11A2-E149-5493A2EA773A}"/>
              </a:ext>
            </a:extLst>
          </p:cNvPr>
          <p:cNvPicPr>
            <a:picLocks noChangeAspect="1"/>
          </p:cNvPicPr>
          <p:nvPr/>
        </p:nvPicPr>
        <p:blipFill>
          <a:blip r:embed="rId4"/>
          <a:stretch>
            <a:fillRect/>
          </a:stretch>
        </p:blipFill>
        <p:spPr>
          <a:xfrm>
            <a:off x="0" y="0"/>
            <a:ext cx="12192000" cy="174940"/>
          </a:xfrm>
          <a:prstGeom prst="rect">
            <a:avLst/>
          </a:prstGeom>
        </p:spPr>
      </p:pic>
      <p:pic>
        <p:nvPicPr>
          <p:cNvPr id="13" name="図 12">
            <a:extLst>
              <a:ext uri="{FF2B5EF4-FFF2-40B4-BE49-F238E27FC236}">
                <a16:creationId xmlns:a16="http://schemas.microsoft.com/office/drawing/2014/main" id="{C0B3C21A-84B2-D13D-42C5-A7500B09F753}"/>
              </a:ext>
            </a:extLst>
          </p:cNvPr>
          <p:cNvPicPr>
            <a:picLocks noChangeAspect="1"/>
          </p:cNvPicPr>
          <p:nvPr/>
        </p:nvPicPr>
        <p:blipFill>
          <a:blip r:embed="rId5"/>
          <a:stretch>
            <a:fillRect/>
          </a:stretch>
        </p:blipFill>
        <p:spPr>
          <a:xfrm>
            <a:off x="-1" y="6699159"/>
            <a:ext cx="12192027" cy="174940"/>
          </a:xfrm>
          <a:prstGeom prst="rect">
            <a:avLst/>
          </a:prstGeom>
        </p:spPr>
      </p:pic>
      <p:sp>
        <p:nvSpPr>
          <p:cNvPr id="4" name="スライド番号プレースホルダー 3">
            <a:extLst>
              <a:ext uri="{FF2B5EF4-FFF2-40B4-BE49-F238E27FC236}">
                <a16:creationId xmlns:a16="http://schemas.microsoft.com/office/drawing/2014/main" id="{2BCBE5A8-EC7E-2B5C-C328-B4D3A2E9E031}"/>
              </a:ext>
            </a:extLst>
          </p:cNvPr>
          <p:cNvSpPr>
            <a:spLocks noGrp="1"/>
          </p:cNvSpPr>
          <p:nvPr>
            <p:ph type="sldNum" sz="quarter" idx="12"/>
          </p:nvPr>
        </p:nvSpPr>
        <p:spPr>
          <a:xfrm>
            <a:off x="9342120" y="6361947"/>
            <a:ext cx="2743200" cy="365125"/>
          </a:xfrm>
        </p:spPr>
        <p:txBody>
          <a:bodyPr/>
          <a:lstStyle/>
          <a:p>
            <a:fld id="{BF0ABB98-D5D5-074B-BA4D-80969CC892B0}" type="slidenum">
              <a:rPr kumimoji="1" lang="ja-JP" altLang="en-US" smtClean="0">
                <a:latin typeface="Calibri Light" panose="020F0302020204030204" pitchFamily="34" charset="0"/>
                <a:cs typeface="Calibri Light" panose="020F0302020204030204" pitchFamily="34" charset="0"/>
              </a:rPr>
              <a:t>14</a:t>
            </a:fld>
            <a:endParaRPr kumimoji="1" lang="ja-JP" altLang="en-US">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07714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D8447-91F2-FACE-666D-228DC94D804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1F3479B-8109-8276-5C68-C3DAAFE3D7EB}"/>
              </a:ext>
            </a:extLst>
          </p:cNvPr>
          <p:cNvSpPr>
            <a:spLocks noGrp="1"/>
          </p:cNvSpPr>
          <p:nvPr>
            <p:ph type="title"/>
          </p:nvPr>
        </p:nvSpPr>
        <p:spPr/>
        <p:txBody>
          <a:bodyPr/>
          <a:lstStyle/>
          <a:p>
            <a:r>
              <a:rPr lang="en-US" altLang="ja-JP" dirty="0">
                <a:latin typeface="Calibri Light" panose="020F0302020204030204" pitchFamily="34" charset="0"/>
                <a:cs typeface="Calibri Light" panose="020F0302020204030204" pitchFamily="34" charset="0"/>
              </a:rPr>
              <a:t>MASS Code</a:t>
            </a:r>
            <a:endParaRPr kumimoji="1" lang="ja-JP" altLang="en-US">
              <a:latin typeface="Calibri Light" panose="020F0302020204030204" pitchFamily="34" charset="0"/>
              <a:cs typeface="Calibri Light" panose="020F0302020204030204" pitchFamily="34" charset="0"/>
            </a:endParaRPr>
          </a:p>
        </p:txBody>
      </p:sp>
      <p:sp>
        <p:nvSpPr>
          <p:cNvPr id="3" name="コンテンツ プレースホルダー 2">
            <a:extLst>
              <a:ext uri="{FF2B5EF4-FFF2-40B4-BE49-F238E27FC236}">
                <a16:creationId xmlns:a16="http://schemas.microsoft.com/office/drawing/2014/main" id="{A8054713-995D-2431-4ED4-A795B4C01CC7}"/>
              </a:ext>
            </a:extLst>
          </p:cNvPr>
          <p:cNvSpPr>
            <a:spLocks noGrp="1"/>
          </p:cNvSpPr>
          <p:nvPr>
            <p:ph idx="1"/>
          </p:nvPr>
        </p:nvSpPr>
        <p:spPr/>
        <p:txBody>
          <a:bodyPr>
            <a:normAutofit lnSpcReduction="10000"/>
          </a:bodyPr>
          <a:lstStyle/>
          <a:p>
            <a:r>
              <a:rPr kumimoji="1" lang="en-US" altLang="ja-JP" dirty="0">
                <a:latin typeface="Calibri Light" panose="020F0302020204030204" pitchFamily="34" charset="0"/>
                <a:cs typeface="Calibri Light" panose="020F0302020204030204" pitchFamily="34" charset="0"/>
              </a:rPr>
              <a:t>Purpose</a:t>
            </a:r>
          </a:p>
          <a:p>
            <a:pPr lvl="1"/>
            <a:r>
              <a:rPr lang="en-US" altLang="ja-JP" dirty="0">
                <a:latin typeface="Calibri Light" panose="020F0302020204030204" pitchFamily="34" charset="0"/>
                <a:cs typeface="Calibri Light" panose="020F0302020204030204" pitchFamily="34" charset="0"/>
              </a:rPr>
              <a:t>Ensure s</a:t>
            </a:r>
            <a:r>
              <a:rPr kumimoji="1" lang="en-US" altLang="ja-JP" dirty="0">
                <a:latin typeface="Calibri Light" panose="020F0302020204030204" pitchFamily="34" charset="0"/>
                <a:cs typeface="Calibri Light" panose="020F0302020204030204" pitchFamily="34" charset="0"/>
              </a:rPr>
              <a:t>afe, secure, and environmentally sound operation of MASS</a:t>
            </a:r>
          </a:p>
          <a:p>
            <a:pPr lvl="1"/>
            <a:r>
              <a:rPr lang="en-US" altLang="ja-JP" dirty="0">
                <a:latin typeface="Calibri Light" panose="020F0302020204030204" pitchFamily="34" charset="0"/>
                <a:cs typeface="Calibri Light" panose="020F0302020204030204" pitchFamily="34" charset="0"/>
              </a:rPr>
              <a:t>Support the adoption and integration of the new technology</a:t>
            </a:r>
          </a:p>
          <a:p>
            <a:pPr lvl="1"/>
            <a:r>
              <a:rPr lang="en-US" altLang="ja-JP" dirty="0">
                <a:latin typeface="Calibri Light" panose="020F0302020204030204" pitchFamily="34" charset="0"/>
                <a:cs typeface="Calibri Light" panose="020F0302020204030204" pitchFamily="34" charset="0"/>
              </a:rPr>
              <a:t>Provide for a consistent approach to the design, build, and operation of MASS</a:t>
            </a:r>
            <a:endParaRPr kumimoji="1" lang="en-US" altLang="ja-JP" dirty="0">
              <a:latin typeface="Calibri Light" panose="020F0302020204030204" pitchFamily="34" charset="0"/>
              <a:cs typeface="Calibri Light" panose="020F0302020204030204" pitchFamily="34" charset="0"/>
            </a:endParaRPr>
          </a:p>
          <a:p>
            <a:r>
              <a:rPr kumimoji="1" lang="en-US" altLang="ja-JP" dirty="0">
                <a:latin typeface="Calibri Light" panose="020F0302020204030204" pitchFamily="34" charset="0"/>
                <a:cs typeface="Calibri Light" panose="020F0302020204030204" pitchFamily="34" charset="0"/>
              </a:rPr>
              <a:t>Supplements SOLAS and other IMO instruments</a:t>
            </a:r>
            <a:endParaRPr lang="en-US" altLang="ja-JP" dirty="0">
              <a:latin typeface="Calibri Light" panose="020F0302020204030204" pitchFamily="34" charset="0"/>
              <a:cs typeface="Calibri Light" panose="020F0302020204030204" pitchFamily="34" charset="0"/>
            </a:endParaRPr>
          </a:p>
          <a:p>
            <a:r>
              <a:rPr lang="en-US" altLang="ja-JP" dirty="0">
                <a:latin typeface="Calibri Light" panose="020F0302020204030204" pitchFamily="34" charset="0"/>
                <a:cs typeface="Calibri Light" panose="020F0302020204030204" pitchFamily="34" charset="0"/>
              </a:rPr>
              <a:t>To achieve the levels of safety and security expected of a conventional ship</a:t>
            </a:r>
            <a:endParaRPr lang="ja-JP" altLang="en-US">
              <a:latin typeface="Calibri Light" panose="020F0302020204030204" pitchFamily="34" charset="0"/>
              <a:cs typeface="Calibri Light" panose="020F0302020204030204" pitchFamily="34" charset="0"/>
            </a:endParaRPr>
          </a:p>
          <a:p>
            <a:r>
              <a:rPr lang="en-US" altLang="ja-JP" dirty="0">
                <a:latin typeface="Calibri Light" panose="020F0302020204030204" pitchFamily="34" charset="0"/>
                <a:cs typeface="Calibri Light" panose="020F0302020204030204" pitchFamily="34" charset="0"/>
              </a:rPr>
              <a:t>Goal-based s</a:t>
            </a:r>
            <a:r>
              <a:rPr kumimoji="1" lang="en-US" altLang="ja-JP" dirty="0">
                <a:latin typeface="Calibri Light" panose="020F0302020204030204" pitchFamily="34" charset="0"/>
                <a:cs typeface="Calibri Light" panose="020F0302020204030204" pitchFamily="34" charset="0"/>
              </a:rPr>
              <a:t>tandards </a:t>
            </a:r>
            <a:r>
              <a:rPr lang="en-US" altLang="ja-JP" dirty="0">
                <a:latin typeface="Calibri Light" panose="020F0302020204030204" pitchFamily="34" charset="0"/>
                <a:cs typeface="Calibri Light" panose="020F0302020204030204" pitchFamily="34" charset="0"/>
              </a:rPr>
              <a:t>at the functional level</a:t>
            </a:r>
          </a:p>
          <a:p>
            <a:pPr lvl="1"/>
            <a:r>
              <a:rPr lang="en-US" altLang="ja-JP" dirty="0">
                <a:latin typeface="Calibri Light" panose="020F0302020204030204" pitchFamily="34" charset="0"/>
                <a:cs typeface="Calibri Light" panose="020F0302020204030204" pitchFamily="34" charset="0"/>
              </a:rPr>
              <a:t>No numerical criteria</a:t>
            </a:r>
          </a:p>
          <a:p>
            <a:r>
              <a:rPr kumimoji="1" lang="en-US" altLang="ja-JP" dirty="0">
                <a:latin typeface="Calibri Light" panose="020F0302020204030204" pitchFamily="34" charset="0"/>
                <a:cs typeface="Calibri Light" panose="020F0302020204030204" pitchFamily="34" charset="0"/>
              </a:rPr>
              <a:t>Technological neutra</a:t>
            </a:r>
            <a:r>
              <a:rPr lang="en-US" altLang="ja-JP" dirty="0">
                <a:latin typeface="Calibri Light" panose="020F0302020204030204" pitchFamily="34" charset="0"/>
                <a:cs typeface="Calibri Light" panose="020F0302020204030204" pitchFamily="34" charset="0"/>
              </a:rPr>
              <a:t>lity</a:t>
            </a:r>
          </a:p>
        </p:txBody>
      </p:sp>
      <p:pic>
        <p:nvPicPr>
          <p:cNvPr id="7" name="コンテンツ プレースホルダー 7" descr="テキスト&#10;&#10;AI によって生成されたコンテンツは間違っている可能性があります。">
            <a:extLst>
              <a:ext uri="{FF2B5EF4-FFF2-40B4-BE49-F238E27FC236}">
                <a16:creationId xmlns:a16="http://schemas.microsoft.com/office/drawing/2014/main" id="{926447E6-5FEC-F7DE-0153-3DABBC46EF51}"/>
              </a:ext>
            </a:extLst>
          </p:cNvPr>
          <p:cNvPicPr>
            <a:picLocks noChangeAspect="1"/>
          </p:cNvPicPr>
          <p:nvPr/>
        </p:nvPicPr>
        <p:blipFill>
          <a:blip r:embed="rId3"/>
          <a:stretch>
            <a:fillRect/>
          </a:stretch>
        </p:blipFill>
        <p:spPr>
          <a:xfrm>
            <a:off x="9504610" y="4946209"/>
            <a:ext cx="2831477" cy="2831477"/>
          </a:xfrm>
          <a:prstGeom prst="rect">
            <a:avLst/>
          </a:prstGeom>
        </p:spPr>
      </p:pic>
      <p:pic>
        <p:nvPicPr>
          <p:cNvPr id="11" name="図 10">
            <a:extLst>
              <a:ext uri="{FF2B5EF4-FFF2-40B4-BE49-F238E27FC236}">
                <a16:creationId xmlns:a16="http://schemas.microsoft.com/office/drawing/2014/main" id="{A50C26A8-BC53-1E99-CF9D-186CF589756E}"/>
              </a:ext>
            </a:extLst>
          </p:cNvPr>
          <p:cNvPicPr>
            <a:picLocks noChangeAspect="1"/>
          </p:cNvPicPr>
          <p:nvPr/>
        </p:nvPicPr>
        <p:blipFill>
          <a:blip r:embed="rId4"/>
          <a:stretch>
            <a:fillRect/>
          </a:stretch>
        </p:blipFill>
        <p:spPr>
          <a:xfrm>
            <a:off x="0" y="0"/>
            <a:ext cx="12192000" cy="174940"/>
          </a:xfrm>
          <a:prstGeom prst="rect">
            <a:avLst/>
          </a:prstGeom>
        </p:spPr>
      </p:pic>
      <p:pic>
        <p:nvPicPr>
          <p:cNvPr id="13" name="図 12">
            <a:extLst>
              <a:ext uri="{FF2B5EF4-FFF2-40B4-BE49-F238E27FC236}">
                <a16:creationId xmlns:a16="http://schemas.microsoft.com/office/drawing/2014/main" id="{820A21F9-E406-E87D-6F42-678AC29A0367}"/>
              </a:ext>
            </a:extLst>
          </p:cNvPr>
          <p:cNvPicPr>
            <a:picLocks noChangeAspect="1"/>
          </p:cNvPicPr>
          <p:nvPr/>
        </p:nvPicPr>
        <p:blipFill>
          <a:blip r:embed="rId5"/>
          <a:stretch>
            <a:fillRect/>
          </a:stretch>
        </p:blipFill>
        <p:spPr>
          <a:xfrm>
            <a:off x="-1" y="6699159"/>
            <a:ext cx="12192027" cy="174940"/>
          </a:xfrm>
          <a:prstGeom prst="rect">
            <a:avLst/>
          </a:prstGeom>
        </p:spPr>
      </p:pic>
      <p:sp>
        <p:nvSpPr>
          <p:cNvPr id="4" name="スライド番号プレースホルダー 3">
            <a:extLst>
              <a:ext uri="{FF2B5EF4-FFF2-40B4-BE49-F238E27FC236}">
                <a16:creationId xmlns:a16="http://schemas.microsoft.com/office/drawing/2014/main" id="{2416F8C5-D041-784E-75B7-E1B3DFB481C2}"/>
              </a:ext>
            </a:extLst>
          </p:cNvPr>
          <p:cNvSpPr>
            <a:spLocks noGrp="1"/>
          </p:cNvSpPr>
          <p:nvPr>
            <p:ph type="sldNum" sz="quarter" idx="12"/>
          </p:nvPr>
        </p:nvSpPr>
        <p:spPr>
          <a:xfrm>
            <a:off x="9282629" y="6361947"/>
            <a:ext cx="2743200" cy="365125"/>
          </a:xfrm>
        </p:spPr>
        <p:txBody>
          <a:bodyPr/>
          <a:lstStyle/>
          <a:p>
            <a:fld id="{BF0ABB98-D5D5-074B-BA4D-80969CC892B0}" type="slidenum">
              <a:rPr kumimoji="1" lang="ja-JP" altLang="en-US" smtClean="0">
                <a:latin typeface="Calibri Light" panose="020F0302020204030204" pitchFamily="34" charset="0"/>
                <a:cs typeface="Calibri Light" panose="020F0302020204030204" pitchFamily="34" charset="0"/>
              </a:rPr>
              <a:t>2</a:t>
            </a:fld>
            <a:endParaRPr kumimoji="1" lang="ja-JP" altLang="en-US">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039107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40A77-BACF-F31E-1E70-EB2A183329F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21648A5-2FE0-2723-56C1-164932044999}"/>
              </a:ext>
            </a:extLst>
          </p:cNvPr>
          <p:cNvSpPr>
            <a:spLocks noGrp="1"/>
          </p:cNvSpPr>
          <p:nvPr>
            <p:ph type="title"/>
          </p:nvPr>
        </p:nvSpPr>
        <p:spPr/>
        <p:txBody>
          <a:bodyPr/>
          <a:lstStyle/>
          <a:p>
            <a:r>
              <a:rPr lang="en-US" altLang="ja-JP" dirty="0">
                <a:latin typeface="Calibri Light" panose="020F0302020204030204" pitchFamily="34" charset="0"/>
                <a:cs typeface="Calibri Light" panose="020F0302020204030204" pitchFamily="34" charset="0"/>
              </a:rPr>
              <a:t>Timeline</a:t>
            </a:r>
            <a:endParaRPr kumimoji="1" lang="ja-JP" altLang="en-US">
              <a:latin typeface="Calibri Light" panose="020F0302020204030204" pitchFamily="34" charset="0"/>
              <a:cs typeface="Calibri Light" panose="020F0302020204030204" pitchFamily="34" charset="0"/>
            </a:endParaRPr>
          </a:p>
        </p:txBody>
      </p:sp>
      <p:sp>
        <p:nvSpPr>
          <p:cNvPr id="3" name="コンテンツ プレースホルダー 2">
            <a:extLst>
              <a:ext uri="{FF2B5EF4-FFF2-40B4-BE49-F238E27FC236}">
                <a16:creationId xmlns:a16="http://schemas.microsoft.com/office/drawing/2014/main" id="{B0F5530A-7099-63DA-43F3-3E5C84F9B0D1}"/>
              </a:ext>
            </a:extLst>
          </p:cNvPr>
          <p:cNvSpPr>
            <a:spLocks noGrp="1"/>
          </p:cNvSpPr>
          <p:nvPr>
            <p:ph idx="1"/>
          </p:nvPr>
        </p:nvSpPr>
        <p:spPr/>
        <p:txBody>
          <a:bodyPr>
            <a:normAutofit fontScale="92500" lnSpcReduction="20000"/>
          </a:bodyPr>
          <a:lstStyle/>
          <a:p>
            <a:r>
              <a:rPr kumimoji="1" lang="en-US" altLang="ja-JP" dirty="0">
                <a:latin typeface="Calibri Light" panose="020F0302020204030204" pitchFamily="34" charset="0"/>
                <a:cs typeface="Calibri Light" panose="020F0302020204030204" pitchFamily="34" charset="0"/>
              </a:rPr>
              <a:t>Non-mandatory </a:t>
            </a:r>
            <a:r>
              <a:rPr lang="en-US" altLang="ja-JP" dirty="0">
                <a:latin typeface="Calibri Light" panose="020F0302020204030204" pitchFamily="34" charset="0"/>
                <a:cs typeface="Calibri Light" panose="020F0302020204030204" pitchFamily="34" charset="0"/>
              </a:rPr>
              <a:t>MASS Code: expected to be adopted at MSC111 (May 13-22, 2026)</a:t>
            </a:r>
            <a:endParaRPr kumimoji="1" lang="en-US" altLang="ja-JP" dirty="0">
              <a:latin typeface="Calibri Light" panose="020F0302020204030204" pitchFamily="34" charset="0"/>
              <a:cs typeface="Calibri Light" panose="020F0302020204030204" pitchFamily="34" charset="0"/>
            </a:endParaRPr>
          </a:p>
          <a:p>
            <a:pPr lvl="1"/>
            <a:r>
              <a:rPr lang="en-US" altLang="ja-JP" dirty="0">
                <a:latin typeface="Calibri Light" panose="020F0302020204030204" pitchFamily="34" charset="0"/>
                <a:cs typeface="Calibri Light" panose="020F0302020204030204" pitchFamily="34" charset="0"/>
              </a:rPr>
              <a:t>MSC111/5/3 as the base text for consideration</a:t>
            </a:r>
            <a:endParaRPr kumimoji="1" lang="en-US" altLang="ja-JP" dirty="0">
              <a:latin typeface="Calibri Light" panose="020F0302020204030204" pitchFamily="34" charset="0"/>
              <a:cs typeface="Calibri Light" panose="020F0302020204030204" pitchFamily="34" charset="0"/>
            </a:endParaRPr>
          </a:p>
          <a:p>
            <a:r>
              <a:rPr kumimoji="1" lang="en-US" altLang="ja-JP" dirty="0">
                <a:latin typeface="Calibri Light" panose="020F0302020204030204" pitchFamily="34" charset="0"/>
                <a:cs typeface="Calibri Light" panose="020F0302020204030204" pitchFamily="34" charset="0"/>
              </a:rPr>
              <a:t>Experience-building phase (EBP): 2026-2028</a:t>
            </a:r>
          </a:p>
          <a:p>
            <a:pPr lvl="1"/>
            <a:r>
              <a:rPr lang="en-US" altLang="ja-JP" dirty="0">
                <a:latin typeface="Calibri Light" panose="020F0302020204030204" pitchFamily="34" charset="0"/>
                <a:cs typeface="Calibri Light" panose="020F0302020204030204" pitchFamily="34" charset="0"/>
              </a:rPr>
              <a:t>List of items in MSC111/5/4</a:t>
            </a:r>
            <a:endParaRPr kumimoji="1" lang="en-US" altLang="ja-JP" dirty="0">
              <a:latin typeface="Calibri Light" panose="020F0302020204030204" pitchFamily="34" charset="0"/>
              <a:cs typeface="Calibri Light" panose="020F0302020204030204" pitchFamily="34" charset="0"/>
            </a:endParaRPr>
          </a:p>
          <a:p>
            <a:r>
              <a:rPr lang="en-US" altLang="ja-JP" dirty="0">
                <a:latin typeface="Calibri Light" panose="020F0302020204030204" pitchFamily="34" charset="0"/>
                <a:cs typeface="Calibri Light" panose="020F0302020204030204" pitchFamily="34" charset="0"/>
              </a:rPr>
              <a:t>Work on MASS in other committees to resume</a:t>
            </a:r>
          </a:p>
          <a:p>
            <a:pPr lvl="1"/>
            <a:r>
              <a:rPr lang="en-US" altLang="ja-JP" dirty="0">
                <a:latin typeface="Calibri Light" panose="020F0302020204030204" pitchFamily="34" charset="0"/>
                <a:cs typeface="Calibri Light" panose="020F0302020204030204" pitchFamily="34" charset="0"/>
              </a:rPr>
              <a:t>LEG</a:t>
            </a:r>
          </a:p>
          <a:p>
            <a:pPr lvl="1"/>
            <a:r>
              <a:rPr lang="en-US" altLang="ja-JP" dirty="0">
                <a:latin typeface="Calibri Light" panose="020F0302020204030204" pitchFamily="34" charset="0"/>
                <a:cs typeface="Calibri Light" panose="020F0302020204030204" pitchFamily="34" charset="0"/>
              </a:rPr>
              <a:t>FAL</a:t>
            </a:r>
          </a:p>
          <a:p>
            <a:pPr lvl="1"/>
            <a:r>
              <a:rPr lang="en-US" altLang="ja-JP" dirty="0">
                <a:latin typeface="Calibri Light" panose="020F0302020204030204" pitchFamily="34" charset="0"/>
                <a:cs typeface="Calibri Light" panose="020F0302020204030204" pitchFamily="34" charset="0"/>
              </a:rPr>
              <a:t>MASS-JWG?</a:t>
            </a:r>
            <a:endParaRPr kumimoji="1" lang="en-US" altLang="ja-JP" dirty="0">
              <a:latin typeface="Calibri Light" panose="020F0302020204030204" pitchFamily="34" charset="0"/>
              <a:cs typeface="Calibri Light" panose="020F0302020204030204" pitchFamily="34" charset="0"/>
            </a:endParaRPr>
          </a:p>
          <a:p>
            <a:r>
              <a:rPr lang="en-US" altLang="ja-JP" dirty="0">
                <a:latin typeface="Calibri Light" panose="020F0302020204030204" pitchFamily="34" charset="0"/>
                <a:cs typeface="Calibri Light" panose="020F0302020204030204" pitchFamily="34" charset="0"/>
              </a:rPr>
              <a:t>Mandatory MASS Code: amendment of SOLAS</a:t>
            </a:r>
          </a:p>
          <a:p>
            <a:pPr lvl="1"/>
            <a:r>
              <a:rPr lang="en-US" altLang="ja-JP" dirty="0">
                <a:latin typeface="Calibri Light" panose="020F0302020204030204" pitchFamily="34" charset="0"/>
                <a:cs typeface="Calibri Light" panose="020F0302020204030204" pitchFamily="34" charset="0"/>
              </a:rPr>
              <a:t>Start drafting in 2028</a:t>
            </a:r>
          </a:p>
          <a:p>
            <a:pPr lvl="1"/>
            <a:r>
              <a:rPr lang="en-US" altLang="ja-JP" dirty="0">
                <a:latin typeface="Calibri Light" panose="020F0302020204030204" pitchFamily="34" charset="0"/>
                <a:cs typeface="Calibri Light" panose="020F0302020204030204" pitchFamily="34" charset="0"/>
              </a:rPr>
              <a:t>Adoption: by July 1, 2030</a:t>
            </a:r>
          </a:p>
          <a:p>
            <a:pPr lvl="1"/>
            <a:r>
              <a:rPr lang="en-US" altLang="ja-JP" dirty="0">
                <a:latin typeface="Calibri Light" panose="020F0302020204030204" pitchFamily="34" charset="0"/>
                <a:cs typeface="Calibri Light" panose="020F0302020204030204" pitchFamily="34" charset="0"/>
              </a:rPr>
              <a:t>Entry into force: Jan 1, 2032</a:t>
            </a:r>
          </a:p>
          <a:p>
            <a:endParaRPr lang="en-US" altLang="ja-JP" dirty="0">
              <a:latin typeface="Calibri Light" panose="020F0302020204030204" pitchFamily="34" charset="0"/>
              <a:cs typeface="Calibri Light" panose="020F0302020204030204" pitchFamily="34" charset="0"/>
            </a:endParaRPr>
          </a:p>
        </p:txBody>
      </p:sp>
      <p:pic>
        <p:nvPicPr>
          <p:cNvPr id="7" name="コンテンツ プレースホルダー 7" descr="テキスト&#10;&#10;AI によって生成されたコンテンツは間違っている可能性があります。">
            <a:extLst>
              <a:ext uri="{FF2B5EF4-FFF2-40B4-BE49-F238E27FC236}">
                <a16:creationId xmlns:a16="http://schemas.microsoft.com/office/drawing/2014/main" id="{05C7C95B-0016-8893-C513-DF5D28FDD0CD}"/>
              </a:ext>
            </a:extLst>
          </p:cNvPr>
          <p:cNvPicPr>
            <a:picLocks noChangeAspect="1"/>
          </p:cNvPicPr>
          <p:nvPr/>
        </p:nvPicPr>
        <p:blipFill>
          <a:blip r:embed="rId3"/>
          <a:stretch>
            <a:fillRect/>
          </a:stretch>
        </p:blipFill>
        <p:spPr>
          <a:xfrm>
            <a:off x="9504610" y="4946209"/>
            <a:ext cx="2831477" cy="2831477"/>
          </a:xfrm>
          <a:prstGeom prst="rect">
            <a:avLst/>
          </a:prstGeom>
        </p:spPr>
      </p:pic>
      <p:pic>
        <p:nvPicPr>
          <p:cNvPr id="11" name="図 10">
            <a:extLst>
              <a:ext uri="{FF2B5EF4-FFF2-40B4-BE49-F238E27FC236}">
                <a16:creationId xmlns:a16="http://schemas.microsoft.com/office/drawing/2014/main" id="{B049F4CF-D907-F0D5-596D-64EAE4CC27E8}"/>
              </a:ext>
            </a:extLst>
          </p:cNvPr>
          <p:cNvPicPr>
            <a:picLocks noChangeAspect="1"/>
          </p:cNvPicPr>
          <p:nvPr/>
        </p:nvPicPr>
        <p:blipFill>
          <a:blip r:embed="rId4"/>
          <a:stretch>
            <a:fillRect/>
          </a:stretch>
        </p:blipFill>
        <p:spPr>
          <a:xfrm>
            <a:off x="0" y="0"/>
            <a:ext cx="12192000" cy="174940"/>
          </a:xfrm>
          <a:prstGeom prst="rect">
            <a:avLst/>
          </a:prstGeom>
        </p:spPr>
      </p:pic>
      <p:pic>
        <p:nvPicPr>
          <p:cNvPr id="13" name="図 12">
            <a:extLst>
              <a:ext uri="{FF2B5EF4-FFF2-40B4-BE49-F238E27FC236}">
                <a16:creationId xmlns:a16="http://schemas.microsoft.com/office/drawing/2014/main" id="{75F60A1B-5C7E-F5B6-CD2A-AE47D485ACDA}"/>
              </a:ext>
            </a:extLst>
          </p:cNvPr>
          <p:cNvPicPr>
            <a:picLocks noChangeAspect="1"/>
          </p:cNvPicPr>
          <p:nvPr/>
        </p:nvPicPr>
        <p:blipFill>
          <a:blip r:embed="rId5"/>
          <a:stretch>
            <a:fillRect/>
          </a:stretch>
        </p:blipFill>
        <p:spPr>
          <a:xfrm>
            <a:off x="-1" y="6699159"/>
            <a:ext cx="12192027" cy="174940"/>
          </a:xfrm>
          <a:prstGeom prst="rect">
            <a:avLst/>
          </a:prstGeom>
        </p:spPr>
      </p:pic>
      <p:sp>
        <p:nvSpPr>
          <p:cNvPr id="4" name="スライド番号プレースホルダー 3">
            <a:extLst>
              <a:ext uri="{FF2B5EF4-FFF2-40B4-BE49-F238E27FC236}">
                <a16:creationId xmlns:a16="http://schemas.microsoft.com/office/drawing/2014/main" id="{2EBED803-30D2-345D-D0B1-7859F794D2DD}"/>
              </a:ext>
            </a:extLst>
          </p:cNvPr>
          <p:cNvSpPr>
            <a:spLocks noGrp="1"/>
          </p:cNvSpPr>
          <p:nvPr>
            <p:ph type="sldNum" sz="quarter" idx="12"/>
          </p:nvPr>
        </p:nvSpPr>
        <p:spPr>
          <a:xfrm>
            <a:off x="9260595" y="6361947"/>
            <a:ext cx="2743200" cy="365125"/>
          </a:xfrm>
        </p:spPr>
        <p:txBody>
          <a:bodyPr/>
          <a:lstStyle/>
          <a:p>
            <a:fld id="{BF0ABB98-D5D5-074B-BA4D-80969CC892B0}" type="slidenum">
              <a:rPr kumimoji="1" lang="ja-JP" altLang="en-US" smtClean="0">
                <a:latin typeface="Calibri Light" panose="020F0302020204030204" pitchFamily="34" charset="0"/>
                <a:cs typeface="Calibri Light" panose="020F0302020204030204" pitchFamily="34" charset="0"/>
              </a:rPr>
              <a:t>3</a:t>
            </a:fld>
            <a:endParaRPr kumimoji="1" lang="ja-JP" altLang="en-US">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98220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AFCA4-A391-1EE8-BF96-CC767BB87CF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B9E4336-CA04-7DAA-4AA2-26A74E6CE3B9}"/>
              </a:ext>
            </a:extLst>
          </p:cNvPr>
          <p:cNvSpPr>
            <a:spLocks noGrp="1"/>
          </p:cNvSpPr>
          <p:nvPr>
            <p:ph type="title"/>
          </p:nvPr>
        </p:nvSpPr>
        <p:spPr/>
        <p:txBody>
          <a:bodyPr/>
          <a:lstStyle/>
          <a:p>
            <a:r>
              <a:rPr kumimoji="1" lang="en-US" altLang="ja-JP" dirty="0">
                <a:latin typeface="Calibri Light" panose="020F0302020204030204" pitchFamily="34" charset="0"/>
                <a:cs typeface="Calibri Light" panose="020F0302020204030204" pitchFamily="34" charset="0"/>
              </a:rPr>
              <a:t>Scope of application</a:t>
            </a:r>
            <a:endParaRPr kumimoji="1" lang="ja-JP" altLang="en-US">
              <a:latin typeface="Calibri Light" panose="020F0302020204030204" pitchFamily="34" charset="0"/>
              <a:cs typeface="Calibri Light" panose="020F0302020204030204" pitchFamily="34" charset="0"/>
            </a:endParaRPr>
          </a:p>
        </p:txBody>
      </p:sp>
      <p:sp>
        <p:nvSpPr>
          <p:cNvPr id="3" name="コンテンツ プレースホルダー 2">
            <a:extLst>
              <a:ext uri="{FF2B5EF4-FFF2-40B4-BE49-F238E27FC236}">
                <a16:creationId xmlns:a16="http://schemas.microsoft.com/office/drawing/2014/main" id="{7D0439B7-E324-F700-F229-119BA4084191}"/>
              </a:ext>
            </a:extLst>
          </p:cNvPr>
          <p:cNvSpPr>
            <a:spLocks noGrp="1"/>
          </p:cNvSpPr>
          <p:nvPr>
            <p:ph idx="1"/>
          </p:nvPr>
        </p:nvSpPr>
        <p:spPr/>
        <p:txBody>
          <a:bodyPr>
            <a:normAutofit lnSpcReduction="10000"/>
          </a:bodyPr>
          <a:lstStyle/>
          <a:p>
            <a:r>
              <a:rPr kumimoji="1" lang="en-US" altLang="ja-JP" dirty="0">
                <a:latin typeface="Calibri Light" panose="020F0302020204030204" pitchFamily="34" charset="0"/>
                <a:cs typeface="Calibri Light" panose="020F0302020204030204" pitchFamily="34" charset="0"/>
              </a:rPr>
              <a:t>Cargo </a:t>
            </a:r>
            <a:r>
              <a:rPr lang="en-US" altLang="ja-JP" dirty="0">
                <a:latin typeface="Calibri Light" panose="020F0302020204030204" pitchFamily="34" charset="0"/>
                <a:cs typeface="Calibri Light" panose="020F0302020204030204" pitchFamily="34" charset="0"/>
              </a:rPr>
              <a:t>ships to which SOLAS Chapter I applies, which have systems and functions that enable autonomous or remote operations</a:t>
            </a:r>
          </a:p>
          <a:p>
            <a:pPr lvl="1"/>
            <a:r>
              <a:rPr lang="en-US" altLang="ja-JP" dirty="0">
                <a:latin typeface="Calibri Light" panose="020F0302020204030204" pitchFamily="34" charset="0"/>
                <a:cs typeface="Calibri Light" panose="020F0302020204030204" pitchFamily="34" charset="0"/>
              </a:rPr>
              <a:t>Cargo ships on international voyages with </a:t>
            </a:r>
            <a:r>
              <a:rPr kumimoji="1" lang="en-US" altLang="ja-JP" dirty="0">
                <a:latin typeface="Calibri Light" panose="020F0302020204030204" pitchFamily="34" charset="0"/>
                <a:cs typeface="Calibri Light" panose="020F0302020204030204" pitchFamily="34" charset="0"/>
              </a:rPr>
              <a:t>500 gross tonnage or over</a:t>
            </a:r>
          </a:p>
          <a:p>
            <a:pPr lvl="1"/>
            <a:r>
              <a:rPr kumimoji="1" lang="en-US" altLang="ja-JP" dirty="0">
                <a:latin typeface="Calibri Light" panose="020F0302020204030204" pitchFamily="34" charset="0"/>
                <a:cs typeface="Calibri Light" panose="020F0302020204030204" pitchFamily="34" charset="0"/>
              </a:rPr>
              <a:t>Passenger ships are excluded from the non-mandatory code</a:t>
            </a:r>
          </a:p>
          <a:p>
            <a:pPr lvl="1"/>
            <a:r>
              <a:rPr kumimoji="1" lang="en-US" altLang="ja-JP" dirty="0">
                <a:latin typeface="Calibri Light" panose="020F0302020204030204" pitchFamily="34" charset="0"/>
                <a:cs typeface="Calibri Light" panose="020F0302020204030204" pitchFamily="34" charset="0"/>
              </a:rPr>
              <a:t>Government-owned/operated vessels are excluded </a:t>
            </a:r>
          </a:p>
          <a:p>
            <a:r>
              <a:rPr lang="en-US" altLang="ja-JP" dirty="0">
                <a:latin typeface="Calibri Light" panose="020F0302020204030204" pitchFamily="34" charset="0"/>
                <a:cs typeface="Calibri Light" panose="020F0302020204030204" pitchFamily="34" charset="0"/>
              </a:rPr>
              <a:t>Remote operation center</a:t>
            </a:r>
            <a:r>
              <a:rPr kumimoji="1" lang="en-US" altLang="ja-JP" dirty="0">
                <a:latin typeface="Calibri Light" panose="020F0302020204030204" pitchFamily="34" charset="0"/>
                <a:cs typeface="Calibri Light" panose="020F0302020204030204" pitchFamily="34" charset="0"/>
              </a:rPr>
              <a:t>s</a:t>
            </a:r>
          </a:p>
          <a:p>
            <a:endParaRPr kumimoji="1" lang="en-US" altLang="ja-JP" dirty="0">
              <a:latin typeface="Calibri Light" panose="020F0302020204030204" pitchFamily="34" charset="0"/>
              <a:cs typeface="Calibri Light" panose="020F0302020204030204" pitchFamily="34" charset="0"/>
            </a:endParaRPr>
          </a:p>
          <a:p>
            <a:r>
              <a:rPr lang="en-US" altLang="ja-JP" dirty="0">
                <a:latin typeface="Calibri Light" panose="020F0302020204030204" pitchFamily="34" charset="0"/>
                <a:cs typeface="Calibri Light" panose="020F0302020204030204" pitchFamily="34" charset="0"/>
              </a:rPr>
              <a:t>Covers both autonomous operation and remote operation</a:t>
            </a:r>
          </a:p>
          <a:p>
            <a:pPr lvl="1"/>
            <a:r>
              <a:rPr lang="en-US" altLang="ja-JP" dirty="0">
                <a:latin typeface="Calibri Light" panose="020F0302020204030204" pitchFamily="34" charset="0"/>
                <a:cs typeface="Calibri Light" panose="020F0302020204030204" pitchFamily="34" charset="0"/>
              </a:rPr>
              <a:t>Degrees of automation are not defined</a:t>
            </a:r>
          </a:p>
          <a:p>
            <a:r>
              <a:rPr lang="en-US" altLang="ja-JP" dirty="0">
                <a:latin typeface="Calibri Light" panose="020F0302020204030204" pitchFamily="34" charset="0"/>
                <a:cs typeface="Calibri Light" panose="020F0302020204030204" pitchFamily="34" charset="0"/>
              </a:rPr>
              <a:t>A</a:t>
            </a:r>
            <a:r>
              <a:rPr kumimoji="1" lang="en-US" altLang="ja-JP" dirty="0">
                <a:latin typeface="Calibri Light" panose="020F0302020204030204" pitchFamily="34" charset="0"/>
                <a:cs typeface="Calibri Light" panose="020F0302020204030204" pitchFamily="34" charset="0"/>
              </a:rPr>
              <a:t>pplied regardless of whether persons are on board or not</a:t>
            </a:r>
          </a:p>
          <a:p>
            <a:endParaRPr kumimoji="1" lang="en-US" altLang="ja-JP" dirty="0">
              <a:latin typeface="Calibri Light" panose="020F0302020204030204" pitchFamily="34" charset="0"/>
              <a:cs typeface="Calibri Light" panose="020F0302020204030204" pitchFamily="34" charset="0"/>
            </a:endParaRPr>
          </a:p>
        </p:txBody>
      </p:sp>
      <p:pic>
        <p:nvPicPr>
          <p:cNvPr id="7" name="コンテンツ プレースホルダー 7" descr="テキスト&#10;&#10;AI によって生成されたコンテンツは間違っている可能性があります。">
            <a:extLst>
              <a:ext uri="{FF2B5EF4-FFF2-40B4-BE49-F238E27FC236}">
                <a16:creationId xmlns:a16="http://schemas.microsoft.com/office/drawing/2014/main" id="{FFCB20F0-960A-9680-7181-243B5F5814F2}"/>
              </a:ext>
            </a:extLst>
          </p:cNvPr>
          <p:cNvPicPr>
            <a:picLocks noChangeAspect="1"/>
          </p:cNvPicPr>
          <p:nvPr/>
        </p:nvPicPr>
        <p:blipFill>
          <a:blip r:embed="rId3"/>
          <a:stretch>
            <a:fillRect/>
          </a:stretch>
        </p:blipFill>
        <p:spPr>
          <a:xfrm>
            <a:off x="9504610" y="4946209"/>
            <a:ext cx="2831477" cy="2831477"/>
          </a:xfrm>
          <a:prstGeom prst="rect">
            <a:avLst/>
          </a:prstGeom>
        </p:spPr>
      </p:pic>
      <p:pic>
        <p:nvPicPr>
          <p:cNvPr id="11" name="図 10">
            <a:extLst>
              <a:ext uri="{FF2B5EF4-FFF2-40B4-BE49-F238E27FC236}">
                <a16:creationId xmlns:a16="http://schemas.microsoft.com/office/drawing/2014/main" id="{731B16A4-30AD-B95C-C2C0-FEF498303C42}"/>
              </a:ext>
            </a:extLst>
          </p:cNvPr>
          <p:cNvPicPr>
            <a:picLocks noChangeAspect="1"/>
          </p:cNvPicPr>
          <p:nvPr/>
        </p:nvPicPr>
        <p:blipFill>
          <a:blip r:embed="rId4"/>
          <a:stretch>
            <a:fillRect/>
          </a:stretch>
        </p:blipFill>
        <p:spPr>
          <a:xfrm>
            <a:off x="0" y="0"/>
            <a:ext cx="12192000" cy="174940"/>
          </a:xfrm>
          <a:prstGeom prst="rect">
            <a:avLst/>
          </a:prstGeom>
        </p:spPr>
      </p:pic>
      <p:pic>
        <p:nvPicPr>
          <p:cNvPr id="13" name="図 12">
            <a:extLst>
              <a:ext uri="{FF2B5EF4-FFF2-40B4-BE49-F238E27FC236}">
                <a16:creationId xmlns:a16="http://schemas.microsoft.com/office/drawing/2014/main" id="{89354C75-01F6-A766-FFD5-0D1CF920C8B1}"/>
              </a:ext>
            </a:extLst>
          </p:cNvPr>
          <p:cNvPicPr>
            <a:picLocks noChangeAspect="1"/>
          </p:cNvPicPr>
          <p:nvPr/>
        </p:nvPicPr>
        <p:blipFill>
          <a:blip r:embed="rId5"/>
          <a:stretch>
            <a:fillRect/>
          </a:stretch>
        </p:blipFill>
        <p:spPr>
          <a:xfrm>
            <a:off x="-1" y="6699159"/>
            <a:ext cx="12192027" cy="174940"/>
          </a:xfrm>
          <a:prstGeom prst="rect">
            <a:avLst/>
          </a:prstGeom>
        </p:spPr>
      </p:pic>
      <p:sp>
        <p:nvSpPr>
          <p:cNvPr id="4" name="スライド番号プレースホルダー 3">
            <a:extLst>
              <a:ext uri="{FF2B5EF4-FFF2-40B4-BE49-F238E27FC236}">
                <a16:creationId xmlns:a16="http://schemas.microsoft.com/office/drawing/2014/main" id="{3F01CAD1-2273-8E62-F722-4A53E351E184}"/>
              </a:ext>
            </a:extLst>
          </p:cNvPr>
          <p:cNvSpPr>
            <a:spLocks noGrp="1"/>
          </p:cNvSpPr>
          <p:nvPr>
            <p:ph type="sldNum" sz="quarter" idx="12"/>
          </p:nvPr>
        </p:nvSpPr>
        <p:spPr>
          <a:xfrm>
            <a:off x="9257714" y="6361947"/>
            <a:ext cx="2743200" cy="365125"/>
          </a:xfrm>
        </p:spPr>
        <p:txBody>
          <a:bodyPr/>
          <a:lstStyle/>
          <a:p>
            <a:fld id="{BF0ABB98-D5D5-074B-BA4D-80969CC892B0}" type="slidenum">
              <a:rPr kumimoji="1" lang="ja-JP" altLang="en-US" smtClean="0">
                <a:latin typeface="Calibri Light" panose="020F0302020204030204" pitchFamily="34" charset="0"/>
                <a:cs typeface="Calibri Light" panose="020F0302020204030204" pitchFamily="34" charset="0"/>
              </a:rPr>
              <a:t>4</a:t>
            </a:fld>
            <a:endParaRPr kumimoji="1" lang="ja-JP" altLang="en-US">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30414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5B139-FE98-B5A9-B959-7BBBBB9EB9B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2605F46-4EFB-6201-BE60-59F9E04D9049}"/>
              </a:ext>
            </a:extLst>
          </p:cNvPr>
          <p:cNvSpPr>
            <a:spLocks noGrp="1"/>
          </p:cNvSpPr>
          <p:nvPr>
            <p:ph type="title"/>
          </p:nvPr>
        </p:nvSpPr>
        <p:spPr>
          <a:xfrm>
            <a:off x="838200" y="174940"/>
            <a:ext cx="10515600" cy="1325563"/>
          </a:xfrm>
        </p:spPr>
        <p:txBody>
          <a:bodyPr>
            <a:normAutofit/>
          </a:bodyPr>
          <a:lstStyle/>
          <a:p>
            <a:r>
              <a:rPr kumimoji="1" lang="en-US" altLang="ja-JP" dirty="0">
                <a:latin typeface="Calibri Light" panose="020F0302020204030204" pitchFamily="34" charset="0"/>
                <a:cs typeface="Calibri Light" panose="020F0302020204030204" pitchFamily="34" charset="0"/>
              </a:rPr>
              <a:t>Structure of the Code</a:t>
            </a:r>
            <a:endParaRPr kumimoji="1" lang="ja-JP" altLang="en-US">
              <a:latin typeface="Calibri Light" panose="020F0302020204030204" pitchFamily="34" charset="0"/>
              <a:cs typeface="Calibri Light" panose="020F0302020204030204" pitchFamily="34" charset="0"/>
            </a:endParaRPr>
          </a:p>
        </p:txBody>
      </p:sp>
      <p:graphicFrame>
        <p:nvGraphicFramePr>
          <p:cNvPr id="4" name="コンテンツ プレースホルダー 3">
            <a:extLst>
              <a:ext uri="{FF2B5EF4-FFF2-40B4-BE49-F238E27FC236}">
                <a16:creationId xmlns:a16="http://schemas.microsoft.com/office/drawing/2014/main" id="{F951548D-EBE7-60A6-34D1-A320C771EF0A}"/>
              </a:ext>
            </a:extLst>
          </p:cNvPr>
          <p:cNvGraphicFramePr>
            <a:graphicFrameLocks noGrp="1"/>
          </p:cNvGraphicFramePr>
          <p:nvPr>
            <p:ph idx="1"/>
            <p:extLst>
              <p:ext uri="{D42A27DB-BD31-4B8C-83A1-F6EECF244321}">
                <p14:modId xmlns:p14="http://schemas.microsoft.com/office/powerpoint/2010/main" val="55642810"/>
              </p:ext>
            </p:extLst>
          </p:nvPr>
        </p:nvGraphicFramePr>
        <p:xfrm>
          <a:off x="410817" y="1272208"/>
          <a:ext cx="11436625" cy="5279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コンテンツ プレースホルダー 7" descr="テキスト&#10;&#10;AI によって生成されたコンテンツは間違っている可能性があります。">
            <a:extLst>
              <a:ext uri="{FF2B5EF4-FFF2-40B4-BE49-F238E27FC236}">
                <a16:creationId xmlns:a16="http://schemas.microsoft.com/office/drawing/2014/main" id="{DEC03AB9-106A-1E77-BA15-89A84D3DCDFE}"/>
              </a:ext>
            </a:extLst>
          </p:cNvPr>
          <p:cNvPicPr>
            <a:picLocks noChangeAspect="1"/>
          </p:cNvPicPr>
          <p:nvPr/>
        </p:nvPicPr>
        <p:blipFill>
          <a:blip r:embed="rId8"/>
          <a:stretch>
            <a:fillRect/>
          </a:stretch>
        </p:blipFill>
        <p:spPr>
          <a:xfrm>
            <a:off x="9504610" y="4946209"/>
            <a:ext cx="2831477" cy="2831477"/>
          </a:xfrm>
          <a:prstGeom prst="rect">
            <a:avLst/>
          </a:prstGeom>
        </p:spPr>
      </p:pic>
      <p:pic>
        <p:nvPicPr>
          <p:cNvPr id="11" name="図 10">
            <a:extLst>
              <a:ext uri="{FF2B5EF4-FFF2-40B4-BE49-F238E27FC236}">
                <a16:creationId xmlns:a16="http://schemas.microsoft.com/office/drawing/2014/main" id="{6C0D40E4-C8B0-3F11-08BA-3C63B92EAF45}"/>
              </a:ext>
            </a:extLst>
          </p:cNvPr>
          <p:cNvPicPr>
            <a:picLocks noChangeAspect="1"/>
          </p:cNvPicPr>
          <p:nvPr/>
        </p:nvPicPr>
        <p:blipFill>
          <a:blip r:embed="rId9"/>
          <a:stretch>
            <a:fillRect/>
          </a:stretch>
        </p:blipFill>
        <p:spPr>
          <a:xfrm>
            <a:off x="0" y="0"/>
            <a:ext cx="12192000" cy="174940"/>
          </a:xfrm>
          <a:prstGeom prst="rect">
            <a:avLst/>
          </a:prstGeom>
        </p:spPr>
      </p:pic>
      <p:pic>
        <p:nvPicPr>
          <p:cNvPr id="13" name="図 12">
            <a:extLst>
              <a:ext uri="{FF2B5EF4-FFF2-40B4-BE49-F238E27FC236}">
                <a16:creationId xmlns:a16="http://schemas.microsoft.com/office/drawing/2014/main" id="{3880CA2A-31B8-D762-053E-A8177AF277D5}"/>
              </a:ext>
            </a:extLst>
          </p:cNvPr>
          <p:cNvPicPr>
            <a:picLocks noChangeAspect="1"/>
          </p:cNvPicPr>
          <p:nvPr/>
        </p:nvPicPr>
        <p:blipFill>
          <a:blip r:embed="rId10"/>
          <a:stretch>
            <a:fillRect/>
          </a:stretch>
        </p:blipFill>
        <p:spPr>
          <a:xfrm>
            <a:off x="-1" y="6699159"/>
            <a:ext cx="12192027" cy="174940"/>
          </a:xfrm>
          <a:prstGeom prst="rect">
            <a:avLst/>
          </a:prstGeom>
        </p:spPr>
      </p:pic>
      <p:sp>
        <p:nvSpPr>
          <p:cNvPr id="5" name="スライド番号プレースホルダー 4">
            <a:extLst>
              <a:ext uri="{FF2B5EF4-FFF2-40B4-BE49-F238E27FC236}">
                <a16:creationId xmlns:a16="http://schemas.microsoft.com/office/drawing/2014/main" id="{44175E3F-BF37-3D04-96EA-7C56A1C680CE}"/>
              </a:ext>
            </a:extLst>
          </p:cNvPr>
          <p:cNvSpPr>
            <a:spLocks noGrp="1"/>
          </p:cNvSpPr>
          <p:nvPr>
            <p:ph type="sldNum" sz="quarter" idx="12"/>
          </p:nvPr>
        </p:nvSpPr>
        <p:spPr>
          <a:xfrm>
            <a:off x="9238561" y="6361947"/>
            <a:ext cx="2743200" cy="365125"/>
          </a:xfrm>
        </p:spPr>
        <p:txBody>
          <a:bodyPr/>
          <a:lstStyle/>
          <a:p>
            <a:fld id="{BF0ABB98-D5D5-074B-BA4D-80969CC892B0}" type="slidenum">
              <a:rPr kumimoji="1" lang="ja-JP" altLang="en-US" smtClean="0">
                <a:latin typeface="Calibri Light" panose="020F0302020204030204" pitchFamily="34" charset="0"/>
                <a:cs typeface="Calibri Light" panose="020F0302020204030204" pitchFamily="34" charset="0"/>
              </a:rPr>
              <a:t>5</a:t>
            </a:fld>
            <a:endParaRPr kumimoji="1" lang="ja-JP" altLang="en-US">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84593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5F71F-F9B5-34C2-677D-CF7A609227D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136665C-EABF-ACEB-3DAB-983876F46755}"/>
              </a:ext>
            </a:extLst>
          </p:cNvPr>
          <p:cNvSpPr>
            <a:spLocks noGrp="1"/>
          </p:cNvSpPr>
          <p:nvPr>
            <p:ph type="title"/>
          </p:nvPr>
        </p:nvSpPr>
        <p:spPr/>
        <p:txBody>
          <a:bodyPr/>
          <a:lstStyle/>
          <a:p>
            <a:r>
              <a:rPr lang="en-US" altLang="ja-JP" dirty="0">
                <a:latin typeface="Calibri Light" panose="020F0302020204030204" pitchFamily="34" charset="0"/>
                <a:cs typeface="Calibri Light" panose="020F0302020204030204" pitchFamily="34" charset="0"/>
              </a:rPr>
              <a:t>How MASS Code will be applied: Chap 5-7</a:t>
            </a:r>
            <a:endParaRPr kumimoji="1" lang="ja-JP" altLang="en-US">
              <a:latin typeface="Calibri Light" panose="020F0302020204030204" pitchFamily="34" charset="0"/>
              <a:cs typeface="Calibri Light" panose="020F0302020204030204" pitchFamily="34" charset="0"/>
            </a:endParaRPr>
          </a:p>
        </p:txBody>
      </p:sp>
      <p:sp>
        <p:nvSpPr>
          <p:cNvPr id="3" name="コンテンツ プレースホルダー 2">
            <a:extLst>
              <a:ext uri="{FF2B5EF4-FFF2-40B4-BE49-F238E27FC236}">
                <a16:creationId xmlns:a16="http://schemas.microsoft.com/office/drawing/2014/main" id="{9126BF7F-4CED-6E10-91A8-EB3D9AFA59A7}"/>
              </a:ext>
            </a:extLst>
          </p:cNvPr>
          <p:cNvSpPr>
            <a:spLocks noGrp="1"/>
          </p:cNvSpPr>
          <p:nvPr>
            <p:ph idx="1"/>
          </p:nvPr>
        </p:nvSpPr>
        <p:spPr>
          <a:xfrm>
            <a:off x="838200" y="1635668"/>
            <a:ext cx="10515600" cy="4726279"/>
          </a:xfrm>
        </p:spPr>
        <p:txBody>
          <a:bodyPr>
            <a:normAutofit fontScale="92500" lnSpcReduction="20000"/>
          </a:bodyPr>
          <a:lstStyle/>
          <a:p>
            <a:r>
              <a:rPr lang="en-US" altLang="ja-JP" dirty="0">
                <a:latin typeface="Calibri Light" panose="020F0302020204030204" pitchFamily="34" charset="0"/>
                <a:cs typeface="Calibri Light" panose="020F0302020204030204" pitchFamily="34" charset="0"/>
              </a:rPr>
              <a:t>Risk assessment by the Company operating MASS</a:t>
            </a:r>
          </a:p>
          <a:p>
            <a:pPr lvl="1"/>
            <a:r>
              <a:rPr lang="en-US" altLang="ja-JP" dirty="0">
                <a:latin typeface="Calibri Light" panose="020F0302020204030204" pitchFamily="34" charset="0"/>
                <a:cs typeface="Calibri Light" panose="020F0302020204030204" pitchFamily="34" charset="0"/>
              </a:rPr>
              <a:t>Taking into account identified goals and functional requirements</a:t>
            </a:r>
          </a:p>
          <a:p>
            <a:pPr lvl="1"/>
            <a:endParaRPr lang="en-US" altLang="ja-JP" dirty="0">
              <a:latin typeface="Calibri Light" panose="020F0302020204030204" pitchFamily="34" charset="0"/>
              <a:cs typeface="Calibri Light" panose="020F0302020204030204" pitchFamily="34" charset="0"/>
            </a:endParaRPr>
          </a:p>
          <a:p>
            <a:r>
              <a:rPr lang="en-US" altLang="ja-JP" dirty="0">
                <a:latin typeface="Calibri Light" panose="020F0302020204030204" pitchFamily="34" charset="0"/>
                <a:cs typeface="Calibri Light" panose="020F0302020204030204" pitchFamily="34" charset="0"/>
              </a:rPr>
              <a:t>The Administration of the flag state to conduct survey and approve</a:t>
            </a:r>
          </a:p>
          <a:p>
            <a:pPr lvl="1"/>
            <a:r>
              <a:rPr lang="en-US" altLang="ja-JP" dirty="0">
                <a:latin typeface="Calibri Light" panose="020F0302020204030204" pitchFamily="34" charset="0"/>
                <a:cs typeface="Calibri Light" panose="020F0302020204030204" pitchFamily="34" charset="0"/>
              </a:rPr>
              <a:t>Flag states to decide how to apply the requirements of the Code</a:t>
            </a:r>
          </a:p>
          <a:p>
            <a:pPr lvl="1"/>
            <a:endParaRPr lang="en-US" altLang="ja-JP" dirty="0">
              <a:solidFill>
                <a:srgbClr val="FF0000"/>
              </a:solidFill>
              <a:latin typeface="Calibri Light" panose="020F0302020204030204" pitchFamily="34" charset="0"/>
              <a:cs typeface="Calibri Light" panose="020F0302020204030204" pitchFamily="34" charset="0"/>
            </a:endParaRPr>
          </a:p>
          <a:p>
            <a:r>
              <a:rPr kumimoji="1" lang="en-US" altLang="ja-JP" dirty="0">
                <a:latin typeface="Calibri Light" panose="020F0302020204030204" pitchFamily="34" charset="0"/>
                <a:cs typeface="Calibri Light" panose="020F0302020204030204" pitchFamily="34" charset="0"/>
              </a:rPr>
              <a:t>The Administration to issue MASS certificate and ROC certificate (</a:t>
            </a:r>
            <a:r>
              <a:rPr lang="en-US" altLang="ja-JP" dirty="0">
                <a:latin typeface="Calibri Light" panose="020F0302020204030204" pitchFamily="34" charset="0"/>
                <a:cs typeface="Calibri Light" panose="020F0302020204030204" pitchFamily="34" charset="0"/>
              </a:rPr>
              <a:t>for each MASS the ROC operates)</a:t>
            </a:r>
            <a:endParaRPr kumimoji="1" lang="en-US" altLang="ja-JP" dirty="0">
              <a:latin typeface="Calibri Light" panose="020F0302020204030204" pitchFamily="34" charset="0"/>
              <a:cs typeface="Calibri Light" panose="020F0302020204030204" pitchFamily="34" charset="0"/>
            </a:endParaRPr>
          </a:p>
          <a:p>
            <a:pPr lvl="1"/>
            <a:r>
              <a:rPr lang="en-US" altLang="ja-JP" dirty="0">
                <a:latin typeface="Calibri Light" panose="020F0302020204030204" pitchFamily="34" charset="0"/>
                <a:cs typeface="Calibri Light" panose="020F0302020204030204" pitchFamily="34" charset="0"/>
              </a:rPr>
              <a:t>MASS record</a:t>
            </a:r>
            <a:endParaRPr kumimoji="1" lang="en-US" altLang="ja-JP" dirty="0">
              <a:latin typeface="Calibri Light" panose="020F0302020204030204" pitchFamily="34" charset="0"/>
              <a:cs typeface="Calibri Light" panose="020F0302020204030204" pitchFamily="34" charset="0"/>
            </a:endParaRPr>
          </a:p>
          <a:p>
            <a:pPr lvl="2"/>
            <a:r>
              <a:rPr lang="en-US" altLang="ja-JP" dirty="0">
                <a:latin typeface="Calibri Light" panose="020F0302020204030204" pitchFamily="34" charset="0"/>
                <a:cs typeface="Calibri Light" panose="020F0302020204030204" pitchFamily="34" charset="0"/>
              </a:rPr>
              <a:t>Description of the concept of operation (</a:t>
            </a:r>
            <a:r>
              <a:rPr lang="en-US" altLang="ja-JP" dirty="0" err="1">
                <a:latin typeface="Calibri Light" panose="020F0302020204030204" pitchFamily="34" charset="0"/>
                <a:cs typeface="Calibri Light" panose="020F0302020204030204" pitchFamily="34" charset="0"/>
              </a:rPr>
              <a:t>ConOps</a:t>
            </a:r>
            <a:r>
              <a:rPr lang="en-US" altLang="ja-JP" dirty="0">
                <a:latin typeface="Calibri Light" panose="020F0302020204030204" pitchFamily="34" charset="0"/>
                <a:cs typeface="Calibri Light" panose="020F0302020204030204" pitchFamily="34" charset="0"/>
              </a:rPr>
              <a:t>)</a:t>
            </a:r>
          </a:p>
          <a:p>
            <a:pPr lvl="2"/>
            <a:r>
              <a:rPr kumimoji="1" lang="en-US" altLang="ja-JP" dirty="0">
                <a:latin typeface="Calibri Light" panose="020F0302020204030204" pitchFamily="34" charset="0"/>
                <a:cs typeface="Calibri Light" panose="020F0302020204030204" pitchFamily="34" charset="0"/>
              </a:rPr>
              <a:t>ROCs approved for workin</a:t>
            </a:r>
            <a:r>
              <a:rPr lang="en-US" altLang="ja-JP" dirty="0">
                <a:latin typeface="Calibri Light" panose="020F0302020204030204" pitchFamily="34" charset="0"/>
                <a:cs typeface="Calibri Light" panose="020F0302020204030204" pitchFamily="34" charset="0"/>
              </a:rPr>
              <a:t>g with the MASS</a:t>
            </a:r>
            <a:endParaRPr kumimoji="1" lang="en-US" altLang="ja-JP" dirty="0">
              <a:latin typeface="Calibri Light" panose="020F0302020204030204" pitchFamily="34" charset="0"/>
              <a:cs typeface="Calibri Light" panose="020F0302020204030204" pitchFamily="34" charset="0"/>
            </a:endParaRPr>
          </a:p>
          <a:p>
            <a:pPr lvl="1"/>
            <a:r>
              <a:rPr lang="en-US" altLang="ja-JP" dirty="0">
                <a:latin typeface="Calibri Light" panose="020F0302020204030204" pitchFamily="34" charset="0"/>
                <a:cs typeface="Calibri Light" panose="020F0302020204030204" pitchFamily="34" charset="0"/>
              </a:rPr>
              <a:t>ROC record</a:t>
            </a:r>
          </a:p>
          <a:p>
            <a:pPr lvl="2"/>
            <a:r>
              <a:rPr lang="en-US" altLang="ja-JP" dirty="0">
                <a:latin typeface="Calibri Light" panose="020F0302020204030204" pitchFamily="34" charset="0"/>
                <a:cs typeface="Calibri Light" panose="020F0302020204030204" pitchFamily="34" charset="0"/>
              </a:rPr>
              <a:t>The MASS </a:t>
            </a:r>
            <a:r>
              <a:rPr lang="en-US" altLang="ja-JP" dirty="0" err="1">
                <a:latin typeface="Calibri Light" panose="020F0302020204030204" pitchFamily="34" charset="0"/>
                <a:cs typeface="Calibri Light" panose="020F0302020204030204" pitchFamily="34" charset="0"/>
              </a:rPr>
              <a:t>ConOps</a:t>
            </a:r>
            <a:endParaRPr lang="en-US" altLang="ja-JP" dirty="0">
              <a:latin typeface="Calibri Light" panose="020F0302020204030204" pitchFamily="34" charset="0"/>
              <a:cs typeface="Calibri Light" panose="020F0302020204030204" pitchFamily="34" charset="0"/>
            </a:endParaRPr>
          </a:p>
          <a:p>
            <a:pPr lvl="2"/>
            <a:r>
              <a:rPr kumimoji="1" lang="en-US" altLang="ja-JP" dirty="0">
                <a:latin typeface="Calibri Light" panose="020F0302020204030204" pitchFamily="34" charset="0"/>
                <a:cs typeface="Calibri Light" panose="020F0302020204030204" pitchFamily="34" charset="0"/>
              </a:rPr>
              <a:t>O</a:t>
            </a:r>
            <a:r>
              <a:rPr lang="en-US" altLang="ja-JP" dirty="0">
                <a:latin typeface="Calibri Light" panose="020F0302020204030204" pitchFamily="34" charset="0"/>
                <a:cs typeface="Calibri Light" panose="020F0302020204030204" pitchFamily="34" charset="0"/>
              </a:rPr>
              <a:t>perational restrictions on the ROC</a:t>
            </a:r>
          </a:p>
          <a:p>
            <a:pPr lvl="2"/>
            <a:r>
              <a:rPr kumimoji="1" lang="en-US" altLang="ja-JP" dirty="0">
                <a:latin typeface="Calibri Light" panose="020F0302020204030204" pitchFamily="34" charset="0"/>
                <a:cs typeface="Calibri Light" panose="020F0302020204030204" pitchFamily="34" charset="0"/>
              </a:rPr>
              <a:t>Infrastructure on </a:t>
            </a:r>
            <a:r>
              <a:rPr lang="en-US" altLang="ja-JP" dirty="0">
                <a:latin typeface="Calibri Light" panose="020F0302020204030204" pitchFamily="34" charset="0"/>
                <a:cs typeface="Calibri Light" panose="020F0302020204030204" pitchFamily="34" charset="0"/>
              </a:rPr>
              <a:t>connectivity and </a:t>
            </a:r>
            <a:r>
              <a:rPr kumimoji="1" lang="en-US" altLang="ja-JP" dirty="0">
                <a:latin typeface="Calibri Light" panose="020F0302020204030204" pitchFamily="34" charset="0"/>
                <a:cs typeface="Calibri Light" panose="020F0302020204030204" pitchFamily="34" charset="0"/>
              </a:rPr>
              <a:t>its performance and quality</a:t>
            </a:r>
          </a:p>
        </p:txBody>
      </p:sp>
      <p:pic>
        <p:nvPicPr>
          <p:cNvPr id="7" name="コンテンツ プレースホルダー 7" descr="テキスト&#10;&#10;AI によって生成されたコンテンツは間違っている可能性があります。">
            <a:extLst>
              <a:ext uri="{FF2B5EF4-FFF2-40B4-BE49-F238E27FC236}">
                <a16:creationId xmlns:a16="http://schemas.microsoft.com/office/drawing/2014/main" id="{493F4645-73ED-4C20-EF08-1E84C4F5B6B8}"/>
              </a:ext>
            </a:extLst>
          </p:cNvPr>
          <p:cNvPicPr>
            <a:picLocks noChangeAspect="1"/>
          </p:cNvPicPr>
          <p:nvPr/>
        </p:nvPicPr>
        <p:blipFill>
          <a:blip r:embed="rId3"/>
          <a:stretch>
            <a:fillRect/>
          </a:stretch>
        </p:blipFill>
        <p:spPr>
          <a:xfrm>
            <a:off x="9504610" y="4946209"/>
            <a:ext cx="2831477" cy="2831477"/>
          </a:xfrm>
          <a:prstGeom prst="rect">
            <a:avLst/>
          </a:prstGeom>
        </p:spPr>
      </p:pic>
      <p:pic>
        <p:nvPicPr>
          <p:cNvPr id="11" name="図 10">
            <a:extLst>
              <a:ext uri="{FF2B5EF4-FFF2-40B4-BE49-F238E27FC236}">
                <a16:creationId xmlns:a16="http://schemas.microsoft.com/office/drawing/2014/main" id="{22A962EE-262D-1110-C7FE-6D9EF97DE1C3}"/>
              </a:ext>
            </a:extLst>
          </p:cNvPr>
          <p:cNvPicPr>
            <a:picLocks noChangeAspect="1"/>
          </p:cNvPicPr>
          <p:nvPr/>
        </p:nvPicPr>
        <p:blipFill>
          <a:blip r:embed="rId4"/>
          <a:stretch>
            <a:fillRect/>
          </a:stretch>
        </p:blipFill>
        <p:spPr>
          <a:xfrm>
            <a:off x="0" y="0"/>
            <a:ext cx="12192000" cy="174940"/>
          </a:xfrm>
          <a:prstGeom prst="rect">
            <a:avLst/>
          </a:prstGeom>
        </p:spPr>
      </p:pic>
      <p:pic>
        <p:nvPicPr>
          <p:cNvPr id="13" name="図 12">
            <a:extLst>
              <a:ext uri="{FF2B5EF4-FFF2-40B4-BE49-F238E27FC236}">
                <a16:creationId xmlns:a16="http://schemas.microsoft.com/office/drawing/2014/main" id="{E31CF3D5-4151-9B3A-6C1A-C26EA33CB70A}"/>
              </a:ext>
            </a:extLst>
          </p:cNvPr>
          <p:cNvPicPr>
            <a:picLocks noChangeAspect="1"/>
          </p:cNvPicPr>
          <p:nvPr/>
        </p:nvPicPr>
        <p:blipFill>
          <a:blip r:embed="rId5"/>
          <a:stretch>
            <a:fillRect/>
          </a:stretch>
        </p:blipFill>
        <p:spPr>
          <a:xfrm>
            <a:off x="-1" y="6699159"/>
            <a:ext cx="12192027" cy="174940"/>
          </a:xfrm>
          <a:prstGeom prst="rect">
            <a:avLst/>
          </a:prstGeom>
        </p:spPr>
      </p:pic>
      <p:sp>
        <p:nvSpPr>
          <p:cNvPr id="4" name="スライド番号プレースホルダー 3">
            <a:extLst>
              <a:ext uri="{FF2B5EF4-FFF2-40B4-BE49-F238E27FC236}">
                <a16:creationId xmlns:a16="http://schemas.microsoft.com/office/drawing/2014/main" id="{42397A32-0ED3-B6B2-634E-461CCEDE9A28}"/>
              </a:ext>
            </a:extLst>
          </p:cNvPr>
          <p:cNvSpPr>
            <a:spLocks noGrp="1"/>
          </p:cNvSpPr>
          <p:nvPr>
            <p:ph type="sldNum" sz="quarter" idx="12"/>
          </p:nvPr>
        </p:nvSpPr>
        <p:spPr>
          <a:xfrm>
            <a:off x="9229578" y="6361947"/>
            <a:ext cx="2743200" cy="365125"/>
          </a:xfrm>
        </p:spPr>
        <p:txBody>
          <a:bodyPr/>
          <a:lstStyle/>
          <a:p>
            <a:fld id="{BF0ABB98-D5D5-074B-BA4D-80969CC892B0}" type="slidenum">
              <a:rPr kumimoji="1" lang="ja-JP" altLang="en-US" smtClean="0">
                <a:latin typeface="Calibri Light" panose="020F0302020204030204" pitchFamily="34" charset="0"/>
                <a:cs typeface="Calibri Light" panose="020F0302020204030204" pitchFamily="34" charset="0"/>
              </a:rPr>
              <a:t>6</a:t>
            </a:fld>
            <a:endParaRPr kumimoji="1" lang="ja-JP" altLang="en-US">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87738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D1F6C-A13F-FF98-9FD6-3966F831628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CBC6D9F-6386-6C85-3D1C-A7DBD044E665}"/>
              </a:ext>
            </a:extLst>
          </p:cNvPr>
          <p:cNvSpPr>
            <a:spLocks noGrp="1"/>
          </p:cNvSpPr>
          <p:nvPr>
            <p:ph type="title"/>
          </p:nvPr>
        </p:nvSpPr>
        <p:spPr/>
        <p:txBody>
          <a:bodyPr/>
          <a:lstStyle/>
          <a:p>
            <a:r>
              <a:rPr kumimoji="1" lang="en-US" altLang="ja-JP" dirty="0">
                <a:latin typeface="Calibri Light" panose="020F0302020204030204" pitchFamily="34" charset="0"/>
                <a:cs typeface="Calibri Light" panose="020F0302020204030204" pitchFamily="34" charset="0"/>
              </a:rPr>
              <a:t>Safety management system: ISM Code Model</a:t>
            </a:r>
            <a:br>
              <a:rPr kumimoji="1" lang="en-US" altLang="ja-JP" dirty="0">
                <a:latin typeface="Calibri Light" panose="020F0302020204030204" pitchFamily="34" charset="0"/>
                <a:cs typeface="Calibri Light" panose="020F0302020204030204" pitchFamily="34" charset="0"/>
              </a:rPr>
            </a:br>
            <a:r>
              <a:rPr kumimoji="1" lang="en-US" altLang="ja-JP" dirty="0">
                <a:latin typeface="Calibri Light" panose="020F0302020204030204" pitchFamily="34" charset="0"/>
                <a:cs typeface="Calibri Light" panose="020F0302020204030204" pitchFamily="34" charset="0"/>
              </a:rPr>
              <a:t>5.7 and Chap 11</a:t>
            </a:r>
            <a:endParaRPr kumimoji="1" lang="ja-JP" altLang="en-US">
              <a:latin typeface="Calibri Light" panose="020F0302020204030204" pitchFamily="34" charset="0"/>
              <a:cs typeface="Calibri Light" panose="020F0302020204030204" pitchFamily="34" charset="0"/>
            </a:endParaRPr>
          </a:p>
        </p:txBody>
      </p:sp>
      <p:sp>
        <p:nvSpPr>
          <p:cNvPr id="3" name="コンテンツ プレースホルダー 2">
            <a:extLst>
              <a:ext uri="{FF2B5EF4-FFF2-40B4-BE49-F238E27FC236}">
                <a16:creationId xmlns:a16="http://schemas.microsoft.com/office/drawing/2014/main" id="{00B9B492-CECD-A68B-2DE1-0C1FF054CBF1}"/>
              </a:ext>
            </a:extLst>
          </p:cNvPr>
          <p:cNvSpPr>
            <a:spLocks noGrp="1"/>
          </p:cNvSpPr>
          <p:nvPr>
            <p:ph idx="1"/>
          </p:nvPr>
        </p:nvSpPr>
        <p:spPr/>
        <p:txBody>
          <a:bodyPr>
            <a:normAutofit/>
          </a:bodyPr>
          <a:lstStyle/>
          <a:p>
            <a:r>
              <a:rPr lang="en-US" altLang="ja-JP" dirty="0">
                <a:latin typeface="Calibri Light" panose="020F0302020204030204" pitchFamily="34" charset="0"/>
                <a:cs typeface="Calibri Light" panose="020F0302020204030204" pitchFamily="34" charset="0"/>
              </a:rPr>
              <a:t>Company operating MASS to develop and implement safety management system (SMS) on MASS and at ROC</a:t>
            </a:r>
            <a:endParaRPr kumimoji="1" lang="en-US" altLang="ja-JP" dirty="0">
              <a:latin typeface="Calibri Light" panose="020F0302020204030204" pitchFamily="34" charset="0"/>
              <a:cs typeface="Calibri Light" panose="020F0302020204030204" pitchFamily="34" charset="0"/>
            </a:endParaRPr>
          </a:p>
          <a:p>
            <a:r>
              <a:rPr lang="en-US" altLang="ja-JP" dirty="0">
                <a:latin typeface="Calibri Light" panose="020F0302020204030204" pitchFamily="34" charset="0"/>
                <a:cs typeface="Calibri Light" panose="020F0302020204030204" pitchFamily="34" charset="0"/>
              </a:rPr>
              <a:t>S</a:t>
            </a:r>
            <a:r>
              <a:rPr kumimoji="1" lang="en-US" altLang="ja-JP" dirty="0">
                <a:latin typeface="Calibri Light" panose="020F0302020204030204" pitchFamily="34" charset="0"/>
                <a:cs typeface="Calibri Light" panose="020F0302020204030204" pitchFamily="34" charset="0"/>
              </a:rPr>
              <a:t>ubdivision of tasks and relationship between the Company and ROC and MASS to be clearly indicated</a:t>
            </a:r>
          </a:p>
          <a:p>
            <a:r>
              <a:rPr lang="en-US" altLang="ja-JP" dirty="0">
                <a:latin typeface="Calibri Light" panose="020F0302020204030204" pitchFamily="34" charset="0"/>
                <a:cs typeface="Calibri Light" panose="020F0302020204030204" pitchFamily="34" charset="0"/>
              </a:rPr>
              <a:t>SMS should provide for s</a:t>
            </a:r>
            <a:r>
              <a:rPr kumimoji="1" lang="en-US" altLang="ja-JP" dirty="0">
                <a:latin typeface="Calibri Light" panose="020F0302020204030204" pitchFamily="34" charset="0"/>
                <a:cs typeface="Calibri Light" panose="020F0302020204030204" pitchFamily="34" charset="0"/>
              </a:rPr>
              <a:t>afe MASS operations, </a:t>
            </a:r>
            <a:r>
              <a:rPr lang="en-US" altLang="ja-JP" dirty="0">
                <a:latin typeface="Calibri Light" panose="020F0302020204030204" pitchFamily="34" charset="0"/>
                <a:cs typeface="Calibri Light" panose="020F0302020204030204" pitchFamily="34" charset="0"/>
              </a:rPr>
              <a:t>safety and well-being of personnels, and safety of MASS under all expected emergency conditions</a:t>
            </a:r>
          </a:p>
          <a:p>
            <a:r>
              <a:rPr kumimoji="1" lang="en-US" altLang="ja-JP" dirty="0">
                <a:latin typeface="Calibri Light" panose="020F0302020204030204" pitchFamily="34" charset="0"/>
                <a:cs typeface="Calibri Light" panose="020F0302020204030204" pitchFamily="34" charset="0"/>
              </a:rPr>
              <a:t>Alternative SMS for ROCs to supplement MASS SMS</a:t>
            </a:r>
          </a:p>
          <a:p>
            <a:endParaRPr lang="en-US" altLang="ja-JP" dirty="0">
              <a:latin typeface="Calibri Light" panose="020F0302020204030204" pitchFamily="34" charset="0"/>
              <a:cs typeface="Calibri Light" panose="020F0302020204030204" pitchFamily="34" charset="0"/>
            </a:endParaRPr>
          </a:p>
        </p:txBody>
      </p:sp>
      <p:pic>
        <p:nvPicPr>
          <p:cNvPr id="7" name="コンテンツ プレースホルダー 7" descr="テキスト&#10;&#10;AI によって生成されたコンテンツは間違っている可能性があります。">
            <a:extLst>
              <a:ext uri="{FF2B5EF4-FFF2-40B4-BE49-F238E27FC236}">
                <a16:creationId xmlns:a16="http://schemas.microsoft.com/office/drawing/2014/main" id="{49519037-A737-C58F-A047-E029E35502ED}"/>
              </a:ext>
            </a:extLst>
          </p:cNvPr>
          <p:cNvPicPr>
            <a:picLocks noChangeAspect="1"/>
          </p:cNvPicPr>
          <p:nvPr/>
        </p:nvPicPr>
        <p:blipFill>
          <a:blip r:embed="rId3"/>
          <a:stretch>
            <a:fillRect/>
          </a:stretch>
        </p:blipFill>
        <p:spPr>
          <a:xfrm>
            <a:off x="9504610" y="4946209"/>
            <a:ext cx="2831477" cy="2831477"/>
          </a:xfrm>
          <a:prstGeom prst="rect">
            <a:avLst/>
          </a:prstGeom>
        </p:spPr>
      </p:pic>
      <p:pic>
        <p:nvPicPr>
          <p:cNvPr id="11" name="図 10">
            <a:extLst>
              <a:ext uri="{FF2B5EF4-FFF2-40B4-BE49-F238E27FC236}">
                <a16:creationId xmlns:a16="http://schemas.microsoft.com/office/drawing/2014/main" id="{61E27384-7461-A09E-D473-CDD204B167FD}"/>
              </a:ext>
            </a:extLst>
          </p:cNvPr>
          <p:cNvPicPr>
            <a:picLocks noChangeAspect="1"/>
          </p:cNvPicPr>
          <p:nvPr/>
        </p:nvPicPr>
        <p:blipFill>
          <a:blip r:embed="rId4"/>
          <a:stretch>
            <a:fillRect/>
          </a:stretch>
        </p:blipFill>
        <p:spPr>
          <a:xfrm>
            <a:off x="0" y="0"/>
            <a:ext cx="12192000" cy="174940"/>
          </a:xfrm>
          <a:prstGeom prst="rect">
            <a:avLst/>
          </a:prstGeom>
        </p:spPr>
      </p:pic>
      <p:pic>
        <p:nvPicPr>
          <p:cNvPr id="13" name="図 12">
            <a:extLst>
              <a:ext uri="{FF2B5EF4-FFF2-40B4-BE49-F238E27FC236}">
                <a16:creationId xmlns:a16="http://schemas.microsoft.com/office/drawing/2014/main" id="{E07C1BDE-935B-9153-F9AD-B4CF29504F6F}"/>
              </a:ext>
            </a:extLst>
          </p:cNvPr>
          <p:cNvPicPr>
            <a:picLocks noChangeAspect="1"/>
          </p:cNvPicPr>
          <p:nvPr/>
        </p:nvPicPr>
        <p:blipFill>
          <a:blip r:embed="rId5"/>
          <a:stretch>
            <a:fillRect/>
          </a:stretch>
        </p:blipFill>
        <p:spPr>
          <a:xfrm>
            <a:off x="-1" y="6699159"/>
            <a:ext cx="12192027" cy="174940"/>
          </a:xfrm>
          <a:prstGeom prst="rect">
            <a:avLst/>
          </a:prstGeom>
        </p:spPr>
      </p:pic>
      <p:sp>
        <p:nvSpPr>
          <p:cNvPr id="4" name="スライド番号プレースホルダー 3">
            <a:extLst>
              <a:ext uri="{FF2B5EF4-FFF2-40B4-BE49-F238E27FC236}">
                <a16:creationId xmlns:a16="http://schemas.microsoft.com/office/drawing/2014/main" id="{DF415EEE-FCB0-3DAD-E9C2-5CA0387A9094}"/>
              </a:ext>
            </a:extLst>
          </p:cNvPr>
          <p:cNvSpPr>
            <a:spLocks noGrp="1"/>
          </p:cNvSpPr>
          <p:nvPr>
            <p:ph type="sldNum" sz="quarter" idx="12"/>
          </p:nvPr>
        </p:nvSpPr>
        <p:spPr>
          <a:xfrm>
            <a:off x="9299917" y="6361947"/>
            <a:ext cx="2743200" cy="365125"/>
          </a:xfrm>
        </p:spPr>
        <p:txBody>
          <a:bodyPr/>
          <a:lstStyle/>
          <a:p>
            <a:fld id="{BF0ABB98-D5D5-074B-BA4D-80969CC892B0}" type="slidenum">
              <a:rPr kumimoji="1" lang="ja-JP" altLang="en-US" smtClean="0">
                <a:latin typeface="Calibri Light" panose="020F0302020204030204" pitchFamily="34" charset="0"/>
                <a:cs typeface="Calibri Light" panose="020F0302020204030204" pitchFamily="34" charset="0"/>
              </a:rPr>
              <a:t>7</a:t>
            </a:fld>
            <a:endParaRPr kumimoji="1" lang="ja-JP" altLang="en-US">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24963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F4F4D-90F8-244E-788B-C02CB800926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9FCF066-1A99-E42A-1368-802B1F930C94}"/>
              </a:ext>
            </a:extLst>
          </p:cNvPr>
          <p:cNvSpPr>
            <a:spLocks noGrp="1"/>
          </p:cNvSpPr>
          <p:nvPr>
            <p:ph type="title"/>
          </p:nvPr>
        </p:nvSpPr>
        <p:spPr/>
        <p:txBody>
          <a:bodyPr/>
          <a:lstStyle/>
          <a:p>
            <a:r>
              <a:rPr kumimoji="1" lang="en-US" altLang="ja-JP" dirty="0">
                <a:latin typeface="Calibri Light" panose="020F0302020204030204" pitchFamily="34" charset="0"/>
                <a:cs typeface="Calibri Light" panose="020F0302020204030204" pitchFamily="34" charset="0"/>
              </a:rPr>
              <a:t>Operational context: Chapter 8</a:t>
            </a:r>
            <a:endParaRPr kumimoji="1" lang="ja-JP" altLang="en-US">
              <a:latin typeface="Calibri Light" panose="020F0302020204030204" pitchFamily="34" charset="0"/>
              <a:cs typeface="Calibri Light" panose="020F0302020204030204" pitchFamily="34" charset="0"/>
            </a:endParaRPr>
          </a:p>
        </p:txBody>
      </p:sp>
      <p:sp>
        <p:nvSpPr>
          <p:cNvPr id="3" name="コンテンツ プレースホルダー 2">
            <a:extLst>
              <a:ext uri="{FF2B5EF4-FFF2-40B4-BE49-F238E27FC236}">
                <a16:creationId xmlns:a16="http://schemas.microsoft.com/office/drawing/2014/main" id="{D2AAF1C9-6B75-0D5E-4E9D-B76FB16A3FFB}"/>
              </a:ext>
            </a:extLst>
          </p:cNvPr>
          <p:cNvSpPr>
            <a:spLocks noGrp="1"/>
          </p:cNvSpPr>
          <p:nvPr>
            <p:ph idx="1"/>
          </p:nvPr>
        </p:nvSpPr>
        <p:spPr/>
        <p:txBody>
          <a:bodyPr>
            <a:normAutofit fontScale="92500"/>
          </a:bodyPr>
          <a:lstStyle/>
          <a:p>
            <a:r>
              <a:rPr kumimoji="1" lang="en-US" altLang="ja-JP" dirty="0">
                <a:latin typeface="Calibri Light" panose="020F0302020204030204" pitchFamily="34" charset="0"/>
                <a:cs typeface="Calibri Light" panose="020F0302020204030204" pitchFamily="34" charset="0"/>
              </a:rPr>
              <a:t>Concept of operation (</a:t>
            </a:r>
            <a:r>
              <a:rPr kumimoji="1" lang="en-US" altLang="ja-JP" dirty="0" err="1">
                <a:latin typeface="Calibri Light" panose="020F0302020204030204" pitchFamily="34" charset="0"/>
                <a:cs typeface="Calibri Light" panose="020F0302020204030204" pitchFamily="34" charset="0"/>
              </a:rPr>
              <a:t>ConOps</a:t>
            </a:r>
            <a:r>
              <a:rPr kumimoji="1" lang="en-US" altLang="ja-JP" dirty="0">
                <a:latin typeface="Calibri Light" panose="020F0302020204030204" pitchFamily="34" charset="0"/>
                <a:cs typeface="Calibri Light" panose="020F0302020204030204" pitchFamily="34" charset="0"/>
              </a:rPr>
              <a:t>): how each MASS is intended to function</a:t>
            </a:r>
          </a:p>
          <a:p>
            <a:pPr lvl="1"/>
            <a:r>
              <a:rPr kumimoji="1" lang="en-US" altLang="ja-JP" dirty="0">
                <a:latin typeface="Calibri Light" panose="020F0302020204030204" pitchFamily="34" charset="0"/>
                <a:cs typeface="Calibri Light" panose="020F0302020204030204" pitchFamily="34" charset="0"/>
              </a:rPr>
              <a:t>Includes description on modes of operation (</a:t>
            </a:r>
            <a:r>
              <a:rPr kumimoji="1" lang="en-US" altLang="ja-JP" dirty="0" err="1">
                <a:latin typeface="Calibri Light" panose="020F0302020204030204" pitchFamily="34" charset="0"/>
                <a:cs typeface="Calibri Light" panose="020F0302020204030204" pitchFamily="34" charset="0"/>
              </a:rPr>
              <a:t>MoO</a:t>
            </a:r>
            <a:r>
              <a:rPr kumimoji="1" lang="en-US" altLang="ja-JP" dirty="0">
                <a:latin typeface="Calibri Light" panose="020F0302020204030204" pitchFamily="34" charset="0"/>
                <a:cs typeface="Calibri Light" panose="020F0302020204030204" pitchFamily="34" charset="0"/>
              </a:rPr>
              <a:t>)</a:t>
            </a:r>
          </a:p>
          <a:p>
            <a:r>
              <a:rPr lang="en-US" altLang="ja-JP" dirty="0">
                <a:latin typeface="Calibri Light" panose="020F0302020204030204" pitchFamily="34" charset="0"/>
                <a:cs typeface="Calibri Light" panose="020F0302020204030204" pitchFamily="34" charset="0"/>
              </a:rPr>
              <a:t>Operational design domain (ODD): conditions under which a given function is designed to operate safely</a:t>
            </a:r>
          </a:p>
          <a:p>
            <a:pPr lvl="1"/>
            <a:r>
              <a:rPr lang="en-US" altLang="ja-JP" dirty="0">
                <a:latin typeface="Calibri Light" panose="020F0302020204030204" pitchFamily="34" charset="0"/>
                <a:cs typeface="Calibri Light" panose="020F0302020204030204" pitchFamily="34" charset="0"/>
              </a:rPr>
              <a:t>Systems should be able to detect whether their current state of operation meets ODD</a:t>
            </a:r>
          </a:p>
          <a:p>
            <a:pPr lvl="1"/>
            <a:r>
              <a:rPr lang="en-US" altLang="ja-JP" dirty="0">
                <a:latin typeface="Calibri Light" panose="020F0302020204030204" pitchFamily="34" charset="0"/>
                <a:cs typeface="Calibri Light" panose="020F0302020204030204" pitchFamily="34" charset="0"/>
              </a:rPr>
              <a:t>Deviation from ODD but within OE is considered as a degraded state</a:t>
            </a:r>
          </a:p>
          <a:p>
            <a:r>
              <a:rPr lang="en-US" altLang="ja-JP" dirty="0">
                <a:latin typeface="Calibri Light" panose="020F0302020204030204" pitchFamily="34" charset="0"/>
                <a:cs typeface="Calibri Light" panose="020F0302020204030204" pitchFamily="34" charset="0"/>
              </a:rPr>
              <a:t>Operational envelope (OE): operational capabilities and limitations</a:t>
            </a:r>
          </a:p>
          <a:p>
            <a:pPr lvl="1"/>
            <a:r>
              <a:rPr kumimoji="1" lang="en-US" altLang="ja-JP" dirty="0">
                <a:latin typeface="Calibri Light" panose="020F0302020204030204" pitchFamily="34" charset="0"/>
                <a:cs typeface="Calibri Light" panose="020F0302020204030204" pitchFamily="34" charset="0"/>
              </a:rPr>
              <a:t>When deviating from OE, MASS enters a fallback s</a:t>
            </a:r>
            <a:r>
              <a:rPr lang="en-US" altLang="ja-JP" dirty="0">
                <a:latin typeface="Calibri Light" panose="020F0302020204030204" pitchFamily="34" charset="0"/>
                <a:cs typeface="Calibri Light" panose="020F0302020204030204" pitchFamily="34" charset="0"/>
              </a:rPr>
              <a:t>tate</a:t>
            </a:r>
          </a:p>
          <a:p>
            <a:pPr lvl="1"/>
            <a:r>
              <a:rPr lang="en-US" altLang="ja-JP" dirty="0">
                <a:latin typeface="Calibri Light" panose="020F0302020204030204" pitchFamily="34" charset="0"/>
                <a:cs typeface="Calibri Light" panose="020F0302020204030204" pitchFamily="34" charset="0"/>
              </a:rPr>
              <a:t>When a deviation goes beyond fallback states, contingency plans should be activated</a:t>
            </a:r>
          </a:p>
        </p:txBody>
      </p:sp>
      <p:pic>
        <p:nvPicPr>
          <p:cNvPr id="7" name="コンテンツ プレースホルダー 7" descr="テキスト&#10;&#10;AI によって生成されたコンテンツは間違っている可能性があります。">
            <a:extLst>
              <a:ext uri="{FF2B5EF4-FFF2-40B4-BE49-F238E27FC236}">
                <a16:creationId xmlns:a16="http://schemas.microsoft.com/office/drawing/2014/main" id="{5A27C5BE-53AE-0119-0956-B49ACBD3F95B}"/>
              </a:ext>
            </a:extLst>
          </p:cNvPr>
          <p:cNvPicPr>
            <a:picLocks noChangeAspect="1"/>
          </p:cNvPicPr>
          <p:nvPr/>
        </p:nvPicPr>
        <p:blipFill>
          <a:blip r:embed="rId3"/>
          <a:stretch>
            <a:fillRect/>
          </a:stretch>
        </p:blipFill>
        <p:spPr>
          <a:xfrm>
            <a:off x="9504610" y="4946209"/>
            <a:ext cx="2831477" cy="2831477"/>
          </a:xfrm>
          <a:prstGeom prst="rect">
            <a:avLst/>
          </a:prstGeom>
        </p:spPr>
      </p:pic>
      <p:pic>
        <p:nvPicPr>
          <p:cNvPr id="11" name="図 10">
            <a:extLst>
              <a:ext uri="{FF2B5EF4-FFF2-40B4-BE49-F238E27FC236}">
                <a16:creationId xmlns:a16="http://schemas.microsoft.com/office/drawing/2014/main" id="{CF8A69D4-B448-48FC-9967-3C4A22F82FB5}"/>
              </a:ext>
            </a:extLst>
          </p:cNvPr>
          <p:cNvPicPr>
            <a:picLocks noChangeAspect="1"/>
          </p:cNvPicPr>
          <p:nvPr/>
        </p:nvPicPr>
        <p:blipFill>
          <a:blip r:embed="rId4"/>
          <a:stretch>
            <a:fillRect/>
          </a:stretch>
        </p:blipFill>
        <p:spPr>
          <a:xfrm>
            <a:off x="0" y="0"/>
            <a:ext cx="12192000" cy="174940"/>
          </a:xfrm>
          <a:prstGeom prst="rect">
            <a:avLst/>
          </a:prstGeom>
        </p:spPr>
      </p:pic>
      <p:pic>
        <p:nvPicPr>
          <p:cNvPr id="13" name="図 12">
            <a:extLst>
              <a:ext uri="{FF2B5EF4-FFF2-40B4-BE49-F238E27FC236}">
                <a16:creationId xmlns:a16="http://schemas.microsoft.com/office/drawing/2014/main" id="{CCC9D6D1-FCCB-E6D3-E333-A3FAE539FF40}"/>
              </a:ext>
            </a:extLst>
          </p:cNvPr>
          <p:cNvPicPr>
            <a:picLocks noChangeAspect="1"/>
          </p:cNvPicPr>
          <p:nvPr/>
        </p:nvPicPr>
        <p:blipFill>
          <a:blip r:embed="rId5"/>
          <a:stretch>
            <a:fillRect/>
          </a:stretch>
        </p:blipFill>
        <p:spPr>
          <a:xfrm>
            <a:off x="-1" y="6699159"/>
            <a:ext cx="12192027" cy="174940"/>
          </a:xfrm>
          <a:prstGeom prst="rect">
            <a:avLst/>
          </a:prstGeom>
        </p:spPr>
      </p:pic>
      <p:sp>
        <p:nvSpPr>
          <p:cNvPr id="4" name="スライド番号プレースホルダー 3">
            <a:extLst>
              <a:ext uri="{FF2B5EF4-FFF2-40B4-BE49-F238E27FC236}">
                <a16:creationId xmlns:a16="http://schemas.microsoft.com/office/drawing/2014/main" id="{78E90F09-F199-77F3-1BFD-C71047149F71}"/>
              </a:ext>
            </a:extLst>
          </p:cNvPr>
          <p:cNvSpPr>
            <a:spLocks noGrp="1"/>
          </p:cNvSpPr>
          <p:nvPr>
            <p:ph type="sldNum" sz="quarter" idx="12"/>
          </p:nvPr>
        </p:nvSpPr>
        <p:spPr>
          <a:xfrm>
            <a:off x="9275618" y="6361947"/>
            <a:ext cx="2743200" cy="365125"/>
          </a:xfrm>
        </p:spPr>
        <p:txBody>
          <a:bodyPr/>
          <a:lstStyle/>
          <a:p>
            <a:fld id="{BF0ABB98-D5D5-074B-BA4D-80969CC892B0}" type="slidenum">
              <a:rPr kumimoji="1" lang="ja-JP" altLang="en-US" smtClean="0">
                <a:latin typeface="Calibri Light" panose="020F0302020204030204" pitchFamily="34" charset="0"/>
                <a:cs typeface="Calibri Light" panose="020F0302020204030204" pitchFamily="34" charset="0"/>
              </a:rPr>
              <a:t>8</a:t>
            </a:fld>
            <a:endParaRPr kumimoji="1" lang="ja-JP" altLang="en-US">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861306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9A532-9A00-4991-92D9-8AE1E2B84B0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C84BF12-0764-0B9A-68A8-35AA8D44C075}"/>
              </a:ext>
            </a:extLst>
          </p:cNvPr>
          <p:cNvSpPr>
            <a:spLocks noGrp="1"/>
          </p:cNvSpPr>
          <p:nvPr>
            <p:ph type="title"/>
          </p:nvPr>
        </p:nvSpPr>
        <p:spPr>
          <a:xfrm>
            <a:off x="838200" y="190185"/>
            <a:ext cx="10515600" cy="1325563"/>
          </a:xfrm>
        </p:spPr>
        <p:txBody>
          <a:bodyPr/>
          <a:lstStyle/>
          <a:p>
            <a:r>
              <a:rPr kumimoji="1" lang="ja-JP">
                <a:latin typeface="Calibri Light" panose="020F0302020204030204" pitchFamily="34" charset="0"/>
                <a:cs typeface="Calibri Light" panose="020F0302020204030204" pitchFamily="34" charset="0"/>
              </a:rPr>
              <a:t>Human oversight and control: 8.7</a:t>
            </a:r>
          </a:p>
        </p:txBody>
      </p:sp>
      <p:sp>
        <p:nvSpPr>
          <p:cNvPr id="3" name="コンテンツ プレースホルダー 2">
            <a:extLst>
              <a:ext uri="{FF2B5EF4-FFF2-40B4-BE49-F238E27FC236}">
                <a16:creationId xmlns:a16="http://schemas.microsoft.com/office/drawing/2014/main" id="{9ADB9ADF-F2FE-C2E8-543D-732EDB2B501B}"/>
              </a:ext>
            </a:extLst>
          </p:cNvPr>
          <p:cNvSpPr>
            <a:spLocks noGrp="1"/>
          </p:cNvSpPr>
          <p:nvPr>
            <p:ph idx="1"/>
          </p:nvPr>
        </p:nvSpPr>
        <p:spPr>
          <a:xfrm>
            <a:off x="643010" y="1517457"/>
            <a:ext cx="10905979" cy="5027052"/>
          </a:xfrm>
        </p:spPr>
        <p:txBody>
          <a:bodyPr>
            <a:normAutofit fontScale="92500" lnSpcReduction="20000"/>
          </a:bodyPr>
          <a:lstStyle/>
          <a:p>
            <a:r>
              <a:rPr lang="en-US" altLang="ja-JP" dirty="0">
                <a:latin typeface="Calibri Light" panose="020F0302020204030204" pitchFamily="34" charset="0"/>
                <a:cs typeface="Calibri Light" panose="020F0302020204030204" pitchFamily="34" charset="0"/>
              </a:rPr>
              <a:t>All onboard and remote crew responsible for managing MASS operations should be able to exercise human oversight and control for operation of the MASS, including the ability to:</a:t>
            </a:r>
            <a:endParaRPr lang="ja-JP" altLang="ja-JP">
              <a:latin typeface="Calibri Light" panose="020F0302020204030204" pitchFamily="34" charset="0"/>
              <a:cs typeface="Calibri Light" panose="020F0302020204030204" pitchFamily="34" charset="0"/>
            </a:endParaRPr>
          </a:p>
          <a:p>
            <a:pPr lvl="1"/>
            <a:r>
              <a:rPr lang="en-US" altLang="ja-JP" dirty="0">
                <a:latin typeface="Calibri Light" panose="020F0302020204030204" pitchFamily="34" charset="0"/>
                <a:cs typeface="Calibri Light" panose="020F0302020204030204" pitchFamily="34" charset="0"/>
              </a:rPr>
              <a:t>understand and interpret system outputs;</a:t>
            </a:r>
            <a:endParaRPr lang="ja-JP" altLang="ja-JP">
              <a:latin typeface="Calibri Light" panose="020F0302020204030204" pitchFamily="34" charset="0"/>
              <a:cs typeface="Calibri Light" panose="020F0302020204030204" pitchFamily="34" charset="0"/>
            </a:endParaRPr>
          </a:p>
          <a:p>
            <a:pPr lvl="1"/>
            <a:r>
              <a:rPr lang="en-US" altLang="ja-JP" dirty="0">
                <a:latin typeface="Calibri Light" panose="020F0302020204030204" pitchFamily="34" charset="0"/>
                <a:cs typeface="Calibri Light" panose="020F0302020204030204" pitchFamily="34" charset="0"/>
              </a:rPr>
              <a:t>supervise the system, and verify system-initiated decisions, as appropriate; and</a:t>
            </a:r>
            <a:endParaRPr lang="ja-JP" altLang="ja-JP">
              <a:latin typeface="Calibri Light" panose="020F0302020204030204" pitchFamily="34" charset="0"/>
              <a:cs typeface="Calibri Light" panose="020F0302020204030204" pitchFamily="34" charset="0"/>
            </a:endParaRPr>
          </a:p>
          <a:p>
            <a:pPr lvl="1"/>
            <a:r>
              <a:rPr lang="en-US" altLang="ja-JP" dirty="0">
                <a:latin typeface="Calibri Light" panose="020F0302020204030204" pitchFamily="34" charset="0"/>
                <a:cs typeface="Calibri Light" panose="020F0302020204030204" pitchFamily="34" charset="0"/>
              </a:rPr>
              <a:t>intervene and/or override the system, if required.</a:t>
            </a:r>
            <a:endParaRPr lang="ja-JP" altLang="ja-JP">
              <a:latin typeface="Calibri Light" panose="020F0302020204030204" pitchFamily="34" charset="0"/>
              <a:cs typeface="Calibri Light" panose="020F0302020204030204" pitchFamily="34" charset="0"/>
            </a:endParaRPr>
          </a:p>
          <a:p>
            <a:r>
              <a:rPr lang="en-US" altLang="ja-JP" dirty="0">
                <a:latin typeface="Calibri Light" panose="020F0302020204030204" pitchFamily="34" charset="0"/>
                <a:cs typeface="Calibri Light" panose="020F0302020204030204" pitchFamily="34" charset="0"/>
              </a:rPr>
              <a:t>Any onboard and remote crew responsible for managing MASS operations should always be able and prepared to take over the responsibilities of autonomous functions without risk to the outcome of the task.</a:t>
            </a:r>
          </a:p>
          <a:p>
            <a:r>
              <a:rPr lang="en-US" altLang="ja-JP" dirty="0">
                <a:latin typeface="Calibri Light" panose="020F0302020204030204" pitchFamily="34" charset="0"/>
                <a:cs typeface="Calibri Light" panose="020F0302020204030204" pitchFamily="34" charset="0"/>
              </a:rPr>
              <a:t>There should be a human master responsible for a MASS, regardless of </a:t>
            </a:r>
            <a:r>
              <a:rPr lang="en-US" altLang="ja-JP" dirty="0" err="1">
                <a:latin typeface="Calibri Light" panose="020F0302020204030204" pitchFamily="34" charset="0"/>
                <a:cs typeface="Calibri Light" panose="020F0302020204030204" pitchFamily="34" charset="0"/>
              </a:rPr>
              <a:t>MoO</a:t>
            </a:r>
            <a:r>
              <a:rPr lang="en-US" altLang="ja-JP" dirty="0">
                <a:latin typeface="Calibri Light" panose="020F0302020204030204" pitchFamily="34" charset="0"/>
                <a:cs typeface="Calibri Light" panose="020F0302020204030204" pitchFamily="34" charset="0"/>
              </a:rPr>
              <a:t>, and the master should have the means to intervene when necessary.</a:t>
            </a:r>
            <a:endParaRPr lang="ja-JP" altLang="ja-JP">
              <a:latin typeface="Calibri Light" panose="020F0302020204030204" pitchFamily="34" charset="0"/>
              <a:cs typeface="Calibri Light" panose="020F0302020204030204" pitchFamily="34" charset="0"/>
            </a:endParaRPr>
          </a:p>
          <a:p>
            <a:r>
              <a:rPr lang="en-US" altLang="ja-JP" dirty="0">
                <a:latin typeface="Calibri Light" panose="020F0302020204030204" pitchFamily="34" charset="0"/>
                <a:cs typeface="Calibri Light" panose="020F0302020204030204" pitchFamily="34" charset="0"/>
              </a:rPr>
              <a:t>The master and any onboard or remote crew should be provided ample time and sufficient information to be able to establish situational awareness, assume responsibility, and exercise direct or supervisory control of all functions according to the </a:t>
            </a:r>
            <a:r>
              <a:rPr lang="en-US" altLang="ja-JP" dirty="0" err="1">
                <a:latin typeface="Calibri Light" panose="020F0302020204030204" pitchFamily="34" charset="0"/>
                <a:cs typeface="Calibri Light" panose="020F0302020204030204" pitchFamily="34" charset="0"/>
              </a:rPr>
              <a:t>ConOps</a:t>
            </a:r>
            <a:r>
              <a:rPr lang="en-US" altLang="ja-JP" dirty="0">
                <a:latin typeface="Calibri Light" panose="020F0302020204030204" pitchFamily="34" charset="0"/>
                <a:cs typeface="Calibri Light" panose="020F0302020204030204" pitchFamily="34" charset="0"/>
              </a:rPr>
              <a:t>.</a:t>
            </a:r>
            <a:endParaRPr lang="ja-JP" altLang="ja-JP">
              <a:latin typeface="Calibri Light" panose="020F0302020204030204" pitchFamily="34" charset="0"/>
              <a:cs typeface="Calibri Light" panose="020F0302020204030204" pitchFamily="34" charset="0"/>
            </a:endParaRPr>
          </a:p>
          <a:p>
            <a:endParaRPr lang="ja-JP" altLang="ja-JP">
              <a:latin typeface="Calibri Light" panose="020F0302020204030204" pitchFamily="34" charset="0"/>
              <a:cs typeface="Calibri Light" panose="020F0302020204030204" pitchFamily="34" charset="0"/>
            </a:endParaRPr>
          </a:p>
          <a:p>
            <a:endParaRPr lang="en-US" altLang="ja-JP" dirty="0">
              <a:latin typeface="Calibri Light" panose="020F0302020204030204" pitchFamily="34" charset="0"/>
              <a:cs typeface="Calibri Light" panose="020F0302020204030204" pitchFamily="34" charset="0"/>
            </a:endParaRPr>
          </a:p>
          <a:p>
            <a:pPr marL="0" indent="0">
              <a:buNone/>
            </a:pPr>
            <a:endParaRPr kumimoji="1" lang="ja-JP">
              <a:latin typeface="Calibri Light" panose="020F0302020204030204" pitchFamily="34" charset="0"/>
              <a:cs typeface="Calibri Light" panose="020F0302020204030204" pitchFamily="34" charset="0"/>
            </a:endParaRPr>
          </a:p>
        </p:txBody>
      </p:sp>
      <p:pic>
        <p:nvPicPr>
          <p:cNvPr id="7" name="コンテンツ プレースホルダー 7" descr="テキスト&#10;&#10;AI によって生成されたコンテンツは間違っている可能性があります。">
            <a:extLst>
              <a:ext uri="{FF2B5EF4-FFF2-40B4-BE49-F238E27FC236}">
                <a16:creationId xmlns:a16="http://schemas.microsoft.com/office/drawing/2014/main" id="{716A4591-135C-0502-99B8-C56023303DEB}"/>
              </a:ext>
            </a:extLst>
          </p:cNvPr>
          <p:cNvPicPr>
            <a:picLocks noChangeAspect="1"/>
          </p:cNvPicPr>
          <p:nvPr/>
        </p:nvPicPr>
        <p:blipFill>
          <a:blip r:embed="rId3"/>
          <a:stretch>
            <a:fillRect/>
          </a:stretch>
        </p:blipFill>
        <p:spPr>
          <a:xfrm>
            <a:off x="9504610" y="4946209"/>
            <a:ext cx="2831477" cy="2831477"/>
          </a:xfrm>
          <a:prstGeom prst="rect">
            <a:avLst/>
          </a:prstGeom>
        </p:spPr>
      </p:pic>
      <p:pic>
        <p:nvPicPr>
          <p:cNvPr id="11" name="図 10">
            <a:extLst>
              <a:ext uri="{FF2B5EF4-FFF2-40B4-BE49-F238E27FC236}">
                <a16:creationId xmlns:a16="http://schemas.microsoft.com/office/drawing/2014/main" id="{E44245C4-7AB4-1654-1383-EBBC2B350683}"/>
              </a:ext>
            </a:extLst>
          </p:cNvPr>
          <p:cNvPicPr>
            <a:picLocks noChangeAspect="1"/>
          </p:cNvPicPr>
          <p:nvPr/>
        </p:nvPicPr>
        <p:blipFill>
          <a:blip r:embed="rId4"/>
          <a:stretch>
            <a:fillRect/>
          </a:stretch>
        </p:blipFill>
        <p:spPr>
          <a:xfrm>
            <a:off x="0" y="0"/>
            <a:ext cx="12192000" cy="174940"/>
          </a:xfrm>
          <a:prstGeom prst="rect">
            <a:avLst/>
          </a:prstGeom>
        </p:spPr>
      </p:pic>
      <p:pic>
        <p:nvPicPr>
          <p:cNvPr id="13" name="図 12">
            <a:extLst>
              <a:ext uri="{FF2B5EF4-FFF2-40B4-BE49-F238E27FC236}">
                <a16:creationId xmlns:a16="http://schemas.microsoft.com/office/drawing/2014/main" id="{CA7C8F44-711C-15B8-F6C0-84D1D370084F}"/>
              </a:ext>
            </a:extLst>
          </p:cNvPr>
          <p:cNvPicPr>
            <a:picLocks noChangeAspect="1"/>
          </p:cNvPicPr>
          <p:nvPr/>
        </p:nvPicPr>
        <p:blipFill>
          <a:blip r:embed="rId5"/>
          <a:stretch>
            <a:fillRect/>
          </a:stretch>
        </p:blipFill>
        <p:spPr>
          <a:xfrm>
            <a:off x="-1" y="6699159"/>
            <a:ext cx="12192027" cy="174940"/>
          </a:xfrm>
          <a:prstGeom prst="rect">
            <a:avLst/>
          </a:prstGeom>
        </p:spPr>
      </p:pic>
      <p:sp>
        <p:nvSpPr>
          <p:cNvPr id="4" name="スライド番号プレースホルダー 3">
            <a:extLst>
              <a:ext uri="{FF2B5EF4-FFF2-40B4-BE49-F238E27FC236}">
                <a16:creationId xmlns:a16="http://schemas.microsoft.com/office/drawing/2014/main" id="{EA2296E9-526C-D15C-8AA8-500432714CDA}"/>
              </a:ext>
            </a:extLst>
          </p:cNvPr>
          <p:cNvSpPr>
            <a:spLocks noGrp="1"/>
          </p:cNvSpPr>
          <p:nvPr>
            <p:ph type="sldNum" sz="quarter" idx="12"/>
          </p:nvPr>
        </p:nvSpPr>
        <p:spPr>
          <a:xfrm>
            <a:off x="9261763" y="6361947"/>
            <a:ext cx="2743200" cy="365125"/>
          </a:xfrm>
        </p:spPr>
        <p:txBody>
          <a:bodyPr/>
          <a:lstStyle/>
          <a:p>
            <a:fld id="{BF0ABB98-D5D5-074B-BA4D-80969CC892B0}" type="slidenum">
              <a:rPr kumimoji="1" lang="en-US" altLang="ja-JP" smtClean="0">
                <a:latin typeface="Calibri Light" panose="020F0302020204030204" pitchFamily="34" charset="0"/>
                <a:cs typeface="Calibri Light" panose="020F0302020204030204" pitchFamily="34" charset="0"/>
              </a:rPr>
              <a:t>9</a:t>
            </a:fld>
            <a:endParaRPr kumimoji="1" lang="ja-JP">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825028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法学政治学研究科PPTテンプレート" id="{B21AAD09-1137-1A41-8A26-BF73F8D1C120}" vid="{834DA1F5-A3FB-3E45-99C6-1BB3787623E3}"/>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テーマ</Template>
  <TotalTime>9378</TotalTime>
  <Words>1447</Words>
  <Application>Microsoft Office PowerPoint</Application>
  <PresentationFormat>Widescreen</PresentationFormat>
  <Paragraphs>180</Paragraphs>
  <Slides>14</Slides>
  <Notes>14</Notes>
  <HiddenSlides>0</HiddenSlides>
  <MMClips>0</MMClips>
  <ScaleCrop>false</ScaleCrop>
  <HeadingPairs>
    <vt:vector size="4" baseType="variant">
      <vt:variant>
        <vt:lpstr>Tema</vt:lpstr>
      </vt:variant>
      <vt:variant>
        <vt:i4>1</vt:i4>
      </vt:variant>
      <vt:variant>
        <vt:lpstr>Títulos de slides</vt:lpstr>
      </vt:variant>
      <vt:variant>
        <vt:i4>14</vt:i4>
      </vt:variant>
    </vt:vector>
  </HeadingPairs>
  <TitlesOfParts>
    <vt:vector size="15" baseType="lpstr">
      <vt:lpstr>Office テーマ</vt:lpstr>
      <vt:lpstr>International Code of Safety for Maritime Autonomous Surface Ships: MASS Code </vt:lpstr>
      <vt:lpstr>MASS Code</vt:lpstr>
      <vt:lpstr>Timeline</vt:lpstr>
      <vt:lpstr>Scope of application</vt:lpstr>
      <vt:lpstr>Structure of the Code</vt:lpstr>
      <vt:lpstr>How MASS Code will be applied: Chap 5-7</vt:lpstr>
      <vt:lpstr>Safety management system: ISM Code Model 5.7 and Chap 11</vt:lpstr>
      <vt:lpstr>Operational context: Chapter 8</vt:lpstr>
      <vt:lpstr>Human oversight and control: 8.7</vt:lpstr>
      <vt:lpstr>Alert management: Chap 12</vt:lpstr>
      <vt:lpstr>Manning, Training, and Watchkeeping Chap 13</vt:lpstr>
      <vt:lpstr>Master of the MASS Chap 13</vt:lpstr>
      <vt:lpstr>Safety of navigation: Chap 15 </vt:lpstr>
      <vt:lpstr>What Comes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後藤　元</dc:creator>
  <cp:lastModifiedBy>後藤　元</cp:lastModifiedBy>
  <cp:revision>43</cp:revision>
  <cp:lastPrinted>2026-05-12T15:19:56Z</cp:lastPrinted>
  <dcterms:created xsi:type="dcterms:W3CDTF">2026-05-05T01:16:42Z</dcterms:created>
  <dcterms:modified xsi:type="dcterms:W3CDTF">2026-05-13T13:20:59Z</dcterms:modified>
</cp:coreProperties>
</file>