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3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3" r:id="rId2"/>
    <p:sldMasterId id="2147483714" r:id="rId3"/>
    <p:sldMasterId id="2147483881" r:id="rId4"/>
  </p:sldMasterIdLst>
  <p:notesMasterIdLst>
    <p:notesMasterId r:id="rId15"/>
  </p:notesMasterIdLst>
  <p:sldIdLst>
    <p:sldId id="2147480686" r:id="rId5"/>
    <p:sldId id="2178" r:id="rId6"/>
    <p:sldId id="2147480700" r:id="rId7"/>
    <p:sldId id="2147480705" r:id="rId8"/>
    <p:sldId id="2147480706" r:id="rId9"/>
    <p:sldId id="2147480704" r:id="rId10"/>
    <p:sldId id="2147480703" r:id="rId11"/>
    <p:sldId id="2147480696" r:id="rId12"/>
    <p:sldId id="2147480707" r:id="rId13"/>
    <p:sldId id="214748070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BFB434-1508-4FB0-8D49-717955B7FDD8}" v="6" dt="2026-05-05T05:03:05.0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739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is Zografakis" userId="1d98302c-64fc-4d58-bc36-5b82ce0c09ed" providerId="ADAL" clId="{C54783EB-0B1C-4737-A0EA-A8A2AEC03A1C}"/>
    <pc:docChg chg="undo custSel addSld delSld modSld sldOrd delMainMaster">
      <pc:chgData name="Haris Zografakis" userId="1d98302c-64fc-4d58-bc36-5b82ce0c09ed" providerId="ADAL" clId="{C54783EB-0B1C-4737-A0EA-A8A2AEC03A1C}" dt="2026-05-05T05:03:06.701" v="1007" actId="47"/>
      <pc:docMkLst>
        <pc:docMk/>
      </pc:docMkLst>
      <pc:sldChg chg="add del">
        <pc:chgData name="Haris Zografakis" userId="1d98302c-64fc-4d58-bc36-5b82ce0c09ed" providerId="ADAL" clId="{C54783EB-0B1C-4737-A0EA-A8A2AEC03A1C}" dt="2026-05-04T14:13:25.372" v="404" actId="47"/>
        <pc:sldMkLst>
          <pc:docMk/>
          <pc:sldMk cId="1012690225" sldId="258"/>
        </pc:sldMkLst>
      </pc:sldChg>
      <pc:sldChg chg="add del">
        <pc:chgData name="Haris Zografakis" userId="1d98302c-64fc-4d58-bc36-5b82ce0c09ed" providerId="ADAL" clId="{C54783EB-0B1C-4737-A0EA-A8A2AEC03A1C}" dt="2026-05-04T14:03:05.992" v="237" actId="47"/>
        <pc:sldMkLst>
          <pc:docMk/>
          <pc:sldMk cId="1816148568" sldId="261"/>
        </pc:sldMkLst>
      </pc:sldChg>
      <pc:sldChg chg="add del">
        <pc:chgData name="Haris Zografakis" userId="1d98302c-64fc-4d58-bc36-5b82ce0c09ed" providerId="ADAL" clId="{C54783EB-0B1C-4737-A0EA-A8A2AEC03A1C}" dt="2026-05-04T14:08:21.611" v="352" actId="47"/>
        <pc:sldMkLst>
          <pc:docMk/>
          <pc:sldMk cId="2147566500" sldId="428"/>
        </pc:sldMkLst>
      </pc:sldChg>
      <pc:sldChg chg="add del">
        <pc:chgData name="Haris Zografakis" userId="1d98302c-64fc-4d58-bc36-5b82ce0c09ed" providerId="ADAL" clId="{C54783EB-0B1C-4737-A0EA-A8A2AEC03A1C}" dt="2026-05-04T14:19:08.976" v="665" actId="47"/>
        <pc:sldMkLst>
          <pc:docMk/>
          <pc:sldMk cId="3888626881" sldId="429"/>
        </pc:sldMkLst>
      </pc:sldChg>
      <pc:sldChg chg="add del">
        <pc:chgData name="Haris Zografakis" userId="1d98302c-64fc-4d58-bc36-5b82ce0c09ed" providerId="ADAL" clId="{C54783EB-0B1C-4737-A0EA-A8A2AEC03A1C}" dt="2026-05-04T14:19:10.081" v="666" actId="47"/>
        <pc:sldMkLst>
          <pc:docMk/>
          <pc:sldMk cId="2332343810" sldId="430"/>
        </pc:sldMkLst>
      </pc:sldChg>
      <pc:sldChg chg="add del">
        <pc:chgData name="Haris Zografakis" userId="1d98302c-64fc-4d58-bc36-5b82ce0c09ed" providerId="ADAL" clId="{C54783EB-0B1C-4737-A0EA-A8A2AEC03A1C}" dt="2026-05-04T14:03:06.624" v="238" actId="47"/>
        <pc:sldMkLst>
          <pc:docMk/>
          <pc:sldMk cId="3476703094" sldId="431"/>
        </pc:sldMkLst>
      </pc:sldChg>
      <pc:sldChg chg="add del">
        <pc:chgData name="Haris Zografakis" userId="1d98302c-64fc-4d58-bc36-5b82ce0c09ed" providerId="ADAL" clId="{C54783EB-0B1C-4737-A0EA-A8A2AEC03A1C}" dt="2026-05-04T14:13:26.364" v="405" actId="47"/>
        <pc:sldMkLst>
          <pc:docMk/>
          <pc:sldMk cId="618614018" sldId="432"/>
        </pc:sldMkLst>
      </pc:sldChg>
      <pc:sldChg chg="add del">
        <pc:chgData name="Haris Zografakis" userId="1d98302c-64fc-4d58-bc36-5b82ce0c09ed" providerId="ADAL" clId="{C54783EB-0B1C-4737-A0EA-A8A2AEC03A1C}" dt="2026-05-04T14:13:27.543" v="406" actId="47"/>
        <pc:sldMkLst>
          <pc:docMk/>
          <pc:sldMk cId="838487641" sldId="433"/>
        </pc:sldMkLst>
      </pc:sldChg>
      <pc:sldChg chg="addSp delSp modSp mod ord">
        <pc:chgData name="Haris Zografakis" userId="1d98302c-64fc-4d58-bc36-5b82ce0c09ed" providerId="ADAL" clId="{C54783EB-0B1C-4737-A0EA-A8A2AEC03A1C}" dt="2026-05-04T16:16:56.872" v="873" actId="1076"/>
        <pc:sldMkLst>
          <pc:docMk/>
          <pc:sldMk cId="1380645213" sldId="2178"/>
        </pc:sldMkLst>
        <pc:picChg chg="mod modCrop">
          <ac:chgData name="Haris Zografakis" userId="1d98302c-64fc-4d58-bc36-5b82ce0c09ed" providerId="ADAL" clId="{C54783EB-0B1C-4737-A0EA-A8A2AEC03A1C}" dt="2026-05-04T16:16:50.741" v="871" actId="14100"/>
          <ac:picMkLst>
            <pc:docMk/>
            <pc:sldMk cId="1380645213" sldId="2178"/>
            <ac:picMk id="3" creationId="{996E897E-EA8B-DA44-B671-640F2D01EFF5}"/>
          </ac:picMkLst>
        </pc:picChg>
        <pc:picChg chg="del">
          <ac:chgData name="Haris Zografakis" userId="1d98302c-64fc-4d58-bc36-5b82ce0c09ed" providerId="ADAL" clId="{C54783EB-0B1C-4737-A0EA-A8A2AEC03A1C}" dt="2026-05-04T16:16:06.557" v="862" actId="478"/>
          <ac:picMkLst>
            <pc:docMk/>
            <pc:sldMk cId="1380645213" sldId="2178"/>
            <ac:picMk id="4" creationId="{2C04BEA7-270D-28DE-81EC-9636EBA0A93F}"/>
          </ac:picMkLst>
        </pc:picChg>
        <pc:picChg chg="mod">
          <ac:chgData name="Haris Zografakis" userId="1d98302c-64fc-4d58-bc36-5b82ce0c09ed" providerId="ADAL" clId="{C54783EB-0B1C-4737-A0EA-A8A2AEC03A1C}" dt="2026-05-04T16:16:27.140" v="867" actId="1076"/>
          <ac:picMkLst>
            <pc:docMk/>
            <pc:sldMk cId="1380645213" sldId="2178"/>
            <ac:picMk id="5" creationId="{799070B5-68B1-CADB-E82F-3863F1C7DB95}"/>
          </ac:picMkLst>
        </pc:picChg>
        <pc:picChg chg="add mod">
          <ac:chgData name="Haris Zografakis" userId="1d98302c-64fc-4d58-bc36-5b82ce0c09ed" providerId="ADAL" clId="{C54783EB-0B1C-4737-A0EA-A8A2AEC03A1C}" dt="2026-05-04T16:16:56.872" v="873" actId="1076"/>
          <ac:picMkLst>
            <pc:docMk/>
            <pc:sldMk cId="1380645213" sldId="2178"/>
            <ac:picMk id="7" creationId="{B0925D83-3631-E160-55A1-69C737935C66}"/>
          </ac:picMkLst>
        </pc:picChg>
      </pc:sldChg>
      <pc:sldChg chg="modSp mod">
        <pc:chgData name="Haris Zografakis" userId="1d98302c-64fc-4d58-bc36-5b82ce0c09ed" providerId="ADAL" clId="{C54783EB-0B1C-4737-A0EA-A8A2AEC03A1C}" dt="2026-05-05T05:02:45.461" v="1005" actId="1076"/>
        <pc:sldMkLst>
          <pc:docMk/>
          <pc:sldMk cId="3495808864" sldId="2147480686"/>
        </pc:sldMkLst>
        <pc:spChg chg="mod">
          <ac:chgData name="Haris Zografakis" userId="1d98302c-64fc-4d58-bc36-5b82ce0c09ed" providerId="ADAL" clId="{C54783EB-0B1C-4737-A0EA-A8A2AEC03A1C}" dt="2026-05-05T05:02:40.219" v="1003" actId="20577"/>
          <ac:spMkLst>
            <pc:docMk/>
            <pc:sldMk cId="3495808864" sldId="2147480686"/>
            <ac:spMk id="2" creationId="{27C99271-DA8F-1A7F-77FB-77F29AC17447}"/>
          </ac:spMkLst>
        </pc:spChg>
        <pc:spChg chg="mod">
          <ac:chgData name="Haris Zografakis" userId="1d98302c-64fc-4d58-bc36-5b82ce0c09ed" providerId="ADAL" clId="{C54783EB-0B1C-4737-A0EA-A8A2AEC03A1C}" dt="2026-05-05T05:02:45.461" v="1005" actId="1076"/>
          <ac:spMkLst>
            <pc:docMk/>
            <pc:sldMk cId="3495808864" sldId="2147480686"/>
            <ac:spMk id="3" creationId="{E6031B06-53B3-ED12-0887-495B065D4EBD}"/>
          </ac:spMkLst>
        </pc:spChg>
      </pc:sldChg>
      <pc:sldChg chg="del">
        <pc:chgData name="Haris Zografakis" userId="1d98302c-64fc-4d58-bc36-5b82ce0c09ed" providerId="ADAL" clId="{C54783EB-0B1C-4737-A0EA-A8A2AEC03A1C}" dt="2026-05-04T14:03:54.139" v="287" actId="47"/>
        <pc:sldMkLst>
          <pc:docMk/>
          <pc:sldMk cId="2941937127" sldId="2147480689"/>
        </pc:sldMkLst>
      </pc:sldChg>
      <pc:sldChg chg="addSp delSp modSp mod">
        <pc:chgData name="Haris Zografakis" userId="1d98302c-64fc-4d58-bc36-5b82ce0c09ed" providerId="ADAL" clId="{C54783EB-0B1C-4737-A0EA-A8A2AEC03A1C}" dt="2026-05-04T14:13:14.001" v="403" actId="20577"/>
        <pc:sldMkLst>
          <pc:docMk/>
          <pc:sldMk cId="3472629484" sldId="2147480696"/>
        </pc:sldMkLst>
        <pc:spChg chg="add del">
          <ac:chgData name="Haris Zografakis" userId="1d98302c-64fc-4d58-bc36-5b82ce0c09ed" providerId="ADAL" clId="{C54783EB-0B1C-4737-A0EA-A8A2AEC03A1C}" dt="2026-05-04T14:09:25.630" v="356" actId="22"/>
          <ac:spMkLst>
            <pc:docMk/>
            <pc:sldMk cId="3472629484" sldId="2147480696"/>
            <ac:spMk id="3" creationId="{BE9F5FF3-5374-81CB-C75F-F345D81175E1}"/>
          </ac:spMkLst>
        </pc:spChg>
        <pc:spChg chg="del mod">
          <ac:chgData name="Haris Zografakis" userId="1d98302c-64fc-4d58-bc36-5b82ce0c09ed" providerId="ADAL" clId="{C54783EB-0B1C-4737-A0EA-A8A2AEC03A1C}" dt="2026-05-04T14:12:46.032" v="400" actId="478"/>
          <ac:spMkLst>
            <pc:docMk/>
            <pc:sldMk cId="3472629484" sldId="2147480696"/>
            <ac:spMk id="4" creationId="{39E9E028-0954-1B7C-55EA-6844E3187861}"/>
          </ac:spMkLst>
        </pc:spChg>
        <pc:spChg chg="add del mod">
          <ac:chgData name="Haris Zografakis" userId="1d98302c-64fc-4d58-bc36-5b82ce0c09ed" providerId="ADAL" clId="{C54783EB-0B1C-4737-A0EA-A8A2AEC03A1C}" dt="2026-05-04T14:09:38.484" v="360" actId="22"/>
          <ac:spMkLst>
            <pc:docMk/>
            <pc:sldMk cId="3472629484" sldId="2147480696"/>
            <ac:spMk id="6" creationId="{121445FD-A9EF-7163-34DB-D43E0B2A596E}"/>
          </ac:spMkLst>
        </pc:spChg>
        <pc:spChg chg="mod">
          <ac:chgData name="Haris Zografakis" userId="1d98302c-64fc-4d58-bc36-5b82ce0c09ed" providerId="ADAL" clId="{C54783EB-0B1C-4737-A0EA-A8A2AEC03A1C}" dt="2026-05-04T14:13:14.001" v="403" actId="20577"/>
          <ac:spMkLst>
            <pc:docMk/>
            <pc:sldMk cId="3472629484" sldId="2147480696"/>
            <ac:spMk id="9" creationId="{0F505D91-5A73-E2E5-2691-25F57B5B99F6}"/>
          </ac:spMkLst>
        </pc:spChg>
      </pc:sldChg>
      <pc:sldChg chg="del">
        <pc:chgData name="Haris Zografakis" userId="1d98302c-64fc-4d58-bc36-5b82ce0c09ed" providerId="ADAL" clId="{C54783EB-0B1C-4737-A0EA-A8A2AEC03A1C}" dt="2026-05-04T14:02:53.553" v="236" actId="47"/>
        <pc:sldMkLst>
          <pc:docMk/>
          <pc:sldMk cId="2863276682" sldId="2147480697"/>
        </pc:sldMkLst>
      </pc:sldChg>
      <pc:sldChg chg="addSp delSp modSp mod chgLayout">
        <pc:chgData name="Haris Zografakis" userId="1d98302c-64fc-4d58-bc36-5b82ce0c09ed" providerId="ADAL" clId="{C54783EB-0B1C-4737-A0EA-A8A2AEC03A1C}" dt="2026-05-04T14:05:50.809" v="343" actId="478"/>
        <pc:sldMkLst>
          <pc:docMk/>
          <pc:sldMk cId="2982112498" sldId="2147480700"/>
        </pc:sldMkLst>
        <pc:spChg chg="mod ord">
          <ac:chgData name="Haris Zografakis" userId="1d98302c-64fc-4d58-bc36-5b82ce0c09ed" providerId="ADAL" clId="{C54783EB-0B1C-4737-A0EA-A8A2AEC03A1C}" dt="2026-05-04T14:03:43.763" v="285" actId="20577"/>
          <ac:spMkLst>
            <pc:docMk/>
            <pc:sldMk cId="2982112498" sldId="2147480700"/>
            <ac:spMk id="2" creationId="{64C61F3B-FCF2-0EF8-9BBA-A785FF9D7CEA}"/>
          </ac:spMkLst>
        </pc:spChg>
        <pc:spChg chg="del">
          <ac:chgData name="Haris Zografakis" userId="1d98302c-64fc-4d58-bc36-5b82ce0c09ed" providerId="ADAL" clId="{C54783EB-0B1C-4737-A0EA-A8A2AEC03A1C}" dt="2026-05-04T13:59:05.799" v="67" actId="700"/>
          <ac:spMkLst>
            <pc:docMk/>
            <pc:sldMk cId="2982112498" sldId="2147480700"/>
            <ac:spMk id="3" creationId="{B075FBEF-7307-9AEC-A1DE-E5F3310E4FAC}"/>
          </ac:spMkLst>
        </pc:spChg>
        <pc:spChg chg="del">
          <ac:chgData name="Haris Zografakis" userId="1d98302c-64fc-4d58-bc36-5b82ce0c09ed" providerId="ADAL" clId="{C54783EB-0B1C-4737-A0EA-A8A2AEC03A1C}" dt="2026-05-04T13:59:05.799" v="67" actId="700"/>
          <ac:spMkLst>
            <pc:docMk/>
            <pc:sldMk cId="2982112498" sldId="2147480700"/>
            <ac:spMk id="4" creationId="{FA167DD4-9A2B-12CD-5FE8-56BD06C46550}"/>
          </ac:spMkLst>
        </pc:spChg>
        <pc:spChg chg="del mod">
          <ac:chgData name="Haris Zografakis" userId="1d98302c-64fc-4d58-bc36-5b82ce0c09ed" providerId="ADAL" clId="{C54783EB-0B1C-4737-A0EA-A8A2AEC03A1C}" dt="2026-05-04T14:05:50.809" v="343" actId="478"/>
          <ac:spMkLst>
            <pc:docMk/>
            <pc:sldMk cId="2982112498" sldId="2147480700"/>
            <ac:spMk id="7" creationId="{91C99CA4-008F-EFBC-A212-DC36B0D2D57D}"/>
          </ac:spMkLst>
        </pc:spChg>
        <pc:spChg chg="add mod ord">
          <ac:chgData name="Haris Zografakis" userId="1d98302c-64fc-4d58-bc36-5b82ce0c09ed" providerId="ADAL" clId="{C54783EB-0B1C-4737-A0EA-A8A2AEC03A1C}" dt="2026-05-04T13:59:05.799" v="67" actId="700"/>
          <ac:spMkLst>
            <pc:docMk/>
            <pc:sldMk cId="2982112498" sldId="2147480700"/>
            <ac:spMk id="11" creationId="{1C327C7E-E941-1A4D-17E8-CEE648539EC4}"/>
          </ac:spMkLst>
        </pc:spChg>
        <pc:spChg chg="add mod ord">
          <ac:chgData name="Haris Zografakis" userId="1d98302c-64fc-4d58-bc36-5b82ce0c09ed" providerId="ADAL" clId="{C54783EB-0B1C-4737-A0EA-A8A2AEC03A1C}" dt="2026-05-04T14:05:40.646" v="342" actId="255"/>
          <ac:spMkLst>
            <pc:docMk/>
            <pc:sldMk cId="2982112498" sldId="2147480700"/>
            <ac:spMk id="12" creationId="{53580C96-F13B-CA13-2155-6354CE56FA05}"/>
          </ac:spMkLst>
        </pc:spChg>
        <pc:picChg chg="add del mod">
          <ac:chgData name="Haris Zografakis" userId="1d98302c-64fc-4d58-bc36-5b82ce0c09ed" providerId="ADAL" clId="{C54783EB-0B1C-4737-A0EA-A8A2AEC03A1C}" dt="2026-05-04T14:03:49.354" v="286" actId="478"/>
          <ac:picMkLst>
            <pc:docMk/>
            <pc:sldMk cId="2982112498" sldId="2147480700"/>
            <ac:picMk id="10" creationId="{556FC02B-2003-9F44-EAA1-F3CBDDA810AE}"/>
          </ac:picMkLst>
        </pc:picChg>
        <pc:picChg chg="add mod modCrop">
          <ac:chgData name="Haris Zografakis" userId="1d98302c-64fc-4d58-bc36-5b82ce0c09ed" providerId="ADAL" clId="{C54783EB-0B1C-4737-A0EA-A8A2AEC03A1C}" dt="2026-05-04T14:05:05.911" v="293" actId="14100"/>
          <ac:picMkLst>
            <pc:docMk/>
            <pc:sldMk cId="2982112498" sldId="2147480700"/>
            <ac:picMk id="14" creationId="{0AD7C43B-5EAE-E31A-98DB-50DC29313D50}"/>
          </ac:picMkLst>
        </pc:picChg>
      </pc:sldChg>
      <pc:sldChg chg="addSp delSp modSp add mod">
        <pc:chgData name="Haris Zografakis" userId="1d98302c-64fc-4d58-bc36-5b82ce0c09ed" providerId="ADAL" clId="{C54783EB-0B1C-4737-A0EA-A8A2AEC03A1C}" dt="2026-05-04T14:01:30.858" v="209" actId="20577"/>
        <pc:sldMkLst>
          <pc:docMk/>
          <pc:sldMk cId="2202677079" sldId="2147480703"/>
        </pc:sldMkLst>
        <pc:spChg chg="mod">
          <ac:chgData name="Haris Zografakis" userId="1d98302c-64fc-4d58-bc36-5b82ce0c09ed" providerId="ADAL" clId="{C54783EB-0B1C-4737-A0EA-A8A2AEC03A1C}" dt="2026-05-04T14:00:34.447" v="177" actId="20577"/>
          <ac:spMkLst>
            <pc:docMk/>
            <pc:sldMk cId="2202677079" sldId="2147480703"/>
            <ac:spMk id="2" creationId="{D305ABFD-4F70-D8E7-0BFB-020D82279459}"/>
          </ac:spMkLst>
        </pc:spChg>
        <pc:spChg chg="del">
          <ac:chgData name="Haris Zografakis" userId="1d98302c-64fc-4d58-bc36-5b82ce0c09ed" providerId="ADAL" clId="{C54783EB-0B1C-4737-A0EA-A8A2AEC03A1C}" dt="2026-05-04T14:01:16.449" v="185" actId="478"/>
          <ac:spMkLst>
            <pc:docMk/>
            <pc:sldMk cId="2202677079" sldId="2147480703"/>
            <ac:spMk id="4" creationId="{4CEA9A2A-62F6-3630-6A79-6D4BE0DB9D90}"/>
          </ac:spMkLst>
        </pc:spChg>
        <pc:spChg chg="del">
          <ac:chgData name="Haris Zografakis" userId="1d98302c-64fc-4d58-bc36-5b82ce0c09ed" providerId="ADAL" clId="{C54783EB-0B1C-4737-A0EA-A8A2AEC03A1C}" dt="2026-05-04T14:01:09.894" v="184" actId="478"/>
          <ac:spMkLst>
            <pc:docMk/>
            <pc:sldMk cId="2202677079" sldId="2147480703"/>
            <ac:spMk id="7" creationId="{40960047-E19F-28CE-A99D-64E4D7543EC9}"/>
          </ac:spMkLst>
        </pc:spChg>
        <pc:spChg chg="add mod">
          <ac:chgData name="Haris Zografakis" userId="1d98302c-64fc-4d58-bc36-5b82ce0c09ed" providerId="ADAL" clId="{C54783EB-0B1C-4737-A0EA-A8A2AEC03A1C}" dt="2026-05-04T14:01:30.858" v="209" actId="20577"/>
          <ac:spMkLst>
            <pc:docMk/>
            <pc:sldMk cId="2202677079" sldId="2147480703"/>
            <ac:spMk id="15" creationId="{47FE1B69-37FD-5794-B212-320A1E70F6F2}"/>
          </ac:spMkLst>
        </pc:spChg>
        <pc:picChg chg="add mod">
          <ac:chgData name="Haris Zografakis" userId="1d98302c-64fc-4d58-bc36-5b82ce0c09ed" providerId="ADAL" clId="{C54783EB-0B1C-4737-A0EA-A8A2AEC03A1C}" dt="2026-05-04T14:01:05.102" v="183" actId="1076"/>
          <ac:picMkLst>
            <pc:docMk/>
            <pc:sldMk cId="2202677079" sldId="2147480703"/>
            <ac:picMk id="6" creationId="{19519FFD-1F4B-000B-B392-A8C7C804AD36}"/>
          </ac:picMkLst>
        </pc:picChg>
        <pc:picChg chg="add del mod">
          <ac:chgData name="Haris Zografakis" userId="1d98302c-64fc-4d58-bc36-5b82ce0c09ed" providerId="ADAL" clId="{C54783EB-0B1C-4737-A0EA-A8A2AEC03A1C}" dt="2026-05-04T14:00:42.965" v="179" actId="478"/>
          <ac:picMkLst>
            <pc:docMk/>
            <pc:sldMk cId="2202677079" sldId="2147480703"/>
            <ac:picMk id="9" creationId="{307D5F62-B1D9-E487-CBEC-D68FE97C3AD9}"/>
          </ac:picMkLst>
        </pc:picChg>
        <pc:picChg chg="add del mod">
          <ac:chgData name="Haris Zografakis" userId="1d98302c-64fc-4d58-bc36-5b82ce0c09ed" providerId="ADAL" clId="{C54783EB-0B1C-4737-A0EA-A8A2AEC03A1C}" dt="2026-05-04T14:00:44.762" v="180" actId="478"/>
          <ac:picMkLst>
            <pc:docMk/>
            <pc:sldMk cId="2202677079" sldId="2147480703"/>
            <ac:picMk id="14" creationId="{38365F9F-C019-FA4B-BB67-7309E169554D}"/>
          </ac:picMkLst>
        </pc:picChg>
      </pc:sldChg>
      <pc:sldChg chg="addSp delSp modSp add mod ord">
        <pc:chgData name="Haris Zografakis" userId="1d98302c-64fc-4d58-bc36-5b82ce0c09ed" providerId="ADAL" clId="{C54783EB-0B1C-4737-A0EA-A8A2AEC03A1C}" dt="2026-05-04T14:06:47.956" v="345"/>
        <pc:sldMkLst>
          <pc:docMk/>
          <pc:sldMk cId="1501003041" sldId="2147480704"/>
        </pc:sldMkLst>
        <pc:spChg chg="mod">
          <ac:chgData name="Haris Zografakis" userId="1d98302c-64fc-4d58-bc36-5b82ce0c09ed" providerId="ADAL" clId="{C54783EB-0B1C-4737-A0EA-A8A2AEC03A1C}" dt="2026-05-04T14:01:51.136" v="223" actId="5793"/>
          <ac:spMkLst>
            <pc:docMk/>
            <pc:sldMk cId="1501003041" sldId="2147480704"/>
            <ac:spMk id="2" creationId="{92032884-D211-5DF2-00D8-633D63A82AE4}"/>
          </ac:spMkLst>
        </pc:spChg>
        <pc:spChg chg="del">
          <ac:chgData name="Haris Zografakis" userId="1d98302c-64fc-4d58-bc36-5b82ce0c09ed" providerId="ADAL" clId="{C54783EB-0B1C-4737-A0EA-A8A2AEC03A1C}" dt="2026-05-04T14:01:45.261" v="210" actId="478"/>
          <ac:spMkLst>
            <pc:docMk/>
            <pc:sldMk cId="1501003041" sldId="2147480704"/>
            <ac:spMk id="4" creationId="{AF790553-8663-31D4-DEC0-D070BB46B093}"/>
          </ac:spMkLst>
        </pc:spChg>
        <pc:spChg chg="add mod">
          <ac:chgData name="Haris Zografakis" userId="1d98302c-64fc-4d58-bc36-5b82ce0c09ed" providerId="ADAL" clId="{C54783EB-0B1C-4737-A0EA-A8A2AEC03A1C}" dt="2026-05-04T14:02:46.361" v="234" actId="1076"/>
          <ac:spMkLst>
            <pc:docMk/>
            <pc:sldMk cId="1501003041" sldId="2147480704"/>
            <ac:spMk id="5" creationId="{CE1D9A95-7B7D-FC9C-67E1-8817B6C9D912}"/>
          </ac:spMkLst>
        </pc:spChg>
        <pc:spChg chg="del">
          <ac:chgData name="Haris Zografakis" userId="1d98302c-64fc-4d58-bc36-5b82ce0c09ed" providerId="ADAL" clId="{C54783EB-0B1C-4737-A0EA-A8A2AEC03A1C}" dt="2026-05-04T14:02:36.859" v="232" actId="478"/>
          <ac:spMkLst>
            <pc:docMk/>
            <pc:sldMk cId="1501003041" sldId="2147480704"/>
            <ac:spMk id="7" creationId="{9BF34B6A-A3CC-FFB2-09D0-BB23852BD919}"/>
          </ac:spMkLst>
        </pc:spChg>
        <pc:picChg chg="del">
          <ac:chgData name="Haris Zografakis" userId="1d98302c-64fc-4d58-bc36-5b82ce0c09ed" providerId="ADAL" clId="{C54783EB-0B1C-4737-A0EA-A8A2AEC03A1C}" dt="2026-05-04T14:01:56.422" v="224" actId="478"/>
          <ac:picMkLst>
            <pc:docMk/>
            <pc:sldMk cId="1501003041" sldId="2147480704"/>
            <ac:picMk id="6" creationId="{C187F41E-A4B2-CF69-DAC3-23D532A7C280}"/>
          </ac:picMkLst>
        </pc:picChg>
        <pc:picChg chg="mod">
          <ac:chgData name="Haris Zografakis" userId="1d98302c-64fc-4d58-bc36-5b82ce0c09ed" providerId="ADAL" clId="{C54783EB-0B1C-4737-A0EA-A8A2AEC03A1C}" dt="2026-05-04T14:02:05.601" v="227" actId="1076"/>
          <ac:picMkLst>
            <pc:docMk/>
            <pc:sldMk cId="1501003041" sldId="2147480704"/>
            <ac:picMk id="9" creationId="{D9EE7B71-08CC-229A-E94F-C592CB5F36B5}"/>
          </ac:picMkLst>
        </pc:picChg>
        <pc:picChg chg="mod">
          <ac:chgData name="Haris Zografakis" userId="1d98302c-64fc-4d58-bc36-5b82ce0c09ed" providerId="ADAL" clId="{C54783EB-0B1C-4737-A0EA-A8A2AEC03A1C}" dt="2026-05-04T14:02:50.165" v="235" actId="1076"/>
          <ac:picMkLst>
            <pc:docMk/>
            <pc:sldMk cId="1501003041" sldId="2147480704"/>
            <ac:picMk id="14" creationId="{78482B71-510E-4DD9-9EAC-ED282085F2F7}"/>
          </ac:picMkLst>
        </pc:picChg>
      </pc:sldChg>
      <pc:sldChg chg="add">
        <pc:chgData name="Haris Zografakis" userId="1d98302c-64fc-4d58-bc36-5b82ce0c09ed" providerId="ADAL" clId="{C54783EB-0B1C-4737-A0EA-A8A2AEC03A1C}" dt="2026-05-04T14:03:21.362" v="239" actId="2890"/>
        <pc:sldMkLst>
          <pc:docMk/>
          <pc:sldMk cId="3973366624" sldId="2147480705"/>
        </pc:sldMkLst>
      </pc:sldChg>
      <pc:sldChg chg="addSp delSp modSp add mod">
        <pc:chgData name="Haris Zografakis" userId="1d98302c-64fc-4d58-bc36-5b82ce0c09ed" providerId="ADAL" clId="{C54783EB-0B1C-4737-A0EA-A8A2AEC03A1C}" dt="2026-05-04T14:08:07.166" v="351" actId="1076"/>
        <pc:sldMkLst>
          <pc:docMk/>
          <pc:sldMk cId="3249596133" sldId="2147480706"/>
        </pc:sldMkLst>
        <pc:picChg chg="add mod">
          <ac:chgData name="Haris Zografakis" userId="1d98302c-64fc-4d58-bc36-5b82ce0c09ed" providerId="ADAL" clId="{C54783EB-0B1C-4737-A0EA-A8A2AEC03A1C}" dt="2026-05-04T14:08:07.166" v="351" actId="1076"/>
          <ac:picMkLst>
            <pc:docMk/>
            <pc:sldMk cId="3249596133" sldId="2147480706"/>
            <ac:picMk id="4" creationId="{1830AB2B-768B-8370-4356-245975228F04}"/>
          </ac:picMkLst>
        </pc:picChg>
        <pc:picChg chg="del">
          <ac:chgData name="Haris Zografakis" userId="1d98302c-64fc-4d58-bc36-5b82ce0c09ed" providerId="ADAL" clId="{C54783EB-0B1C-4737-A0EA-A8A2AEC03A1C}" dt="2026-05-04T14:07:48.448" v="347" actId="478"/>
          <ac:picMkLst>
            <pc:docMk/>
            <pc:sldMk cId="3249596133" sldId="2147480706"/>
            <ac:picMk id="10" creationId="{049B5AC1-DF49-33AD-778D-9F6B11C0F85A}"/>
          </ac:picMkLst>
        </pc:picChg>
      </pc:sldChg>
      <pc:sldChg chg="new del">
        <pc:chgData name="Haris Zografakis" userId="1d98302c-64fc-4d58-bc36-5b82ce0c09ed" providerId="ADAL" clId="{C54783EB-0B1C-4737-A0EA-A8A2AEC03A1C}" dt="2026-05-04T14:14:11.194" v="408" actId="680"/>
        <pc:sldMkLst>
          <pc:docMk/>
          <pc:sldMk cId="373808166" sldId="2147480707"/>
        </pc:sldMkLst>
      </pc:sldChg>
      <pc:sldChg chg="modSp new mod">
        <pc:chgData name="Haris Zografakis" userId="1d98302c-64fc-4d58-bc36-5b82ce0c09ed" providerId="ADAL" clId="{C54783EB-0B1C-4737-A0EA-A8A2AEC03A1C}" dt="2026-05-04T14:21:10.176" v="860" actId="20577"/>
        <pc:sldMkLst>
          <pc:docMk/>
          <pc:sldMk cId="3179299177" sldId="2147480707"/>
        </pc:sldMkLst>
        <pc:spChg chg="mod">
          <ac:chgData name="Haris Zografakis" userId="1d98302c-64fc-4d58-bc36-5b82ce0c09ed" providerId="ADAL" clId="{C54783EB-0B1C-4737-A0EA-A8A2AEC03A1C}" dt="2026-05-04T14:14:39.571" v="422" actId="20577"/>
          <ac:spMkLst>
            <pc:docMk/>
            <pc:sldMk cId="3179299177" sldId="2147480707"/>
            <ac:spMk id="2" creationId="{AFAF898F-DCE3-C17D-BB73-97478B2B26DE}"/>
          </ac:spMkLst>
        </pc:spChg>
        <pc:spChg chg="mod">
          <ac:chgData name="Haris Zografakis" userId="1d98302c-64fc-4d58-bc36-5b82ce0c09ed" providerId="ADAL" clId="{C54783EB-0B1C-4737-A0EA-A8A2AEC03A1C}" dt="2026-05-04T14:21:10.176" v="860" actId="20577"/>
          <ac:spMkLst>
            <pc:docMk/>
            <pc:sldMk cId="3179299177" sldId="2147480707"/>
            <ac:spMk id="4" creationId="{0E608156-C868-1275-0DD6-227EC02FC453}"/>
          </ac:spMkLst>
        </pc:spChg>
      </pc:sldChg>
      <pc:sldChg chg="add del">
        <pc:chgData name="Haris Zografakis" userId="1d98302c-64fc-4d58-bc36-5b82ce0c09ed" providerId="ADAL" clId="{C54783EB-0B1C-4737-A0EA-A8A2AEC03A1C}" dt="2026-05-05T05:03:06.701" v="1007" actId="47"/>
        <pc:sldMkLst>
          <pc:docMk/>
          <pc:sldMk cId="2691496210" sldId="2147480708"/>
        </pc:sldMkLst>
      </pc:sldChg>
      <pc:sldChg chg="add">
        <pc:chgData name="Haris Zografakis" userId="1d98302c-64fc-4d58-bc36-5b82ce0c09ed" providerId="ADAL" clId="{C54783EB-0B1C-4737-A0EA-A8A2AEC03A1C}" dt="2026-05-05T05:03:05.043" v="1006"/>
        <pc:sldMkLst>
          <pc:docMk/>
          <pc:sldMk cId="133673324" sldId="2147480709"/>
        </pc:sldMkLst>
      </pc:sldChg>
      <pc:sldMasterChg chg="del delSldLayout">
        <pc:chgData name="Haris Zografakis" userId="1d98302c-64fc-4d58-bc36-5b82ce0c09ed" providerId="ADAL" clId="{C54783EB-0B1C-4737-A0EA-A8A2AEC03A1C}" dt="2026-05-04T14:19:10.081" v="666" actId="47"/>
        <pc:sldMasterMkLst>
          <pc:docMk/>
          <pc:sldMasterMk cId="2119138436" sldId="2147483953"/>
        </pc:sldMasterMkLst>
        <pc:sldLayoutChg chg="del">
          <pc:chgData name="Haris Zografakis" userId="1d98302c-64fc-4d58-bc36-5b82ce0c09ed" providerId="ADAL" clId="{C54783EB-0B1C-4737-A0EA-A8A2AEC03A1C}" dt="2026-05-04T14:19:10.081" v="666" actId="47"/>
          <pc:sldLayoutMkLst>
            <pc:docMk/>
            <pc:sldMasterMk cId="2119138436" sldId="2147483953"/>
            <pc:sldLayoutMk cId="2075203433" sldId="2147483954"/>
          </pc:sldLayoutMkLst>
        </pc:sldLayoutChg>
        <pc:sldLayoutChg chg="del">
          <pc:chgData name="Haris Zografakis" userId="1d98302c-64fc-4d58-bc36-5b82ce0c09ed" providerId="ADAL" clId="{C54783EB-0B1C-4737-A0EA-A8A2AEC03A1C}" dt="2026-05-04T14:19:10.081" v="666" actId="47"/>
          <pc:sldLayoutMkLst>
            <pc:docMk/>
            <pc:sldMasterMk cId="2119138436" sldId="2147483953"/>
            <pc:sldLayoutMk cId="4220755211" sldId="2147483955"/>
          </pc:sldLayoutMkLst>
        </pc:sldLayoutChg>
        <pc:sldLayoutChg chg="del">
          <pc:chgData name="Haris Zografakis" userId="1d98302c-64fc-4d58-bc36-5b82ce0c09ed" providerId="ADAL" clId="{C54783EB-0B1C-4737-A0EA-A8A2AEC03A1C}" dt="2026-05-04T14:19:10.081" v="666" actId="47"/>
          <pc:sldLayoutMkLst>
            <pc:docMk/>
            <pc:sldMasterMk cId="2119138436" sldId="2147483953"/>
            <pc:sldLayoutMk cId="3149746379" sldId="2147483956"/>
          </pc:sldLayoutMkLst>
        </pc:sldLayoutChg>
        <pc:sldLayoutChg chg="del">
          <pc:chgData name="Haris Zografakis" userId="1d98302c-64fc-4d58-bc36-5b82ce0c09ed" providerId="ADAL" clId="{C54783EB-0B1C-4737-A0EA-A8A2AEC03A1C}" dt="2026-05-04T14:19:10.081" v="666" actId="47"/>
          <pc:sldLayoutMkLst>
            <pc:docMk/>
            <pc:sldMasterMk cId="2119138436" sldId="2147483953"/>
            <pc:sldLayoutMk cId="3763206873" sldId="2147483957"/>
          </pc:sldLayoutMkLst>
        </pc:sldLayoutChg>
        <pc:sldLayoutChg chg="del">
          <pc:chgData name="Haris Zografakis" userId="1d98302c-64fc-4d58-bc36-5b82ce0c09ed" providerId="ADAL" clId="{C54783EB-0B1C-4737-A0EA-A8A2AEC03A1C}" dt="2026-05-04T14:19:10.081" v="666" actId="47"/>
          <pc:sldLayoutMkLst>
            <pc:docMk/>
            <pc:sldMasterMk cId="2119138436" sldId="2147483953"/>
            <pc:sldLayoutMk cId="2943424085" sldId="2147483958"/>
          </pc:sldLayoutMkLst>
        </pc:sldLayoutChg>
        <pc:sldLayoutChg chg="del">
          <pc:chgData name="Haris Zografakis" userId="1d98302c-64fc-4d58-bc36-5b82ce0c09ed" providerId="ADAL" clId="{C54783EB-0B1C-4737-A0EA-A8A2AEC03A1C}" dt="2026-05-04T14:19:10.081" v="666" actId="47"/>
          <pc:sldLayoutMkLst>
            <pc:docMk/>
            <pc:sldMasterMk cId="2119138436" sldId="2147483953"/>
            <pc:sldLayoutMk cId="3200020725" sldId="2147483959"/>
          </pc:sldLayoutMkLst>
        </pc:sldLayoutChg>
        <pc:sldLayoutChg chg="del">
          <pc:chgData name="Haris Zografakis" userId="1d98302c-64fc-4d58-bc36-5b82ce0c09ed" providerId="ADAL" clId="{C54783EB-0B1C-4737-A0EA-A8A2AEC03A1C}" dt="2026-05-04T14:19:10.081" v="666" actId="47"/>
          <pc:sldLayoutMkLst>
            <pc:docMk/>
            <pc:sldMasterMk cId="2119138436" sldId="2147483953"/>
            <pc:sldLayoutMk cId="1908685780" sldId="2147483960"/>
          </pc:sldLayoutMkLst>
        </pc:sldLayoutChg>
        <pc:sldLayoutChg chg="del">
          <pc:chgData name="Haris Zografakis" userId="1d98302c-64fc-4d58-bc36-5b82ce0c09ed" providerId="ADAL" clId="{C54783EB-0B1C-4737-A0EA-A8A2AEC03A1C}" dt="2026-05-04T14:19:10.081" v="666" actId="47"/>
          <pc:sldLayoutMkLst>
            <pc:docMk/>
            <pc:sldMasterMk cId="2119138436" sldId="2147483953"/>
            <pc:sldLayoutMk cId="1907997868" sldId="2147483961"/>
          </pc:sldLayoutMkLst>
        </pc:sldLayoutChg>
        <pc:sldLayoutChg chg="del">
          <pc:chgData name="Haris Zografakis" userId="1d98302c-64fc-4d58-bc36-5b82ce0c09ed" providerId="ADAL" clId="{C54783EB-0B1C-4737-A0EA-A8A2AEC03A1C}" dt="2026-05-04T14:19:10.081" v="666" actId="47"/>
          <pc:sldLayoutMkLst>
            <pc:docMk/>
            <pc:sldMasterMk cId="2119138436" sldId="2147483953"/>
            <pc:sldLayoutMk cId="3664186878" sldId="2147483962"/>
          </pc:sldLayoutMkLst>
        </pc:sldLayoutChg>
        <pc:sldLayoutChg chg="del">
          <pc:chgData name="Haris Zografakis" userId="1d98302c-64fc-4d58-bc36-5b82ce0c09ed" providerId="ADAL" clId="{C54783EB-0B1C-4737-A0EA-A8A2AEC03A1C}" dt="2026-05-04T14:19:10.081" v="666" actId="47"/>
          <pc:sldLayoutMkLst>
            <pc:docMk/>
            <pc:sldMasterMk cId="2119138436" sldId="2147483953"/>
            <pc:sldLayoutMk cId="653745847" sldId="2147483963"/>
          </pc:sldLayoutMkLst>
        </pc:sldLayoutChg>
        <pc:sldLayoutChg chg="del">
          <pc:chgData name="Haris Zografakis" userId="1d98302c-64fc-4d58-bc36-5b82ce0c09ed" providerId="ADAL" clId="{C54783EB-0B1C-4737-A0EA-A8A2AEC03A1C}" dt="2026-05-04T14:19:10.081" v="666" actId="47"/>
          <pc:sldLayoutMkLst>
            <pc:docMk/>
            <pc:sldMasterMk cId="2119138436" sldId="2147483953"/>
            <pc:sldLayoutMk cId="2602113807" sldId="2147483964"/>
          </pc:sldLayoutMkLst>
        </pc:sldLayoutChg>
        <pc:sldLayoutChg chg="del">
          <pc:chgData name="Haris Zografakis" userId="1d98302c-64fc-4d58-bc36-5b82ce0c09ed" providerId="ADAL" clId="{C54783EB-0B1C-4737-A0EA-A8A2AEC03A1C}" dt="2026-05-04T14:19:10.081" v="666" actId="47"/>
          <pc:sldLayoutMkLst>
            <pc:docMk/>
            <pc:sldMasterMk cId="2119138436" sldId="2147483953"/>
            <pc:sldLayoutMk cId="1340120993" sldId="2147483965"/>
          </pc:sldLayoutMkLst>
        </pc:sldLayoutChg>
      </pc:sldMasterChg>
      <pc:sldMasterChg chg="del delSldLayout">
        <pc:chgData name="Haris Zografakis" userId="1d98302c-64fc-4d58-bc36-5b82ce0c09ed" providerId="ADAL" clId="{C54783EB-0B1C-4737-A0EA-A8A2AEC03A1C}" dt="2026-05-04T14:19:08.976" v="665" actId="47"/>
        <pc:sldMasterMkLst>
          <pc:docMk/>
          <pc:sldMasterMk cId="3882019810" sldId="2147483966"/>
        </pc:sldMasterMkLst>
        <pc:sldLayoutChg chg="del">
          <pc:chgData name="Haris Zografakis" userId="1d98302c-64fc-4d58-bc36-5b82ce0c09ed" providerId="ADAL" clId="{C54783EB-0B1C-4737-A0EA-A8A2AEC03A1C}" dt="2026-05-04T14:19:08.976" v="665" actId="47"/>
          <pc:sldLayoutMkLst>
            <pc:docMk/>
            <pc:sldMasterMk cId="3882019810" sldId="2147483966"/>
            <pc:sldLayoutMk cId="3444458716" sldId="2147483967"/>
          </pc:sldLayoutMkLst>
        </pc:sldLayoutChg>
        <pc:sldLayoutChg chg="del">
          <pc:chgData name="Haris Zografakis" userId="1d98302c-64fc-4d58-bc36-5b82ce0c09ed" providerId="ADAL" clId="{C54783EB-0B1C-4737-A0EA-A8A2AEC03A1C}" dt="2026-05-04T14:19:08.976" v="665" actId="47"/>
          <pc:sldLayoutMkLst>
            <pc:docMk/>
            <pc:sldMasterMk cId="3882019810" sldId="2147483966"/>
            <pc:sldLayoutMk cId="796860925" sldId="2147483968"/>
          </pc:sldLayoutMkLst>
        </pc:sldLayoutChg>
        <pc:sldLayoutChg chg="del">
          <pc:chgData name="Haris Zografakis" userId="1d98302c-64fc-4d58-bc36-5b82ce0c09ed" providerId="ADAL" clId="{C54783EB-0B1C-4737-A0EA-A8A2AEC03A1C}" dt="2026-05-04T14:19:08.976" v="665" actId="47"/>
          <pc:sldLayoutMkLst>
            <pc:docMk/>
            <pc:sldMasterMk cId="3882019810" sldId="2147483966"/>
            <pc:sldLayoutMk cId="3453674083" sldId="2147483969"/>
          </pc:sldLayoutMkLst>
        </pc:sldLayoutChg>
        <pc:sldLayoutChg chg="del">
          <pc:chgData name="Haris Zografakis" userId="1d98302c-64fc-4d58-bc36-5b82ce0c09ed" providerId="ADAL" clId="{C54783EB-0B1C-4737-A0EA-A8A2AEC03A1C}" dt="2026-05-04T14:19:08.976" v="665" actId="47"/>
          <pc:sldLayoutMkLst>
            <pc:docMk/>
            <pc:sldMasterMk cId="3882019810" sldId="2147483966"/>
            <pc:sldLayoutMk cId="2743194755" sldId="2147483970"/>
          </pc:sldLayoutMkLst>
        </pc:sldLayoutChg>
        <pc:sldLayoutChg chg="del">
          <pc:chgData name="Haris Zografakis" userId="1d98302c-64fc-4d58-bc36-5b82ce0c09ed" providerId="ADAL" clId="{C54783EB-0B1C-4737-A0EA-A8A2AEC03A1C}" dt="2026-05-04T14:19:08.976" v="665" actId="47"/>
          <pc:sldLayoutMkLst>
            <pc:docMk/>
            <pc:sldMasterMk cId="3882019810" sldId="2147483966"/>
            <pc:sldLayoutMk cId="950968332" sldId="2147483971"/>
          </pc:sldLayoutMkLst>
        </pc:sldLayoutChg>
        <pc:sldLayoutChg chg="del">
          <pc:chgData name="Haris Zografakis" userId="1d98302c-64fc-4d58-bc36-5b82ce0c09ed" providerId="ADAL" clId="{C54783EB-0B1C-4737-A0EA-A8A2AEC03A1C}" dt="2026-05-04T14:19:08.976" v="665" actId="47"/>
          <pc:sldLayoutMkLst>
            <pc:docMk/>
            <pc:sldMasterMk cId="3882019810" sldId="2147483966"/>
            <pc:sldLayoutMk cId="327620474" sldId="2147483972"/>
          </pc:sldLayoutMkLst>
        </pc:sldLayoutChg>
        <pc:sldLayoutChg chg="del">
          <pc:chgData name="Haris Zografakis" userId="1d98302c-64fc-4d58-bc36-5b82ce0c09ed" providerId="ADAL" clId="{C54783EB-0B1C-4737-A0EA-A8A2AEC03A1C}" dt="2026-05-04T14:19:08.976" v="665" actId="47"/>
          <pc:sldLayoutMkLst>
            <pc:docMk/>
            <pc:sldMasterMk cId="3882019810" sldId="2147483966"/>
            <pc:sldLayoutMk cId="2936841897" sldId="2147483973"/>
          </pc:sldLayoutMkLst>
        </pc:sldLayoutChg>
        <pc:sldLayoutChg chg="del">
          <pc:chgData name="Haris Zografakis" userId="1d98302c-64fc-4d58-bc36-5b82ce0c09ed" providerId="ADAL" clId="{C54783EB-0B1C-4737-A0EA-A8A2AEC03A1C}" dt="2026-05-04T14:19:08.976" v="665" actId="47"/>
          <pc:sldLayoutMkLst>
            <pc:docMk/>
            <pc:sldMasterMk cId="3882019810" sldId="2147483966"/>
            <pc:sldLayoutMk cId="1045191532" sldId="2147483974"/>
          </pc:sldLayoutMkLst>
        </pc:sldLayoutChg>
        <pc:sldLayoutChg chg="del">
          <pc:chgData name="Haris Zografakis" userId="1d98302c-64fc-4d58-bc36-5b82ce0c09ed" providerId="ADAL" clId="{C54783EB-0B1C-4737-A0EA-A8A2AEC03A1C}" dt="2026-05-04T14:19:08.976" v="665" actId="47"/>
          <pc:sldLayoutMkLst>
            <pc:docMk/>
            <pc:sldMasterMk cId="3882019810" sldId="2147483966"/>
            <pc:sldLayoutMk cId="3058906409" sldId="2147483975"/>
          </pc:sldLayoutMkLst>
        </pc:sldLayoutChg>
        <pc:sldLayoutChg chg="del">
          <pc:chgData name="Haris Zografakis" userId="1d98302c-64fc-4d58-bc36-5b82ce0c09ed" providerId="ADAL" clId="{C54783EB-0B1C-4737-A0EA-A8A2AEC03A1C}" dt="2026-05-04T14:19:08.976" v="665" actId="47"/>
          <pc:sldLayoutMkLst>
            <pc:docMk/>
            <pc:sldMasterMk cId="3882019810" sldId="2147483966"/>
            <pc:sldLayoutMk cId="2539633517" sldId="2147483976"/>
          </pc:sldLayoutMkLst>
        </pc:sldLayoutChg>
        <pc:sldLayoutChg chg="del">
          <pc:chgData name="Haris Zografakis" userId="1d98302c-64fc-4d58-bc36-5b82ce0c09ed" providerId="ADAL" clId="{C54783EB-0B1C-4737-A0EA-A8A2AEC03A1C}" dt="2026-05-04T14:19:08.976" v="665" actId="47"/>
          <pc:sldLayoutMkLst>
            <pc:docMk/>
            <pc:sldMasterMk cId="3882019810" sldId="2147483966"/>
            <pc:sldLayoutMk cId="915995531" sldId="2147483977"/>
          </pc:sldLayoutMkLst>
        </pc:sldLayoutChg>
        <pc:sldLayoutChg chg="del">
          <pc:chgData name="Haris Zografakis" userId="1d98302c-64fc-4d58-bc36-5b82ce0c09ed" providerId="ADAL" clId="{C54783EB-0B1C-4737-A0EA-A8A2AEC03A1C}" dt="2026-05-04T14:19:08.976" v="665" actId="47"/>
          <pc:sldLayoutMkLst>
            <pc:docMk/>
            <pc:sldMasterMk cId="3882019810" sldId="2147483966"/>
            <pc:sldLayoutMk cId="629554405" sldId="2147483978"/>
          </pc:sldLayoutMkLst>
        </pc:sldLayoutChg>
        <pc:sldLayoutChg chg="del">
          <pc:chgData name="Haris Zografakis" userId="1d98302c-64fc-4d58-bc36-5b82ce0c09ed" providerId="ADAL" clId="{C54783EB-0B1C-4737-A0EA-A8A2AEC03A1C}" dt="2026-05-04T14:19:08.976" v="665" actId="47"/>
          <pc:sldLayoutMkLst>
            <pc:docMk/>
            <pc:sldMasterMk cId="3882019810" sldId="2147483966"/>
            <pc:sldLayoutMk cId="4250422104" sldId="2147483979"/>
          </pc:sldLayoutMkLst>
        </pc:sldLayoutChg>
        <pc:sldLayoutChg chg="del">
          <pc:chgData name="Haris Zografakis" userId="1d98302c-64fc-4d58-bc36-5b82ce0c09ed" providerId="ADAL" clId="{C54783EB-0B1C-4737-A0EA-A8A2AEC03A1C}" dt="2026-05-04T14:19:08.976" v="665" actId="47"/>
          <pc:sldLayoutMkLst>
            <pc:docMk/>
            <pc:sldMasterMk cId="3882019810" sldId="2147483966"/>
            <pc:sldLayoutMk cId="1362096804" sldId="2147483980"/>
          </pc:sldLayoutMkLst>
        </pc:sldLayoutChg>
        <pc:sldLayoutChg chg="del">
          <pc:chgData name="Haris Zografakis" userId="1d98302c-64fc-4d58-bc36-5b82ce0c09ed" providerId="ADAL" clId="{C54783EB-0B1C-4737-A0EA-A8A2AEC03A1C}" dt="2026-05-04T14:19:08.976" v="665" actId="47"/>
          <pc:sldLayoutMkLst>
            <pc:docMk/>
            <pc:sldMasterMk cId="3882019810" sldId="2147483966"/>
            <pc:sldLayoutMk cId="205726415" sldId="2147483981"/>
          </pc:sldLayoutMkLst>
        </pc:sldLayoutChg>
        <pc:sldLayoutChg chg="del">
          <pc:chgData name="Haris Zografakis" userId="1d98302c-64fc-4d58-bc36-5b82ce0c09ed" providerId="ADAL" clId="{C54783EB-0B1C-4737-A0EA-A8A2AEC03A1C}" dt="2026-05-04T14:19:08.976" v="665" actId="47"/>
          <pc:sldLayoutMkLst>
            <pc:docMk/>
            <pc:sldMasterMk cId="3882019810" sldId="2147483966"/>
            <pc:sldLayoutMk cId="3156213452" sldId="214748398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41556-81D9-4FE3-9413-17CE8A259FD0}" type="datetimeFigureOut">
              <a:rPr lang="en-GB" smtClean="0"/>
              <a:t>03/05/2026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7D9D2-84DB-4EE8-9F1B-80EFB3FF4D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490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5.png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5.png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6.sv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2.sv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emf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sv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9.sv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sv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sv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8D942-A2A7-B948-9C56-29E25FCFF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82D92-8E38-AA4E-B265-0A8993B45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5" name="Straight Connector 6">
            <a:extLst>
              <a:ext uri="{FF2B5EF4-FFF2-40B4-BE49-F238E27FC236}">
                <a16:creationId xmlns:a16="http://schemas.microsoft.com/office/drawing/2014/main" id="{B94F63EB-DE6E-634E-8AC1-B98F44C08F29}"/>
              </a:ext>
            </a:extLst>
          </p:cNvPr>
          <p:cNvCxnSpPr>
            <a:cxnSpLocks/>
          </p:cNvCxnSpPr>
          <p:nvPr userDrawn="1"/>
        </p:nvCxnSpPr>
        <p:spPr>
          <a:xfrm>
            <a:off x="838200" y="6278387"/>
            <a:ext cx="105156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157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8D942-A2A7-B948-9C56-29E25FCFF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82D92-8E38-AA4E-B265-0A8993B45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5" name="Straight Connector 6">
            <a:extLst>
              <a:ext uri="{FF2B5EF4-FFF2-40B4-BE49-F238E27FC236}">
                <a16:creationId xmlns:a16="http://schemas.microsoft.com/office/drawing/2014/main" id="{B94F63EB-DE6E-634E-8AC1-B98F44C08F29}"/>
              </a:ext>
            </a:extLst>
          </p:cNvPr>
          <p:cNvCxnSpPr>
            <a:cxnSpLocks/>
          </p:cNvCxnSpPr>
          <p:nvPr userDrawn="1"/>
        </p:nvCxnSpPr>
        <p:spPr>
          <a:xfrm>
            <a:off x="838200" y="6278387"/>
            <a:ext cx="105156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63812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68" y="391903"/>
            <a:ext cx="10960677" cy="5780561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97219" y="1747867"/>
            <a:ext cx="5069826" cy="1028744"/>
          </a:xfrm>
        </p:spPr>
        <p:txBody>
          <a:bodyPr lIns="0" tIns="0" rIns="0" bIns="0"/>
          <a:lstStyle>
            <a:lvl1pPr marL="0" indent="0">
              <a:buFontTx/>
              <a:buNone/>
              <a:defRPr sz="1996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996" dirty="0">
                <a:latin typeface="+mj-lt"/>
              </a:rPr>
              <a:t>Click to add Section Divider Title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297219" y="2776611"/>
            <a:ext cx="5069826" cy="816464"/>
          </a:xfrm>
        </p:spPr>
        <p:txBody>
          <a:bodyPr lIns="0" tIns="0" rIns="0" bIns="0"/>
          <a:lstStyle>
            <a:lvl1pPr marL="0" indent="0">
              <a:buFontTx/>
              <a:buNone/>
              <a:defRPr sz="1361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Section Divider Subtitle</a:t>
            </a:r>
          </a:p>
        </p:txBody>
      </p:sp>
    </p:spTree>
    <p:extLst>
      <p:ext uri="{BB962C8B-B14F-4D97-AF65-F5344CB8AC3E}">
        <p14:creationId xmlns:p14="http://schemas.microsoft.com/office/powerpoint/2010/main" val="224977526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29726" y="1763562"/>
            <a:ext cx="10944256" cy="43762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1742" y="1763562"/>
            <a:ext cx="10928985" cy="4376245"/>
          </a:xfrm>
          <a:noFill/>
        </p:spPr>
        <p:txBody>
          <a:bodyPr/>
          <a:lstStyle>
            <a:lvl1pPr marL="326592" indent="-326592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lang="en-US" sz="2177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84" indent="-325481">
              <a:lnSpc>
                <a:spcPts val="2177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814" baseline="0"/>
            </a:lvl2pPr>
            <a:lvl3pPr marL="979776" indent="-325481">
              <a:buClr>
                <a:schemeClr val="accent4"/>
              </a:buClr>
              <a:buFont typeface="Arial" panose="020B0604020202020204" pitchFamily="34" charset="0"/>
              <a:buChar char="•"/>
              <a:defRPr sz="1633"/>
            </a:lvl3pPr>
            <a:lvl4pPr marL="1306368" indent="-325481">
              <a:buClr>
                <a:schemeClr val="accent4"/>
              </a:buClr>
              <a:defRPr sz="1452"/>
            </a:lvl4pPr>
            <a:lvl5pPr marL="1632960" indent="-325481">
              <a:buClr>
                <a:schemeClr val="accent4"/>
              </a:buClr>
              <a:buFont typeface="Courier New" panose="02070309020205020404" pitchFamily="49" charset="0"/>
              <a:buChar char="o"/>
              <a:defRPr sz="1361" baseline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Click to add Second level</a:t>
            </a:r>
          </a:p>
          <a:p>
            <a:pPr lvl="2"/>
            <a:r>
              <a:rPr lang="en-US" dirty="0"/>
              <a:t>Click to add Third level</a:t>
            </a:r>
          </a:p>
          <a:p>
            <a:pPr lvl="3"/>
            <a:r>
              <a:rPr lang="en-US" dirty="0"/>
              <a:t>Click to add Fourth level</a:t>
            </a:r>
          </a:p>
          <a:p>
            <a:pPr lvl="4"/>
            <a:r>
              <a:rPr lang="en-US" dirty="0"/>
              <a:t>Click to add Fifth level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621740" y="391903"/>
            <a:ext cx="8579706" cy="1045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9873" y="890300"/>
            <a:ext cx="8247191" cy="239022"/>
          </a:xfrm>
        </p:spPr>
        <p:txBody>
          <a:bodyPr lIns="270000" tIns="0" rIns="144000" bIns="0" anchor="ctr" anchorCtr="0"/>
          <a:lstStyle>
            <a:lvl1pPr marL="0" indent="0">
              <a:buFontTx/>
              <a:buNone/>
              <a:defRPr sz="19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Second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29726" y="453051"/>
            <a:ext cx="8237338" cy="398913"/>
          </a:xfrm>
          <a:prstGeom prst="rect">
            <a:avLst/>
          </a:prstGeom>
        </p:spPr>
        <p:txBody>
          <a:bodyPr vert="horz" lIns="270000" tIns="0" rIns="144000" bIns="0" rtlCol="0" anchor="ctr" anchorCtr="0">
            <a:noAutofit/>
          </a:bodyPr>
          <a:lstStyle>
            <a:lvl1pPr>
              <a:defRPr lang="en-GB" b="0" i="0" dirty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lvl="0" indent="0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Tx/>
            </a:pPr>
            <a:r>
              <a:rPr lang="en-US" dirty="0"/>
              <a:t>Click to add Main Heading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58"/>
          <a:stretch/>
        </p:blipFill>
        <p:spPr>
          <a:xfrm>
            <a:off x="9201446" y="391902"/>
            <a:ext cx="2349281" cy="1045073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(c) Haris Zografakis</a:t>
            </a:r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2AA5502-A34B-4184-8FF0-B3B54CB943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36882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5768" y="1763562"/>
            <a:ext cx="10939184" cy="43762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9" name="Rectangle 8"/>
          <p:cNvSpPr/>
          <p:nvPr/>
        </p:nvSpPr>
        <p:spPr>
          <a:xfrm>
            <a:off x="621741" y="391903"/>
            <a:ext cx="8579706" cy="1045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9873" y="890300"/>
            <a:ext cx="8249059" cy="239022"/>
          </a:xfrm>
        </p:spPr>
        <p:txBody>
          <a:bodyPr lIns="270000" tIns="0" rIns="144000" bIns="0" anchor="ctr" anchorCtr="0"/>
          <a:lstStyle>
            <a:lvl1pPr marL="0" indent="0">
              <a:buFontTx/>
              <a:buNone/>
              <a:defRPr sz="19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2056438" y="2760966"/>
            <a:ext cx="6239786" cy="1257416"/>
          </a:xfrm>
        </p:spPr>
        <p:txBody>
          <a:bodyPr lIns="0" tIns="0" rIns="0" bIns="0"/>
          <a:lstStyle>
            <a:lvl1pPr marL="0" indent="0">
              <a:lnSpc>
                <a:spcPts val="2540"/>
              </a:lnSpc>
              <a:spcBef>
                <a:spcPts val="907"/>
              </a:spcBef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Quote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056438" y="4018382"/>
            <a:ext cx="6239786" cy="634239"/>
          </a:xfrm>
        </p:spPr>
        <p:txBody>
          <a:bodyPr lIns="0" tIns="0" rIns="0" bIns="0"/>
          <a:lstStyle>
            <a:lvl1pPr marL="0" indent="0">
              <a:lnSpc>
                <a:spcPts val="2540"/>
              </a:lnSpc>
              <a:spcBef>
                <a:spcPts val="907"/>
              </a:spcBef>
              <a:buFontTx/>
              <a:buNone/>
              <a:defRPr sz="163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Quote source</a:t>
            </a:r>
          </a:p>
        </p:txBody>
      </p:sp>
      <p:sp>
        <p:nvSpPr>
          <p:cNvPr id="13" name="Title 5"/>
          <p:cNvSpPr>
            <a:spLocks noGrp="1"/>
          </p:cNvSpPr>
          <p:nvPr>
            <p:ph type="title" hasCustomPrompt="1"/>
          </p:nvPr>
        </p:nvSpPr>
        <p:spPr>
          <a:xfrm>
            <a:off x="629726" y="453051"/>
            <a:ext cx="8237338" cy="398913"/>
          </a:xfrm>
          <a:prstGeom prst="rect">
            <a:avLst/>
          </a:prstGeom>
        </p:spPr>
        <p:txBody>
          <a:bodyPr vert="horz" lIns="270000" tIns="0" rIns="144000" bIns="0" rtlCol="0" anchor="ctr" anchorCtr="0">
            <a:noAutofit/>
          </a:bodyPr>
          <a:lstStyle>
            <a:lvl1pPr>
              <a:defRPr lang="en-GB" b="0" i="0" dirty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lvl="0" indent="0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Tx/>
            </a:pPr>
            <a:r>
              <a:rPr lang="en-US" dirty="0"/>
              <a:t>Click to add Main Heading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371" y="391903"/>
            <a:ext cx="2441581" cy="104507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(c) Haris Zografakis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2AA5502-A34B-4184-8FF0-B3B54CB943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52013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70220" y="1771386"/>
            <a:ext cx="3484732" cy="43762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19873" y="1771386"/>
            <a:ext cx="7037838" cy="437624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621741" y="391903"/>
            <a:ext cx="8579706" cy="1045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19873" y="890300"/>
            <a:ext cx="8249059" cy="239022"/>
          </a:xfrm>
        </p:spPr>
        <p:txBody>
          <a:bodyPr lIns="270000" tIns="0" rIns="144000" bIns="0" anchor="ctr" anchorCtr="0"/>
          <a:lstStyle>
            <a:lvl1pPr marL="0" indent="0">
              <a:buFontTx/>
              <a:buNone/>
              <a:defRPr sz="19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072387" y="1771386"/>
            <a:ext cx="3489354" cy="4376245"/>
          </a:xfrm>
          <a:noFill/>
        </p:spPr>
        <p:txBody>
          <a:bodyPr/>
          <a:lstStyle>
            <a:lvl1pPr marL="0" indent="0">
              <a:lnSpc>
                <a:spcPts val="1996"/>
              </a:lnSpc>
              <a:buFontTx/>
              <a:buNone/>
              <a:defRPr sz="16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sz="1633" dirty="0"/>
              <a:t>Click to add Chart Sub text</a:t>
            </a:r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29726" y="453051"/>
            <a:ext cx="8237338" cy="398913"/>
          </a:xfrm>
          <a:prstGeom prst="rect">
            <a:avLst/>
          </a:prstGeom>
        </p:spPr>
        <p:txBody>
          <a:bodyPr vert="horz" lIns="270000" tIns="0" rIns="144000" bIns="0" rtlCol="0" anchor="ctr" anchorCtr="0">
            <a:noAutofit/>
          </a:bodyPr>
          <a:lstStyle>
            <a:lvl1pPr>
              <a:defRPr lang="en-GB" b="0" i="0" dirty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lvl="0" indent="0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Tx/>
            </a:pPr>
            <a:r>
              <a:rPr lang="en-US" dirty="0"/>
              <a:t>Click to add Main Heading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371" y="391903"/>
            <a:ext cx="2441581" cy="1045073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(c) Haris Zografakis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2AA5502-A34B-4184-8FF0-B3B54CB943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7819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55936" y="1782301"/>
            <a:ext cx="3499016" cy="43762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19873" y="1771386"/>
            <a:ext cx="7046493" cy="437624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621741" y="391903"/>
            <a:ext cx="8579706" cy="1045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19873" y="890300"/>
            <a:ext cx="8249059" cy="239022"/>
          </a:xfrm>
        </p:spPr>
        <p:txBody>
          <a:bodyPr lIns="270000" tIns="0" rIns="144000" bIns="0" anchor="ctr" anchorCtr="0"/>
          <a:lstStyle>
            <a:lvl1pPr marL="0" indent="0">
              <a:buFontTx/>
              <a:buNone/>
              <a:defRPr sz="19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Second level</a:t>
            </a:r>
          </a:p>
        </p:txBody>
      </p:sp>
      <p:sp>
        <p:nvSpPr>
          <p:cNvPr id="16" name="Title 5"/>
          <p:cNvSpPr>
            <a:spLocks noGrp="1"/>
          </p:cNvSpPr>
          <p:nvPr>
            <p:ph type="title" hasCustomPrompt="1"/>
          </p:nvPr>
        </p:nvSpPr>
        <p:spPr>
          <a:xfrm>
            <a:off x="629726" y="453051"/>
            <a:ext cx="8237338" cy="398913"/>
          </a:xfrm>
          <a:prstGeom prst="rect">
            <a:avLst/>
          </a:prstGeom>
        </p:spPr>
        <p:txBody>
          <a:bodyPr vert="horz" lIns="270000" tIns="0" rIns="144000" bIns="0" rtlCol="0" anchor="ctr" anchorCtr="0">
            <a:noAutofit/>
          </a:bodyPr>
          <a:lstStyle>
            <a:lvl1pPr>
              <a:defRPr lang="en-GB" b="0" i="0" dirty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lvl="0" indent="0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Tx/>
            </a:pPr>
            <a:r>
              <a:rPr lang="en-US" dirty="0"/>
              <a:t>Click to add Main Heading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371" y="391903"/>
            <a:ext cx="2441581" cy="104507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(c) Haris Zografakis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2AA5502-A34B-4184-8FF0-B3B54CB9436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8055590" y="1771386"/>
            <a:ext cx="3499204" cy="438670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6281992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1742" y="1763562"/>
            <a:ext cx="10933211" cy="43762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7" name="Rectangle 6"/>
          <p:cNvSpPr/>
          <p:nvPr/>
        </p:nvSpPr>
        <p:spPr>
          <a:xfrm>
            <a:off x="621741" y="391903"/>
            <a:ext cx="8579706" cy="1045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9873" y="890300"/>
            <a:ext cx="8249059" cy="239022"/>
          </a:xfrm>
        </p:spPr>
        <p:txBody>
          <a:bodyPr lIns="270000" tIns="0" rIns="144000" bIns="0" anchor="ctr" anchorCtr="0"/>
          <a:lstStyle>
            <a:lvl1pPr marL="0" indent="0">
              <a:buFontTx/>
              <a:buNone/>
              <a:defRPr sz="19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Second level</a:t>
            </a:r>
          </a:p>
        </p:txBody>
      </p:sp>
      <p:sp>
        <p:nvSpPr>
          <p:cNvPr id="13" name="Title 5"/>
          <p:cNvSpPr>
            <a:spLocks noGrp="1"/>
          </p:cNvSpPr>
          <p:nvPr>
            <p:ph type="title" hasCustomPrompt="1"/>
          </p:nvPr>
        </p:nvSpPr>
        <p:spPr>
          <a:xfrm>
            <a:off x="629726" y="453051"/>
            <a:ext cx="8237338" cy="398913"/>
          </a:xfrm>
          <a:prstGeom prst="rect">
            <a:avLst/>
          </a:prstGeom>
        </p:spPr>
        <p:txBody>
          <a:bodyPr vert="horz" lIns="270000" tIns="0" rIns="144000" bIns="0" rtlCol="0" anchor="ctr" anchorCtr="0">
            <a:noAutofit/>
          </a:bodyPr>
          <a:lstStyle>
            <a:lvl1pPr>
              <a:defRPr lang="en-GB" b="0" i="0" dirty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lvl="0" indent="0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Tx/>
            </a:pPr>
            <a:r>
              <a:rPr lang="en-US" dirty="0"/>
              <a:t>Click to add Main Heading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371" y="391903"/>
            <a:ext cx="2441581" cy="104507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(c) Haris Zografakis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2AA5502-A34B-4184-8FF0-B3B54CB943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7743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Layout: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621741" y="391903"/>
            <a:ext cx="8579706" cy="1045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21741" y="1762683"/>
            <a:ext cx="2422022" cy="108753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907" baseline="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1741" y="3180670"/>
            <a:ext cx="2422022" cy="108753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907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21741" y="4607849"/>
            <a:ext cx="2422022" cy="108753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907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3388778" y="1762683"/>
            <a:ext cx="8166174" cy="269308"/>
          </a:xfrm>
        </p:spPr>
        <p:txBody>
          <a:bodyPr lIns="0" tIns="0" bIns="0" anchor="ctr" anchorCtr="0"/>
          <a:lstStyle>
            <a:lvl1pPr marL="0" indent="0">
              <a:buFontTx/>
              <a:buNone/>
              <a:defRPr lang="en-GB" sz="1361" b="1" i="0" kern="1200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Click to add Name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2" hasCustomPrompt="1"/>
          </p:nvPr>
        </p:nvSpPr>
        <p:spPr>
          <a:xfrm>
            <a:off x="3388594" y="2070853"/>
            <a:ext cx="8166359" cy="196957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7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23" hasCustomPrompt="1"/>
          </p:nvPr>
        </p:nvSpPr>
        <p:spPr>
          <a:xfrm>
            <a:off x="3388594" y="2322125"/>
            <a:ext cx="7318248" cy="20738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89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T: Telephone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24" hasCustomPrompt="1"/>
          </p:nvPr>
        </p:nvSpPr>
        <p:spPr>
          <a:xfrm>
            <a:off x="3388594" y="2581817"/>
            <a:ext cx="7318248" cy="20738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89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M: Mobile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25" hasCustomPrompt="1"/>
          </p:nvPr>
        </p:nvSpPr>
        <p:spPr>
          <a:xfrm>
            <a:off x="3388594" y="2829330"/>
            <a:ext cx="7318248" cy="20738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89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E: Email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3388660" y="3180670"/>
            <a:ext cx="8166292" cy="269308"/>
          </a:xfrm>
        </p:spPr>
        <p:txBody>
          <a:bodyPr lIns="0" tIns="0" bIns="0" anchor="ctr" anchorCtr="0"/>
          <a:lstStyle>
            <a:lvl1pPr marL="0" indent="0">
              <a:buFontTx/>
              <a:buNone/>
              <a:defRPr lang="en-GB" sz="1361" b="1" i="0" kern="1200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Click to add Name</a:t>
            </a:r>
          </a:p>
        </p:txBody>
      </p:sp>
      <p:sp>
        <p:nvSpPr>
          <p:cNvPr id="30" name="Text Placeholder 21"/>
          <p:cNvSpPr>
            <a:spLocks noGrp="1"/>
          </p:cNvSpPr>
          <p:nvPr>
            <p:ph type="body" sz="quarter" idx="27" hasCustomPrompt="1"/>
          </p:nvPr>
        </p:nvSpPr>
        <p:spPr>
          <a:xfrm>
            <a:off x="3388475" y="3489740"/>
            <a:ext cx="8166477" cy="20738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7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1" name="Text Placeholder 21"/>
          <p:cNvSpPr>
            <a:spLocks noGrp="1"/>
          </p:cNvSpPr>
          <p:nvPr>
            <p:ph type="body" sz="quarter" idx="28" hasCustomPrompt="1"/>
          </p:nvPr>
        </p:nvSpPr>
        <p:spPr>
          <a:xfrm>
            <a:off x="3388594" y="3741013"/>
            <a:ext cx="7318248" cy="20738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89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T: Telephone</a:t>
            </a:r>
          </a:p>
        </p:txBody>
      </p:sp>
      <p:sp>
        <p:nvSpPr>
          <p:cNvPr id="32" name="Text Placeholder 21"/>
          <p:cNvSpPr>
            <a:spLocks noGrp="1"/>
          </p:cNvSpPr>
          <p:nvPr>
            <p:ph type="body" sz="quarter" idx="29" hasCustomPrompt="1"/>
          </p:nvPr>
        </p:nvSpPr>
        <p:spPr>
          <a:xfrm>
            <a:off x="3388594" y="4000705"/>
            <a:ext cx="7318248" cy="20738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89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M: Mobile</a:t>
            </a:r>
          </a:p>
        </p:txBody>
      </p:sp>
      <p:sp>
        <p:nvSpPr>
          <p:cNvPr id="33" name="Text Placeholder 21"/>
          <p:cNvSpPr>
            <a:spLocks noGrp="1"/>
          </p:cNvSpPr>
          <p:nvPr>
            <p:ph type="body" sz="quarter" idx="30" hasCustomPrompt="1"/>
          </p:nvPr>
        </p:nvSpPr>
        <p:spPr>
          <a:xfrm>
            <a:off x="3388594" y="4248217"/>
            <a:ext cx="7318248" cy="20738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89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E: Email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3390173" y="4588465"/>
            <a:ext cx="8164779" cy="269308"/>
          </a:xfrm>
        </p:spPr>
        <p:txBody>
          <a:bodyPr lIns="0" tIns="0" bIns="0" anchor="ctr" anchorCtr="0"/>
          <a:lstStyle>
            <a:lvl1pPr marL="0" indent="0">
              <a:buFontTx/>
              <a:buNone/>
              <a:defRPr lang="en-GB" sz="1361" b="1" i="0" kern="1200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Click to add Name</a:t>
            </a:r>
          </a:p>
        </p:txBody>
      </p:sp>
      <p:sp>
        <p:nvSpPr>
          <p:cNvPr id="38" name="Text Placeholder 21"/>
          <p:cNvSpPr>
            <a:spLocks noGrp="1"/>
          </p:cNvSpPr>
          <p:nvPr>
            <p:ph type="body" sz="quarter" idx="32" hasCustomPrompt="1"/>
          </p:nvPr>
        </p:nvSpPr>
        <p:spPr>
          <a:xfrm>
            <a:off x="3389988" y="4897534"/>
            <a:ext cx="8164963" cy="21114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7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9" name="Text Placeholder 21"/>
          <p:cNvSpPr>
            <a:spLocks noGrp="1"/>
          </p:cNvSpPr>
          <p:nvPr>
            <p:ph type="body" sz="quarter" idx="33" hasCustomPrompt="1"/>
          </p:nvPr>
        </p:nvSpPr>
        <p:spPr>
          <a:xfrm>
            <a:off x="3388594" y="5148808"/>
            <a:ext cx="7318248" cy="20738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89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T: Telephone</a:t>
            </a:r>
          </a:p>
        </p:txBody>
      </p:sp>
      <p:sp>
        <p:nvSpPr>
          <p:cNvPr id="40" name="Text Placeholder 21"/>
          <p:cNvSpPr>
            <a:spLocks noGrp="1"/>
          </p:cNvSpPr>
          <p:nvPr>
            <p:ph type="body" sz="quarter" idx="34" hasCustomPrompt="1"/>
          </p:nvPr>
        </p:nvSpPr>
        <p:spPr>
          <a:xfrm>
            <a:off x="3388594" y="5408499"/>
            <a:ext cx="7318248" cy="20738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89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M: Mobile</a:t>
            </a:r>
          </a:p>
        </p:txBody>
      </p:sp>
      <p:sp>
        <p:nvSpPr>
          <p:cNvPr id="41" name="Text Placeholder 21"/>
          <p:cNvSpPr>
            <a:spLocks noGrp="1"/>
          </p:cNvSpPr>
          <p:nvPr>
            <p:ph type="body" sz="quarter" idx="35" hasCustomPrompt="1"/>
          </p:nvPr>
        </p:nvSpPr>
        <p:spPr>
          <a:xfrm>
            <a:off x="3388594" y="5656012"/>
            <a:ext cx="7318248" cy="20738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89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E: Email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9873" y="890300"/>
            <a:ext cx="8249059" cy="239022"/>
          </a:xfrm>
        </p:spPr>
        <p:txBody>
          <a:bodyPr lIns="270000" tIns="0" rIns="144000" bIns="0" anchor="ctr" anchorCtr="0"/>
          <a:lstStyle>
            <a:lvl1pPr marL="0" indent="0">
              <a:buFontTx/>
              <a:buNone/>
              <a:defRPr sz="19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Second level</a:t>
            </a:r>
          </a:p>
        </p:txBody>
      </p:sp>
      <p:sp>
        <p:nvSpPr>
          <p:cNvPr id="29" name="Title 5"/>
          <p:cNvSpPr>
            <a:spLocks noGrp="1"/>
          </p:cNvSpPr>
          <p:nvPr>
            <p:ph type="title" hasCustomPrompt="1"/>
          </p:nvPr>
        </p:nvSpPr>
        <p:spPr>
          <a:xfrm>
            <a:off x="629726" y="453051"/>
            <a:ext cx="8237338" cy="398913"/>
          </a:xfrm>
          <a:prstGeom prst="rect">
            <a:avLst/>
          </a:prstGeom>
        </p:spPr>
        <p:txBody>
          <a:bodyPr vert="horz" lIns="270000" tIns="0" rIns="144000" bIns="0" rtlCol="0" anchor="ctr" anchorCtr="0">
            <a:noAutofit/>
          </a:bodyPr>
          <a:lstStyle>
            <a:lvl1pPr>
              <a:defRPr lang="en-GB" b="0" i="0" dirty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lvl="0" indent="0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Tx/>
            </a:pPr>
            <a:r>
              <a:rPr lang="en-US" dirty="0"/>
              <a:t>Click to add Main Heading</a:t>
            </a:r>
            <a:endParaRPr lang="en-GB" dirty="0"/>
          </a:p>
        </p:txBody>
      </p: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371" y="391903"/>
            <a:ext cx="2441581" cy="104507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GB"/>
              <a:t>(c) Haris Zografakis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92AA5502-A34B-4184-8FF0-B3B54CB943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96303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9874" y="1763562"/>
            <a:ext cx="5279187" cy="437580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6275765" y="1763561"/>
            <a:ext cx="5279187" cy="4375803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r>
              <a:rPr lang="en-GB" dirty="0"/>
              <a:t>Click the icon below to insert 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0915" y="1764186"/>
            <a:ext cx="5278146" cy="4375179"/>
          </a:xfrm>
          <a:noFill/>
        </p:spPr>
        <p:txBody>
          <a:bodyPr tIns="302400"/>
          <a:lstStyle>
            <a:lvl1pPr marL="0" indent="0">
              <a:lnSpc>
                <a:spcPts val="2359"/>
              </a:lnSpc>
              <a:spcAft>
                <a:spcPts val="544"/>
              </a:spcAft>
              <a:buFontTx/>
              <a:buNone/>
              <a:defRPr sz="2177" b="0" baseline="0">
                <a:solidFill>
                  <a:schemeClr val="bg1"/>
                </a:solidFill>
              </a:defRPr>
            </a:lvl1pPr>
            <a:lvl2pPr>
              <a:lnSpc>
                <a:spcPts val="2177"/>
              </a:lnSpc>
              <a:buClr>
                <a:schemeClr val="bg1"/>
              </a:buClr>
              <a:defRPr sz="2177" baseline="0">
                <a:solidFill>
                  <a:schemeClr val="bg1"/>
                </a:solidFill>
              </a:defRPr>
            </a:lvl2pPr>
            <a:lvl3pPr>
              <a:lnSpc>
                <a:spcPts val="1814"/>
              </a:lnSpc>
              <a:buClr>
                <a:schemeClr val="bg1"/>
              </a:buClr>
              <a:defRPr sz="1633" baseline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621741" y="391903"/>
            <a:ext cx="8579706" cy="1045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19873" y="890300"/>
            <a:ext cx="8249059" cy="239022"/>
          </a:xfrm>
        </p:spPr>
        <p:txBody>
          <a:bodyPr lIns="270000" tIns="0" rIns="144000" bIns="0" anchor="ctr" anchorCtr="0"/>
          <a:lstStyle>
            <a:lvl1pPr marL="0" indent="0">
              <a:buFontTx/>
              <a:buNone/>
              <a:defRPr sz="19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Second level</a:t>
            </a:r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29726" y="452533"/>
            <a:ext cx="8237338" cy="398913"/>
          </a:xfrm>
          <a:prstGeom prst="rect">
            <a:avLst/>
          </a:prstGeom>
        </p:spPr>
        <p:txBody>
          <a:bodyPr vert="horz" lIns="270000" tIns="0" rIns="144000" bIns="0" rtlCol="0" anchor="ctr" anchorCtr="0">
            <a:noAutofit/>
          </a:bodyPr>
          <a:lstStyle>
            <a:lvl1pPr>
              <a:defRPr lang="en-GB" b="0" i="0" dirty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lvl="0" indent="0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Tx/>
            </a:pPr>
            <a:r>
              <a:rPr lang="en-US" dirty="0"/>
              <a:t>Click to add Main Heading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371" y="391903"/>
            <a:ext cx="2441581" cy="104507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(c) Haris Zografakis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2AA5502-A34B-4184-8FF0-B3B54CB943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7623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95008" y="1763562"/>
            <a:ext cx="5279187" cy="43762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2" name="Rectangle 1"/>
          <p:cNvSpPr/>
          <p:nvPr/>
        </p:nvSpPr>
        <p:spPr>
          <a:xfrm>
            <a:off x="619874" y="1763562"/>
            <a:ext cx="5279187" cy="43762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19874" y="1763562"/>
            <a:ext cx="5279187" cy="4376245"/>
          </a:xfrm>
          <a:noFill/>
        </p:spPr>
        <p:txBody>
          <a:bodyPr/>
          <a:lstStyle>
            <a:lvl1pPr marL="326592" indent="-326592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b="0" baseline="0">
                <a:solidFill>
                  <a:schemeClr val="tx1"/>
                </a:solidFill>
              </a:defRPr>
            </a:lvl1pPr>
            <a:lvl2pPr marL="653184">
              <a:lnSpc>
                <a:spcPts val="2177"/>
              </a:lnSpc>
              <a:buClr>
                <a:schemeClr val="accent4"/>
              </a:buClr>
              <a:defRPr sz="1814"/>
            </a:lvl2pPr>
            <a:lvl3pPr marL="979776">
              <a:defRPr sz="1633"/>
            </a:lvl3pPr>
            <a:lvl4pPr marL="1306368">
              <a:defRPr sz="1452"/>
            </a:lvl4pPr>
            <a:lvl5pPr marL="1632960"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621741" y="391903"/>
            <a:ext cx="8579706" cy="1045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9873" y="890300"/>
            <a:ext cx="8249059" cy="239022"/>
          </a:xfrm>
        </p:spPr>
        <p:txBody>
          <a:bodyPr lIns="270000" tIns="0" rIns="144000" bIns="0" anchor="ctr" anchorCtr="0"/>
          <a:lstStyle>
            <a:lvl1pPr marL="0" indent="0">
              <a:buFontTx/>
              <a:buNone/>
              <a:defRPr sz="19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Second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23" hasCustomPrompt="1"/>
          </p:nvPr>
        </p:nvSpPr>
        <p:spPr>
          <a:xfrm>
            <a:off x="6295008" y="1763562"/>
            <a:ext cx="5259945" cy="4376245"/>
          </a:xfrm>
          <a:noFill/>
        </p:spPr>
        <p:txBody>
          <a:bodyPr/>
          <a:lstStyle>
            <a:lvl1pPr marL="326592" indent="-326592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b="0">
                <a:solidFill>
                  <a:schemeClr val="tx1"/>
                </a:solidFill>
              </a:defRPr>
            </a:lvl1pPr>
            <a:lvl2pPr marL="653184">
              <a:lnSpc>
                <a:spcPts val="2177"/>
              </a:lnSpc>
              <a:buClr>
                <a:schemeClr val="accent4"/>
              </a:buClr>
              <a:defRPr sz="1814"/>
            </a:lvl2pPr>
            <a:lvl3pPr marL="979776">
              <a:defRPr sz="1633"/>
            </a:lvl3pPr>
            <a:lvl4pPr marL="1306368">
              <a:defRPr sz="1452"/>
            </a:lvl4pPr>
            <a:lvl5pPr marL="1632960"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Title 5"/>
          <p:cNvSpPr>
            <a:spLocks noGrp="1"/>
          </p:cNvSpPr>
          <p:nvPr>
            <p:ph type="title" hasCustomPrompt="1"/>
          </p:nvPr>
        </p:nvSpPr>
        <p:spPr>
          <a:xfrm>
            <a:off x="629726" y="453051"/>
            <a:ext cx="8237338" cy="398913"/>
          </a:xfrm>
          <a:prstGeom prst="rect">
            <a:avLst/>
          </a:prstGeom>
        </p:spPr>
        <p:txBody>
          <a:bodyPr vert="horz" lIns="270000" tIns="0" rIns="144000" bIns="0" rtlCol="0" anchor="ctr" anchorCtr="0">
            <a:noAutofit/>
          </a:bodyPr>
          <a:lstStyle>
            <a:lvl1pPr>
              <a:defRPr lang="en-GB" b="0" i="0" dirty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lvl="0" indent="0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Tx/>
            </a:pPr>
            <a:r>
              <a:rPr lang="en-US" dirty="0"/>
              <a:t>Click to add Main Heading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371" y="391903"/>
            <a:ext cx="2441581" cy="1045073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/>
              <a:t>(c) Haris Zografakis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2AA5502-A34B-4184-8FF0-B3B54CB943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26414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6274495" y="1763562"/>
            <a:ext cx="5279187" cy="43762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2" name="Rectangle 1"/>
          <p:cNvSpPr/>
          <p:nvPr/>
        </p:nvSpPr>
        <p:spPr>
          <a:xfrm>
            <a:off x="619874" y="1763562"/>
            <a:ext cx="5279187" cy="43762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19105" y="1763562"/>
            <a:ext cx="5278674" cy="4376245"/>
          </a:xfrm>
          <a:noFill/>
        </p:spPr>
        <p:txBody>
          <a:bodyPr>
            <a:noAutofit/>
          </a:bodyPr>
          <a:lstStyle>
            <a:lvl1pPr marL="489888" indent="-489888">
              <a:lnSpc>
                <a:spcPts val="1996"/>
              </a:lnSpc>
              <a:buClr>
                <a:schemeClr val="accent4"/>
              </a:buClr>
              <a:buFont typeface="+mj-lt"/>
              <a:buAutoNum type="arabicPeriod"/>
              <a:defRPr sz="1814" b="0" i="0" baseline="0">
                <a:solidFill>
                  <a:schemeClr val="tx1"/>
                </a:solidFill>
              </a:defRPr>
            </a:lvl1pPr>
            <a:lvl2pPr marL="979776" indent="-489888">
              <a:lnSpc>
                <a:spcPts val="1814"/>
              </a:lnSpc>
              <a:buClr>
                <a:schemeClr val="accent4"/>
              </a:buClr>
              <a:buSzPct val="100000"/>
              <a:buFont typeface="+mj-lt"/>
              <a:buAutoNum type="arabicParenR"/>
              <a:defRPr sz="1633" baseline="0"/>
            </a:lvl2pPr>
            <a:lvl3pPr marL="1306368" indent="-326921">
              <a:buFont typeface="+mj-lt"/>
              <a:buAutoNum type="romanLcPeriod"/>
              <a:defRPr sz="1452" baseline="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273213" y="1763562"/>
            <a:ext cx="5278674" cy="4376245"/>
          </a:xfrm>
          <a:noFill/>
        </p:spPr>
        <p:txBody>
          <a:bodyPr>
            <a:noAutofit/>
          </a:bodyPr>
          <a:lstStyle>
            <a:lvl1pPr marL="489888" indent="-489888">
              <a:lnSpc>
                <a:spcPts val="1996"/>
              </a:lnSpc>
              <a:buClr>
                <a:schemeClr val="accent4"/>
              </a:buClr>
              <a:buFont typeface="+mj-lt"/>
              <a:buAutoNum type="arabicPeriod"/>
              <a:defRPr sz="1814" b="0" i="0" baseline="0">
                <a:solidFill>
                  <a:schemeClr val="tx1"/>
                </a:solidFill>
              </a:defRPr>
            </a:lvl1pPr>
            <a:lvl2pPr marL="979776" indent="-489888">
              <a:lnSpc>
                <a:spcPts val="1814"/>
              </a:lnSpc>
              <a:buClr>
                <a:schemeClr val="accent4"/>
              </a:buClr>
              <a:buSzPct val="100000"/>
              <a:buFont typeface="+mj-lt"/>
              <a:buAutoNum type="arabicParenR"/>
              <a:defRPr lang="en-US" sz="1633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368" indent="-326921">
              <a:buFont typeface="+mj-lt"/>
              <a:buAutoNum type="romanLcPeriod"/>
              <a:defRPr sz="1452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1741" y="391903"/>
            <a:ext cx="8579706" cy="1045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19873" y="890300"/>
            <a:ext cx="8249059" cy="239022"/>
          </a:xfrm>
        </p:spPr>
        <p:txBody>
          <a:bodyPr lIns="270000" tIns="0" rIns="144000" bIns="0" anchor="ctr" anchorCtr="0"/>
          <a:lstStyle>
            <a:lvl1pPr marL="0" indent="0">
              <a:buFontTx/>
              <a:buNone/>
              <a:defRPr sz="19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Second level</a:t>
            </a:r>
          </a:p>
        </p:txBody>
      </p:sp>
      <p:sp>
        <p:nvSpPr>
          <p:cNvPr id="16" name="Title 5"/>
          <p:cNvSpPr>
            <a:spLocks noGrp="1"/>
          </p:cNvSpPr>
          <p:nvPr>
            <p:ph type="title" hasCustomPrompt="1"/>
          </p:nvPr>
        </p:nvSpPr>
        <p:spPr>
          <a:xfrm>
            <a:off x="629726" y="453051"/>
            <a:ext cx="8237338" cy="398913"/>
          </a:xfrm>
          <a:prstGeom prst="rect">
            <a:avLst/>
          </a:prstGeom>
        </p:spPr>
        <p:txBody>
          <a:bodyPr vert="horz" lIns="270000" tIns="0" rIns="144000" bIns="0" rtlCol="0" anchor="ctr" anchorCtr="0">
            <a:noAutofit/>
          </a:bodyPr>
          <a:lstStyle>
            <a:lvl1pPr>
              <a:defRPr lang="en-GB" b="0" i="0" dirty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lvl="0" indent="0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Tx/>
            </a:pPr>
            <a:r>
              <a:rPr lang="en-US" dirty="0"/>
              <a:t>Click to add Main Heading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371" y="391903"/>
            <a:ext cx="2441581" cy="104507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(c) Haris Zografakis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2AA5502-A34B-4184-8FF0-B3B54CB943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635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B462C-B968-914D-9CD7-E380092BF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5462A-36FA-604C-B317-EBF91D5B3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9F674F-CD20-4444-B2FE-727CED158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72E93568-5956-3745-B86D-B3805DEC444F}"/>
              </a:ext>
            </a:extLst>
          </p:cNvPr>
          <p:cNvCxnSpPr>
            <a:cxnSpLocks/>
          </p:cNvCxnSpPr>
          <p:nvPr userDrawn="1"/>
        </p:nvCxnSpPr>
        <p:spPr>
          <a:xfrm>
            <a:off x="838200" y="6278387"/>
            <a:ext cx="105156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087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-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76783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685" y="1767066"/>
            <a:ext cx="10705992" cy="45904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4826" y="391903"/>
            <a:ext cx="3284098" cy="900467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128910" y="2098038"/>
            <a:ext cx="5068686" cy="409034"/>
          </a:xfrm>
          <a:solidFill>
            <a:schemeClr val="accent2"/>
          </a:solidFill>
        </p:spPr>
        <p:txBody>
          <a:bodyPr lIns="216000" tIns="0" bIns="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GB" sz="816" b="1" i="0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Click to add DATE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128910" y="2502746"/>
            <a:ext cx="5069826" cy="722956"/>
          </a:xfrm>
          <a:solidFill>
            <a:schemeClr val="accent2"/>
          </a:solidFill>
        </p:spPr>
        <p:txBody>
          <a:bodyPr lIns="216000" tIns="0" bIns="0" anchor="ctr" anchorCtr="0"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Main Heading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1128910" y="3221141"/>
            <a:ext cx="5069826" cy="555898"/>
          </a:xfrm>
          <a:solidFill>
            <a:schemeClr val="accent2"/>
          </a:solidFill>
        </p:spPr>
        <p:txBody>
          <a:bodyPr lIns="216000" tIns="0" bIns="0" anchor="ctr" anchorCtr="0"/>
          <a:lstStyle>
            <a:lvl1pPr marL="0" indent="0">
              <a:buNone/>
              <a:defRPr lang="en-US" sz="1361" b="0" i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Sub Heading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7936109" y="6503121"/>
            <a:ext cx="3370568" cy="195951"/>
          </a:xfrm>
        </p:spPr>
        <p:txBody>
          <a:bodyPr lIns="90000" tIns="0" rIns="90000" bIns="0"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907">
                <a:solidFill>
                  <a:srgbClr val="898989"/>
                </a:solidFill>
              </a:defRPr>
            </a:lvl1pPr>
          </a:lstStyle>
          <a:p>
            <a:pPr lvl="0"/>
            <a:r>
              <a:rPr lang="en-GB" dirty="0"/>
              <a:t>Doc Ref: </a:t>
            </a:r>
          </a:p>
        </p:txBody>
      </p:sp>
    </p:spTree>
    <p:extLst>
      <p:ext uri="{BB962C8B-B14F-4D97-AF65-F5344CB8AC3E}">
        <p14:creationId xmlns:p14="http://schemas.microsoft.com/office/powerpoint/2010/main" val="32038685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867" y="391902"/>
            <a:ext cx="10962264" cy="5780563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97219" y="1747867"/>
            <a:ext cx="5069826" cy="1028744"/>
          </a:xfrm>
        </p:spPr>
        <p:txBody>
          <a:bodyPr lIns="0" tIns="0" rIns="0" bIns="0"/>
          <a:lstStyle>
            <a:lvl1pPr marL="0" indent="0">
              <a:buFontTx/>
              <a:buNone/>
              <a:defRPr sz="1996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996" dirty="0">
                <a:latin typeface="+mj-lt"/>
              </a:rPr>
              <a:t>Click to add Section Divider Title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297219" y="2776611"/>
            <a:ext cx="5069826" cy="816464"/>
          </a:xfrm>
        </p:spPr>
        <p:txBody>
          <a:bodyPr lIns="0" tIns="0" rIns="0" bIns="0"/>
          <a:lstStyle>
            <a:lvl1pPr marL="0" indent="0">
              <a:buFontTx/>
              <a:buNone/>
              <a:defRPr sz="1361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Section Divider Subtitle</a:t>
            </a:r>
          </a:p>
        </p:txBody>
      </p:sp>
    </p:spTree>
    <p:extLst>
      <p:ext uri="{BB962C8B-B14F-4D97-AF65-F5344CB8AC3E}">
        <p14:creationId xmlns:p14="http://schemas.microsoft.com/office/powerpoint/2010/main" val="1141678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-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68" y="391902"/>
            <a:ext cx="10960677" cy="5780563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97219" y="1747867"/>
            <a:ext cx="5069826" cy="1028744"/>
          </a:xfrm>
        </p:spPr>
        <p:txBody>
          <a:bodyPr lIns="0" tIns="0" rIns="0" bIns="0"/>
          <a:lstStyle>
            <a:lvl1pPr marL="0" indent="0">
              <a:buFontTx/>
              <a:buNone/>
              <a:defRPr sz="1996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996" dirty="0">
                <a:latin typeface="+mj-lt"/>
              </a:rPr>
              <a:t>Click to add Section Divider Title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297219" y="2776611"/>
            <a:ext cx="5069826" cy="816464"/>
          </a:xfrm>
        </p:spPr>
        <p:txBody>
          <a:bodyPr lIns="0" tIns="0" rIns="0" bIns="0"/>
          <a:lstStyle>
            <a:lvl1pPr marL="0" indent="0">
              <a:buFontTx/>
              <a:buNone/>
              <a:defRPr sz="1361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Section Divider Subtitle</a:t>
            </a:r>
          </a:p>
        </p:txBody>
      </p:sp>
    </p:spTree>
    <p:extLst>
      <p:ext uri="{BB962C8B-B14F-4D97-AF65-F5344CB8AC3E}">
        <p14:creationId xmlns:p14="http://schemas.microsoft.com/office/powerpoint/2010/main" val="337654308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68" y="391903"/>
            <a:ext cx="10960677" cy="578056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97219" y="1747867"/>
            <a:ext cx="5069826" cy="1028744"/>
          </a:xfrm>
        </p:spPr>
        <p:txBody>
          <a:bodyPr lIns="0" tIns="0" rIns="0" bIns="0"/>
          <a:lstStyle>
            <a:lvl1pPr marL="0" indent="0">
              <a:buFontTx/>
              <a:buNone/>
              <a:defRPr sz="1996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996" dirty="0">
                <a:latin typeface="+mj-lt"/>
              </a:rPr>
              <a:t>Click to add Section Divider Title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297219" y="2776611"/>
            <a:ext cx="5069826" cy="816464"/>
          </a:xfrm>
        </p:spPr>
        <p:txBody>
          <a:bodyPr lIns="0" tIns="0" rIns="0" bIns="0"/>
          <a:lstStyle>
            <a:lvl1pPr marL="0" indent="0">
              <a:buFontTx/>
              <a:buNone/>
              <a:defRPr sz="1361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Section Divider 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172798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68" y="391903"/>
            <a:ext cx="10960677" cy="578056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97219" y="1747867"/>
            <a:ext cx="5069826" cy="1028744"/>
          </a:xfrm>
        </p:spPr>
        <p:txBody>
          <a:bodyPr lIns="0" tIns="0" rIns="0" bIns="0"/>
          <a:lstStyle>
            <a:lvl1pPr marL="0" indent="0">
              <a:buFontTx/>
              <a:buNone/>
              <a:defRPr sz="1996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996" dirty="0">
                <a:latin typeface="+mj-lt"/>
              </a:rPr>
              <a:t>Click to add Section Divider Title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297219" y="2776611"/>
            <a:ext cx="5069826" cy="816464"/>
          </a:xfrm>
        </p:spPr>
        <p:txBody>
          <a:bodyPr lIns="0" tIns="0" rIns="0" bIns="0"/>
          <a:lstStyle>
            <a:lvl1pPr marL="0" indent="0">
              <a:buFontTx/>
              <a:buNone/>
              <a:defRPr sz="1361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Section Divider Subtitle</a:t>
            </a:r>
          </a:p>
        </p:txBody>
      </p:sp>
    </p:spTree>
    <p:extLst>
      <p:ext uri="{BB962C8B-B14F-4D97-AF65-F5344CB8AC3E}">
        <p14:creationId xmlns:p14="http://schemas.microsoft.com/office/powerpoint/2010/main" val="369243481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68" y="391903"/>
            <a:ext cx="10960677" cy="5780561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97219" y="1747867"/>
            <a:ext cx="5069826" cy="1028744"/>
          </a:xfrm>
        </p:spPr>
        <p:txBody>
          <a:bodyPr lIns="0" tIns="0" rIns="0" bIns="0"/>
          <a:lstStyle>
            <a:lvl1pPr marL="0" indent="0">
              <a:buFontTx/>
              <a:buNone/>
              <a:defRPr sz="1996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996" dirty="0">
                <a:latin typeface="+mj-lt"/>
              </a:rPr>
              <a:t>Click to add Section Divider Title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297219" y="2776611"/>
            <a:ext cx="5069826" cy="816464"/>
          </a:xfrm>
        </p:spPr>
        <p:txBody>
          <a:bodyPr lIns="0" tIns="0" rIns="0" bIns="0"/>
          <a:lstStyle>
            <a:lvl1pPr marL="0" indent="0">
              <a:buFontTx/>
              <a:buNone/>
              <a:defRPr sz="1361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Section Divider Subtitle</a:t>
            </a:r>
          </a:p>
        </p:txBody>
      </p:sp>
    </p:spTree>
    <p:extLst>
      <p:ext uri="{BB962C8B-B14F-4D97-AF65-F5344CB8AC3E}">
        <p14:creationId xmlns:p14="http://schemas.microsoft.com/office/powerpoint/2010/main" val="212899225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29726" y="1763562"/>
            <a:ext cx="10944256" cy="43762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1742" y="1763562"/>
            <a:ext cx="10928985" cy="4376245"/>
          </a:xfrm>
          <a:noFill/>
        </p:spPr>
        <p:txBody>
          <a:bodyPr/>
          <a:lstStyle>
            <a:lvl1pPr marL="326592" indent="-326592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lang="en-US" sz="2177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84" indent="-325481">
              <a:lnSpc>
                <a:spcPts val="2177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814" baseline="0"/>
            </a:lvl2pPr>
            <a:lvl3pPr marL="979776" indent="-325481">
              <a:buClr>
                <a:schemeClr val="accent4"/>
              </a:buClr>
              <a:buFont typeface="Arial" panose="020B0604020202020204" pitchFamily="34" charset="0"/>
              <a:buChar char="•"/>
              <a:defRPr sz="1633"/>
            </a:lvl3pPr>
            <a:lvl4pPr marL="1306368" indent="-325481">
              <a:buClr>
                <a:schemeClr val="accent4"/>
              </a:buClr>
              <a:defRPr sz="1452"/>
            </a:lvl4pPr>
            <a:lvl5pPr marL="1632960" indent="-325481">
              <a:buClr>
                <a:schemeClr val="accent4"/>
              </a:buClr>
              <a:buFont typeface="Courier New" panose="02070309020205020404" pitchFamily="49" charset="0"/>
              <a:buChar char="o"/>
              <a:defRPr sz="1361" baseline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Click to add Second level</a:t>
            </a:r>
          </a:p>
          <a:p>
            <a:pPr lvl="2"/>
            <a:r>
              <a:rPr lang="en-US" dirty="0"/>
              <a:t>Click to add Third level</a:t>
            </a:r>
          </a:p>
          <a:p>
            <a:pPr lvl="3"/>
            <a:r>
              <a:rPr lang="en-US" dirty="0"/>
              <a:t>Click to add Fourth level</a:t>
            </a:r>
          </a:p>
          <a:p>
            <a:pPr lvl="4"/>
            <a:r>
              <a:rPr lang="en-US" dirty="0"/>
              <a:t>Click to add Fifth level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621740" y="391903"/>
            <a:ext cx="8579706" cy="1045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9873" y="890300"/>
            <a:ext cx="8247191" cy="239022"/>
          </a:xfrm>
        </p:spPr>
        <p:txBody>
          <a:bodyPr lIns="270000" tIns="0" rIns="144000" bIns="0" anchor="ctr" anchorCtr="0"/>
          <a:lstStyle>
            <a:lvl1pPr marL="0" indent="0">
              <a:buFontTx/>
              <a:buNone/>
              <a:defRPr sz="19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Second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29726" y="453051"/>
            <a:ext cx="8237338" cy="398913"/>
          </a:xfrm>
          <a:prstGeom prst="rect">
            <a:avLst/>
          </a:prstGeom>
        </p:spPr>
        <p:txBody>
          <a:bodyPr vert="horz" lIns="270000" tIns="0" rIns="144000" bIns="0" rtlCol="0" anchor="ctr" anchorCtr="0">
            <a:noAutofit/>
          </a:bodyPr>
          <a:lstStyle>
            <a:lvl1pPr>
              <a:defRPr lang="en-GB" b="0" i="0" dirty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lvl="0" indent="0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Tx/>
            </a:pPr>
            <a:r>
              <a:rPr lang="en-US" dirty="0"/>
              <a:t>Click to add Main Heading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371" y="391903"/>
            <a:ext cx="2441581" cy="1045073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(c) Haris Zografakis</a:t>
            </a:r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2AA5502-A34B-4184-8FF0-B3B54CB943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94715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5768" y="1763562"/>
            <a:ext cx="10939184" cy="43762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9" name="Rectangle 8"/>
          <p:cNvSpPr/>
          <p:nvPr/>
        </p:nvSpPr>
        <p:spPr>
          <a:xfrm>
            <a:off x="621741" y="391903"/>
            <a:ext cx="8579706" cy="1045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9873" y="890300"/>
            <a:ext cx="8249059" cy="239022"/>
          </a:xfrm>
        </p:spPr>
        <p:txBody>
          <a:bodyPr lIns="270000" tIns="0" rIns="144000" bIns="0" anchor="ctr" anchorCtr="0"/>
          <a:lstStyle>
            <a:lvl1pPr marL="0" indent="0">
              <a:buFontTx/>
              <a:buNone/>
              <a:defRPr sz="19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2056438" y="2760966"/>
            <a:ext cx="6239786" cy="1257416"/>
          </a:xfrm>
        </p:spPr>
        <p:txBody>
          <a:bodyPr lIns="0" tIns="0" rIns="0" bIns="0"/>
          <a:lstStyle>
            <a:lvl1pPr marL="0" indent="0">
              <a:lnSpc>
                <a:spcPts val="2540"/>
              </a:lnSpc>
              <a:spcBef>
                <a:spcPts val="907"/>
              </a:spcBef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Quote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056438" y="4018382"/>
            <a:ext cx="6239786" cy="634239"/>
          </a:xfrm>
        </p:spPr>
        <p:txBody>
          <a:bodyPr lIns="0" tIns="0" rIns="0" bIns="0"/>
          <a:lstStyle>
            <a:lvl1pPr marL="0" indent="0">
              <a:lnSpc>
                <a:spcPts val="2540"/>
              </a:lnSpc>
              <a:spcBef>
                <a:spcPts val="907"/>
              </a:spcBef>
              <a:buFontTx/>
              <a:buNone/>
              <a:defRPr sz="163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Quote source</a:t>
            </a:r>
          </a:p>
        </p:txBody>
      </p:sp>
      <p:sp>
        <p:nvSpPr>
          <p:cNvPr id="13" name="Title 5"/>
          <p:cNvSpPr>
            <a:spLocks noGrp="1"/>
          </p:cNvSpPr>
          <p:nvPr>
            <p:ph type="title" hasCustomPrompt="1"/>
          </p:nvPr>
        </p:nvSpPr>
        <p:spPr>
          <a:xfrm>
            <a:off x="629726" y="453051"/>
            <a:ext cx="8237338" cy="398913"/>
          </a:xfrm>
          <a:prstGeom prst="rect">
            <a:avLst/>
          </a:prstGeom>
        </p:spPr>
        <p:txBody>
          <a:bodyPr vert="horz" lIns="270000" tIns="0" rIns="144000" bIns="0" rtlCol="0" anchor="ctr" anchorCtr="0">
            <a:noAutofit/>
          </a:bodyPr>
          <a:lstStyle>
            <a:lvl1pPr>
              <a:defRPr lang="en-GB" b="0" i="0" dirty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lvl="0" indent="0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Tx/>
            </a:pPr>
            <a:r>
              <a:rPr lang="en-US" dirty="0"/>
              <a:t>Click to add Main Heading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371" y="391903"/>
            <a:ext cx="2441581" cy="104507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(c) Haris Zografakis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2AA5502-A34B-4184-8FF0-B3B54CB943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57867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har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70220" y="1771386"/>
            <a:ext cx="3484732" cy="43762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19873" y="1771386"/>
            <a:ext cx="7037838" cy="437624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621741" y="391903"/>
            <a:ext cx="8579706" cy="1045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19873" y="890300"/>
            <a:ext cx="8249059" cy="239022"/>
          </a:xfrm>
        </p:spPr>
        <p:txBody>
          <a:bodyPr lIns="270000" tIns="0" rIns="144000" bIns="0" anchor="ctr" anchorCtr="0"/>
          <a:lstStyle>
            <a:lvl1pPr marL="0" indent="0">
              <a:buFontTx/>
              <a:buNone/>
              <a:defRPr sz="19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072387" y="1771386"/>
            <a:ext cx="3489354" cy="4376245"/>
          </a:xfrm>
          <a:noFill/>
        </p:spPr>
        <p:txBody>
          <a:bodyPr/>
          <a:lstStyle>
            <a:lvl1pPr marL="0" indent="0">
              <a:lnSpc>
                <a:spcPts val="1996"/>
              </a:lnSpc>
              <a:buFontTx/>
              <a:buNone/>
              <a:defRPr sz="16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sz="1633" dirty="0"/>
              <a:t>Click to add Chart Sub text</a:t>
            </a:r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29726" y="453051"/>
            <a:ext cx="8237338" cy="398913"/>
          </a:xfrm>
          <a:prstGeom prst="rect">
            <a:avLst/>
          </a:prstGeom>
        </p:spPr>
        <p:txBody>
          <a:bodyPr vert="horz" lIns="270000" tIns="0" rIns="144000" bIns="0" rtlCol="0" anchor="ctr" anchorCtr="0">
            <a:noAutofit/>
          </a:bodyPr>
          <a:lstStyle>
            <a:lvl1pPr>
              <a:defRPr lang="en-GB" b="0" i="0" dirty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lvl="0" indent="0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Tx/>
            </a:pPr>
            <a:r>
              <a:rPr lang="en-US" dirty="0"/>
              <a:t>Click to add Main Heading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371" y="391903"/>
            <a:ext cx="2441581" cy="1045073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(c) Haris Zografakis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2AA5502-A34B-4184-8FF0-B3B54CB943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994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B8B8D3C4-2DBE-2C4B-97BB-C27759C82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EC1C50FB-A29D-A949-834F-EB7CDB063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99797"/>
            <a:ext cx="3240000" cy="823912"/>
          </a:xfrm>
        </p:spPr>
        <p:txBody>
          <a:bodyPr tIns="90000" bIns="90000" anchor="t">
            <a:normAutofit/>
          </a:bodyPr>
          <a:lstStyle>
            <a:lvl1pPr marL="0" indent="0">
              <a:buNone/>
              <a:defRPr sz="2200" b="0" i="0">
                <a:latin typeface="Montserrat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A71BFB65-46FA-8B47-84BB-6F94941AB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41294"/>
            <a:ext cx="3240000" cy="3240000"/>
          </a:xfrm>
        </p:spPr>
        <p:txBody>
          <a:bodyPr tIns="90000" bIns="9000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97AA4159-6561-E94C-88E0-B4FCA417CA5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125959" y="1999797"/>
            <a:ext cx="3240000" cy="823912"/>
          </a:xfrm>
        </p:spPr>
        <p:txBody>
          <a:bodyPr tIns="90000" bIns="90000" anchor="t">
            <a:normAutofit/>
          </a:bodyPr>
          <a:lstStyle>
            <a:lvl1pPr marL="0" indent="0">
              <a:buNone/>
              <a:defRPr sz="2200" b="0" i="0">
                <a:latin typeface="Montserrat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E193949E-A552-CE4F-B531-3D4D83ACB6A7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125959" y="2841294"/>
            <a:ext cx="3240000" cy="3240000"/>
          </a:xfrm>
        </p:spPr>
        <p:txBody>
          <a:bodyPr tIns="90000" bIns="9000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4E14046F-CC91-E54B-979F-86B6B2D08E3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482873" y="1999797"/>
            <a:ext cx="3240000" cy="823912"/>
          </a:xfrm>
        </p:spPr>
        <p:txBody>
          <a:bodyPr tIns="90000" bIns="90000" anchor="t">
            <a:normAutofit/>
          </a:bodyPr>
          <a:lstStyle>
            <a:lvl1pPr marL="0" indent="0">
              <a:buNone/>
              <a:defRPr sz="2200" b="0" i="0">
                <a:latin typeface="Montserrat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1D78F04B-A41E-104C-8B3F-6E04C77B117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482873" y="2841294"/>
            <a:ext cx="3240000" cy="3240000"/>
          </a:xfrm>
        </p:spPr>
        <p:txBody>
          <a:bodyPr tIns="90000" bIns="9000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3" name="Straight Connector 6">
            <a:extLst>
              <a:ext uri="{FF2B5EF4-FFF2-40B4-BE49-F238E27FC236}">
                <a16:creationId xmlns:a16="http://schemas.microsoft.com/office/drawing/2014/main" id="{24598FF3-7C26-7047-95AC-D2335036EBA9}"/>
              </a:ext>
            </a:extLst>
          </p:cNvPr>
          <p:cNvCxnSpPr>
            <a:cxnSpLocks/>
          </p:cNvCxnSpPr>
          <p:nvPr userDrawn="1"/>
        </p:nvCxnSpPr>
        <p:spPr>
          <a:xfrm>
            <a:off x="838200" y="6278387"/>
            <a:ext cx="105156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0744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55936" y="1782301"/>
            <a:ext cx="3499016" cy="43762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19873" y="1771386"/>
            <a:ext cx="7046493" cy="437624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621741" y="391903"/>
            <a:ext cx="8579706" cy="1045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19873" y="890300"/>
            <a:ext cx="8249059" cy="239022"/>
          </a:xfrm>
        </p:spPr>
        <p:txBody>
          <a:bodyPr lIns="270000" tIns="0" rIns="144000" bIns="0" anchor="ctr" anchorCtr="0"/>
          <a:lstStyle>
            <a:lvl1pPr marL="0" indent="0">
              <a:buFontTx/>
              <a:buNone/>
              <a:defRPr sz="19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Second level</a:t>
            </a:r>
          </a:p>
        </p:txBody>
      </p:sp>
      <p:sp>
        <p:nvSpPr>
          <p:cNvPr id="16" name="Title 5"/>
          <p:cNvSpPr>
            <a:spLocks noGrp="1"/>
          </p:cNvSpPr>
          <p:nvPr>
            <p:ph type="title" hasCustomPrompt="1"/>
          </p:nvPr>
        </p:nvSpPr>
        <p:spPr>
          <a:xfrm>
            <a:off x="629726" y="453051"/>
            <a:ext cx="8237338" cy="398913"/>
          </a:xfrm>
          <a:prstGeom prst="rect">
            <a:avLst/>
          </a:prstGeom>
        </p:spPr>
        <p:txBody>
          <a:bodyPr vert="horz" lIns="270000" tIns="0" rIns="144000" bIns="0" rtlCol="0" anchor="ctr" anchorCtr="0">
            <a:noAutofit/>
          </a:bodyPr>
          <a:lstStyle>
            <a:lvl1pPr>
              <a:defRPr lang="en-GB" b="0" i="0" dirty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lvl="0" indent="0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Tx/>
            </a:pPr>
            <a:r>
              <a:rPr lang="en-US" dirty="0"/>
              <a:t>Click to add Main Heading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371" y="391903"/>
            <a:ext cx="2441581" cy="104507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(c) Haris Zografakis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2AA5502-A34B-4184-8FF0-B3B54CB9436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8055590" y="1771386"/>
            <a:ext cx="3499204" cy="438670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7306826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1742" y="1763562"/>
            <a:ext cx="10933211" cy="43762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7" name="Rectangle 6"/>
          <p:cNvSpPr/>
          <p:nvPr/>
        </p:nvSpPr>
        <p:spPr>
          <a:xfrm>
            <a:off x="621741" y="391903"/>
            <a:ext cx="8579706" cy="1045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9873" y="890300"/>
            <a:ext cx="8249059" cy="239022"/>
          </a:xfrm>
        </p:spPr>
        <p:txBody>
          <a:bodyPr lIns="270000" tIns="0" rIns="144000" bIns="0" anchor="ctr" anchorCtr="0"/>
          <a:lstStyle>
            <a:lvl1pPr marL="0" indent="0">
              <a:buFontTx/>
              <a:buNone/>
              <a:defRPr sz="19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Second level</a:t>
            </a:r>
          </a:p>
        </p:txBody>
      </p:sp>
      <p:sp>
        <p:nvSpPr>
          <p:cNvPr id="13" name="Title 5"/>
          <p:cNvSpPr>
            <a:spLocks noGrp="1"/>
          </p:cNvSpPr>
          <p:nvPr>
            <p:ph type="title" hasCustomPrompt="1"/>
          </p:nvPr>
        </p:nvSpPr>
        <p:spPr>
          <a:xfrm>
            <a:off x="629726" y="453051"/>
            <a:ext cx="8237338" cy="398913"/>
          </a:xfrm>
          <a:prstGeom prst="rect">
            <a:avLst/>
          </a:prstGeom>
        </p:spPr>
        <p:txBody>
          <a:bodyPr vert="horz" lIns="270000" tIns="0" rIns="144000" bIns="0" rtlCol="0" anchor="ctr" anchorCtr="0">
            <a:noAutofit/>
          </a:bodyPr>
          <a:lstStyle>
            <a:lvl1pPr>
              <a:defRPr lang="en-GB" b="0" i="0" dirty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lvl="0" indent="0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Tx/>
            </a:pPr>
            <a:r>
              <a:rPr lang="en-US" dirty="0"/>
              <a:t>Click to add Main Heading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371" y="391903"/>
            <a:ext cx="2441581" cy="104507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(c) Haris Zografakis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2AA5502-A34B-4184-8FF0-B3B54CB943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54483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 Layout: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621741" y="391903"/>
            <a:ext cx="8579706" cy="1045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21741" y="1762683"/>
            <a:ext cx="2422022" cy="108753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907" baseline="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1741" y="3180670"/>
            <a:ext cx="2422022" cy="108753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907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21741" y="4607849"/>
            <a:ext cx="2422022" cy="108753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907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3388778" y="1762683"/>
            <a:ext cx="8166174" cy="269308"/>
          </a:xfrm>
        </p:spPr>
        <p:txBody>
          <a:bodyPr lIns="0" tIns="0" bIns="0" anchor="ctr" anchorCtr="0"/>
          <a:lstStyle>
            <a:lvl1pPr marL="0" indent="0">
              <a:buFontTx/>
              <a:buNone/>
              <a:defRPr lang="en-GB" sz="1361" b="1" i="0" kern="1200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Click to add Name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2" hasCustomPrompt="1"/>
          </p:nvPr>
        </p:nvSpPr>
        <p:spPr>
          <a:xfrm>
            <a:off x="3388594" y="2070853"/>
            <a:ext cx="8166359" cy="196957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7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23" hasCustomPrompt="1"/>
          </p:nvPr>
        </p:nvSpPr>
        <p:spPr>
          <a:xfrm>
            <a:off x="3388594" y="2322125"/>
            <a:ext cx="7318248" cy="20738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89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T: Telephone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24" hasCustomPrompt="1"/>
          </p:nvPr>
        </p:nvSpPr>
        <p:spPr>
          <a:xfrm>
            <a:off x="3388594" y="2581817"/>
            <a:ext cx="7318248" cy="20738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89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M: Mobile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25" hasCustomPrompt="1"/>
          </p:nvPr>
        </p:nvSpPr>
        <p:spPr>
          <a:xfrm>
            <a:off x="3388594" y="2829330"/>
            <a:ext cx="7318248" cy="20738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89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E: Email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3388660" y="3180670"/>
            <a:ext cx="8166292" cy="269308"/>
          </a:xfrm>
        </p:spPr>
        <p:txBody>
          <a:bodyPr lIns="0" tIns="0" bIns="0" anchor="ctr" anchorCtr="0"/>
          <a:lstStyle>
            <a:lvl1pPr marL="0" indent="0">
              <a:buFontTx/>
              <a:buNone/>
              <a:defRPr lang="en-GB" sz="1361" b="1" i="0" kern="1200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Click to add Name</a:t>
            </a:r>
          </a:p>
        </p:txBody>
      </p:sp>
      <p:sp>
        <p:nvSpPr>
          <p:cNvPr id="30" name="Text Placeholder 21"/>
          <p:cNvSpPr>
            <a:spLocks noGrp="1"/>
          </p:cNvSpPr>
          <p:nvPr>
            <p:ph type="body" sz="quarter" idx="27" hasCustomPrompt="1"/>
          </p:nvPr>
        </p:nvSpPr>
        <p:spPr>
          <a:xfrm>
            <a:off x="3388475" y="3489740"/>
            <a:ext cx="8166477" cy="20738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7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1" name="Text Placeholder 21"/>
          <p:cNvSpPr>
            <a:spLocks noGrp="1"/>
          </p:cNvSpPr>
          <p:nvPr>
            <p:ph type="body" sz="quarter" idx="28" hasCustomPrompt="1"/>
          </p:nvPr>
        </p:nvSpPr>
        <p:spPr>
          <a:xfrm>
            <a:off x="3388594" y="3741013"/>
            <a:ext cx="7318248" cy="20738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89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T: Telephone</a:t>
            </a:r>
          </a:p>
        </p:txBody>
      </p:sp>
      <p:sp>
        <p:nvSpPr>
          <p:cNvPr id="32" name="Text Placeholder 21"/>
          <p:cNvSpPr>
            <a:spLocks noGrp="1"/>
          </p:cNvSpPr>
          <p:nvPr>
            <p:ph type="body" sz="quarter" idx="29" hasCustomPrompt="1"/>
          </p:nvPr>
        </p:nvSpPr>
        <p:spPr>
          <a:xfrm>
            <a:off x="3388594" y="4000705"/>
            <a:ext cx="7318248" cy="20738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89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M: Mobile</a:t>
            </a:r>
          </a:p>
        </p:txBody>
      </p:sp>
      <p:sp>
        <p:nvSpPr>
          <p:cNvPr id="33" name="Text Placeholder 21"/>
          <p:cNvSpPr>
            <a:spLocks noGrp="1"/>
          </p:cNvSpPr>
          <p:nvPr>
            <p:ph type="body" sz="quarter" idx="30" hasCustomPrompt="1"/>
          </p:nvPr>
        </p:nvSpPr>
        <p:spPr>
          <a:xfrm>
            <a:off x="3388594" y="4248217"/>
            <a:ext cx="7318248" cy="20738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89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E: Email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3390173" y="4588465"/>
            <a:ext cx="8164779" cy="269308"/>
          </a:xfrm>
        </p:spPr>
        <p:txBody>
          <a:bodyPr lIns="0" tIns="0" bIns="0" anchor="ctr" anchorCtr="0"/>
          <a:lstStyle>
            <a:lvl1pPr marL="0" indent="0">
              <a:buFontTx/>
              <a:buNone/>
              <a:defRPr lang="en-GB" sz="1361" b="1" i="0" kern="1200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Click to add Name</a:t>
            </a:r>
          </a:p>
        </p:txBody>
      </p:sp>
      <p:sp>
        <p:nvSpPr>
          <p:cNvPr id="38" name="Text Placeholder 21"/>
          <p:cNvSpPr>
            <a:spLocks noGrp="1"/>
          </p:cNvSpPr>
          <p:nvPr>
            <p:ph type="body" sz="quarter" idx="32" hasCustomPrompt="1"/>
          </p:nvPr>
        </p:nvSpPr>
        <p:spPr>
          <a:xfrm>
            <a:off x="3389988" y="4897534"/>
            <a:ext cx="8164963" cy="21114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7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9" name="Text Placeholder 21"/>
          <p:cNvSpPr>
            <a:spLocks noGrp="1"/>
          </p:cNvSpPr>
          <p:nvPr>
            <p:ph type="body" sz="quarter" idx="33" hasCustomPrompt="1"/>
          </p:nvPr>
        </p:nvSpPr>
        <p:spPr>
          <a:xfrm>
            <a:off x="3388594" y="5148808"/>
            <a:ext cx="7318248" cy="20738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89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T: Telephone</a:t>
            </a:r>
          </a:p>
        </p:txBody>
      </p:sp>
      <p:sp>
        <p:nvSpPr>
          <p:cNvPr id="40" name="Text Placeholder 21"/>
          <p:cNvSpPr>
            <a:spLocks noGrp="1"/>
          </p:cNvSpPr>
          <p:nvPr>
            <p:ph type="body" sz="quarter" idx="34" hasCustomPrompt="1"/>
          </p:nvPr>
        </p:nvSpPr>
        <p:spPr>
          <a:xfrm>
            <a:off x="3388594" y="5408499"/>
            <a:ext cx="7318248" cy="20738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89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M: Mobile</a:t>
            </a:r>
          </a:p>
        </p:txBody>
      </p:sp>
      <p:sp>
        <p:nvSpPr>
          <p:cNvPr id="41" name="Text Placeholder 21"/>
          <p:cNvSpPr>
            <a:spLocks noGrp="1"/>
          </p:cNvSpPr>
          <p:nvPr>
            <p:ph type="body" sz="quarter" idx="35" hasCustomPrompt="1"/>
          </p:nvPr>
        </p:nvSpPr>
        <p:spPr>
          <a:xfrm>
            <a:off x="3388594" y="5656012"/>
            <a:ext cx="7318248" cy="20738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89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E: Email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9873" y="890300"/>
            <a:ext cx="8249059" cy="239022"/>
          </a:xfrm>
        </p:spPr>
        <p:txBody>
          <a:bodyPr lIns="270000" tIns="0" rIns="144000" bIns="0" anchor="ctr" anchorCtr="0"/>
          <a:lstStyle>
            <a:lvl1pPr marL="0" indent="0">
              <a:buFontTx/>
              <a:buNone/>
              <a:defRPr sz="19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Second level</a:t>
            </a:r>
          </a:p>
        </p:txBody>
      </p:sp>
      <p:sp>
        <p:nvSpPr>
          <p:cNvPr id="29" name="Title 5"/>
          <p:cNvSpPr>
            <a:spLocks noGrp="1"/>
          </p:cNvSpPr>
          <p:nvPr>
            <p:ph type="title" hasCustomPrompt="1"/>
          </p:nvPr>
        </p:nvSpPr>
        <p:spPr>
          <a:xfrm>
            <a:off x="629726" y="453051"/>
            <a:ext cx="8237338" cy="398913"/>
          </a:xfrm>
          <a:prstGeom prst="rect">
            <a:avLst/>
          </a:prstGeom>
        </p:spPr>
        <p:txBody>
          <a:bodyPr vert="horz" lIns="270000" tIns="0" rIns="144000" bIns="0" rtlCol="0" anchor="ctr" anchorCtr="0">
            <a:noAutofit/>
          </a:bodyPr>
          <a:lstStyle>
            <a:lvl1pPr>
              <a:defRPr lang="en-GB" b="0" i="0" dirty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lvl="0" indent="0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Tx/>
            </a:pPr>
            <a:r>
              <a:rPr lang="en-US" dirty="0"/>
              <a:t>Click to add Main Heading</a:t>
            </a:r>
            <a:endParaRPr lang="en-GB" dirty="0"/>
          </a:p>
        </p:txBody>
      </p: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371" y="391903"/>
            <a:ext cx="2441581" cy="104507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GB"/>
              <a:t>(c) Haris Zografakis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92AA5502-A34B-4184-8FF0-B3B54CB943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82826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9874" y="1763562"/>
            <a:ext cx="5279187" cy="437580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6275765" y="1763561"/>
            <a:ext cx="5279187" cy="4375803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r>
              <a:rPr lang="en-GB" dirty="0"/>
              <a:t>Click the icon below to insert 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0915" y="1764186"/>
            <a:ext cx="5278146" cy="4375179"/>
          </a:xfrm>
          <a:noFill/>
        </p:spPr>
        <p:txBody>
          <a:bodyPr tIns="302400"/>
          <a:lstStyle>
            <a:lvl1pPr marL="0" indent="0">
              <a:lnSpc>
                <a:spcPts val="2359"/>
              </a:lnSpc>
              <a:spcAft>
                <a:spcPts val="544"/>
              </a:spcAft>
              <a:buFontTx/>
              <a:buNone/>
              <a:defRPr sz="2177" b="0" baseline="0">
                <a:solidFill>
                  <a:schemeClr val="bg1"/>
                </a:solidFill>
              </a:defRPr>
            </a:lvl1pPr>
            <a:lvl2pPr>
              <a:lnSpc>
                <a:spcPts val="2177"/>
              </a:lnSpc>
              <a:buClr>
                <a:schemeClr val="bg1"/>
              </a:buClr>
              <a:defRPr sz="2177" baseline="0">
                <a:solidFill>
                  <a:schemeClr val="bg1"/>
                </a:solidFill>
              </a:defRPr>
            </a:lvl2pPr>
            <a:lvl3pPr>
              <a:lnSpc>
                <a:spcPts val="1814"/>
              </a:lnSpc>
              <a:buClr>
                <a:schemeClr val="bg1"/>
              </a:buClr>
              <a:defRPr sz="1633" baseline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621741" y="391903"/>
            <a:ext cx="8579706" cy="1045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19873" y="890300"/>
            <a:ext cx="8249059" cy="239022"/>
          </a:xfrm>
        </p:spPr>
        <p:txBody>
          <a:bodyPr lIns="270000" tIns="0" rIns="144000" bIns="0" anchor="ctr" anchorCtr="0"/>
          <a:lstStyle>
            <a:lvl1pPr marL="0" indent="0">
              <a:buFontTx/>
              <a:buNone/>
              <a:defRPr sz="19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Second level</a:t>
            </a:r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29726" y="452533"/>
            <a:ext cx="8237338" cy="398913"/>
          </a:xfrm>
          <a:prstGeom prst="rect">
            <a:avLst/>
          </a:prstGeom>
        </p:spPr>
        <p:txBody>
          <a:bodyPr vert="horz" lIns="270000" tIns="0" rIns="144000" bIns="0" rtlCol="0" anchor="ctr" anchorCtr="0">
            <a:noAutofit/>
          </a:bodyPr>
          <a:lstStyle>
            <a:lvl1pPr>
              <a:defRPr lang="en-GB" b="0" i="0" dirty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lvl="0" indent="0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Tx/>
            </a:pPr>
            <a:r>
              <a:rPr lang="en-US" dirty="0"/>
              <a:t>Click to add Main Heading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371" y="391903"/>
            <a:ext cx="2441581" cy="104507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(c) Haris Zografakis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2AA5502-A34B-4184-8FF0-B3B54CB943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19696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95008" y="1763562"/>
            <a:ext cx="5279187" cy="43762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2" name="Rectangle 1"/>
          <p:cNvSpPr/>
          <p:nvPr/>
        </p:nvSpPr>
        <p:spPr>
          <a:xfrm>
            <a:off x="619874" y="1763562"/>
            <a:ext cx="5279187" cy="43762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19874" y="1763562"/>
            <a:ext cx="5279187" cy="4376245"/>
          </a:xfrm>
          <a:noFill/>
        </p:spPr>
        <p:txBody>
          <a:bodyPr/>
          <a:lstStyle>
            <a:lvl1pPr marL="326592" indent="-326592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b="0" baseline="0">
                <a:solidFill>
                  <a:schemeClr val="tx1"/>
                </a:solidFill>
              </a:defRPr>
            </a:lvl1pPr>
            <a:lvl2pPr marL="653184">
              <a:lnSpc>
                <a:spcPts val="2177"/>
              </a:lnSpc>
              <a:buClr>
                <a:schemeClr val="accent4"/>
              </a:buClr>
              <a:defRPr sz="1814"/>
            </a:lvl2pPr>
            <a:lvl3pPr marL="979776">
              <a:defRPr sz="1633"/>
            </a:lvl3pPr>
            <a:lvl4pPr marL="1306368">
              <a:defRPr sz="1452"/>
            </a:lvl4pPr>
            <a:lvl5pPr marL="1632960"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621741" y="391903"/>
            <a:ext cx="8579706" cy="1045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9873" y="890300"/>
            <a:ext cx="8249059" cy="239022"/>
          </a:xfrm>
        </p:spPr>
        <p:txBody>
          <a:bodyPr lIns="270000" tIns="0" rIns="144000" bIns="0" anchor="ctr" anchorCtr="0"/>
          <a:lstStyle>
            <a:lvl1pPr marL="0" indent="0">
              <a:buFontTx/>
              <a:buNone/>
              <a:defRPr sz="19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Second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23" hasCustomPrompt="1"/>
          </p:nvPr>
        </p:nvSpPr>
        <p:spPr>
          <a:xfrm>
            <a:off x="6295008" y="1763562"/>
            <a:ext cx="5259945" cy="4376245"/>
          </a:xfrm>
          <a:noFill/>
        </p:spPr>
        <p:txBody>
          <a:bodyPr/>
          <a:lstStyle>
            <a:lvl1pPr marL="326592" indent="-326592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b="0">
                <a:solidFill>
                  <a:schemeClr val="tx1"/>
                </a:solidFill>
              </a:defRPr>
            </a:lvl1pPr>
            <a:lvl2pPr marL="653184">
              <a:lnSpc>
                <a:spcPts val="2177"/>
              </a:lnSpc>
              <a:buClr>
                <a:schemeClr val="accent4"/>
              </a:buClr>
              <a:defRPr sz="1814"/>
            </a:lvl2pPr>
            <a:lvl3pPr marL="979776">
              <a:defRPr sz="1633"/>
            </a:lvl3pPr>
            <a:lvl4pPr marL="1306368">
              <a:defRPr sz="1452"/>
            </a:lvl4pPr>
            <a:lvl5pPr marL="1632960"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Title 5"/>
          <p:cNvSpPr>
            <a:spLocks noGrp="1"/>
          </p:cNvSpPr>
          <p:nvPr>
            <p:ph type="title" hasCustomPrompt="1"/>
          </p:nvPr>
        </p:nvSpPr>
        <p:spPr>
          <a:xfrm>
            <a:off x="629726" y="453051"/>
            <a:ext cx="8237338" cy="398913"/>
          </a:xfrm>
          <a:prstGeom prst="rect">
            <a:avLst/>
          </a:prstGeom>
        </p:spPr>
        <p:txBody>
          <a:bodyPr vert="horz" lIns="270000" tIns="0" rIns="144000" bIns="0" rtlCol="0" anchor="ctr" anchorCtr="0">
            <a:noAutofit/>
          </a:bodyPr>
          <a:lstStyle>
            <a:lvl1pPr>
              <a:defRPr lang="en-GB" b="0" i="0" dirty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lvl="0" indent="0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Tx/>
            </a:pPr>
            <a:r>
              <a:rPr lang="en-US" dirty="0"/>
              <a:t>Click to add Main Heading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371" y="391903"/>
            <a:ext cx="2441581" cy="1045073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/>
              <a:t>(c) Haris Zografakis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2AA5502-A34B-4184-8FF0-B3B54CB943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29065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6274495" y="1763562"/>
            <a:ext cx="5279187" cy="43762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2" name="Rectangle 1"/>
          <p:cNvSpPr/>
          <p:nvPr/>
        </p:nvSpPr>
        <p:spPr>
          <a:xfrm>
            <a:off x="619874" y="1763562"/>
            <a:ext cx="5279187" cy="43762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19105" y="1763562"/>
            <a:ext cx="5278674" cy="4376245"/>
          </a:xfrm>
          <a:noFill/>
        </p:spPr>
        <p:txBody>
          <a:bodyPr>
            <a:noAutofit/>
          </a:bodyPr>
          <a:lstStyle>
            <a:lvl1pPr marL="489888" indent="-489888">
              <a:lnSpc>
                <a:spcPts val="1996"/>
              </a:lnSpc>
              <a:buClr>
                <a:schemeClr val="accent4"/>
              </a:buClr>
              <a:buFont typeface="+mj-lt"/>
              <a:buAutoNum type="arabicPeriod"/>
              <a:defRPr sz="1814" b="0" i="0" baseline="0">
                <a:solidFill>
                  <a:schemeClr val="tx1"/>
                </a:solidFill>
              </a:defRPr>
            </a:lvl1pPr>
            <a:lvl2pPr marL="979776" indent="-489888">
              <a:lnSpc>
                <a:spcPts val="1814"/>
              </a:lnSpc>
              <a:buClr>
                <a:schemeClr val="accent4"/>
              </a:buClr>
              <a:buSzPct val="100000"/>
              <a:buFont typeface="+mj-lt"/>
              <a:buAutoNum type="arabicParenR"/>
              <a:defRPr sz="1633" baseline="0"/>
            </a:lvl2pPr>
            <a:lvl3pPr marL="1306368" indent="-326921">
              <a:buFont typeface="+mj-lt"/>
              <a:buAutoNum type="romanLcPeriod"/>
              <a:defRPr sz="1452" baseline="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273213" y="1763562"/>
            <a:ext cx="5278674" cy="4376245"/>
          </a:xfrm>
          <a:noFill/>
        </p:spPr>
        <p:txBody>
          <a:bodyPr>
            <a:noAutofit/>
          </a:bodyPr>
          <a:lstStyle>
            <a:lvl1pPr marL="489888" indent="-489888">
              <a:lnSpc>
                <a:spcPts val="1996"/>
              </a:lnSpc>
              <a:buClr>
                <a:schemeClr val="accent4"/>
              </a:buClr>
              <a:buFont typeface="+mj-lt"/>
              <a:buAutoNum type="arabicPeriod"/>
              <a:defRPr sz="1814" b="0" i="0" baseline="0">
                <a:solidFill>
                  <a:schemeClr val="tx1"/>
                </a:solidFill>
              </a:defRPr>
            </a:lvl1pPr>
            <a:lvl2pPr marL="979776" indent="-489888">
              <a:lnSpc>
                <a:spcPts val="1814"/>
              </a:lnSpc>
              <a:buClr>
                <a:schemeClr val="accent4"/>
              </a:buClr>
              <a:buSzPct val="100000"/>
              <a:buFont typeface="+mj-lt"/>
              <a:buAutoNum type="arabicParenR"/>
              <a:defRPr lang="en-US" sz="1633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368" indent="-326921">
              <a:buFont typeface="+mj-lt"/>
              <a:buAutoNum type="romanLcPeriod"/>
              <a:defRPr sz="1452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1741" y="391903"/>
            <a:ext cx="8579706" cy="1045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19873" y="890300"/>
            <a:ext cx="8249059" cy="239022"/>
          </a:xfrm>
        </p:spPr>
        <p:txBody>
          <a:bodyPr lIns="270000" tIns="0" rIns="144000" bIns="0" anchor="ctr" anchorCtr="0"/>
          <a:lstStyle>
            <a:lvl1pPr marL="0" indent="0">
              <a:buFontTx/>
              <a:buNone/>
              <a:defRPr sz="19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Second level</a:t>
            </a:r>
          </a:p>
        </p:txBody>
      </p:sp>
      <p:sp>
        <p:nvSpPr>
          <p:cNvPr id="16" name="Title 5"/>
          <p:cNvSpPr>
            <a:spLocks noGrp="1"/>
          </p:cNvSpPr>
          <p:nvPr>
            <p:ph type="title" hasCustomPrompt="1"/>
          </p:nvPr>
        </p:nvSpPr>
        <p:spPr>
          <a:xfrm>
            <a:off x="629726" y="453051"/>
            <a:ext cx="8237338" cy="398913"/>
          </a:xfrm>
          <a:prstGeom prst="rect">
            <a:avLst/>
          </a:prstGeom>
        </p:spPr>
        <p:txBody>
          <a:bodyPr vert="horz" lIns="270000" tIns="0" rIns="144000" bIns="0" rtlCol="0" anchor="ctr" anchorCtr="0">
            <a:noAutofit/>
          </a:bodyPr>
          <a:lstStyle>
            <a:lvl1pPr>
              <a:defRPr lang="en-GB" b="0" i="0" dirty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lvl="0" indent="0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Tx/>
            </a:pPr>
            <a:r>
              <a:rPr lang="en-US" dirty="0"/>
              <a:t>Click to add Main Heading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371" y="391903"/>
            <a:ext cx="2441581" cy="104507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(c) Haris Zografakis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2AA5502-A34B-4184-8FF0-B3B54CB943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2199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 -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53962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21741" y="391903"/>
            <a:ext cx="8579706" cy="1045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>
              <a:solidFill>
                <a:prstClr val="white"/>
              </a:solidFill>
            </a:endParaRP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9873" y="890300"/>
            <a:ext cx="8249059" cy="239022"/>
          </a:xfrm>
        </p:spPr>
        <p:txBody>
          <a:bodyPr lIns="270000" tIns="0" rIns="144000" bIns="0" anchor="ctr" anchorCtr="0"/>
          <a:lstStyle>
            <a:lvl1pPr marL="0" indent="0">
              <a:buFontTx/>
              <a:buNone/>
              <a:defRPr sz="19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Second level</a:t>
            </a:r>
          </a:p>
        </p:txBody>
      </p:sp>
      <p:sp>
        <p:nvSpPr>
          <p:cNvPr id="18" name="Title 5"/>
          <p:cNvSpPr>
            <a:spLocks noGrp="1"/>
          </p:cNvSpPr>
          <p:nvPr>
            <p:ph type="title" hasCustomPrompt="1"/>
          </p:nvPr>
        </p:nvSpPr>
        <p:spPr>
          <a:xfrm>
            <a:off x="629726" y="453051"/>
            <a:ext cx="8237338" cy="398913"/>
          </a:xfrm>
          <a:prstGeom prst="rect">
            <a:avLst/>
          </a:prstGeom>
        </p:spPr>
        <p:txBody>
          <a:bodyPr vert="horz" lIns="270000" tIns="0" rIns="144000" bIns="0" rtlCol="0" anchor="ctr" anchorCtr="0">
            <a:noAutofit/>
          </a:bodyPr>
          <a:lstStyle>
            <a:lvl1pPr>
              <a:defRPr lang="en-GB" b="0" i="0" dirty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lvl="0" indent="0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Tx/>
            </a:pPr>
            <a:r>
              <a:rPr lang="en-US" dirty="0"/>
              <a:t>Click to add Main Heading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371" y="391903"/>
            <a:ext cx="2441581" cy="1045073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4"/>
          </p:nvPr>
        </p:nvSpPr>
        <p:spPr>
          <a:xfrm>
            <a:off x="619874" y="6548902"/>
            <a:ext cx="2960791" cy="195951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5"/>
          </p:nvPr>
        </p:nvSpPr>
        <p:spPr>
          <a:xfrm>
            <a:off x="4038657" y="6342769"/>
            <a:ext cx="6319755" cy="195951"/>
          </a:xfrm>
          <a:prstGeom prst="rect">
            <a:avLst/>
          </a:prstGeom>
        </p:spPr>
        <p:txBody>
          <a:bodyPr/>
          <a:lstStyle/>
          <a:p>
            <a:r>
              <a:rPr lang="en-GB">
                <a:solidFill>
                  <a:srgbClr val="000000">
                    <a:tint val="75000"/>
                  </a:srgbClr>
                </a:solidFill>
              </a:rPr>
              <a:t>(c) Haris Zografakis</a:t>
            </a:r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2AA5502-A34B-4184-8FF0-B3B54CB94364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32476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16001" y="2836275"/>
            <a:ext cx="9360000" cy="17539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Title of presentation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16001" y="5676566"/>
            <a:ext cx="9360000" cy="679784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en-US" dirty="0"/>
              <a:t>Event</a:t>
            </a:r>
            <a:endParaRPr lang="da-DK" dirty="0"/>
          </a:p>
        </p:txBody>
      </p:sp>
      <p:sp>
        <p:nvSpPr>
          <p:cNvPr id="20" name="Freeform 19"/>
          <p:cNvSpPr/>
          <p:nvPr userDrawn="1"/>
        </p:nvSpPr>
        <p:spPr>
          <a:xfrm>
            <a:off x="5" y="3103311"/>
            <a:ext cx="12192001" cy="3754690"/>
          </a:xfrm>
          <a:custGeom>
            <a:avLst/>
            <a:gdLst>
              <a:gd name="connsiteX0" fmla="*/ 12191998 w 12192001"/>
              <a:gd name="connsiteY0" fmla="*/ 0 h 3754690"/>
              <a:gd name="connsiteX1" fmla="*/ 12192001 w 12192001"/>
              <a:gd name="connsiteY1" fmla="*/ 1 h 3754690"/>
              <a:gd name="connsiteX2" fmla="*/ 12192001 w 12192001"/>
              <a:gd name="connsiteY2" fmla="*/ 3754690 h 3754690"/>
              <a:gd name="connsiteX3" fmla="*/ 0 w 12192001"/>
              <a:gd name="connsiteY3" fmla="*/ 3754690 h 3754690"/>
              <a:gd name="connsiteX4" fmla="*/ 0 w 12192001"/>
              <a:gd name="connsiteY4" fmla="*/ 3754689 h 3754690"/>
              <a:gd name="connsiteX5" fmla="*/ 12191998 w 12192001"/>
              <a:gd name="connsiteY5" fmla="*/ 3754689 h 3754690"/>
              <a:gd name="connsiteX6" fmla="*/ 12191998 w 12192001"/>
              <a:gd name="connsiteY6" fmla="*/ 0 h 375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3754690">
                <a:moveTo>
                  <a:pt x="12191998" y="0"/>
                </a:moveTo>
                <a:lnTo>
                  <a:pt x="12192001" y="1"/>
                </a:lnTo>
                <a:lnTo>
                  <a:pt x="12192001" y="3754690"/>
                </a:lnTo>
                <a:lnTo>
                  <a:pt x="0" y="3754690"/>
                </a:lnTo>
                <a:lnTo>
                  <a:pt x="0" y="3754689"/>
                </a:lnTo>
                <a:lnTo>
                  <a:pt x="12191998" y="3754689"/>
                </a:lnTo>
                <a:lnTo>
                  <a:pt x="1219199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Freeform 23"/>
          <p:cNvSpPr/>
          <p:nvPr userDrawn="1"/>
        </p:nvSpPr>
        <p:spPr>
          <a:xfrm flipH="1">
            <a:off x="-2" y="3103930"/>
            <a:ext cx="12192001" cy="3754070"/>
          </a:xfrm>
          <a:custGeom>
            <a:avLst/>
            <a:gdLst>
              <a:gd name="connsiteX0" fmla="*/ 0 w 12192001"/>
              <a:gd name="connsiteY0" fmla="*/ 0 h 3754070"/>
              <a:gd name="connsiteX1" fmla="*/ 0 w 12192001"/>
              <a:gd name="connsiteY1" fmla="*/ 3754070 h 3754070"/>
              <a:gd name="connsiteX2" fmla="*/ 12192001 w 12192001"/>
              <a:gd name="connsiteY2" fmla="*/ 3754070 h 3754070"/>
              <a:gd name="connsiteX3" fmla="*/ 12192001 w 12192001"/>
              <a:gd name="connsiteY3" fmla="*/ 3754069 h 3754070"/>
              <a:gd name="connsiteX4" fmla="*/ 2438 w 12192001"/>
              <a:gd name="connsiteY4" fmla="*/ 3754069 h 3754070"/>
              <a:gd name="connsiteX5" fmla="*/ 0 w 12192001"/>
              <a:gd name="connsiteY5" fmla="*/ 0 h 3754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1" h="3754070">
                <a:moveTo>
                  <a:pt x="0" y="0"/>
                </a:moveTo>
                <a:lnTo>
                  <a:pt x="0" y="3754070"/>
                </a:lnTo>
                <a:lnTo>
                  <a:pt x="12192001" y="3754070"/>
                </a:lnTo>
                <a:lnTo>
                  <a:pt x="12192001" y="3754069"/>
                </a:lnTo>
                <a:lnTo>
                  <a:pt x="2438" y="3754069"/>
                </a:lnTo>
                <a:cubicBezTo>
                  <a:pt x="1219" y="2502484"/>
                  <a:pt x="1219" y="1251585"/>
                  <a:pt x="0" y="0"/>
                </a:cubicBez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2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416001" y="4676170"/>
            <a:ext cx="9360000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3" indent="0" algn="ctr">
              <a:buNone/>
              <a:defRPr sz="2400">
                <a:solidFill>
                  <a:schemeClr val="bg1"/>
                </a:solidFill>
              </a:defRPr>
            </a:lvl2pPr>
            <a:lvl3pPr marL="914406" indent="0" algn="ctr">
              <a:buNone/>
              <a:defRPr sz="2400">
                <a:solidFill>
                  <a:schemeClr val="bg1"/>
                </a:solidFill>
              </a:defRPr>
            </a:lvl3pPr>
            <a:lvl4pPr marL="1371609" indent="0" algn="ctr">
              <a:buNone/>
              <a:defRPr sz="2400">
                <a:solidFill>
                  <a:schemeClr val="bg1"/>
                </a:solidFill>
              </a:defRPr>
            </a:lvl4pPr>
            <a:lvl5pPr marL="1828812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7245" y="362947"/>
            <a:ext cx="2212953" cy="765073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23594" y="6356352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>
                    <a:alpha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0">
                <a:solidFill>
                  <a:schemeClr val="bg1">
                    <a:alpha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da-DK"/>
              <a:t>(c) Haris Zografakis</a:t>
            </a:r>
            <a:endParaRPr lang="da-DK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39088" y="6356352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bg1">
                    <a:alpha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DC734452-A8A5-4A7F-91B6-3A3E9E59EC5E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44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V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350CB-8629-4304-920F-6F2282BC1BE5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631776" y="406497"/>
            <a:ext cx="10948361" cy="0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1741" y="1387478"/>
            <a:ext cx="2422022" cy="1087530"/>
          </a:xfrm>
          <a:ln w="12700">
            <a:solidFill>
              <a:schemeClr val="tx2"/>
            </a:solidFill>
          </a:ln>
        </p:spPr>
        <p:txBody>
          <a:bodyPr>
            <a:normAutofit/>
          </a:bodyPr>
          <a:lstStyle>
            <a:lvl1pPr>
              <a:lnSpc>
                <a:spcPct val="100000"/>
              </a:lnSpc>
              <a:defRPr sz="907" baseline="0"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199145" y="1391483"/>
            <a:ext cx="2422022" cy="1087530"/>
          </a:xfrm>
          <a:ln w="12700">
            <a:solidFill>
              <a:schemeClr val="tx2"/>
            </a:solidFill>
          </a:ln>
        </p:spPr>
        <p:txBody>
          <a:bodyPr>
            <a:normAutofit/>
          </a:bodyPr>
          <a:lstStyle>
            <a:lvl1pPr>
              <a:lnSpc>
                <a:spcPct val="100000"/>
              </a:lnSpc>
              <a:defRPr sz="907" baseline="0"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621741" y="514770"/>
            <a:ext cx="10958396" cy="81646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1"/>
              </a:spcAft>
              <a:defRPr sz="2177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72"/>
              </a:spcBef>
              <a:buNone/>
              <a:defRPr sz="1814" b="0"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631776" y="2665345"/>
            <a:ext cx="5266872" cy="2700862"/>
          </a:xfrm>
        </p:spPr>
        <p:txBody>
          <a:bodyPr/>
          <a:lstStyle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6313265" y="2665345"/>
            <a:ext cx="5266872" cy="2700862"/>
          </a:xfrm>
        </p:spPr>
        <p:txBody>
          <a:bodyPr/>
          <a:lstStyle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9558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2BDAC-3BFC-704C-9050-B7B8F2577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987424"/>
            <a:ext cx="3932237" cy="5015793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BE31311-5445-6849-96A1-59133B6A00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10224" y="0"/>
            <a:ext cx="6581776" cy="6858000"/>
          </a:xfrm>
        </p:spPr>
        <p:txBody>
          <a:bodyPr/>
          <a:lstStyle/>
          <a:p>
            <a:endParaRPr lang="en-FI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0DF8B5B-9A5F-2A4F-9101-F647F14AA5E9}"/>
              </a:ext>
            </a:extLst>
          </p:cNvPr>
          <p:cNvCxnSpPr>
            <a:cxnSpLocks/>
          </p:cNvCxnSpPr>
          <p:nvPr userDrawn="1"/>
        </p:nvCxnSpPr>
        <p:spPr>
          <a:xfrm>
            <a:off x="838200" y="801926"/>
            <a:ext cx="3933824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11850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685" y="1767066"/>
            <a:ext cx="10705992" cy="45904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4826" y="391903"/>
            <a:ext cx="3284098" cy="900467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128910" y="2098038"/>
            <a:ext cx="5068686" cy="409034"/>
          </a:xfrm>
          <a:solidFill>
            <a:schemeClr val="accent2"/>
          </a:solidFill>
        </p:spPr>
        <p:txBody>
          <a:bodyPr lIns="216000" tIns="0" bIns="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GB" sz="816" b="1" i="0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Click to add DATE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128910" y="2502746"/>
            <a:ext cx="5069826" cy="722956"/>
          </a:xfrm>
          <a:solidFill>
            <a:schemeClr val="accent2"/>
          </a:solidFill>
        </p:spPr>
        <p:txBody>
          <a:bodyPr lIns="216000" tIns="0" bIns="0" anchor="ctr" anchorCtr="0"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Main Heading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1128910" y="3221141"/>
            <a:ext cx="5069826" cy="555898"/>
          </a:xfrm>
          <a:solidFill>
            <a:schemeClr val="accent2"/>
          </a:solidFill>
        </p:spPr>
        <p:txBody>
          <a:bodyPr lIns="216000" tIns="0" bIns="0" anchor="ctr" anchorCtr="0"/>
          <a:lstStyle>
            <a:lvl1pPr marL="0" indent="0">
              <a:buNone/>
              <a:defRPr lang="en-US" sz="1361" b="0" i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Sub Heading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7936109" y="6503121"/>
            <a:ext cx="3370568" cy="195951"/>
          </a:xfrm>
        </p:spPr>
        <p:txBody>
          <a:bodyPr lIns="90000" tIns="0" rIns="90000" bIns="0"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907">
                <a:solidFill>
                  <a:srgbClr val="898989"/>
                </a:solidFill>
              </a:defRPr>
            </a:lvl1pPr>
          </a:lstStyle>
          <a:p>
            <a:pPr lvl="0"/>
            <a:r>
              <a:rPr lang="en-GB" dirty="0"/>
              <a:t>Doc Ref: </a:t>
            </a:r>
          </a:p>
        </p:txBody>
      </p:sp>
    </p:spTree>
    <p:extLst>
      <p:ext uri="{BB962C8B-B14F-4D97-AF65-F5344CB8AC3E}">
        <p14:creationId xmlns:p14="http://schemas.microsoft.com/office/powerpoint/2010/main" val="82560149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vider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867" y="391902"/>
            <a:ext cx="10962264" cy="5780563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97219" y="1747867"/>
            <a:ext cx="5069826" cy="1028744"/>
          </a:xfrm>
        </p:spPr>
        <p:txBody>
          <a:bodyPr lIns="0" tIns="0" rIns="0" bIns="0"/>
          <a:lstStyle>
            <a:lvl1pPr marL="0" indent="0">
              <a:buFontTx/>
              <a:buNone/>
              <a:defRPr sz="1996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996" dirty="0">
                <a:latin typeface="+mj-lt"/>
              </a:rPr>
              <a:t>Click to add Section Divider Title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297219" y="2776611"/>
            <a:ext cx="5069826" cy="816464"/>
          </a:xfrm>
        </p:spPr>
        <p:txBody>
          <a:bodyPr lIns="0" tIns="0" rIns="0" bIns="0"/>
          <a:lstStyle>
            <a:lvl1pPr marL="0" indent="0">
              <a:buFontTx/>
              <a:buNone/>
              <a:defRPr sz="1361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Section Divider Subtitle</a:t>
            </a:r>
          </a:p>
        </p:txBody>
      </p:sp>
    </p:spTree>
    <p:extLst>
      <p:ext uri="{BB962C8B-B14F-4D97-AF65-F5344CB8AC3E}">
        <p14:creationId xmlns:p14="http://schemas.microsoft.com/office/powerpoint/2010/main" val="354081945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vider-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68" y="391902"/>
            <a:ext cx="10960677" cy="5780563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97219" y="1747867"/>
            <a:ext cx="5069826" cy="1028744"/>
          </a:xfrm>
        </p:spPr>
        <p:txBody>
          <a:bodyPr lIns="0" tIns="0" rIns="0" bIns="0"/>
          <a:lstStyle>
            <a:lvl1pPr marL="0" indent="0">
              <a:buFontTx/>
              <a:buNone/>
              <a:defRPr sz="1996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996" dirty="0">
                <a:latin typeface="+mj-lt"/>
              </a:rPr>
              <a:t>Click to add Section Divider Title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297219" y="2776611"/>
            <a:ext cx="5069826" cy="816464"/>
          </a:xfrm>
        </p:spPr>
        <p:txBody>
          <a:bodyPr lIns="0" tIns="0" rIns="0" bIns="0"/>
          <a:lstStyle>
            <a:lvl1pPr marL="0" indent="0">
              <a:buFontTx/>
              <a:buNone/>
              <a:defRPr sz="1361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Section Divider Subtitle</a:t>
            </a:r>
          </a:p>
        </p:txBody>
      </p:sp>
    </p:spTree>
    <p:extLst>
      <p:ext uri="{BB962C8B-B14F-4D97-AF65-F5344CB8AC3E}">
        <p14:creationId xmlns:p14="http://schemas.microsoft.com/office/powerpoint/2010/main" val="197659177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vider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68" y="391903"/>
            <a:ext cx="10960677" cy="578056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97219" y="1747867"/>
            <a:ext cx="5069826" cy="1028744"/>
          </a:xfrm>
        </p:spPr>
        <p:txBody>
          <a:bodyPr lIns="0" tIns="0" rIns="0" bIns="0"/>
          <a:lstStyle>
            <a:lvl1pPr marL="0" indent="0">
              <a:buFontTx/>
              <a:buNone/>
              <a:defRPr sz="1996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996" dirty="0">
                <a:latin typeface="+mj-lt"/>
              </a:rPr>
              <a:t>Click to add Section Divider Title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297219" y="2776611"/>
            <a:ext cx="5069826" cy="816464"/>
          </a:xfrm>
        </p:spPr>
        <p:txBody>
          <a:bodyPr lIns="0" tIns="0" rIns="0" bIns="0"/>
          <a:lstStyle>
            <a:lvl1pPr marL="0" indent="0">
              <a:buFontTx/>
              <a:buNone/>
              <a:defRPr sz="1361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Section Divider 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325154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vider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68" y="391903"/>
            <a:ext cx="10960677" cy="578056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97219" y="1747867"/>
            <a:ext cx="5069826" cy="1028744"/>
          </a:xfrm>
        </p:spPr>
        <p:txBody>
          <a:bodyPr lIns="0" tIns="0" rIns="0" bIns="0"/>
          <a:lstStyle>
            <a:lvl1pPr marL="0" indent="0">
              <a:buFontTx/>
              <a:buNone/>
              <a:defRPr sz="1996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996" dirty="0">
                <a:latin typeface="+mj-lt"/>
              </a:rPr>
              <a:t>Click to add Section Divider Title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297219" y="2776611"/>
            <a:ext cx="5069826" cy="816464"/>
          </a:xfrm>
        </p:spPr>
        <p:txBody>
          <a:bodyPr lIns="0" tIns="0" rIns="0" bIns="0"/>
          <a:lstStyle>
            <a:lvl1pPr marL="0" indent="0">
              <a:buFontTx/>
              <a:buNone/>
              <a:defRPr sz="1361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Section Divider Subtitle</a:t>
            </a:r>
          </a:p>
        </p:txBody>
      </p:sp>
    </p:spTree>
    <p:extLst>
      <p:ext uri="{BB962C8B-B14F-4D97-AF65-F5344CB8AC3E}">
        <p14:creationId xmlns:p14="http://schemas.microsoft.com/office/powerpoint/2010/main" val="224771720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vider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68" y="391903"/>
            <a:ext cx="10960677" cy="5780561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97219" y="1747867"/>
            <a:ext cx="5069826" cy="1028744"/>
          </a:xfrm>
        </p:spPr>
        <p:txBody>
          <a:bodyPr lIns="0" tIns="0" rIns="0" bIns="0"/>
          <a:lstStyle>
            <a:lvl1pPr marL="0" indent="0">
              <a:buFontTx/>
              <a:buNone/>
              <a:defRPr sz="1996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996" dirty="0">
                <a:latin typeface="+mj-lt"/>
              </a:rPr>
              <a:t>Click to add Section Divider Title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297219" y="2776611"/>
            <a:ext cx="5069826" cy="816464"/>
          </a:xfrm>
        </p:spPr>
        <p:txBody>
          <a:bodyPr lIns="0" tIns="0" rIns="0" bIns="0"/>
          <a:lstStyle>
            <a:lvl1pPr marL="0" indent="0">
              <a:buFontTx/>
              <a:buNone/>
              <a:defRPr sz="1361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Section Divider Subtitle</a:t>
            </a:r>
          </a:p>
        </p:txBody>
      </p:sp>
    </p:spTree>
    <p:extLst>
      <p:ext uri="{BB962C8B-B14F-4D97-AF65-F5344CB8AC3E}">
        <p14:creationId xmlns:p14="http://schemas.microsoft.com/office/powerpoint/2010/main" val="83314110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29726" y="1763562"/>
            <a:ext cx="10944256" cy="43762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1742" y="1763562"/>
            <a:ext cx="10928985" cy="4376245"/>
          </a:xfrm>
          <a:noFill/>
        </p:spPr>
        <p:txBody>
          <a:bodyPr/>
          <a:lstStyle>
            <a:lvl1pPr marL="326592" indent="-326592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lang="en-US" sz="2177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84" indent="-325481">
              <a:lnSpc>
                <a:spcPts val="2177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814" baseline="0"/>
            </a:lvl2pPr>
            <a:lvl3pPr marL="979776" indent="-325481">
              <a:buClr>
                <a:schemeClr val="accent4"/>
              </a:buClr>
              <a:buFont typeface="Arial" panose="020B0604020202020204" pitchFamily="34" charset="0"/>
              <a:buChar char="•"/>
              <a:defRPr sz="1633"/>
            </a:lvl3pPr>
            <a:lvl4pPr marL="1306368" indent="-325481">
              <a:buClr>
                <a:schemeClr val="accent4"/>
              </a:buClr>
              <a:defRPr sz="1452"/>
            </a:lvl4pPr>
            <a:lvl5pPr marL="1632960" indent="-325481">
              <a:buClr>
                <a:schemeClr val="accent4"/>
              </a:buClr>
              <a:buFont typeface="Courier New" panose="02070309020205020404" pitchFamily="49" charset="0"/>
              <a:buChar char="o"/>
              <a:defRPr sz="1361" baseline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Click to add Second level</a:t>
            </a:r>
          </a:p>
          <a:p>
            <a:pPr lvl="2"/>
            <a:r>
              <a:rPr lang="en-US" dirty="0"/>
              <a:t>Click to add Third level</a:t>
            </a:r>
          </a:p>
          <a:p>
            <a:pPr lvl="3"/>
            <a:r>
              <a:rPr lang="en-US" dirty="0"/>
              <a:t>Click to add Fourth level</a:t>
            </a:r>
          </a:p>
          <a:p>
            <a:pPr lvl="4"/>
            <a:r>
              <a:rPr lang="en-US" dirty="0"/>
              <a:t>Click to add Fifth level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621740" y="391903"/>
            <a:ext cx="8579706" cy="1045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9873" y="890300"/>
            <a:ext cx="8247191" cy="239022"/>
          </a:xfrm>
        </p:spPr>
        <p:txBody>
          <a:bodyPr lIns="270000" tIns="0" rIns="144000" bIns="0" anchor="ctr" anchorCtr="0"/>
          <a:lstStyle>
            <a:lvl1pPr marL="0" indent="0">
              <a:buFontTx/>
              <a:buNone/>
              <a:defRPr sz="19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Second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29726" y="453051"/>
            <a:ext cx="8237338" cy="398913"/>
          </a:xfrm>
          <a:prstGeom prst="rect">
            <a:avLst/>
          </a:prstGeom>
        </p:spPr>
        <p:txBody>
          <a:bodyPr vert="horz" lIns="270000" tIns="0" rIns="144000" bIns="0" rtlCol="0" anchor="ctr" anchorCtr="0">
            <a:noAutofit/>
          </a:bodyPr>
          <a:lstStyle>
            <a:lvl1pPr>
              <a:defRPr lang="en-GB" b="0" i="0" dirty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lvl="0" indent="0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Tx/>
            </a:pPr>
            <a:r>
              <a:rPr lang="en-US" dirty="0"/>
              <a:t>Click to add Main Heading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58"/>
          <a:stretch/>
        </p:blipFill>
        <p:spPr>
          <a:xfrm>
            <a:off x="9201446" y="391902"/>
            <a:ext cx="2349281" cy="1045073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(c) Haris Zografakis</a:t>
            </a:r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2AA5502-A34B-4184-8FF0-B3B54CB943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311288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5768" y="1763562"/>
            <a:ext cx="10939184" cy="43762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9" name="Rectangle 8"/>
          <p:cNvSpPr/>
          <p:nvPr/>
        </p:nvSpPr>
        <p:spPr>
          <a:xfrm>
            <a:off x="621741" y="391903"/>
            <a:ext cx="8579706" cy="1045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9873" y="890300"/>
            <a:ext cx="8249059" cy="239022"/>
          </a:xfrm>
        </p:spPr>
        <p:txBody>
          <a:bodyPr lIns="270000" tIns="0" rIns="144000" bIns="0" anchor="ctr" anchorCtr="0"/>
          <a:lstStyle>
            <a:lvl1pPr marL="0" indent="0">
              <a:buFontTx/>
              <a:buNone/>
              <a:defRPr sz="19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2056438" y="2760966"/>
            <a:ext cx="6239786" cy="1257416"/>
          </a:xfrm>
        </p:spPr>
        <p:txBody>
          <a:bodyPr lIns="0" tIns="0" rIns="0" bIns="0"/>
          <a:lstStyle>
            <a:lvl1pPr marL="0" indent="0">
              <a:lnSpc>
                <a:spcPts val="2540"/>
              </a:lnSpc>
              <a:spcBef>
                <a:spcPts val="907"/>
              </a:spcBef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Quote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056438" y="4018382"/>
            <a:ext cx="6239786" cy="634239"/>
          </a:xfrm>
        </p:spPr>
        <p:txBody>
          <a:bodyPr lIns="0" tIns="0" rIns="0" bIns="0"/>
          <a:lstStyle>
            <a:lvl1pPr marL="0" indent="0">
              <a:lnSpc>
                <a:spcPts val="2540"/>
              </a:lnSpc>
              <a:spcBef>
                <a:spcPts val="907"/>
              </a:spcBef>
              <a:buFontTx/>
              <a:buNone/>
              <a:defRPr sz="163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Quote source</a:t>
            </a:r>
          </a:p>
        </p:txBody>
      </p:sp>
      <p:sp>
        <p:nvSpPr>
          <p:cNvPr id="13" name="Title 5"/>
          <p:cNvSpPr>
            <a:spLocks noGrp="1"/>
          </p:cNvSpPr>
          <p:nvPr>
            <p:ph type="title" hasCustomPrompt="1"/>
          </p:nvPr>
        </p:nvSpPr>
        <p:spPr>
          <a:xfrm>
            <a:off x="629726" y="453051"/>
            <a:ext cx="8237338" cy="398913"/>
          </a:xfrm>
          <a:prstGeom prst="rect">
            <a:avLst/>
          </a:prstGeom>
        </p:spPr>
        <p:txBody>
          <a:bodyPr vert="horz" lIns="270000" tIns="0" rIns="144000" bIns="0" rtlCol="0" anchor="ctr" anchorCtr="0">
            <a:noAutofit/>
          </a:bodyPr>
          <a:lstStyle>
            <a:lvl1pPr>
              <a:defRPr lang="en-GB" b="0" i="0" dirty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lvl="0" indent="0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Tx/>
            </a:pPr>
            <a:r>
              <a:rPr lang="en-US" dirty="0"/>
              <a:t>Click to add Main Heading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371" y="391903"/>
            <a:ext cx="2441581" cy="104507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(c) Haris Zografakis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2AA5502-A34B-4184-8FF0-B3B54CB943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38296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har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70220" y="1771386"/>
            <a:ext cx="3484732" cy="43762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19873" y="1771386"/>
            <a:ext cx="7037838" cy="437624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621741" y="391903"/>
            <a:ext cx="8579706" cy="1045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19873" y="890300"/>
            <a:ext cx="8249059" cy="239022"/>
          </a:xfrm>
        </p:spPr>
        <p:txBody>
          <a:bodyPr lIns="270000" tIns="0" rIns="144000" bIns="0" anchor="ctr" anchorCtr="0"/>
          <a:lstStyle>
            <a:lvl1pPr marL="0" indent="0">
              <a:buFontTx/>
              <a:buNone/>
              <a:defRPr sz="19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072387" y="1771386"/>
            <a:ext cx="3489354" cy="4376245"/>
          </a:xfrm>
          <a:noFill/>
        </p:spPr>
        <p:txBody>
          <a:bodyPr/>
          <a:lstStyle>
            <a:lvl1pPr marL="0" indent="0">
              <a:lnSpc>
                <a:spcPts val="1996"/>
              </a:lnSpc>
              <a:buFontTx/>
              <a:buNone/>
              <a:defRPr sz="16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sz="1633" dirty="0"/>
              <a:t>Click to add Chart Sub text</a:t>
            </a:r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29726" y="453051"/>
            <a:ext cx="8237338" cy="398913"/>
          </a:xfrm>
          <a:prstGeom prst="rect">
            <a:avLst/>
          </a:prstGeom>
        </p:spPr>
        <p:txBody>
          <a:bodyPr vert="horz" lIns="270000" tIns="0" rIns="144000" bIns="0" rtlCol="0" anchor="ctr" anchorCtr="0">
            <a:noAutofit/>
          </a:bodyPr>
          <a:lstStyle>
            <a:lvl1pPr>
              <a:defRPr lang="en-GB" b="0" i="0" dirty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lvl="0" indent="0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Tx/>
            </a:pPr>
            <a:r>
              <a:rPr lang="en-US" dirty="0"/>
              <a:t>Click to add Main Heading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371" y="391903"/>
            <a:ext cx="2441581" cy="1045073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(c) Haris Zografakis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2AA5502-A34B-4184-8FF0-B3B54CB943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318329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55936" y="1782301"/>
            <a:ext cx="3499016" cy="43762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19873" y="1771386"/>
            <a:ext cx="7046493" cy="437624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621741" y="391903"/>
            <a:ext cx="8579706" cy="1045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19873" y="890300"/>
            <a:ext cx="8249059" cy="239022"/>
          </a:xfrm>
        </p:spPr>
        <p:txBody>
          <a:bodyPr lIns="270000" tIns="0" rIns="144000" bIns="0" anchor="ctr" anchorCtr="0"/>
          <a:lstStyle>
            <a:lvl1pPr marL="0" indent="0">
              <a:buFontTx/>
              <a:buNone/>
              <a:defRPr sz="19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Second level</a:t>
            </a:r>
          </a:p>
        </p:txBody>
      </p:sp>
      <p:sp>
        <p:nvSpPr>
          <p:cNvPr id="16" name="Title 5"/>
          <p:cNvSpPr>
            <a:spLocks noGrp="1"/>
          </p:cNvSpPr>
          <p:nvPr>
            <p:ph type="title" hasCustomPrompt="1"/>
          </p:nvPr>
        </p:nvSpPr>
        <p:spPr>
          <a:xfrm>
            <a:off x="629726" y="453051"/>
            <a:ext cx="8237338" cy="398913"/>
          </a:xfrm>
          <a:prstGeom prst="rect">
            <a:avLst/>
          </a:prstGeom>
        </p:spPr>
        <p:txBody>
          <a:bodyPr vert="horz" lIns="270000" tIns="0" rIns="144000" bIns="0" rtlCol="0" anchor="ctr" anchorCtr="0">
            <a:noAutofit/>
          </a:bodyPr>
          <a:lstStyle>
            <a:lvl1pPr>
              <a:defRPr lang="en-GB" b="0" i="0" dirty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lvl="0" indent="0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Tx/>
            </a:pPr>
            <a:r>
              <a:rPr lang="en-US" dirty="0"/>
              <a:t>Click to add Main Heading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371" y="391903"/>
            <a:ext cx="2441581" cy="104507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(c) Haris Zografakis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2AA5502-A34B-4184-8FF0-B3B54CB9436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8055590" y="1771386"/>
            <a:ext cx="3499204" cy="438670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75699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62BDB-9B25-A348-BA8C-2368739AE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8DA32883-6B4A-4445-8E8D-D1AA959AE09E}"/>
              </a:ext>
            </a:extLst>
          </p:cNvPr>
          <p:cNvCxnSpPr>
            <a:cxnSpLocks/>
          </p:cNvCxnSpPr>
          <p:nvPr userDrawn="1"/>
        </p:nvCxnSpPr>
        <p:spPr>
          <a:xfrm>
            <a:off x="838200" y="6278387"/>
            <a:ext cx="105156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37414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1742" y="1763562"/>
            <a:ext cx="10933211" cy="43762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7" name="Rectangle 6"/>
          <p:cNvSpPr/>
          <p:nvPr/>
        </p:nvSpPr>
        <p:spPr>
          <a:xfrm>
            <a:off x="621741" y="391903"/>
            <a:ext cx="8579706" cy="1045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9873" y="890300"/>
            <a:ext cx="8249059" cy="239022"/>
          </a:xfrm>
        </p:spPr>
        <p:txBody>
          <a:bodyPr lIns="270000" tIns="0" rIns="144000" bIns="0" anchor="ctr" anchorCtr="0"/>
          <a:lstStyle>
            <a:lvl1pPr marL="0" indent="0">
              <a:buFontTx/>
              <a:buNone/>
              <a:defRPr sz="19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Second level</a:t>
            </a:r>
          </a:p>
        </p:txBody>
      </p:sp>
      <p:sp>
        <p:nvSpPr>
          <p:cNvPr id="13" name="Title 5"/>
          <p:cNvSpPr>
            <a:spLocks noGrp="1"/>
          </p:cNvSpPr>
          <p:nvPr>
            <p:ph type="title" hasCustomPrompt="1"/>
          </p:nvPr>
        </p:nvSpPr>
        <p:spPr>
          <a:xfrm>
            <a:off x="629726" y="453051"/>
            <a:ext cx="8237338" cy="398913"/>
          </a:xfrm>
          <a:prstGeom prst="rect">
            <a:avLst/>
          </a:prstGeom>
        </p:spPr>
        <p:txBody>
          <a:bodyPr vert="horz" lIns="270000" tIns="0" rIns="144000" bIns="0" rtlCol="0" anchor="ctr" anchorCtr="0">
            <a:noAutofit/>
          </a:bodyPr>
          <a:lstStyle>
            <a:lvl1pPr>
              <a:defRPr lang="en-GB" b="0" i="0" dirty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lvl="0" indent="0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Tx/>
            </a:pPr>
            <a:r>
              <a:rPr lang="en-US" dirty="0"/>
              <a:t>Click to add Main Heading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371" y="391903"/>
            <a:ext cx="2441581" cy="104507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(c) Haris Zografakis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2AA5502-A34B-4184-8FF0-B3B54CB943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08835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act Layout: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621741" y="391903"/>
            <a:ext cx="8579706" cy="1045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21741" y="1762683"/>
            <a:ext cx="2422022" cy="108753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907" baseline="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1741" y="3180670"/>
            <a:ext cx="2422022" cy="108753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907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21741" y="4607849"/>
            <a:ext cx="2422022" cy="108753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907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3388778" y="1762683"/>
            <a:ext cx="8166174" cy="269308"/>
          </a:xfrm>
        </p:spPr>
        <p:txBody>
          <a:bodyPr lIns="0" tIns="0" bIns="0" anchor="ctr" anchorCtr="0"/>
          <a:lstStyle>
            <a:lvl1pPr marL="0" indent="0">
              <a:buFontTx/>
              <a:buNone/>
              <a:defRPr lang="en-GB" sz="1361" b="1" i="0" kern="1200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Click to add Name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2" hasCustomPrompt="1"/>
          </p:nvPr>
        </p:nvSpPr>
        <p:spPr>
          <a:xfrm>
            <a:off x="3388594" y="2070853"/>
            <a:ext cx="8166359" cy="196957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7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23" hasCustomPrompt="1"/>
          </p:nvPr>
        </p:nvSpPr>
        <p:spPr>
          <a:xfrm>
            <a:off x="3388594" y="2322125"/>
            <a:ext cx="7318248" cy="20738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89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T: Telephone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24" hasCustomPrompt="1"/>
          </p:nvPr>
        </p:nvSpPr>
        <p:spPr>
          <a:xfrm>
            <a:off x="3388594" y="2581817"/>
            <a:ext cx="7318248" cy="20738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89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M: Mobile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25" hasCustomPrompt="1"/>
          </p:nvPr>
        </p:nvSpPr>
        <p:spPr>
          <a:xfrm>
            <a:off x="3388594" y="2829330"/>
            <a:ext cx="7318248" cy="20738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89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E: Email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3388660" y="3180670"/>
            <a:ext cx="8166292" cy="269308"/>
          </a:xfrm>
        </p:spPr>
        <p:txBody>
          <a:bodyPr lIns="0" tIns="0" bIns="0" anchor="ctr" anchorCtr="0"/>
          <a:lstStyle>
            <a:lvl1pPr marL="0" indent="0">
              <a:buFontTx/>
              <a:buNone/>
              <a:defRPr lang="en-GB" sz="1361" b="1" i="0" kern="1200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Click to add Name</a:t>
            </a:r>
          </a:p>
        </p:txBody>
      </p:sp>
      <p:sp>
        <p:nvSpPr>
          <p:cNvPr id="30" name="Text Placeholder 21"/>
          <p:cNvSpPr>
            <a:spLocks noGrp="1"/>
          </p:cNvSpPr>
          <p:nvPr>
            <p:ph type="body" sz="quarter" idx="27" hasCustomPrompt="1"/>
          </p:nvPr>
        </p:nvSpPr>
        <p:spPr>
          <a:xfrm>
            <a:off x="3388475" y="3489740"/>
            <a:ext cx="8166477" cy="20738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7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1" name="Text Placeholder 21"/>
          <p:cNvSpPr>
            <a:spLocks noGrp="1"/>
          </p:cNvSpPr>
          <p:nvPr>
            <p:ph type="body" sz="quarter" idx="28" hasCustomPrompt="1"/>
          </p:nvPr>
        </p:nvSpPr>
        <p:spPr>
          <a:xfrm>
            <a:off x="3388594" y="3741013"/>
            <a:ext cx="7318248" cy="20738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89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T: Telephone</a:t>
            </a:r>
          </a:p>
        </p:txBody>
      </p:sp>
      <p:sp>
        <p:nvSpPr>
          <p:cNvPr id="32" name="Text Placeholder 21"/>
          <p:cNvSpPr>
            <a:spLocks noGrp="1"/>
          </p:cNvSpPr>
          <p:nvPr>
            <p:ph type="body" sz="quarter" idx="29" hasCustomPrompt="1"/>
          </p:nvPr>
        </p:nvSpPr>
        <p:spPr>
          <a:xfrm>
            <a:off x="3388594" y="4000705"/>
            <a:ext cx="7318248" cy="20738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89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M: Mobile</a:t>
            </a:r>
          </a:p>
        </p:txBody>
      </p:sp>
      <p:sp>
        <p:nvSpPr>
          <p:cNvPr id="33" name="Text Placeholder 21"/>
          <p:cNvSpPr>
            <a:spLocks noGrp="1"/>
          </p:cNvSpPr>
          <p:nvPr>
            <p:ph type="body" sz="quarter" idx="30" hasCustomPrompt="1"/>
          </p:nvPr>
        </p:nvSpPr>
        <p:spPr>
          <a:xfrm>
            <a:off x="3388594" y="4248217"/>
            <a:ext cx="7318248" cy="20738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89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E: Email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3390173" y="4588465"/>
            <a:ext cx="8164779" cy="269308"/>
          </a:xfrm>
        </p:spPr>
        <p:txBody>
          <a:bodyPr lIns="0" tIns="0" bIns="0" anchor="ctr" anchorCtr="0"/>
          <a:lstStyle>
            <a:lvl1pPr marL="0" indent="0">
              <a:buFontTx/>
              <a:buNone/>
              <a:defRPr lang="en-GB" sz="1361" b="1" i="0" kern="1200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Click to add Name</a:t>
            </a:r>
          </a:p>
        </p:txBody>
      </p:sp>
      <p:sp>
        <p:nvSpPr>
          <p:cNvPr id="38" name="Text Placeholder 21"/>
          <p:cNvSpPr>
            <a:spLocks noGrp="1"/>
          </p:cNvSpPr>
          <p:nvPr>
            <p:ph type="body" sz="quarter" idx="32" hasCustomPrompt="1"/>
          </p:nvPr>
        </p:nvSpPr>
        <p:spPr>
          <a:xfrm>
            <a:off x="3389988" y="4897534"/>
            <a:ext cx="8164963" cy="21114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7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9" name="Text Placeholder 21"/>
          <p:cNvSpPr>
            <a:spLocks noGrp="1"/>
          </p:cNvSpPr>
          <p:nvPr>
            <p:ph type="body" sz="quarter" idx="33" hasCustomPrompt="1"/>
          </p:nvPr>
        </p:nvSpPr>
        <p:spPr>
          <a:xfrm>
            <a:off x="3388594" y="5148808"/>
            <a:ext cx="7318248" cy="20738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89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T: Telephone</a:t>
            </a:r>
          </a:p>
        </p:txBody>
      </p:sp>
      <p:sp>
        <p:nvSpPr>
          <p:cNvPr id="40" name="Text Placeholder 21"/>
          <p:cNvSpPr>
            <a:spLocks noGrp="1"/>
          </p:cNvSpPr>
          <p:nvPr>
            <p:ph type="body" sz="quarter" idx="34" hasCustomPrompt="1"/>
          </p:nvPr>
        </p:nvSpPr>
        <p:spPr>
          <a:xfrm>
            <a:off x="3388594" y="5408499"/>
            <a:ext cx="7318248" cy="20738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89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M: Mobile</a:t>
            </a:r>
          </a:p>
        </p:txBody>
      </p:sp>
      <p:sp>
        <p:nvSpPr>
          <p:cNvPr id="41" name="Text Placeholder 21"/>
          <p:cNvSpPr>
            <a:spLocks noGrp="1"/>
          </p:cNvSpPr>
          <p:nvPr>
            <p:ph type="body" sz="quarter" idx="35" hasCustomPrompt="1"/>
          </p:nvPr>
        </p:nvSpPr>
        <p:spPr>
          <a:xfrm>
            <a:off x="3388594" y="5656012"/>
            <a:ext cx="7318248" cy="20738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89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E: Email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9873" y="890300"/>
            <a:ext cx="8249059" cy="239022"/>
          </a:xfrm>
        </p:spPr>
        <p:txBody>
          <a:bodyPr lIns="270000" tIns="0" rIns="144000" bIns="0" anchor="ctr" anchorCtr="0"/>
          <a:lstStyle>
            <a:lvl1pPr marL="0" indent="0">
              <a:buFontTx/>
              <a:buNone/>
              <a:defRPr sz="19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Second level</a:t>
            </a:r>
          </a:p>
        </p:txBody>
      </p:sp>
      <p:sp>
        <p:nvSpPr>
          <p:cNvPr id="29" name="Title 5"/>
          <p:cNvSpPr>
            <a:spLocks noGrp="1"/>
          </p:cNvSpPr>
          <p:nvPr>
            <p:ph type="title" hasCustomPrompt="1"/>
          </p:nvPr>
        </p:nvSpPr>
        <p:spPr>
          <a:xfrm>
            <a:off x="629726" y="453051"/>
            <a:ext cx="8237338" cy="398913"/>
          </a:xfrm>
          <a:prstGeom prst="rect">
            <a:avLst/>
          </a:prstGeom>
        </p:spPr>
        <p:txBody>
          <a:bodyPr vert="horz" lIns="270000" tIns="0" rIns="144000" bIns="0" rtlCol="0" anchor="ctr" anchorCtr="0">
            <a:noAutofit/>
          </a:bodyPr>
          <a:lstStyle>
            <a:lvl1pPr>
              <a:defRPr lang="en-GB" b="0" i="0" dirty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lvl="0" indent="0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Tx/>
            </a:pPr>
            <a:r>
              <a:rPr lang="en-US" dirty="0"/>
              <a:t>Click to add Main Heading</a:t>
            </a:r>
            <a:endParaRPr lang="en-GB" dirty="0"/>
          </a:p>
        </p:txBody>
      </p: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371" y="391903"/>
            <a:ext cx="2441581" cy="104507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GB"/>
              <a:t>(c) Haris Zografakis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92AA5502-A34B-4184-8FF0-B3B54CB943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37980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9874" y="1763562"/>
            <a:ext cx="5279187" cy="437580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6275765" y="1763561"/>
            <a:ext cx="5279187" cy="4375803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r>
              <a:rPr lang="en-GB" dirty="0"/>
              <a:t>Click the icon below to insert 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0915" y="1764186"/>
            <a:ext cx="5278146" cy="4375179"/>
          </a:xfrm>
          <a:noFill/>
        </p:spPr>
        <p:txBody>
          <a:bodyPr tIns="302400"/>
          <a:lstStyle>
            <a:lvl1pPr marL="0" indent="0">
              <a:lnSpc>
                <a:spcPts val="2359"/>
              </a:lnSpc>
              <a:spcAft>
                <a:spcPts val="544"/>
              </a:spcAft>
              <a:buFontTx/>
              <a:buNone/>
              <a:defRPr sz="2177" b="0" baseline="0">
                <a:solidFill>
                  <a:schemeClr val="bg1"/>
                </a:solidFill>
              </a:defRPr>
            </a:lvl1pPr>
            <a:lvl2pPr>
              <a:lnSpc>
                <a:spcPts val="2177"/>
              </a:lnSpc>
              <a:buClr>
                <a:schemeClr val="bg1"/>
              </a:buClr>
              <a:defRPr sz="2177" baseline="0">
                <a:solidFill>
                  <a:schemeClr val="bg1"/>
                </a:solidFill>
              </a:defRPr>
            </a:lvl2pPr>
            <a:lvl3pPr>
              <a:lnSpc>
                <a:spcPts val="1814"/>
              </a:lnSpc>
              <a:buClr>
                <a:schemeClr val="bg1"/>
              </a:buClr>
              <a:defRPr sz="1633" baseline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621741" y="391903"/>
            <a:ext cx="8579706" cy="1045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19873" y="890300"/>
            <a:ext cx="8249059" cy="239022"/>
          </a:xfrm>
        </p:spPr>
        <p:txBody>
          <a:bodyPr lIns="270000" tIns="0" rIns="144000" bIns="0" anchor="ctr" anchorCtr="0"/>
          <a:lstStyle>
            <a:lvl1pPr marL="0" indent="0">
              <a:buFontTx/>
              <a:buNone/>
              <a:defRPr sz="19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Second level</a:t>
            </a:r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29726" y="452533"/>
            <a:ext cx="8237338" cy="398913"/>
          </a:xfrm>
          <a:prstGeom prst="rect">
            <a:avLst/>
          </a:prstGeom>
        </p:spPr>
        <p:txBody>
          <a:bodyPr vert="horz" lIns="270000" tIns="0" rIns="144000" bIns="0" rtlCol="0" anchor="ctr" anchorCtr="0">
            <a:noAutofit/>
          </a:bodyPr>
          <a:lstStyle>
            <a:lvl1pPr>
              <a:defRPr lang="en-GB" b="0" i="0" dirty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lvl="0" indent="0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Tx/>
            </a:pPr>
            <a:r>
              <a:rPr lang="en-US" dirty="0"/>
              <a:t>Click to add Main Heading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371" y="391903"/>
            <a:ext cx="2441581" cy="104507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(c) Haris Zografakis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2AA5502-A34B-4184-8FF0-B3B54CB943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5170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95008" y="1763562"/>
            <a:ext cx="5279187" cy="43762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2" name="Rectangle 1"/>
          <p:cNvSpPr/>
          <p:nvPr/>
        </p:nvSpPr>
        <p:spPr>
          <a:xfrm>
            <a:off x="619874" y="1763562"/>
            <a:ext cx="5279187" cy="43762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19874" y="1763562"/>
            <a:ext cx="5279187" cy="4376245"/>
          </a:xfrm>
          <a:noFill/>
        </p:spPr>
        <p:txBody>
          <a:bodyPr/>
          <a:lstStyle>
            <a:lvl1pPr marL="326592" indent="-326592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b="0" baseline="0">
                <a:solidFill>
                  <a:schemeClr val="tx1"/>
                </a:solidFill>
              </a:defRPr>
            </a:lvl1pPr>
            <a:lvl2pPr marL="653184">
              <a:lnSpc>
                <a:spcPts val="2177"/>
              </a:lnSpc>
              <a:buClr>
                <a:schemeClr val="accent4"/>
              </a:buClr>
              <a:defRPr sz="1814"/>
            </a:lvl2pPr>
            <a:lvl3pPr marL="979776">
              <a:defRPr sz="1633"/>
            </a:lvl3pPr>
            <a:lvl4pPr marL="1306368">
              <a:defRPr sz="1452"/>
            </a:lvl4pPr>
            <a:lvl5pPr marL="1632960"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621741" y="391903"/>
            <a:ext cx="8579706" cy="1045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9873" y="890300"/>
            <a:ext cx="8249059" cy="239022"/>
          </a:xfrm>
        </p:spPr>
        <p:txBody>
          <a:bodyPr lIns="270000" tIns="0" rIns="144000" bIns="0" anchor="ctr" anchorCtr="0"/>
          <a:lstStyle>
            <a:lvl1pPr marL="0" indent="0">
              <a:buFontTx/>
              <a:buNone/>
              <a:defRPr sz="19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Second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23" hasCustomPrompt="1"/>
          </p:nvPr>
        </p:nvSpPr>
        <p:spPr>
          <a:xfrm>
            <a:off x="6295008" y="1763562"/>
            <a:ext cx="5259945" cy="4376245"/>
          </a:xfrm>
          <a:noFill/>
        </p:spPr>
        <p:txBody>
          <a:bodyPr/>
          <a:lstStyle>
            <a:lvl1pPr marL="326592" indent="-326592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b="0">
                <a:solidFill>
                  <a:schemeClr val="tx1"/>
                </a:solidFill>
              </a:defRPr>
            </a:lvl1pPr>
            <a:lvl2pPr marL="653184">
              <a:lnSpc>
                <a:spcPts val="2177"/>
              </a:lnSpc>
              <a:buClr>
                <a:schemeClr val="accent4"/>
              </a:buClr>
              <a:defRPr sz="1814"/>
            </a:lvl2pPr>
            <a:lvl3pPr marL="979776">
              <a:defRPr sz="1633"/>
            </a:lvl3pPr>
            <a:lvl4pPr marL="1306368">
              <a:defRPr sz="1452"/>
            </a:lvl4pPr>
            <a:lvl5pPr marL="1632960"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Title 5"/>
          <p:cNvSpPr>
            <a:spLocks noGrp="1"/>
          </p:cNvSpPr>
          <p:nvPr>
            <p:ph type="title" hasCustomPrompt="1"/>
          </p:nvPr>
        </p:nvSpPr>
        <p:spPr>
          <a:xfrm>
            <a:off x="629726" y="453051"/>
            <a:ext cx="8237338" cy="398913"/>
          </a:xfrm>
          <a:prstGeom prst="rect">
            <a:avLst/>
          </a:prstGeom>
        </p:spPr>
        <p:txBody>
          <a:bodyPr vert="horz" lIns="270000" tIns="0" rIns="144000" bIns="0" rtlCol="0" anchor="ctr" anchorCtr="0">
            <a:noAutofit/>
          </a:bodyPr>
          <a:lstStyle>
            <a:lvl1pPr>
              <a:defRPr lang="en-GB" b="0" i="0" dirty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lvl="0" indent="0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Tx/>
            </a:pPr>
            <a:r>
              <a:rPr lang="en-US" dirty="0"/>
              <a:t>Click to add Main Heading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371" y="391903"/>
            <a:ext cx="2441581" cy="1045073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/>
              <a:t>(c) Haris Zografakis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2AA5502-A34B-4184-8FF0-B3B54CB943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56665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6274495" y="1763562"/>
            <a:ext cx="5279187" cy="43762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2" name="Rectangle 1"/>
          <p:cNvSpPr/>
          <p:nvPr/>
        </p:nvSpPr>
        <p:spPr>
          <a:xfrm>
            <a:off x="619874" y="1763562"/>
            <a:ext cx="5279187" cy="43762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19105" y="1763562"/>
            <a:ext cx="5278674" cy="4376245"/>
          </a:xfrm>
          <a:noFill/>
        </p:spPr>
        <p:txBody>
          <a:bodyPr>
            <a:noAutofit/>
          </a:bodyPr>
          <a:lstStyle>
            <a:lvl1pPr marL="489888" indent="-489888">
              <a:lnSpc>
                <a:spcPts val="1996"/>
              </a:lnSpc>
              <a:buClr>
                <a:schemeClr val="accent4"/>
              </a:buClr>
              <a:buFont typeface="+mj-lt"/>
              <a:buAutoNum type="arabicPeriod"/>
              <a:defRPr sz="1814" b="0" i="0" baseline="0">
                <a:solidFill>
                  <a:schemeClr val="tx1"/>
                </a:solidFill>
              </a:defRPr>
            </a:lvl1pPr>
            <a:lvl2pPr marL="979776" indent="-489888">
              <a:lnSpc>
                <a:spcPts val="1814"/>
              </a:lnSpc>
              <a:buClr>
                <a:schemeClr val="accent4"/>
              </a:buClr>
              <a:buSzPct val="100000"/>
              <a:buFont typeface="+mj-lt"/>
              <a:buAutoNum type="arabicParenR"/>
              <a:defRPr sz="1633" baseline="0"/>
            </a:lvl2pPr>
            <a:lvl3pPr marL="1306368" indent="-326921">
              <a:buFont typeface="+mj-lt"/>
              <a:buAutoNum type="romanLcPeriod"/>
              <a:defRPr sz="1452" baseline="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273213" y="1763562"/>
            <a:ext cx="5278674" cy="4376245"/>
          </a:xfrm>
          <a:noFill/>
        </p:spPr>
        <p:txBody>
          <a:bodyPr>
            <a:noAutofit/>
          </a:bodyPr>
          <a:lstStyle>
            <a:lvl1pPr marL="489888" indent="-489888">
              <a:lnSpc>
                <a:spcPts val="1996"/>
              </a:lnSpc>
              <a:buClr>
                <a:schemeClr val="accent4"/>
              </a:buClr>
              <a:buFont typeface="+mj-lt"/>
              <a:buAutoNum type="arabicPeriod"/>
              <a:defRPr sz="1814" b="0" i="0" baseline="0">
                <a:solidFill>
                  <a:schemeClr val="tx1"/>
                </a:solidFill>
              </a:defRPr>
            </a:lvl1pPr>
            <a:lvl2pPr marL="979776" indent="-489888">
              <a:lnSpc>
                <a:spcPts val="1814"/>
              </a:lnSpc>
              <a:buClr>
                <a:schemeClr val="accent4"/>
              </a:buClr>
              <a:buSzPct val="100000"/>
              <a:buFont typeface="+mj-lt"/>
              <a:buAutoNum type="arabicParenR"/>
              <a:defRPr lang="en-US" sz="1633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368" indent="-326921">
              <a:buFont typeface="+mj-lt"/>
              <a:buAutoNum type="romanLcPeriod"/>
              <a:defRPr sz="1452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1741" y="391903"/>
            <a:ext cx="8579706" cy="1045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19873" y="890300"/>
            <a:ext cx="8249059" cy="239022"/>
          </a:xfrm>
        </p:spPr>
        <p:txBody>
          <a:bodyPr lIns="270000" tIns="0" rIns="144000" bIns="0" anchor="ctr" anchorCtr="0"/>
          <a:lstStyle>
            <a:lvl1pPr marL="0" indent="0">
              <a:buFontTx/>
              <a:buNone/>
              <a:defRPr sz="19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Second level</a:t>
            </a:r>
          </a:p>
        </p:txBody>
      </p:sp>
      <p:sp>
        <p:nvSpPr>
          <p:cNvPr id="16" name="Title 5"/>
          <p:cNvSpPr>
            <a:spLocks noGrp="1"/>
          </p:cNvSpPr>
          <p:nvPr>
            <p:ph type="title" hasCustomPrompt="1"/>
          </p:nvPr>
        </p:nvSpPr>
        <p:spPr>
          <a:xfrm>
            <a:off x="629726" y="453051"/>
            <a:ext cx="8237338" cy="398913"/>
          </a:xfrm>
          <a:prstGeom prst="rect">
            <a:avLst/>
          </a:prstGeom>
        </p:spPr>
        <p:txBody>
          <a:bodyPr vert="horz" lIns="270000" tIns="0" rIns="144000" bIns="0" rtlCol="0" anchor="ctr" anchorCtr="0">
            <a:noAutofit/>
          </a:bodyPr>
          <a:lstStyle>
            <a:lvl1pPr>
              <a:defRPr lang="en-GB" b="0" i="0" dirty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lvl="0" indent="0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Tx/>
            </a:pPr>
            <a:r>
              <a:rPr lang="en-US" dirty="0"/>
              <a:t>Click to add Main Heading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371" y="391903"/>
            <a:ext cx="2441581" cy="104507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(c) Haris Zografakis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2AA5502-A34B-4184-8FF0-B3B54CB943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81027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 -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76127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685" y="1767066"/>
            <a:ext cx="10705992" cy="45904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4826" y="391903"/>
            <a:ext cx="3284098" cy="900467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128910" y="2098038"/>
            <a:ext cx="5068686" cy="409034"/>
          </a:xfrm>
          <a:solidFill>
            <a:schemeClr val="accent2"/>
          </a:solidFill>
        </p:spPr>
        <p:txBody>
          <a:bodyPr lIns="216000" tIns="0" bIns="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GB" sz="816" b="1" i="0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Click to add DATE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128910" y="2502746"/>
            <a:ext cx="5069826" cy="722956"/>
          </a:xfrm>
          <a:solidFill>
            <a:schemeClr val="accent2"/>
          </a:solidFill>
        </p:spPr>
        <p:txBody>
          <a:bodyPr lIns="216000" tIns="0" bIns="0" anchor="ctr" anchorCtr="0"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Main Heading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1128910" y="3221141"/>
            <a:ext cx="5069826" cy="555898"/>
          </a:xfrm>
          <a:solidFill>
            <a:schemeClr val="accent2"/>
          </a:solidFill>
        </p:spPr>
        <p:txBody>
          <a:bodyPr lIns="216000" tIns="0" bIns="0" anchor="ctr" anchorCtr="0"/>
          <a:lstStyle>
            <a:lvl1pPr marL="0" indent="0">
              <a:buNone/>
              <a:defRPr lang="en-US" sz="1361" b="0" i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Sub Heading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7936109" y="6503121"/>
            <a:ext cx="3370568" cy="195951"/>
          </a:xfrm>
        </p:spPr>
        <p:txBody>
          <a:bodyPr lIns="90000" tIns="0" rIns="90000" bIns="0"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907">
                <a:solidFill>
                  <a:srgbClr val="898989"/>
                </a:solidFill>
              </a:defRPr>
            </a:lvl1pPr>
          </a:lstStyle>
          <a:p>
            <a:pPr lvl="0"/>
            <a:r>
              <a:rPr lang="en-GB" dirty="0"/>
              <a:t>Doc Ref: </a:t>
            </a:r>
          </a:p>
        </p:txBody>
      </p:sp>
    </p:spTree>
    <p:extLst>
      <p:ext uri="{BB962C8B-B14F-4D97-AF65-F5344CB8AC3E}">
        <p14:creationId xmlns:p14="http://schemas.microsoft.com/office/powerpoint/2010/main" val="169577909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vider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867" y="391902"/>
            <a:ext cx="10962264" cy="5780563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97219" y="1747867"/>
            <a:ext cx="5069826" cy="1028744"/>
          </a:xfrm>
        </p:spPr>
        <p:txBody>
          <a:bodyPr lIns="0" tIns="0" rIns="0" bIns="0"/>
          <a:lstStyle>
            <a:lvl1pPr marL="0" indent="0">
              <a:buFontTx/>
              <a:buNone/>
              <a:defRPr sz="1996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996" dirty="0">
                <a:latin typeface="+mj-lt"/>
              </a:rPr>
              <a:t>Click to add Section Divider Title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297219" y="2776611"/>
            <a:ext cx="5069826" cy="816464"/>
          </a:xfrm>
        </p:spPr>
        <p:txBody>
          <a:bodyPr lIns="0" tIns="0" rIns="0" bIns="0"/>
          <a:lstStyle>
            <a:lvl1pPr marL="0" indent="0">
              <a:buFontTx/>
              <a:buNone/>
              <a:defRPr sz="1361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Section Divider Subtitle</a:t>
            </a:r>
          </a:p>
        </p:txBody>
      </p:sp>
    </p:spTree>
    <p:extLst>
      <p:ext uri="{BB962C8B-B14F-4D97-AF65-F5344CB8AC3E}">
        <p14:creationId xmlns:p14="http://schemas.microsoft.com/office/powerpoint/2010/main" val="7263955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vider-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68" y="391902"/>
            <a:ext cx="10960677" cy="5780563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97219" y="1747867"/>
            <a:ext cx="5069826" cy="1028744"/>
          </a:xfrm>
        </p:spPr>
        <p:txBody>
          <a:bodyPr lIns="0" tIns="0" rIns="0" bIns="0"/>
          <a:lstStyle>
            <a:lvl1pPr marL="0" indent="0">
              <a:buFontTx/>
              <a:buNone/>
              <a:defRPr sz="1996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996" dirty="0">
                <a:latin typeface="+mj-lt"/>
              </a:rPr>
              <a:t>Click to add Section Divider Title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297219" y="2776611"/>
            <a:ext cx="5069826" cy="816464"/>
          </a:xfrm>
        </p:spPr>
        <p:txBody>
          <a:bodyPr lIns="0" tIns="0" rIns="0" bIns="0"/>
          <a:lstStyle>
            <a:lvl1pPr marL="0" indent="0">
              <a:buFontTx/>
              <a:buNone/>
              <a:defRPr sz="1361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Section Divider Subtitle</a:t>
            </a:r>
          </a:p>
        </p:txBody>
      </p:sp>
    </p:spTree>
    <p:extLst>
      <p:ext uri="{BB962C8B-B14F-4D97-AF65-F5344CB8AC3E}">
        <p14:creationId xmlns:p14="http://schemas.microsoft.com/office/powerpoint/2010/main" val="353593377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vider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68" y="391903"/>
            <a:ext cx="10960677" cy="578056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97219" y="1747867"/>
            <a:ext cx="5069826" cy="1028744"/>
          </a:xfrm>
        </p:spPr>
        <p:txBody>
          <a:bodyPr lIns="0" tIns="0" rIns="0" bIns="0"/>
          <a:lstStyle>
            <a:lvl1pPr marL="0" indent="0">
              <a:buFontTx/>
              <a:buNone/>
              <a:defRPr sz="1996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996" dirty="0">
                <a:latin typeface="+mj-lt"/>
              </a:rPr>
              <a:t>Click to add Section Divider Title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297219" y="2776611"/>
            <a:ext cx="5069826" cy="816464"/>
          </a:xfrm>
        </p:spPr>
        <p:txBody>
          <a:bodyPr lIns="0" tIns="0" rIns="0" bIns="0"/>
          <a:lstStyle>
            <a:lvl1pPr marL="0" indent="0">
              <a:buFontTx/>
              <a:buNone/>
              <a:defRPr sz="1361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Section Divider 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2986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6">
            <a:extLst>
              <a:ext uri="{FF2B5EF4-FFF2-40B4-BE49-F238E27FC236}">
                <a16:creationId xmlns:a16="http://schemas.microsoft.com/office/drawing/2014/main" id="{E37B2585-AF41-F54E-84E3-2731D2F7B705}"/>
              </a:ext>
            </a:extLst>
          </p:cNvPr>
          <p:cNvCxnSpPr>
            <a:cxnSpLocks/>
          </p:cNvCxnSpPr>
          <p:nvPr userDrawn="1"/>
        </p:nvCxnSpPr>
        <p:spPr>
          <a:xfrm>
            <a:off x="838200" y="6278387"/>
            <a:ext cx="105156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362865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vider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68" y="391903"/>
            <a:ext cx="10960677" cy="578056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97219" y="1747867"/>
            <a:ext cx="5069826" cy="1028744"/>
          </a:xfrm>
        </p:spPr>
        <p:txBody>
          <a:bodyPr lIns="0" tIns="0" rIns="0" bIns="0"/>
          <a:lstStyle>
            <a:lvl1pPr marL="0" indent="0">
              <a:buFontTx/>
              <a:buNone/>
              <a:defRPr sz="1996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996" dirty="0">
                <a:latin typeface="+mj-lt"/>
              </a:rPr>
              <a:t>Click to add Section Divider Title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297219" y="2776611"/>
            <a:ext cx="5069826" cy="816464"/>
          </a:xfrm>
        </p:spPr>
        <p:txBody>
          <a:bodyPr lIns="0" tIns="0" rIns="0" bIns="0"/>
          <a:lstStyle>
            <a:lvl1pPr marL="0" indent="0">
              <a:buFontTx/>
              <a:buNone/>
              <a:defRPr sz="1361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Section Divider Subtitle</a:t>
            </a:r>
          </a:p>
        </p:txBody>
      </p:sp>
    </p:spTree>
    <p:extLst>
      <p:ext uri="{BB962C8B-B14F-4D97-AF65-F5344CB8AC3E}">
        <p14:creationId xmlns:p14="http://schemas.microsoft.com/office/powerpoint/2010/main" val="113085490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vider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68" y="391903"/>
            <a:ext cx="10960677" cy="5780561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97219" y="1747867"/>
            <a:ext cx="5069826" cy="1028744"/>
          </a:xfrm>
        </p:spPr>
        <p:txBody>
          <a:bodyPr lIns="0" tIns="0" rIns="0" bIns="0"/>
          <a:lstStyle>
            <a:lvl1pPr marL="0" indent="0">
              <a:buFontTx/>
              <a:buNone/>
              <a:defRPr sz="1996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996" dirty="0">
                <a:latin typeface="+mj-lt"/>
              </a:rPr>
              <a:t>Click to add Section Divider Title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297219" y="2776611"/>
            <a:ext cx="5069826" cy="816464"/>
          </a:xfrm>
        </p:spPr>
        <p:txBody>
          <a:bodyPr lIns="0" tIns="0" rIns="0" bIns="0"/>
          <a:lstStyle>
            <a:lvl1pPr marL="0" indent="0">
              <a:buFontTx/>
              <a:buNone/>
              <a:defRPr sz="1361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Section Divider Subtitle</a:t>
            </a:r>
          </a:p>
        </p:txBody>
      </p:sp>
    </p:spTree>
    <p:extLst>
      <p:ext uri="{BB962C8B-B14F-4D97-AF65-F5344CB8AC3E}">
        <p14:creationId xmlns:p14="http://schemas.microsoft.com/office/powerpoint/2010/main" val="189233750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29726" y="1763562"/>
            <a:ext cx="10944256" cy="43762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1742" y="1763562"/>
            <a:ext cx="10928985" cy="4376245"/>
          </a:xfrm>
          <a:noFill/>
        </p:spPr>
        <p:txBody>
          <a:bodyPr/>
          <a:lstStyle>
            <a:lvl1pPr marL="326592" indent="-326592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lang="en-US" sz="2177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84" indent="-325481">
              <a:lnSpc>
                <a:spcPts val="2177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814" baseline="0"/>
            </a:lvl2pPr>
            <a:lvl3pPr marL="979776" indent="-325481">
              <a:buClr>
                <a:schemeClr val="accent4"/>
              </a:buClr>
              <a:buFont typeface="Arial" panose="020B0604020202020204" pitchFamily="34" charset="0"/>
              <a:buChar char="•"/>
              <a:defRPr sz="1633"/>
            </a:lvl3pPr>
            <a:lvl4pPr marL="1306368" indent="-325481">
              <a:buClr>
                <a:schemeClr val="accent4"/>
              </a:buClr>
              <a:defRPr sz="1452"/>
            </a:lvl4pPr>
            <a:lvl5pPr marL="1632960" indent="-325481">
              <a:buClr>
                <a:schemeClr val="accent4"/>
              </a:buClr>
              <a:buFont typeface="Courier New" panose="02070309020205020404" pitchFamily="49" charset="0"/>
              <a:buChar char="o"/>
              <a:defRPr sz="1361" baseline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Click to add Second level</a:t>
            </a:r>
          </a:p>
          <a:p>
            <a:pPr lvl="2"/>
            <a:r>
              <a:rPr lang="en-US" dirty="0"/>
              <a:t>Click to add Third level</a:t>
            </a:r>
          </a:p>
          <a:p>
            <a:pPr lvl="3"/>
            <a:r>
              <a:rPr lang="en-US" dirty="0"/>
              <a:t>Click to add Fourth level</a:t>
            </a:r>
          </a:p>
          <a:p>
            <a:pPr lvl="4"/>
            <a:r>
              <a:rPr lang="en-US" dirty="0"/>
              <a:t>Click to add Fifth level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621740" y="391903"/>
            <a:ext cx="8579706" cy="1045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9873" y="890300"/>
            <a:ext cx="8247191" cy="239022"/>
          </a:xfrm>
        </p:spPr>
        <p:txBody>
          <a:bodyPr lIns="270000" tIns="0" rIns="144000" bIns="0" anchor="ctr" anchorCtr="0"/>
          <a:lstStyle>
            <a:lvl1pPr marL="0" indent="0">
              <a:buFontTx/>
              <a:buNone/>
              <a:defRPr sz="19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Second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29726" y="453051"/>
            <a:ext cx="8237338" cy="398913"/>
          </a:xfrm>
          <a:prstGeom prst="rect">
            <a:avLst/>
          </a:prstGeom>
        </p:spPr>
        <p:txBody>
          <a:bodyPr vert="horz" lIns="270000" tIns="0" rIns="144000" bIns="0" rtlCol="0" anchor="ctr" anchorCtr="0">
            <a:noAutofit/>
          </a:bodyPr>
          <a:lstStyle>
            <a:lvl1pPr>
              <a:defRPr lang="en-GB" b="0" i="0" dirty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lvl="0" indent="0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Tx/>
            </a:pPr>
            <a:r>
              <a:rPr lang="en-US" dirty="0"/>
              <a:t>Click to add Main Heading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371" y="391903"/>
            <a:ext cx="2441581" cy="1045073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(c) Haris Zografakis</a:t>
            </a:r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2AA5502-A34B-4184-8FF0-B3B54CB943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20817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5768" y="1763562"/>
            <a:ext cx="10939184" cy="43762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9" name="Rectangle 8"/>
          <p:cNvSpPr/>
          <p:nvPr/>
        </p:nvSpPr>
        <p:spPr>
          <a:xfrm>
            <a:off x="621741" y="391903"/>
            <a:ext cx="8579706" cy="1045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9873" y="890300"/>
            <a:ext cx="8249059" cy="239022"/>
          </a:xfrm>
        </p:spPr>
        <p:txBody>
          <a:bodyPr lIns="270000" tIns="0" rIns="144000" bIns="0" anchor="ctr" anchorCtr="0"/>
          <a:lstStyle>
            <a:lvl1pPr marL="0" indent="0">
              <a:buFontTx/>
              <a:buNone/>
              <a:defRPr sz="19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2056438" y="2760966"/>
            <a:ext cx="6239786" cy="1257416"/>
          </a:xfrm>
        </p:spPr>
        <p:txBody>
          <a:bodyPr lIns="0" tIns="0" rIns="0" bIns="0"/>
          <a:lstStyle>
            <a:lvl1pPr marL="0" indent="0">
              <a:lnSpc>
                <a:spcPts val="2540"/>
              </a:lnSpc>
              <a:spcBef>
                <a:spcPts val="907"/>
              </a:spcBef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Quote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056438" y="4018382"/>
            <a:ext cx="6239786" cy="634239"/>
          </a:xfrm>
        </p:spPr>
        <p:txBody>
          <a:bodyPr lIns="0" tIns="0" rIns="0" bIns="0"/>
          <a:lstStyle>
            <a:lvl1pPr marL="0" indent="0">
              <a:lnSpc>
                <a:spcPts val="2540"/>
              </a:lnSpc>
              <a:spcBef>
                <a:spcPts val="907"/>
              </a:spcBef>
              <a:buFontTx/>
              <a:buNone/>
              <a:defRPr sz="163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Quote source</a:t>
            </a:r>
          </a:p>
        </p:txBody>
      </p:sp>
      <p:sp>
        <p:nvSpPr>
          <p:cNvPr id="13" name="Title 5"/>
          <p:cNvSpPr>
            <a:spLocks noGrp="1"/>
          </p:cNvSpPr>
          <p:nvPr>
            <p:ph type="title" hasCustomPrompt="1"/>
          </p:nvPr>
        </p:nvSpPr>
        <p:spPr>
          <a:xfrm>
            <a:off x="629726" y="453051"/>
            <a:ext cx="8237338" cy="398913"/>
          </a:xfrm>
          <a:prstGeom prst="rect">
            <a:avLst/>
          </a:prstGeom>
        </p:spPr>
        <p:txBody>
          <a:bodyPr vert="horz" lIns="270000" tIns="0" rIns="144000" bIns="0" rtlCol="0" anchor="ctr" anchorCtr="0">
            <a:noAutofit/>
          </a:bodyPr>
          <a:lstStyle>
            <a:lvl1pPr>
              <a:defRPr lang="en-GB" b="0" i="0" dirty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lvl="0" indent="0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Tx/>
            </a:pPr>
            <a:r>
              <a:rPr lang="en-US" dirty="0"/>
              <a:t>Click to add Main Heading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371" y="391903"/>
            <a:ext cx="2441581" cy="104507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(c) Haris Zografakis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2AA5502-A34B-4184-8FF0-B3B54CB943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77592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har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70220" y="1771386"/>
            <a:ext cx="3484732" cy="43762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19873" y="1771386"/>
            <a:ext cx="7037838" cy="437624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621741" y="391903"/>
            <a:ext cx="8579706" cy="1045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19873" y="890300"/>
            <a:ext cx="8249059" cy="239022"/>
          </a:xfrm>
        </p:spPr>
        <p:txBody>
          <a:bodyPr lIns="270000" tIns="0" rIns="144000" bIns="0" anchor="ctr" anchorCtr="0"/>
          <a:lstStyle>
            <a:lvl1pPr marL="0" indent="0">
              <a:buFontTx/>
              <a:buNone/>
              <a:defRPr sz="19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072387" y="1771386"/>
            <a:ext cx="3489354" cy="4376245"/>
          </a:xfrm>
          <a:noFill/>
        </p:spPr>
        <p:txBody>
          <a:bodyPr/>
          <a:lstStyle>
            <a:lvl1pPr marL="0" indent="0">
              <a:lnSpc>
                <a:spcPts val="1996"/>
              </a:lnSpc>
              <a:buFontTx/>
              <a:buNone/>
              <a:defRPr sz="16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sz="1633" dirty="0"/>
              <a:t>Click to add Chart Sub text</a:t>
            </a:r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29726" y="453051"/>
            <a:ext cx="8237338" cy="398913"/>
          </a:xfrm>
          <a:prstGeom prst="rect">
            <a:avLst/>
          </a:prstGeom>
        </p:spPr>
        <p:txBody>
          <a:bodyPr vert="horz" lIns="270000" tIns="0" rIns="144000" bIns="0" rtlCol="0" anchor="ctr" anchorCtr="0">
            <a:noAutofit/>
          </a:bodyPr>
          <a:lstStyle>
            <a:lvl1pPr>
              <a:defRPr lang="en-GB" b="0" i="0" dirty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lvl="0" indent="0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Tx/>
            </a:pPr>
            <a:r>
              <a:rPr lang="en-US" dirty="0"/>
              <a:t>Click to add Main Heading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371" y="391903"/>
            <a:ext cx="2441581" cy="1045073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(c) Haris Zografakis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2AA5502-A34B-4184-8FF0-B3B54CB943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07930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r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55936" y="1782301"/>
            <a:ext cx="3499016" cy="43762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19873" y="1771386"/>
            <a:ext cx="7046493" cy="437624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621741" y="391903"/>
            <a:ext cx="8579706" cy="1045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19873" y="890300"/>
            <a:ext cx="8249059" cy="239022"/>
          </a:xfrm>
        </p:spPr>
        <p:txBody>
          <a:bodyPr lIns="270000" tIns="0" rIns="144000" bIns="0" anchor="ctr" anchorCtr="0"/>
          <a:lstStyle>
            <a:lvl1pPr marL="0" indent="0">
              <a:buFontTx/>
              <a:buNone/>
              <a:defRPr sz="19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Second level</a:t>
            </a:r>
          </a:p>
        </p:txBody>
      </p:sp>
      <p:sp>
        <p:nvSpPr>
          <p:cNvPr id="16" name="Title 5"/>
          <p:cNvSpPr>
            <a:spLocks noGrp="1"/>
          </p:cNvSpPr>
          <p:nvPr>
            <p:ph type="title" hasCustomPrompt="1"/>
          </p:nvPr>
        </p:nvSpPr>
        <p:spPr>
          <a:xfrm>
            <a:off x="629726" y="453051"/>
            <a:ext cx="8237338" cy="398913"/>
          </a:xfrm>
          <a:prstGeom prst="rect">
            <a:avLst/>
          </a:prstGeom>
        </p:spPr>
        <p:txBody>
          <a:bodyPr vert="horz" lIns="270000" tIns="0" rIns="144000" bIns="0" rtlCol="0" anchor="ctr" anchorCtr="0">
            <a:noAutofit/>
          </a:bodyPr>
          <a:lstStyle>
            <a:lvl1pPr>
              <a:defRPr lang="en-GB" b="0" i="0" dirty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lvl="0" indent="0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Tx/>
            </a:pPr>
            <a:r>
              <a:rPr lang="en-US" dirty="0"/>
              <a:t>Click to add Main Heading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371" y="391903"/>
            <a:ext cx="2441581" cy="104507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(c) Haris Zografakis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2AA5502-A34B-4184-8FF0-B3B54CB9436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8055590" y="1771386"/>
            <a:ext cx="3499204" cy="438670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9645282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1742" y="1763562"/>
            <a:ext cx="10933211" cy="43762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7" name="Rectangle 6"/>
          <p:cNvSpPr/>
          <p:nvPr/>
        </p:nvSpPr>
        <p:spPr>
          <a:xfrm>
            <a:off x="621741" y="391903"/>
            <a:ext cx="8579706" cy="1045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9873" y="890300"/>
            <a:ext cx="8249059" cy="239022"/>
          </a:xfrm>
        </p:spPr>
        <p:txBody>
          <a:bodyPr lIns="270000" tIns="0" rIns="144000" bIns="0" anchor="ctr" anchorCtr="0"/>
          <a:lstStyle>
            <a:lvl1pPr marL="0" indent="0">
              <a:buFontTx/>
              <a:buNone/>
              <a:defRPr sz="19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Second level</a:t>
            </a:r>
          </a:p>
        </p:txBody>
      </p:sp>
      <p:sp>
        <p:nvSpPr>
          <p:cNvPr id="13" name="Title 5"/>
          <p:cNvSpPr>
            <a:spLocks noGrp="1"/>
          </p:cNvSpPr>
          <p:nvPr>
            <p:ph type="title" hasCustomPrompt="1"/>
          </p:nvPr>
        </p:nvSpPr>
        <p:spPr>
          <a:xfrm>
            <a:off x="629726" y="453051"/>
            <a:ext cx="8237338" cy="398913"/>
          </a:xfrm>
          <a:prstGeom prst="rect">
            <a:avLst/>
          </a:prstGeom>
        </p:spPr>
        <p:txBody>
          <a:bodyPr vert="horz" lIns="270000" tIns="0" rIns="144000" bIns="0" rtlCol="0" anchor="ctr" anchorCtr="0">
            <a:noAutofit/>
          </a:bodyPr>
          <a:lstStyle>
            <a:lvl1pPr>
              <a:defRPr lang="en-GB" b="0" i="0" dirty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lvl="0" indent="0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Tx/>
            </a:pPr>
            <a:r>
              <a:rPr lang="en-US" dirty="0"/>
              <a:t>Click to add Main Heading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371" y="391903"/>
            <a:ext cx="2441581" cy="104507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(c) Haris Zografakis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2AA5502-A34B-4184-8FF0-B3B54CB943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61804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act Layout: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621741" y="391903"/>
            <a:ext cx="8579706" cy="1045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21741" y="1762683"/>
            <a:ext cx="2422022" cy="108753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907" baseline="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1741" y="3180670"/>
            <a:ext cx="2422022" cy="108753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907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21741" y="4607849"/>
            <a:ext cx="2422022" cy="108753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907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3388778" y="1762683"/>
            <a:ext cx="8166174" cy="269308"/>
          </a:xfrm>
        </p:spPr>
        <p:txBody>
          <a:bodyPr lIns="0" tIns="0" bIns="0" anchor="ctr" anchorCtr="0"/>
          <a:lstStyle>
            <a:lvl1pPr marL="0" indent="0">
              <a:buFontTx/>
              <a:buNone/>
              <a:defRPr lang="en-GB" sz="1361" b="1" i="0" kern="1200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Click to add Name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2" hasCustomPrompt="1"/>
          </p:nvPr>
        </p:nvSpPr>
        <p:spPr>
          <a:xfrm>
            <a:off x="3388594" y="2070853"/>
            <a:ext cx="8166359" cy="196957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7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23" hasCustomPrompt="1"/>
          </p:nvPr>
        </p:nvSpPr>
        <p:spPr>
          <a:xfrm>
            <a:off x="3388594" y="2322125"/>
            <a:ext cx="7318248" cy="20738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89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T: Telephone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24" hasCustomPrompt="1"/>
          </p:nvPr>
        </p:nvSpPr>
        <p:spPr>
          <a:xfrm>
            <a:off x="3388594" y="2581817"/>
            <a:ext cx="7318248" cy="20738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89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M: Mobile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25" hasCustomPrompt="1"/>
          </p:nvPr>
        </p:nvSpPr>
        <p:spPr>
          <a:xfrm>
            <a:off x="3388594" y="2829330"/>
            <a:ext cx="7318248" cy="20738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89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E: Email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3388660" y="3180670"/>
            <a:ext cx="8166292" cy="269308"/>
          </a:xfrm>
        </p:spPr>
        <p:txBody>
          <a:bodyPr lIns="0" tIns="0" bIns="0" anchor="ctr" anchorCtr="0"/>
          <a:lstStyle>
            <a:lvl1pPr marL="0" indent="0">
              <a:buFontTx/>
              <a:buNone/>
              <a:defRPr lang="en-GB" sz="1361" b="1" i="0" kern="1200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Click to add Name</a:t>
            </a:r>
          </a:p>
        </p:txBody>
      </p:sp>
      <p:sp>
        <p:nvSpPr>
          <p:cNvPr id="30" name="Text Placeholder 21"/>
          <p:cNvSpPr>
            <a:spLocks noGrp="1"/>
          </p:cNvSpPr>
          <p:nvPr>
            <p:ph type="body" sz="quarter" idx="27" hasCustomPrompt="1"/>
          </p:nvPr>
        </p:nvSpPr>
        <p:spPr>
          <a:xfrm>
            <a:off x="3388475" y="3489740"/>
            <a:ext cx="8166477" cy="20738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7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1" name="Text Placeholder 21"/>
          <p:cNvSpPr>
            <a:spLocks noGrp="1"/>
          </p:cNvSpPr>
          <p:nvPr>
            <p:ph type="body" sz="quarter" idx="28" hasCustomPrompt="1"/>
          </p:nvPr>
        </p:nvSpPr>
        <p:spPr>
          <a:xfrm>
            <a:off x="3388594" y="3741013"/>
            <a:ext cx="7318248" cy="20738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89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T: Telephone</a:t>
            </a:r>
          </a:p>
        </p:txBody>
      </p:sp>
      <p:sp>
        <p:nvSpPr>
          <p:cNvPr id="32" name="Text Placeholder 21"/>
          <p:cNvSpPr>
            <a:spLocks noGrp="1"/>
          </p:cNvSpPr>
          <p:nvPr>
            <p:ph type="body" sz="quarter" idx="29" hasCustomPrompt="1"/>
          </p:nvPr>
        </p:nvSpPr>
        <p:spPr>
          <a:xfrm>
            <a:off x="3388594" y="4000705"/>
            <a:ext cx="7318248" cy="20738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89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M: Mobile</a:t>
            </a:r>
          </a:p>
        </p:txBody>
      </p:sp>
      <p:sp>
        <p:nvSpPr>
          <p:cNvPr id="33" name="Text Placeholder 21"/>
          <p:cNvSpPr>
            <a:spLocks noGrp="1"/>
          </p:cNvSpPr>
          <p:nvPr>
            <p:ph type="body" sz="quarter" idx="30" hasCustomPrompt="1"/>
          </p:nvPr>
        </p:nvSpPr>
        <p:spPr>
          <a:xfrm>
            <a:off x="3388594" y="4248217"/>
            <a:ext cx="7318248" cy="20738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89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E: Email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3390173" y="4588465"/>
            <a:ext cx="8164779" cy="269308"/>
          </a:xfrm>
        </p:spPr>
        <p:txBody>
          <a:bodyPr lIns="0" tIns="0" bIns="0" anchor="ctr" anchorCtr="0"/>
          <a:lstStyle>
            <a:lvl1pPr marL="0" indent="0">
              <a:buFontTx/>
              <a:buNone/>
              <a:defRPr lang="en-GB" sz="1361" b="1" i="0" kern="1200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Click to add Name</a:t>
            </a:r>
          </a:p>
        </p:txBody>
      </p:sp>
      <p:sp>
        <p:nvSpPr>
          <p:cNvPr id="38" name="Text Placeholder 21"/>
          <p:cNvSpPr>
            <a:spLocks noGrp="1"/>
          </p:cNvSpPr>
          <p:nvPr>
            <p:ph type="body" sz="quarter" idx="32" hasCustomPrompt="1"/>
          </p:nvPr>
        </p:nvSpPr>
        <p:spPr>
          <a:xfrm>
            <a:off x="3389988" y="4897534"/>
            <a:ext cx="8164963" cy="21114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7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39" name="Text Placeholder 21"/>
          <p:cNvSpPr>
            <a:spLocks noGrp="1"/>
          </p:cNvSpPr>
          <p:nvPr>
            <p:ph type="body" sz="quarter" idx="33" hasCustomPrompt="1"/>
          </p:nvPr>
        </p:nvSpPr>
        <p:spPr>
          <a:xfrm>
            <a:off x="3388594" y="5148808"/>
            <a:ext cx="7318248" cy="20738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89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T: Telephone</a:t>
            </a:r>
          </a:p>
        </p:txBody>
      </p:sp>
      <p:sp>
        <p:nvSpPr>
          <p:cNvPr id="40" name="Text Placeholder 21"/>
          <p:cNvSpPr>
            <a:spLocks noGrp="1"/>
          </p:cNvSpPr>
          <p:nvPr>
            <p:ph type="body" sz="quarter" idx="34" hasCustomPrompt="1"/>
          </p:nvPr>
        </p:nvSpPr>
        <p:spPr>
          <a:xfrm>
            <a:off x="3388594" y="5408499"/>
            <a:ext cx="7318248" cy="20738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89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M: Mobile</a:t>
            </a:r>
          </a:p>
        </p:txBody>
      </p:sp>
      <p:sp>
        <p:nvSpPr>
          <p:cNvPr id="41" name="Text Placeholder 21"/>
          <p:cNvSpPr>
            <a:spLocks noGrp="1"/>
          </p:cNvSpPr>
          <p:nvPr>
            <p:ph type="body" sz="quarter" idx="35" hasCustomPrompt="1"/>
          </p:nvPr>
        </p:nvSpPr>
        <p:spPr>
          <a:xfrm>
            <a:off x="3388594" y="5656012"/>
            <a:ext cx="7318248" cy="207382"/>
          </a:xfr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89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E: Email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9873" y="890300"/>
            <a:ext cx="8249059" cy="239022"/>
          </a:xfrm>
        </p:spPr>
        <p:txBody>
          <a:bodyPr lIns="270000" tIns="0" rIns="144000" bIns="0" anchor="ctr" anchorCtr="0"/>
          <a:lstStyle>
            <a:lvl1pPr marL="0" indent="0">
              <a:buFontTx/>
              <a:buNone/>
              <a:defRPr sz="19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Second level</a:t>
            </a:r>
          </a:p>
        </p:txBody>
      </p:sp>
      <p:sp>
        <p:nvSpPr>
          <p:cNvPr id="29" name="Title 5"/>
          <p:cNvSpPr>
            <a:spLocks noGrp="1"/>
          </p:cNvSpPr>
          <p:nvPr>
            <p:ph type="title" hasCustomPrompt="1"/>
          </p:nvPr>
        </p:nvSpPr>
        <p:spPr>
          <a:xfrm>
            <a:off x="629726" y="453051"/>
            <a:ext cx="8237338" cy="398913"/>
          </a:xfrm>
          <a:prstGeom prst="rect">
            <a:avLst/>
          </a:prstGeom>
        </p:spPr>
        <p:txBody>
          <a:bodyPr vert="horz" lIns="270000" tIns="0" rIns="144000" bIns="0" rtlCol="0" anchor="ctr" anchorCtr="0">
            <a:noAutofit/>
          </a:bodyPr>
          <a:lstStyle>
            <a:lvl1pPr>
              <a:defRPr lang="en-GB" b="0" i="0" dirty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lvl="0" indent="0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Tx/>
            </a:pPr>
            <a:r>
              <a:rPr lang="en-US" dirty="0"/>
              <a:t>Click to add Main Heading</a:t>
            </a:r>
            <a:endParaRPr lang="en-GB" dirty="0"/>
          </a:p>
        </p:txBody>
      </p: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371" y="391903"/>
            <a:ext cx="2441581" cy="104507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GB"/>
              <a:t>(c) Haris Zografakis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92AA5502-A34B-4184-8FF0-B3B54CB943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89343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9874" y="1763562"/>
            <a:ext cx="5279187" cy="437580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6275765" y="1763561"/>
            <a:ext cx="5279187" cy="4375803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r>
              <a:rPr lang="en-GB" dirty="0"/>
              <a:t>Click the icon below to insert 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0915" y="1764186"/>
            <a:ext cx="5278146" cy="4375179"/>
          </a:xfrm>
          <a:noFill/>
        </p:spPr>
        <p:txBody>
          <a:bodyPr tIns="302400"/>
          <a:lstStyle>
            <a:lvl1pPr marL="0" indent="0">
              <a:lnSpc>
                <a:spcPts val="2359"/>
              </a:lnSpc>
              <a:spcAft>
                <a:spcPts val="544"/>
              </a:spcAft>
              <a:buFontTx/>
              <a:buNone/>
              <a:defRPr sz="2177" b="0" baseline="0">
                <a:solidFill>
                  <a:schemeClr val="bg1"/>
                </a:solidFill>
              </a:defRPr>
            </a:lvl1pPr>
            <a:lvl2pPr>
              <a:lnSpc>
                <a:spcPts val="2177"/>
              </a:lnSpc>
              <a:buClr>
                <a:schemeClr val="bg1"/>
              </a:buClr>
              <a:defRPr sz="2177" baseline="0">
                <a:solidFill>
                  <a:schemeClr val="bg1"/>
                </a:solidFill>
              </a:defRPr>
            </a:lvl2pPr>
            <a:lvl3pPr>
              <a:lnSpc>
                <a:spcPts val="1814"/>
              </a:lnSpc>
              <a:buClr>
                <a:schemeClr val="bg1"/>
              </a:buClr>
              <a:defRPr sz="1633" baseline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621741" y="391903"/>
            <a:ext cx="8579706" cy="1045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19873" y="890300"/>
            <a:ext cx="8249059" cy="239022"/>
          </a:xfrm>
        </p:spPr>
        <p:txBody>
          <a:bodyPr lIns="270000" tIns="0" rIns="144000" bIns="0" anchor="ctr" anchorCtr="0"/>
          <a:lstStyle>
            <a:lvl1pPr marL="0" indent="0">
              <a:buFontTx/>
              <a:buNone/>
              <a:defRPr sz="19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Second level</a:t>
            </a:r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29726" y="452533"/>
            <a:ext cx="8237338" cy="398913"/>
          </a:xfrm>
          <a:prstGeom prst="rect">
            <a:avLst/>
          </a:prstGeom>
        </p:spPr>
        <p:txBody>
          <a:bodyPr vert="horz" lIns="270000" tIns="0" rIns="144000" bIns="0" rtlCol="0" anchor="ctr" anchorCtr="0">
            <a:noAutofit/>
          </a:bodyPr>
          <a:lstStyle>
            <a:lvl1pPr>
              <a:defRPr lang="en-GB" b="0" i="0" dirty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lvl="0" indent="0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Tx/>
            </a:pPr>
            <a:r>
              <a:rPr lang="en-US" dirty="0"/>
              <a:t>Click to add Main Heading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371" y="391903"/>
            <a:ext cx="2441581" cy="104507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(c) Haris Zografakis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2AA5502-A34B-4184-8FF0-B3B54CB943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17814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295008" y="1763562"/>
            <a:ext cx="5279187" cy="43762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2" name="Rectangle 1"/>
          <p:cNvSpPr/>
          <p:nvPr/>
        </p:nvSpPr>
        <p:spPr>
          <a:xfrm>
            <a:off x="619874" y="1763562"/>
            <a:ext cx="5279187" cy="43762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19874" y="1763562"/>
            <a:ext cx="5279187" cy="4376245"/>
          </a:xfrm>
          <a:noFill/>
        </p:spPr>
        <p:txBody>
          <a:bodyPr/>
          <a:lstStyle>
            <a:lvl1pPr marL="326592" indent="-326592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b="0" baseline="0">
                <a:solidFill>
                  <a:schemeClr val="tx1"/>
                </a:solidFill>
              </a:defRPr>
            </a:lvl1pPr>
            <a:lvl2pPr marL="653184">
              <a:lnSpc>
                <a:spcPts val="2177"/>
              </a:lnSpc>
              <a:buClr>
                <a:schemeClr val="accent4"/>
              </a:buClr>
              <a:defRPr sz="1814"/>
            </a:lvl2pPr>
            <a:lvl3pPr marL="979776">
              <a:defRPr sz="1633"/>
            </a:lvl3pPr>
            <a:lvl4pPr marL="1306368">
              <a:defRPr sz="1452"/>
            </a:lvl4pPr>
            <a:lvl5pPr marL="1632960"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621741" y="391903"/>
            <a:ext cx="8579706" cy="1045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9873" y="890300"/>
            <a:ext cx="8249059" cy="239022"/>
          </a:xfrm>
        </p:spPr>
        <p:txBody>
          <a:bodyPr lIns="270000" tIns="0" rIns="144000" bIns="0" anchor="ctr" anchorCtr="0"/>
          <a:lstStyle>
            <a:lvl1pPr marL="0" indent="0">
              <a:buFontTx/>
              <a:buNone/>
              <a:defRPr sz="19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Second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23" hasCustomPrompt="1"/>
          </p:nvPr>
        </p:nvSpPr>
        <p:spPr>
          <a:xfrm>
            <a:off x="6295008" y="1763562"/>
            <a:ext cx="5259945" cy="4376245"/>
          </a:xfrm>
          <a:noFill/>
        </p:spPr>
        <p:txBody>
          <a:bodyPr/>
          <a:lstStyle>
            <a:lvl1pPr marL="326592" indent="-326592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b="0">
                <a:solidFill>
                  <a:schemeClr val="tx1"/>
                </a:solidFill>
              </a:defRPr>
            </a:lvl1pPr>
            <a:lvl2pPr marL="653184">
              <a:lnSpc>
                <a:spcPts val="2177"/>
              </a:lnSpc>
              <a:buClr>
                <a:schemeClr val="accent4"/>
              </a:buClr>
              <a:defRPr sz="1814"/>
            </a:lvl2pPr>
            <a:lvl3pPr marL="979776">
              <a:defRPr sz="1633"/>
            </a:lvl3pPr>
            <a:lvl4pPr marL="1306368">
              <a:defRPr sz="1452"/>
            </a:lvl4pPr>
            <a:lvl5pPr marL="1632960"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Title 5"/>
          <p:cNvSpPr>
            <a:spLocks noGrp="1"/>
          </p:cNvSpPr>
          <p:nvPr>
            <p:ph type="title" hasCustomPrompt="1"/>
          </p:nvPr>
        </p:nvSpPr>
        <p:spPr>
          <a:xfrm>
            <a:off x="629726" y="453051"/>
            <a:ext cx="8237338" cy="398913"/>
          </a:xfrm>
          <a:prstGeom prst="rect">
            <a:avLst/>
          </a:prstGeom>
        </p:spPr>
        <p:txBody>
          <a:bodyPr vert="horz" lIns="270000" tIns="0" rIns="144000" bIns="0" rtlCol="0" anchor="ctr" anchorCtr="0">
            <a:noAutofit/>
          </a:bodyPr>
          <a:lstStyle>
            <a:lvl1pPr>
              <a:defRPr lang="en-GB" b="0" i="0" dirty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lvl="0" indent="0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Tx/>
            </a:pPr>
            <a:r>
              <a:rPr lang="en-US" dirty="0"/>
              <a:t>Click to add Main Heading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371" y="391903"/>
            <a:ext cx="2441581" cy="1045073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GB"/>
              <a:t>(c) Haris Zografakis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2AA5502-A34B-4184-8FF0-B3B54CB943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3410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F89D7-31C4-4A45-9BA9-A2C3A5F6E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61536"/>
            <a:ext cx="10515600" cy="1934929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add quote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15E431-9928-0B49-8402-1A3A865C1F64}"/>
              </a:ext>
            </a:extLst>
          </p:cNvPr>
          <p:cNvCxnSpPr>
            <a:cxnSpLocks/>
          </p:cNvCxnSpPr>
          <p:nvPr userDrawn="1"/>
        </p:nvCxnSpPr>
        <p:spPr>
          <a:xfrm>
            <a:off x="838200" y="4570618"/>
            <a:ext cx="105156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6">
            <a:extLst>
              <a:ext uri="{FF2B5EF4-FFF2-40B4-BE49-F238E27FC236}">
                <a16:creationId xmlns:a16="http://schemas.microsoft.com/office/drawing/2014/main" id="{4DDBB92A-D42E-9542-B37C-CBC6E84B266F}"/>
              </a:ext>
            </a:extLst>
          </p:cNvPr>
          <p:cNvCxnSpPr>
            <a:cxnSpLocks/>
          </p:cNvCxnSpPr>
          <p:nvPr userDrawn="1"/>
        </p:nvCxnSpPr>
        <p:spPr>
          <a:xfrm>
            <a:off x="838200" y="2297318"/>
            <a:ext cx="105156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02246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6274495" y="1763562"/>
            <a:ext cx="5279187" cy="43762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2" name="Rectangle 1"/>
          <p:cNvSpPr/>
          <p:nvPr/>
        </p:nvSpPr>
        <p:spPr>
          <a:xfrm>
            <a:off x="619874" y="1763562"/>
            <a:ext cx="5279187" cy="43762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19105" y="1763562"/>
            <a:ext cx="5278674" cy="4376245"/>
          </a:xfrm>
          <a:noFill/>
        </p:spPr>
        <p:txBody>
          <a:bodyPr>
            <a:noAutofit/>
          </a:bodyPr>
          <a:lstStyle>
            <a:lvl1pPr marL="489888" indent="-489888">
              <a:lnSpc>
                <a:spcPts val="1996"/>
              </a:lnSpc>
              <a:buClr>
                <a:schemeClr val="accent4"/>
              </a:buClr>
              <a:buFont typeface="+mj-lt"/>
              <a:buAutoNum type="arabicPeriod"/>
              <a:defRPr sz="1814" b="0" i="0" baseline="0">
                <a:solidFill>
                  <a:schemeClr val="tx1"/>
                </a:solidFill>
              </a:defRPr>
            </a:lvl1pPr>
            <a:lvl2pPr marL="979776" indent="-489888">
              <a:lnSpc>
                <a:spcPts val="1814"/>
              </a:lnSpc>
              <a:buClr>
                <a:schemeClr val="accent4"/>
              </a:buClr>
              <a:buSzPct val="100000"/>
              <a:buFont typeface="+mj-lt"/>
              <a:buAutoNum type="arabicParenR"/>
              <a:defRPr sz="1633" baseline="0"/>
            </a:lvl2pPr>
            <a:lvl3pPr marL="1306368" indent="-326921">
              <a:buFont typeface="+mj-lt"/>
              <a:buAutoNum type="romanLcPeriod"/>
              <a:defRPr sz="1452" baseline="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273213" y="1763562"/>
            <a:ext cx="5278674" cy="4376245"/>
          </a:xfrm>
          <a:noFill/>
        </p:spPr>
        <p:txBody>
          <a:bodyPr>
            <a:noAutofit/>
          </a:bodyPr>
          <a:lstStyle>
            <a:lvl1pPr marL="489888" indent="-489888">
              <a:lnSpc>
                <a:spcPts val="1996"/>
              </a:lnSpc>
              <a:buClr>
                <a:schemeClr val="accent4"/>
              </a:buClr>
              <a:buFont typeface="+mj-lt"/>
              <a:buAutoNum type="arabicPeriod"/>
              <a:defRPr sz="1814" b="0" i="0" baseline="0">
                <a:solidFill>
                  <a:schemeClr val="tx1"/>
                </a:solidFill>
              </a:defRPr>
            </a:lvl1pPr>
            <a:lvl2pPr marL="979776" indent="-489888">
              <a:lnSpc>
                <a:spcPts val="1814"/>
              </a:lnSpc>
              <a:buClr>
                <a:schemeClr val="accent4"/>
              </a:buClr>
              <a:buSzPct val="100000"/>
              <a:buFont typeface="+mj-lt"/>
              <a:buAutoNum type="arabicParenR"/>
              <a:defRPr lang="en-US" sz="1633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368" indent="-326921">
              <a:buFont typeface="+mj-lt"/>
              <a:buAutoNum type="romanLcPeriod"/>
              <a:defRPr sz="1452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1741" y="391903"/>
            <a:ext cx="8579706" cy="1045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19873" y="890300"/>
            <a:ext cx="8249059" cy="239022"/>
          </a:xfrm>
        </p:spPr>
        <p:txBody>
          <a:bodyPr lIns="270000" tIns="0" rIns="144000" bIns="0" anchor="ctr" anchorCtr="0"/>
          <a:lstStyle>
            <a:lvl1pPr marL="0" indent="0">
              <a:buFontTx/>
              <a:buNone/>
              <a:defRPr sz="19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Second level</a:t>
            </a:r>
          </a:p>
        </p:txBody>
      </p:sp>
      <p:sp>
        <p:nvSpPr>
          <p:cNvPr id="16" name="Title 5"/>
          <p:cNvSpPr>
            <a:spLocks noGrp="1"/>
          </p:cNvSpPr>
          <p:nvPr>
            <p:ph type="title" hasCustomPrompt="1"/>
          </p:nvPr>
        </p:nvSpPr>
        <p:spPr>
          <a:xfrm>
            <a:off x="629726" y="453051"/>
            <a:ext cx="8237338" cy="398913"/>
          </a:xfrm>
          <a:prstGeom prst="rect">
            <a:avLst/>
          </a:prstGeom>
        </p:spPr>
        <p:txBody>
          <a:bodyPr vert="horz" lIns="270000" tIns="0" rIns="144000" bIns="0" rtlCol="0" anchor="ctr" anchorCtr="0">
            <a:noAutofit/>
          </a:bodyPr>
          <a:lstStyle>
            <a:lvl1pPr>
              <a:defRPr lang="en-GB" b="0" i="0" dirty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lvl="0" indent="0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Tx/>
            </a:pPr>
            <a:r>
              <a:rPr lang="en-US" dirty="0"/>
              <a:t>Click to add Main Heading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371" y="391903"/>
            <a:ext cx="2441581" cy="104507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(c) Haris Zografakis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2AA5502-A34B-4184-8FF0-B3B54CB943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861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 -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90872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21741" y="391903"/>
            <a:ext cx="8579706" cy="10450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33">
              <a:solidFill>
                <a:prstClr val="white"/>
              </a:solidFill>
            </a:endParaRP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9873" y="890300"/>
            <a:ext cx="8249059" cy="239022"/>
          </a:xfrm>
        </p:spPr>
        <p:txBody>
          <a:bodyPr lIns="270000" tIns="0" rIns="144000" bIns="0" anchor="ctr" anchorCtr="0"/>
          <a:lstStyle>
            <a:lvl1pPr marL="0" indent="0">
              <a:buFontTx/>
              <a:buNone/>
              <a:defRPr sz="1996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Second level</a:t>
            </a:r>
          </a:p>
        </p:txBody>
      </p:sp>
      <p:sp>
        <p:nvSpPr>
          <p:cNvPr id="18" name="Title 5"/>
          <p:cNvSpPr>
            <a:spLocks noGrp="1"/>
          </p:cNvSpPr>
          <p:nvPr>
            <p:ph type="title" hasCustomPrompt="1"/>
          </p:nvPr>
        </p:nvSpPr>
        <p:spPr>
          <a:xfrm>
            <a:off x="629726" y="453051"/>
            <a:ext cx="8237338" cy="398913"/>
          </a:xfrm>
          <a:prstGeom prst="rect">
            <a:avLst/>
          </a:prstGeom>
        </p:spPr>
        <p:txBody>
          <a:bodyPr vert="horz" lIns="270000" tIns="0" rIns="144000" bIns="0" rtlCol="0" anchor="ctr" anchorCtr="0">
            <a:noAutofit/>
          </a:bodyPr>
          <a:lstStyle>
            <a:lvl1pPr>
              <a:defRPr lang="en-GB" b="0" i="0" dirty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lvl="0" indent="0">
              <a:spcBef>
                <a:spcPts val="454"/>
              </a:spcBef>
              <a:spcAft>
                <a:spcPts val="0"/>
              </a:spcAft>
              <a:buClr>
                <a:schemeClr val="accent1"/>
              </a:buClr>
              <a:buSzPct val="120000"/>
              <a:buFontTx/>
            </a:pPr>
            <a:r>
              <a:rPr lang="en-US" dirty="0"/>
              <a:t>Click to add Main Heading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371" y="391903"/>
            <a:ext cx="2441581" cy="1045073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4"/>
          </p:nvPr>
        </p:nvSpPr>
        <p:spPr>
          <a:xfrm>
            <a:off x="619874" y="6548902"/>
            <a:ext cx="2960791" cy="195951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5"/>
          </p:nvPr>
        </p:nvSpPr>
        <p:spPr>
          <a:xfrm>
            <a:off x="4038657" y="6342769"/>
            <a:ext cx="6319755" cy="195951"/>
          </a:xfrm>
          <a:prstGeom prst="rect">
            <a:avLst/>
          </a:prstGeom>
        </p:spPr>
        <p:txBody>
          <a:bodyPr/>
          <a:lstStyle/>
          <a:p>
            <a:r>
              <a:rPr lang="en-GB">
                <a:solidFill>
                  <a:srgbClr val="000000">
                    <a:tint val="75000"/>
                  </a:srgbClr>
                </a:solidFill>
              </a:rPr>
              <a:t>(c) Haris Zografakis</a:t>
            </a:r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2AA5502-A34B-4184-8FF0-B3B54CB94364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24435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16001" y="2836275"/>
            <a:ext cx="9360000" cy="17539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Title of presentation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16001" y="5676566"/>
            <a:ext cx="9360000" cy="679784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en-US" dirty="0"/>
              <a:t>Event</a:t>
            </a:r>
            <a:endParaRPr lang="da-DK" dirty="0"/>
          </a:p>
        </p:txBody>
      </p:sp>
      <p:sp>
        <p:nvSpPr>
          <p:cNvPr id="20" name="Freeform 19"/>
          <p:cNvSpPr/>
          <p:nvPr userDrawn="1"/>
        </p:nvSpPr>
        <p:spPr>
          <a:xfrm>
            <a:off x="5" y="3103311"/>
            <a:ext cx="12192001" cy="3754690"/>
          </a:xfrm>
          <a:custGeom>
            <a:avLst/>
            <a:gdLst>
              <a:gd name="connsiteX0" fmla="*/ 12191998 w 12192001"/>
              <a:gd name="connsiteY0" fmla="*/ 0 h 3754690"/>
              <a:gd name="connsiteX1" fmla="*/ 12192001 w 12192001"/>
              <a:gd name="connsiteY1" fmla="*/ 1 h 3754690"/>
              <a:gd name="connsiteX2" fmla="*/ 12192001 w 12192001"/>
              <a:gd name="connsiteY2" fmla="*/ 3754690 h 3754690"/>
              <a:gd name="connsiteX3" fmla="*/ 0 w 12192001"/>
              <a:gd name="connsiteY3" fmla="*/ 3754690 h 3754690"/>
              <a:gd name="connsiteX4" fmla="*/ 0 w 12192001"/>
              <a:gd name="connsiteY4" fmla="*/ 3754689 h 3754690"/>
              <a:gd name="connsiteX5" fmla="*/ 12191998 w 12192001"/>
              <a:gd name="connsiteY5" fmla="*/ 3754689 h 3754690"/>
              <a:gd name="connsiteX6" fmla="*/ 12191998 w 12192001"/>
              <a:gd name="connsiteY6" fmla="*/ 0 h 375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3754690">
                <a:moveTo>
                  <a:pt x="12191998" y="0"/>
                </a:moveTo>
                <a:lnTo>
                  <a:pt x="12192001" y="1"/>
                </a:lnTo>
                <a:lnTo>
                  <a:pt x="12192001" y="3754690"/>
                </a:lnTo>
                <a:lnTo>
                  <a:pt x="0" y="3754690"/>
                </a:lnTo>
                <a:lnTo>
                  <a:pt x="0" y="3754689"/>
                </a:lnTo>
                <a:lnTo>
                  <a:pt x="12191998" y="3754689"/>
                </a:lnTo>
                <a:lnTo>
                  <a:pt x="1219199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24" name="Freeform 23"/>
          <p:cNvSpPr/>
          <p:nvPr userDrawn="1"/>
        </p:nvSpPr>
        <p:spPr>
          <a:xfrm flipH="1">
            <a:off x="-2" y="3103930"/>
            <a:ext cx="12192001" cy="3754070"/>
          </a:xfrm>
          <a:custGeom>
            <a:avLst/>
            <a:gdLst>
              <a:gd name="connsiteX0" fmla="*/ 0 w 12192001"/>
              <a:gd name="connsiteY0" fmla="*/ 0 h 3754070"/>
              <a:gd name="connsiteX1" fmla="*/ 0 w 12192001"/>
              <a:gd name="connsiteY1" fmla="*/ 3754070 h 3754070"/>
              <a:gd name="connsiteX2" fmla="*/ 12192001 w 12192001"/>
              <a:gd name="connsiteY2" fmla="*/ 3754070 h 3754070"/>
              <a:gd name="connsiteX3" fmla="*/ 12192001 w 12192001"/>
              <a:gd name="connsiteY3" fmla="*/ 3754069 h 3754070"/>
              <a:gd name="connsiteX4" fmla="*/ 2438 w 12192001"/>
              <a:gd name="connsiteY4" fmla="*/ 3754069 h 3754070"/>
              <a:gd name="connsiteX5" fmla="*/ 0 w 12192001"/>
              <a:gd name="connsiteY5" fmla="*/ 0 h 3754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1" h="3754070">
                <a:moveTo>
                  <a:pt x="0" y="0"/>
                </a:moveTo>
                <a:lnTo>
                  <a:pt x="0" y="3754070"/>
                </a:lnTo>
                <a:lnTo>
                  <a:pt x="12192001" y="3754070"/>
                </a:lnTo>
                <a:lnTo>
                  <a:pt x="12192001" y="3754069"/>
                </a:lnTo>
                <a:lnTo>
                  <a:pt x="2438" y="3754069"/>
                </a:lnTo>
                <a:cubicBezTo>
                  <a:pt x="1219" y="2502484"/>
                  <a:pt x="1219" y="1251585"/>
                  <a:pt x="0" y="0"/>
                </a:cubicBez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2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416001" y="4676170"/>
            <a:ext cx="9360000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3" indent="0" algn="ctr">
              <a:buNone/>
              <a:defRPr sz="2400">
                <a:solidFill>
                  <a:schemeClr val="bg1"/>
                </a:solidFill>
              </a:defRPr>
            </a:lvl2pPr>
            <a:lvl3pPr marL="914406" indent="0" algn="ctr">
              <a:buNone/>
              <a:defRPr sz="2400">
                <a:solidFill>
                  <a:schemeClr val="bg1"/>
                </a:solidFill>
              </a:defRPr>
            </a:lvl3pPr>
            <a:lvl4pPr marL="1371609" indent="0" algn="ctr">
              <a:buNone/>
              <a:defRPr sz="2400">
                <a:solidFill>
                  <a:schemeClr val="bg1"/>
                </a:solidFill>
              </a:defRPr>
            </a:lvl4pPr>
            <a:lvl5pPr marL="1828812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7245" y="362947"/>
            <a:ext cx="2212953" cy="765073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23594" y="6356352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>
                    <a:alpha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0">
                <a:solidFill>
                  <a:schemeClr val="bg1">
                    <a:alpha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da-DK"/>
              <a:t>(c) Haris Zografakis</a:t>
            </a:r>
            <a:endParaRPr lang="da-DK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39088" y="6356352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bg1">
                    <a:alpha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DC734452-A8A5-4A7F-91B6-3A3E9E59EC5E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97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V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350CB-8629-4304-920F-6F2282BC1BE5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631776" y="406497"/>
            <a:ext cx="10948361" cy="0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1741" y="1387478"/>
            <a:ext cx="2422022" cy="1087530"/>
          </a:xfrm>
          <a:ln w="12700">
            <a:solidFill>
              <a:schemeClr val="tx2"/>
            </a:solidFill>
          </a:ln>
        </p:spPr>
        <p:txBody>
          <a:bodyPr>
            <a:normAutofit/>
          </a:bodyPr>
          <a:lstStyle>
            <a:lvl1pPr>
              <a:lnSpc>
                <a:spcPct val="100000"/>
              </a:lnSpc>
              <a:defRPr sz="907" baseline="0"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199145" y="1391483"/>
            <a:ext cx="2422022" cy="1087530"/>
          </a:xfrm>
          <a:ln w="12700">
            <a:solidFill>
              <a:schemeClr val="tx2"/>
            </a:solidFill>
          </a:ln>
        </p:spPr>
        <p:txBody>
          <a:bodyPr>
            <a:normAutofit/>
          </a:bodyPr>
          <a:lstStyle>
            <a:lvl1pPr>
              <a:lnSpc>
                <a:spcPct val="100000"/>
              </a:lnSpc>
              <a:defRPr sz="907" baseline="0"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621741" y="514770"/>
            <a:ext cx="10958396" cy="81646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1"/>
              </a:spcAft>
              <a:defRPr sz="2177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272"/>
              </a:spcBef>
              <a:buNone/>
              <a:defRPr sz="1814" b="0"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631776" y="2665345"/>
            <a:ext cx="5266872" cy="2700862"/>
          </a:xfrm>
        </p:spPr>
        <p:txBody>
          <a:bodyPr/>
          <a:lstStyle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6313265" y="2665345"/>
            <a:ext cx="5266872" cy="2700862"/>
          </a:xfrm>
        </p:spPr>
        <p:txBody>
          <a:bodyPr/>
          <a:lstStyle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308637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B462C-B968-914D-9CD7-E380092BF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5462A-36FA-604C-B317-EBF91D5B3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9F674F-CD20-4444-B2FE-727CED158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72E93568-5956-3745-B86D-B3805DEC444F}"/>
              </a:ext>
            </a:extLst>
          </p:cNvPr>
          <p:cNvCxnSpPr>
            <a:cxnSpLocks/>
          </p:cNvCxnSpPr>
          <p:nvPr userDrawn="1"/>
        </p:nvCxnSpPr>
        <p:spPr>
          <a:xfrm>
            <a:off x="838200" y="6278387"/>
            <a:ext cx="105156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3908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8DD4C-1D43-6C4C-B7AB-6ECB2ED73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02632"/>
            <a:ext cx="10515600" cy="2852737"/>
          </a:xfrm>
        </p:spPr>
        <p:txBody>
          <a:bodyPr anchor="ctr"/>
          <a:lstStyle>
            <a:lvl1pPr>
              <a:defRPr sz="6000"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EBCF3CE8-7757-BB47-A23E-D74DE326A9E6}"/>
              </a:ext>
            </a:extLst>
          </p:cNvPr>
          <p:cNvCxnSpPr>
            <a:cxnSpLocks/>
          </p:cNvCxnSpPr>
          <p:nvPr userDrawn="1"/>
        </p:nvCxnSpPr>
        <p:spPr>
          <a:xfrm>
            <a:off x="838200" y="6278387"/>
            <a:ext cx="105156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55142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losing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8DD4C-1D43-6C4C-B7AB-6ECB2ED73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02632"/>
            <a:ext cx="10515600" cy="2852737"/>
          </a:xfrm>
        </p:spPr>
        <p:txBody>
          <a:bodyPr anchor="ctr"/>
          <a:lstStyle>
            <a:lvl1pPr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add a closing note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67F49-097F-5241-9829-B2B4A7EEB63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personal contact details</a:t>
            </a:r>
          </a:p>
        </p:txBody>
      </p:sp>
      <p:cxnSp>
        <p:nvCxnSpPr>
          <p:cNvPr id="5" name="Straight Connector 6">
            <a:extLst>
              <a:ext uri="{FF2B5EF4-FFF2-40B4-BE49-F238E27FC236}">
                <a16:creationId xmlns:a16="http://schemas.microsoft.com/office/drawing/2014/main" id="{C660A818-F1FE-FB4E-ADB6-6891D53BB30A}"/>
              </a:ext>
            </a:extLst>
          </p:cNvPr>
          <p:cNvCxnSpPr>
            <a:cxnSpLocks/>
          </p:cNvCxnSpPr>
          <p:nvPr userDrawn="1"/>
        </p:nvCxnSpPr>
        <p:spPr>
          <a:xfrm>
            <a:off x="838200" y="6278387"/>
            <a:ext cx="105156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220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F85931B-F688-69E9-7E86-92FE339BD9EF}"/>
              </a:ext>
            </a:extLst>
          </p:cNvPr>
          <p:cNvSpPr/>
          <p:nvPr userDrawn="1"/>
        </p:nvSpPr>
        <p:spPr>
          <a:xfrm>
            <a:off x="-3" y="4"/>
            <a:ext cx="12192000" cy="817033"/>
          </a:xfrm>
          <a:prstGeom prst="rect">
            <a:avLst/>
          </a:prstGeom>
          <a:solidFill>
            <a:schemeClr val="bg1">
              <a:alpha val="878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1834A55-D696-3B67-1F9F-2ABBCB5729F2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732435" y="544194"/>
            <a:ext cx="1658204" cy="56123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63EC991-EAAA-0F46-537F-ED5D24728F5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3167" y="1099965"/>
            <a:ext cx="841023" cy="841023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11A0E85-7F1D-C624-62FF-A459C14580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46351" y="2083228"/>
            <a:ext cx="8087783" cy="221403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9040"/>
              </a:lnSpc>
              <a:buNone/>
              <a:defRPr sz="9200" cap="all" spc="-53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TITLE ANTON 69PT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ADA3A8D-FE91-1C9E-9B19-25F6CEB12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81133" y="4350360"/>
            <a:ext cx="4104216" cy="234949"/>
          </a:xfrm>
        </p:spPr>
        <p:txBody>
          <a:bodyPr wrap="square" lIns="0" tIns="0" rIns="0" bIns="0" anchor="ctr">
            <a:noAutofit/>
          </a:bodyPr>
          <a:lstStyle>
            <a:lvl1pPr marL="0" indent="0">
              <a:lnSpc>
                <a:spcPct val="200000"/>
              </a:lnSpc>
              <a:spcBef>
                <a:spcPts val="0"/>
              </a:spcBef>
              <a:buNone/>
              <a:defRPr sz="2133" spc="-27" baseline="30000">
                <a:solidFill>
                  <a:schemeClr val="bg1"/>
                </a:solidFill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 dirty="0"/>
              <a:t>DMY DM Sans 16pt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669E534-250F-7C7D-2FA7-7FF61A02A1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81349" y="4821574"/>
            <a:ext cx="4104000" cy="30903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 cap="all" spc="0" baseline="0">
                <a:solidFill>
                  <a:schemeClr val="accent5"/>
                </a:solidFill>
                <a:latin typeface="Antonio Light" pitchFamily="2" charset="77"/>
              </a:defRPr>
            </a:lvl1pPr>
            <a:lvl2pPr marL="457213" indent="0"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914424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1371636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1828849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GB"/>
              <a:t>NAME ANTONIO 18PT</a:t>
            </a:r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5266065-2CDA-B4B2-38DD-CDBF04565B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81349" y="5211659"/>
            <a:ext cx="4104000" cy="1219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133" i="1" spc="27" baseline="0">
                <a:solidFill>
                  <a:schemeClr val="bg1"/>
                </a:solidFill>
              </a:defRPr>
            </a:lvl1pPr>
            <a:lvl2pPr marL="457213" indent="0">
              <a:buNone/>
              <a:defRPr i="1"/>
            </a:lvl2pPr>
            <a:lvl3pPr marL="914424" indent="0">
              <a:buNone/>
              <a:defRPr i="1"/>
            </a:lvl3pPr>
            <a:lvl4pPr marL="1371636" indent="0">
              <a:buNone/>
              <a:defRPr i="1"/>
            </a:lvl4pPr>
            <a:lvl5pPr marL="1828849" indent="0">
              <a:buNone/>
              <a:defRPr i="1"/>
            </a:lvl5pPr>
          </a:lstStyle>
          <a:p>
            <a:pPr lvl="0"/>
            <a:r>
              <a:rPr lang="en-GB" dirty="0"/>
              <a:t>Job Title Lora Italic 16pt</a:t>
            </a:r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7F43C03-56AB-6345-D877-BDDE860680C4}"/>
              </a:ext>
            </a:extLst>
          </p:cNvPr>
          <p:cNvSpPr/>
          <p:nvPr userDrawn="1"/>
        </p:nvSpPr>
        <p:spPr>
          <a:xfrm>
            <a:off x="2580343" y="4663344"/>
            <a:ext cx="3864000" cy="2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9432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B462C-B968-914D-9CD7-E380092BF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5462A-36FA-604C-B317-EBF91D5B3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9F674F-CD20-4444-B2FE-727CED158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72E93568-5956-3745-B86D-B3805DEC444F}"/>
              </a:ext>
            </a:extLst>
          </p:cNvPr>
          <p:cNvCxnSpPr>
            <a:cxnSpLocks/>
          </p:cNvCxnSpPr>
          <p:nvPr userDrawn="1"/>
        </p:nvCxnSpPr>
        <p:spPr>
          <a:xfrm>
            <a:off x="838200" y="6278387"/>
            <a:ext cx="105156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9865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 Blue Ligh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F85931B-F688-69E9-7E86-92FE339BD9EF}"/>
              </a:ext>
            </a:extLst>
          </p:cNvPr>
          <p:cNvSpPr/>
          <p:nvPr userDrawn="1"/>
        </p:nvSpPr>
        <p:spPr>
          <a:xfrm>
            <a:off x="-3" y="4"/>
            <a:ext cx="12192000" cy="817033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1834A55-D696-3B67-1F9F-2ABBCB5729F2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732435" y="544194"/>
            <a:ext cx="1658204" cy="56123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63EC991-EAAA-0F46-537F-ED5D24728F5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3167" y="1099965"/>
            <a:ext cx="841023" cy="84102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688D3DF-F998-5051-71B4-8CEB24A01D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45966" y="4384532"/>
            <a:ext cx="1664901" cy="1664901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11A0E85-7F1D-C624-62FF-A459C14580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46351" y="2083228"/>
            <a:ext cx="8087783" cy="221403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9040"/>
              </a:lnSpc>
              <a:buNone/>
              <a:defRPr sz="8000" cap="all" spc="-53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GB"/>
              <a:t>TITLE ANTON 60PT</a:t>
            </a:r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ADA3A8D-FE91-1C9E-9B19-25F6CEB12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81133" y="4350360"/>
            <a:ext cx="4104216" cy="234949"/>
          </a:xfrm>
        </p:spPr>
        <p:txBody>
          <a:bodyPr wrap="square" lIns="0" tIns="0" rIns="0" bIns="0" anchor="ctr">
            <a:noAutofit/>
          </a:bodyPr>
          <a:lstStyle>
            <a:lvl1pPr marL="0" indent="0">
              <a:lnSpc>
                <a:spcPct val="200000"/>
              </a:lnSpc>
              <a:spcBef>
                <a:spcPts val="0"/>
              </a:spcBef>
              <a:buNone/>
              <a:defRPr sz="2133" spc="-27" baseline="30000"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/>
              <a:t>DMY DM Sans 16pt</a:t>
            </a:r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669E534-250F-7C7D-2FA7-7FF61A02A1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81349" y="4821574"/>
            <a:ext cx="4104000" cy="30903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 cap="all" spc="0" baseline="0">
                <a:solidFill>
                  <a:schemeClr val="accent4"/>
                </a:solidFill>
                <a:latin typeface="Antonio Light" pitchFamily="2" charset="77"/>
              </a:defRPr>
            </a:lvl1pPr>
            <a:lvl2pPr marL="457213" indent="0"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914424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1371636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1828849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GB"/>
              <a:t>NAME ANTONIO 18PT</a:t>
            </a:r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5266065-2CDA-B4B2-38DD-CDBF04565B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81349" y="5211659"/>
            <a:ext cx="4104000" cy="1219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133" i="1" spc="27" baseline="0"/>
            </a:lvl1pPr>
            <a:lvl2pPr marL="457213" indent="0">
              <a:buNone/>
              <a:defRPr i="1"/>
            </a:lvl2pPr>
            <a:lvl3pPr marL="914424" indent="0">
              <a:buNone/>
              <a:defRPr i="1"/>
            </a:lvl3pPr>
            <a:lvl4pPr marL="1371636" indent="0">
              <a:buNone/>
              <a:defRPr i="1"/>
            </a:lvl4pPr>
            <a:lvl5pPr marL="1828849" indent="0">
              <a:buNone/>
              <a:defRPr i="1"/>
            </a:lvl5pPr>
          </a:lstStyle>
          <a:p>
            <a:pPr lvl="0"/>
            <a:r>
              <a:rPr lang="en-GB"/>
              <a:t>Job Title Lora Italic 16pt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06660D-34C5-0D54-DEFD-3C072908F72D}"/>
              </a:ext>
            </a:extLst>
          </p:cNvPr>
          <p:cNvSpPr/>
          <p:nvPr userDrawn="1"/>
        </p:nvSpPr>
        <p:spPr>
          <a:xfrm>
            <a:off x="2580343" y="4663344"/>
            <a:ext cx="3864000" cy="2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721174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urple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F85931B-F688-69E9-7E86-92FE339BD9EF}"/>
              </a:ext>
            </a:extLst>
          </p:cNvPr>
          <p:cNvSpPr/>
          <p:nvPr userDrawn="1"/>
        </p:nvSpPr>
        <p:spPr>
          <a:xfrm>
            <a:off x="-3" y="4"/>
            <a:ext cx="12192000" cy="817033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1834A55-D696-3B67-1F9F-2ABBCB5729F2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732435" y="544194"/>
            <a:ext cx="1658204" cy="56123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63EC991-EAAA-0F46-537F-ED5D24728F5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3167" y="1099965"/>
            <a:ext cx="841023" cy="84102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688D3DF-F998-5051-71B4-8CEB24A01D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45966" y="4384532"/>
            <a:ext cx="1664901" cy="1664901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11A0E85-7F1D-C624-62FF-A459C14580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46351" y="2083228"/>
            <a:ext cx="8087783" cy="221403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9040"/>
              </a:lnSpc>
              <a:buNone/>
              <a:defRPr sz="8000" cap="all" spc="-53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/>
              <a:t>TITLE ANTON 60PT</a:t>
            </a:r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ADA3A8D-FE91-1C9E-9B19-25F6CEB129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81133" y="4350360"/>
            <a:ext cx="4104216" cy="234949"/>
          </a:xfrm>
        </p:spPr>
        <p:txBody>
          <a:bodyPr wrap="square" lIns="0" tIns="0" rIns="0" bIns="0" anchor="ctr">
            <a:noAutofit/>
          </a:bodyPr>
          <a:lstStyle>
            <a:lvl1pPr marL="0" indent="0">
              <a:lnSpc>
                <a:spcPct val="200000"/>
              </a:lnSpc>
              <a:spcBef>
                <a:spcPts val="0"/>
              </a:spcBef>
              <a:buNone/>
              <a:defRPr sz="2133" spc="-27" baseline="30000"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/>
              <a:t>DMY DM Sans 16pt</a:t>
            </a:r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669E534-250F-7C7D-2FA7-7FF61A02A1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81349" y="4821574"/>
            <a:ext cx="4104000" cy="30903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 cap="all" spc="0" baseline="0">
                <a:solidFill>
                  <a:schemeClr val="accent3"/>
                </a:solidFill>
                <a:latin typeface="Antonio Light" pitchFamily="2" charset="77"/>
              </a:defRPr>
            </a:lvl1pPr>
            <a:lvl2pPr marL="457213" indent="0">
              <a:buNone/>
              <a:defRPr>
                <a:solidFill>
                  <a:schemeClr val="accent3"/>
                </a:solidFill>
                <a:latin typeface="+mj-lt"/>
              </a:defRPr>
            </a:lvl2pPr>
            <a:lvl3pPr marL="914424" indent="0">
              <a:buNone/>
              <a:defRPr>
                <a:solidFill>
                  <a:schemeClr val="accent3"/>
                </a:solidFill>
                <a:latin typeface="+mj-lt"/>
              </a:defRPr>
            </a:lvl3pPr>
            <a:lvl4pPr marL="1371636" indent="0">
              <a:buNone/>
              <a:defRPr>
                <a:solidFill>
                  <a:schemeClr val="accent3"/>
                </a:solidFill>
                <a:latin typeface="+mj-lt"/>
              </a:defRPr>
            </a:lvl4pPr>
            <a:lvl5pPr marL="1828849" indent="0">
              <a:buNone/>
              <a:defRPr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GB"/>
              <a:t>NAME ANTONIO 18PT</a:t>
            </a:r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5266065-2CDA-B4B2-38DD-CDBF04565B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81349" y="5211659"/>
            <a:ext cx="4104000" cy="1219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133" i="1" spc="27" baseline="0"/>
            </a:lvl1pPr>
            <a:lvl2pPr marL="457213" indent="0">
              <a:buNone/>
              <a:defRPr i="1"/>
            </a:lvl2pPr>
            <a:lvl3pPr marL="914424" indent="0">
              <a:buNone/>
              <a:defRPr i="1"/>
            </a:lvl3pPr>
            <a:lvl4pPr marL="1371636" indent="0">
              <a:buNone/>
              <a:defRPr i="1"/>
            </a:lvl4pPr>
            <a:lvl5pPr marL="1828849" indent="0">
              <a:buNone/>
              <a:defRPr i="1"/>
            </a:lvl5pPr>
          </a:lstStyle>
          <a:p>
            <a:pPr lvl="0"/>
            <a:r>
              <a:rPr lang="en-GB"/>
              <a:t>Job Title Lora Italic 16pt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66812F-7098-DB55-BB4A-3392FF1E3EB3}"/>
              </a:ext>
            </a:extLst>
          </p:cNvPr>
          <p:cNvSpPr/>
          <p:nvPr userDrawn="1"/>
        </p:nvSpPr>
        <p:spPr>
          <a:xfrm>
            <a:off x="2580343" y="4663344"/>
            <a:ext cx="3864000" cy="2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479152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Blue Plain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4C58FB3-8A3D-A289-C508-69557D52A64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1181648"/>
            <a:ext cx="185123" cy="1912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CF1001D-DE12-6FB8-3FF0-8E02160AF22F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849248-2594-5CDF-21AB-203FB9286215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021A1E-1DB5-2530-0601-80A5E296A8E4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E83A49F-3447-0E58-7033-11515C59616B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1319C6-2742-E336-A2B9-57F70CF994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16" r="15696" b="22011"/>
          <a:stretch/>
        </p:blipFill>
        <p:spPr>
          <a:xfrm>
            <a:off x="4551414" y="0"/>
            <a:ext cx="7640585" cy="6401571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35BC49E-D467-BE8C-0EAD-12197CE2FC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639" y="1645686"/>
            <a:ext cx="11212800" cy="6078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200" spc="-67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Section name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6B854B-1A7A-51A1-D3B8-06607EB1B1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641" y="2508251"/>
            <a:ext cx="10460524" cy="374014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3000"/>
              </a:lnSpc>
              <a:buNone/>
              <a:defRPr sz="8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313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Light Blu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E9C6BBD-B58C-5856-350F-C0152D18C9C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5"/>
            <a:ext cx="12192000" cy="6406796"/>
          </a:xfrm>
          <a:custGeom>
            <a:avLst/>
            <a:gdLst>
              <a:gd name="connsiteX0" fmla="*/ 8074012 w 9144000"/>
              <a:gd name="connsiteY0" fmla="*/ 4677716 h 4805097"/>
              <a:gd name="connsiteX1" fmla="*/ 8077444 w 9144000"/>
              <a:gd name="connsiteY1" fmla="*/ 4677716 h 4805097"/>
              <a:gd name="connsiteX2" fmla="*/ 8086411 w 9144000"/>
              <a:gd name="connsiteY2" fmla="*/ 4682459 h 4805097"/>
              <a:gd name="connsiteX3" fmla="*/ 8088330 w 9144000"/>
              <a:gd name="connsiteY3" fmla="*/ 4695959 h 4805097"/>
              <a:gd name="connsiteX4" fmla="*/ 8086374 w 9144000"/>
              <a:gd name="connsiteY4" fmla="*/ 4710115 h 4805097"/>
              <a:gd name="connsiteX5" fmla="*/ 8086411 w 9144000"/>
              <a:gd name="connsiteY5" fmla="*/ 4710152 h 4805097"/>
              <a:gd name="connsiteX6" fmla="*/ 8075783 w 9144000"/>
              <a:gd name="connsiteY6" fmla="*/ 4714968 h 4805097"/>
              <a:gd name="connsiteX7" fmla="*/ 8074012 w 9144000"/>
              <a:gd name="connsiteY7" fmla="*/ 4714968 h 4805097"/>
              <a:gd name="connsiteX8" fmla="*/ 8502764 w 9144000"/>
              <a:gd name="connsiteY8" fmla="*/ 4676548 h 4805097"/>
              <a:gd name="connsiteX9" fmla="*/ 8509664 w 9144000"/>
              <a:gd name="connsiteY9" fmla="*/ 4687932 h 4805097"/>
              <a:gd name="connsiteX10" fmla="*/ 8509664 w 9144000"/>
              <a:gd name="connsiteY10" fmla="*/ 4763021 h 4805097"/>
              <a:gd name="connsiteX11" fmla="*/ 8502579 w 9144000"/>
              <a:gd name="connsiteY11" fmla="*/ 4776558 h 4805097"/>
              <a:gd name="connsiteX12" fmla="*/ 8496749 w 9144000"/>
              <a:gd name="connsiteY12" fmla="*/ 4773456 h 4805097"/>
              <a:gd name="connsiteX13" fmla="*/ 8494978 w 9144000"/>
              <a:gd name="connsiteY13" fmla="*/ 4763204 h 4805097"/>
              <a:gd name="connsiteX14" fmla="*/ 8494978 w 9144000"/>
              <a:gd name="connsiteY14" fmla="*/ 4688188 h 4805097"/>
              <a:gd name="connsiteX15" fmla="*/ 8502764 w 9144000"/>
              <a:gd name="connsiteY15" fmla="*/ 4676548 h 4805097"/>
              <a:gd name="connsiteX16" fmla="*/ 8552322 w 9144000"/>
              <a:gd name="connsiteY16" fmla="*/ 4649657 h 4805097"/>
              <a:gd name="connsiteX17" fmla="*/ 8552322 w 9144000"/>
              <a:gd name="connsiteY17" fmla="*/ 4803520 h 4805097"/>
              <a:gd name="connsiteX18" fmla="*/ 8582728 w 9144000"/>
              <a:gd name="connsiteY18" fmla="*/ 4803520 h 4805097"/>
              <a:gd name="connsiteX19" fmla="*/ 8582728 w 9144000"/>
              <a:gd name="connsiteY19" fmla="*/ 4726570 h 4805097"/>
              <a:gd name="connsiteX20" fmla="*/ 8598301 w 9144000"/>
              <a:gd name="connsiteY20" fmla="*/ 4803520 h 4805097"/>
              <a:gd name="connsiteX21" fmla="*/ 8628707 w 9144000"/>
              <a:gd name="connsiteY21" fmla="*/ 4803520 h 4805097"/>
              <a:gd name="connsiteX22" fmla="*/ 8628707 w 9144000"/>
              <a:gd name="connsiteY22" fmla="*/ 4649657 h 4805097"/>
              <a:gd name="connsiteX23" fmla="*/ 8598670 w 9144000"/>
              <a:gd name="connsiteY23" fmla="*/ 4649657 h 4805097"/>
              <a:gd name="connsiteX24" fmla="*/ 8598670 w 9144000"/>
              <a:gd name="connsiteY24" fmla="*/ 4723360 h 4805097"/>
              <a:gd name="connsiteX25" fmla="*/ 8584315 w 9144000"/>
              <a:gd name="connsiteY25" fmla="*/ 4649657 h 4805097"/>
              <a:gd name="connsiteX26" fmla="*/ 8291395 w 9144000"/>
              <a:gd name="connsiteY26" fmla="*/ 4649657 h 4805097"/>
              <a:gd name="connsiteX27" fmla="*/ 8291395 w 9144000"/>
              <a:gd name="connsiteY27" fmla="*/ 4803520 h 4805097"/>
              <a:gd name="connsiteX28" fmla="*/ 8321838 w 9144000"/>
              <a:gd name="connsiteY28" fmla="*/ 4803520 h 4805097"/>
              <a:gd name="connsiteX29" fmla="*/ 8321838 w 9144000"/>
              <a:gd name="connsiteY29" fmla="*/ 4726570 h 4805097"/>
              <a:gd name="connsiteX30" fmla="*/ 8337374 w 9144000"/>
              <a:gd name="connsiteY30" fmla="*/ 4803520 h 4805097"/>
              <a:gd name="connsiteX31" fmla="*/ 8367817 w 9144000"/>
              <a:gd name="connsiteY31" fmla="*/ 4803520 h 4805097"/>
              <a:gd name="connsiteX32" fmla="*/ 8367817 w 9144000"/>
              <a:gd name="connsiteY32" fmla="*/ 4649657 h 4805097"/>
              <a:gd name="connsiteX33" fmla="*/ 8337743 w 9144000"/>
              <a:gd name="connsiteY33" fmla="*/ 4649657 h 4805097"/>
              <a:gd name="connsiteX34" fmla="*/ 8337743 w 9144000"/>
              <a:gd name="connsiteY34" fmla="*/ 4723360 h 4805097"/>
              <a:gd name="connsiteX35" fmla="*/ 8323425 w 9144000"/>
              <a:gd name="connsiteY35" fmla="*/ 4649657 h 4805097"/>
              <a:gd name="connsiteX36" fmla="*/ 8216855 w 9144000"/>
              <a:gd name="connsiteY36" fmla="*/ 4649657 h 4805097"/>
              <a:gd name="connsiteX37" fmla="*/ 8216855 w 9144000"/>
              <a:gd name="connsiteY37" fmla="*/ 4803520 h 4805097"/>
              <a:gd name="connsiteX38" fmla="*/ 8281137 w 9144000"/>
              <a:gd name="connsiteY38" fmla="*/ 4803520 h 4805097"/>
              <a:gd name="connsiteX39" fmla="*/ 8281137 w 9144000"/>
              <a:gd name="connsiteY39" fmla="*/ 4773528 h 4805097"/>
              <a:gd name="connsiteX40" fmla="*/ 8248516 w 9144000"/>
              <a:gd name="connsiteY40" fmla="*/ 4773528 h 4805097"/>
              <a:gd name="connsiteX41" fmla="*/ 8248516 w 9144000"/>
              <a:gd name="connsiteY41" fmla="*/ 4738282 h 4805097"/>
              <a:gd name="connsiteX42" fmla="*/ 8277889 w 9144000"/>
              <a:gd name="connsiteY42" fmla="*/ 4738282 h 4805097"/>
              <a:gd name="connsiteX43" fmla="*/ 8277889 w 9144000"/>
              <a:gd name="connsiteY43" fmla="*/ 4709349 h 4805097"/>
              <a:gd name="connsiteX44" fmla="*/ 8248516 w 9144000"/>
              <a:gd name="connsiteY44" fmla="*/ 4709349 h 4805097"/>
              <a:gd name="connsiteX45" fmla="*/ 8248516 w 9144000"/>
              <a:gd name="connsiteY45" fmla="*/ 4679357 h 4805097"/>
              <a:gd name="connsiteX46" fmla="*/ 8279107 w 9144000"/>
              <a:gd name="connsiteY46" fmla="*/ 4679357 h 4805097"/>
              <a:gd name="connsiteX47" fmla="*/ 8279107 w 9144000"/>
              <a:gd name="connsiteY47" fmla="*/ 4649657 h 4805097"/>
              <a:gd name="connsiteX48" fmla="*/ 7892127 w 9144000"/>
              <a:gd name="connsiteY48" fmla="*/ 4649657 h 4805097"/>
              <a:gd name="connsiteX49" fmla="*/ 7892127 w 9144000"/>
              <a:gd name="connsiteY49" fmla="*/ 4679175 h 4805097"/>
              <a:gd name="connsiteX50" fmla="*/ 7910614 w 9144000"/>
              <a:gd name="connsiteY50" fmla="*/ 4679175 h 4805097"/>
              <a:gd name="connsiteX51" fmla="*/ 7910614 w 9144000"/>
              <a:gd name="connsiteY51" fmla="*/ 4803520 h 4805097"/>
              <a:gd name="connsiteX52" fmla="*/ 7941722 w 9144000"/>
              <a:gd name="connsiteY52" fmla="*/ 4803520 h 4805097"/>
              <a:gd name="connsiteX53" fmla="*/ 7941722 w 9144000"/>
              <a:gd name="connsiteY53" fmla="*/ 4679175 h 4805097"/>
              <a:gd name="connsiteX54" fmla="*/ 7960209 w 9144000"/>
              <a:gd name="connsiteY54" fmla="*/ 4679175 h 4805097"/>
              <a:gd name="connsiteX55" fmla="*/ 7960209 w 9144000"/>
              <a:gd name="connsiteY55" fmla="*/ 4649657 h 4805097"/>
              <a:gd name="connsiteX56" fmla="*/ 8043421 w 9144000"/>
              <a:gd name="connsiteY56" fmla="*/ 4649621 h 4805097"/>
              <a:gd name="connsiteX57" fmla="*/ 8043421 w 9144000"/>
              <a:gd name="connsiteY57" fmla="*/ 4803521 h 4805097"/>
              <a:gd name="connsiteX58" fmla="*/ 8074012 w 9144000"/>
              <a:gd name="connsiteY58" fmla="*/ 4803521 h 4805097"/>
              <a:gd name="connsiteX59" fmla="*/ 8074012 w 9144000"/>
              <a:gd name="connsiteY59" fmla="*/ 4742588 h 4805097"/>
              <a:gd name="connsiteX60" fmla="*/ 8086669 w 9144000"/>
              <a:gd name="connsiteY60" fmla="*/ 4742588 h 4805097"/>
              <a:gd name="connsiteX61" fmla="*/ 8106596 w 9144000"/>
              <a:gd name="connsiteY61" fmla="*/ 4736896 h 4805097"/>
              <a:gd name="connsiteX62" fmla="*/ 8116374 w 9144000"/>
              <a:gd name="connsiteY62" fmla="*/ 4720842 h 4805097"/>
              <a:gd name="connsiteX63" fmla="*/ 8119105 w 9144000"/>
              <a:gd name="connsiteY63" fmla="*/ 4696506 h 4805097"/>
              <a:gd name="connsiteX64" fmla="*/ 8115821 w 9144000"/>
              <a:gd name="connsiteY64" fmla="*/ 4671513 h 4805097"/>
              <a:gd name="connsiteX65" fmla="*/ 8105009 w 9144000"/>
              <a:gd name="connsiteY65" fmla="*/ 4655349 h 4805097"/>
              <a:gd name="connsiteX66" fmla="*/ 8105009 w 9144000"/>
              <a:gd name="connsiteY66" fmla="*/ 4655313 h 4805097"/>
              <a:gd name="connsiteX67" fmla="*/ 8084529 w 9144000"/>
              <a:gd name="connsiteY67" fmla="*/ 4649621 h 4805097"/>
              <a:gd name="connsiteX68" fmla="*/ 7968881 w 9144000"/>
              <a:gd name="connsiteY68" fmla="*/ 4649621 h 4805097"/>
              <a:gd name="connsiteX69" fmla="*/ 7968881 w 9144000"/>
              <a:gd name="connsiteY69" fmla="*/ 4803521 h 4805097"/>
              <a:gd name="connsiteX70" fmla="*/ 8033163 w 9144000"/>
              <a:gd name="connsiteY70" fmla="*/ 4803521 h 4805097"/>
              <a:gd name="connsiteX71" fmla="*/ 8033163 w 9144000"/>
              <a:gd name="connsiteY71" fmla="*/ 4773529 h 4805097"/>
              <a:gd name="connsiteX72" fmla="*/ 8000542 w 9144000"/>
              <a:gd name="connsiteY72" fmla="*/ 4773529 h 4805097"/>
              <a:gd name="connsiteX73" fmla="*/ 8000542 w 9144000"/>
              <a:gd name="connsiteY73" fmla="*/ 4738283 h 4805097"/>
              <a:gd name="connsiteX74" fmla="*/ 8029878 w 9144000"/>
              <a:gd name="connsiteY74" fmla="*/ 4738283 h 4805097"/>
              <a:gd name="connsiteX75" fmla="*/ 8029878 w 9144000"/>
              <a:gd name="connsiteY75" fmla="*/ 4709349 h 4805097"/>
              <a:gd name="connsiteX76" fmla="*/ 8000542 w 9144000"/>
              <a:gd name="connsiteY76" fmla="*/ 4709349 h 4805097"/>
              <a:gd name="connsiteX77" fmla="*/ 8000542 w 9144000"/>
              <a:gd name="connsiteY77" fmla="*/ 4679357 h 4805097"/>
              <a:gd name="connsiteX78" fmla="*/ 8031133 w 9144000"/>
              <a:gd name="connsiteY78" fmla="*/ 4679357 h 4805097"/>
              <a:gd name="connsiteX79" fmla="*/ 8031133 w 9144000"/>
              <a:gd name="connsiteY79" fmla="*/ 4649621 h 4805097"/>
              <a:gd name="connsiteX80" fmla="*/ 8502321 w 9144000"/>
              <a:gd name="connsiteY80" fmla="*/ 4648235 h 4805097"/>
              <a:gd name="connsiteX81" fmla="*/ 8473723 w 9144000"/>
              <a:gd name="connsiteY81" fmla="*/ 4658451 h 4805097"/>
              <a:gd name="connsiteX82" fmla="*/ 8463944 w 9144000"/>
              <a:gd name="connsiteY82" fmla="*/ 4688443 h 4805097"/>
              <a:gd name="connsiteX83" fmla="*/ 8463944 w 9144000"/>
              <a:gd name="connsiteY83" fmla="*/ 4761525 h 4805097"/>
              <a:gd name="connsiteX84" fmla="*/ 8473797 w 9144000"/>
              <a:gd name="connsiteY84" fmla="*/ 4793743 h 4805097"/>
              <a:gd name="connsiteX85" fmla="*/ 8502321 w 9144000"/>
              <a:gd name="connsiteY85" fmla="*/ 4804908 h 4805097"/>
              <a:gd name="connsiteX86" fmla="*/ 8530846 w 9144000"/>
              <a:gd name="connsiteY86" fmla="*/ 4793743 h 4805097"/>
              <a:gd name="connsiteX87" fmla="*/ 8540698 w 9144000"/>
              <a:gd name="connsiteY87" fmla="*/ 4761525 h 4805097"/>
              <a:gd name="connsiteX88" fmla="*/ 8540698 w 9144000"/>
              <a:gd name="connsiteY88" fmla="*/ 4688443 h 4805097"/>
              <a:gd name="connsiteX89" fmla="*/ 8530919 w 9144000"/>
              <a:gd name="connsiteY89" fmla="*/ 4658451 h 4805097"/>
              <a:gd name="connsiteX90" fmla="*/ 8502321 w 9144000"/>
              <a:gd name="connsiteY90" fmla="*/ 4648235 h 4805097"/>
              <a:gd name="connsiteX91" fmla="*/ 7846480 w 9144000"/>
              <a:gd name="connsiteY91" fmla="*/ 4648235 h 4805097"/>
              <a:gd name="connsiteX92" fmla="*/ 7819764 w 9144000"/>
              <a:gd name="connsiteY92" fmla="*/ 4658561 h 4805097"/>
              <a:gd name="connsiteX93" fmla="*/ 7810502 w 9144000"/>
              <a:gd name="connsiteY93" fmla="*/ 4688552 h 4805097"/>
              <a:gd name="connsiteX94" fmla="*/ 7826148 w 9144000"/>
              <a:gd name="connsiteY94" fmla="*/ 4721938 h 4805097"/>
              <a:gd name="connsiteX95" fmla="*/ 7840097 w 9144000"/>
              <a:gd name="connsiteY95" fmla="*/ 4735073 h 4805097"/>
              <a:gd name="connsiteX96" fmla="*/ 7849802 w 9144000"/>
              <a:gd name="connsiteY96" fmla="*/ 4745179 h 4805097"/>
              <a:gd name="connsiteX97" fmla="*/ 7854709 w 9144000"/>
              <a:gd name="connsiteY97" fmla="*/ 4754264 h 4805097"/>
              <a:gd name="connsiteX98" fmla="*/ 7856112 w 9144000"/>
              <a:gd name="connsiteY98" fmla="*/ 4766123 h 4805097"/>
              <a:gd name="connsiteX99" fmla="*/ 7854488 w 9144000"/>
              <a:gd name="connsiteY99" fmla="*/ 4774186 h 4805097"/>
              <a:gd name="connsiteX100" fmla="*/ 7848621 w 9144000"/>
              <a:gd name="connsiteY100" fmla="*/ 4776631 h 4805097"/>
              <a:gd name="connsiteX101" fmla="*/ 7842901 w 9144000"/>
              <a:gd name="connsiteY101" fmla="*/ 4773602 h 4805097"/>
              <a:gd name="connsiteX102" fmla="*/ 7841277 w 9144000"/>
              <a:gd name="connsiteY102" fmla="*/ 4765247 h 4805097"/>
              <a:gd name="connsiteX103" fmla="*/ 7841277 w 9144000"/>
              <a:gd name="connsiteY103" fmla="*/ 4746019 h 4805097"/>
              <a:gd name="connsiteX104" fmla="*/ 7810502 w 9144000"/>
              <a:gd name="connsiteY104" fmla="*/ 4746019 h 4805097"/>
              <a:gd name="connsiteX105" fmla="*/ 7810502 w 9144000"/>
              <a:gd name="connsiteY105" fmla="*/ 4761051 h 4805097"/>
              <a:gd name="connsiteX106" fmla="*/ 7819912 w 9144000"/>
              <a:gd name="connsiteY106" fmla="*/ 4794436 h 4805097"/>
              <a:gd name="connsiteX107" fmla="*/ 7850650 w 9144000"/>
              <a:gd name="connsiteY107" fmla="*/ 4804944 h 4805097"/>
              <a:gd name="connsiteX108" fmla="*/ 7878806 w 9144000"/>
              <a:gd name="connsiteY108" fmla="*/ 4792648 h 4805097"/>
              <a:gd name="connsiteX109" fmla="*/ 7886887 w 9144000"/>
              <a:gd name="connsiteY109" fmla="*/ 4758679 h 4805097"/>
              <a:gd name="connsiteX110" fmla="*/ 7884156 w 9144000"/>
              <a:gd name="connsiteY110" fmla="*/ 4740436 h 4805097"/>
              <a:gd name="connsiteX111" fmla="*/ 7876924 w 9144000"/>
              <a:gd name="connsiteY111" fmla="*/ 4727338 h 4805097"/>
              <a:gd name="connsiteX112" fmla="*/ 7867034 w 9144000"/>
              <a:gd name="connsiteY112" fmla="*/ 4716611 h 4805097"/>
              <a:gd name="connsiteX113" fmla="*/ 7849064 w 9144000"/>
              <a:gd name="connsiteY113" fmla="*/ 4699571 h 4805097"/>
              <a:gd name="connsiteX114" fmla="*/ 7842089 w 9144000"/>
              <a:gd name="connsiteY114" fmla="*/ 4690924 h 4805097"/>
              <a:gd name="connsiteX115" fmla="*/ 7840318 w 9144000"/>
              <a:gd name="connsiteY115" fmla="*/ 4683919 h 4805097"/>
              <a:gd name="connsiteX116" fmla="*/ 7842052 w 9144000"/>
              <a:gd name="connsiteY116" fmla="*/ 4678628 h 4805097"/>
              <a:gd name="connsiteX117" fmla="*/ 7847477 w 9144000"/>
              <a:gd name="connsiteY117" fmla="*/ 4676585 h 4805097"/>
              <a:gd name="connsiteX118" fmla="*/ 7852385 w 9144000"/>
              <a:gd name="connsiteY118" fmla="*/ 4678336 h 4805097"/>
              <a:gd name="connsiteX119" fmla="*/ 7854193 w 9144000"/>
              <a:gd name="connsiteY119" fmla="*/ 4683225 h 4805097"/>
              <a:gd name="connsiteX120" fmla="*/ 7854193 w 9144000"/>
              <a:gd name="connsiteY120" fmla="*/ 4693807 h 4805097"/>
              <a:gd name="connsiteX121" fmla="*/ 7885854 w 9144000"/>
              <a:gd name="connsiteY121" fmla="*/ 4693807 h 4805097"/>
              <a:gd name="connsiteX122" fmla="*/ 7876887 w 9144000"/>
              <a:gd name="connsiteY122" fmla="*/ 4659546 h 4805097"/>
              <a:gd name="connsiteX123" fmla="*/ 7846480 w 9144000"/>
              <a:gd name="connsiteY123" fmla="*/ 4648235 h 4805097"/>
              <a:gd name="connsiteX124" fmla="*/ 8414423 w 9144000"/>
              <a:gd name="connsiteY124" fmla="*/ 4648198 h 4805097"/>
              <a:gd name="connsiteX125" fmla="*/ 8387670 w 9144000"/>
              <a:gd name="connsiteY125" fmla="*/ 4658524 h 4805097"/>
              <a:gd name="connsiteX126" fmla="*/ 8378445 w 9144000"/>
              <a:gd name="connsiteY126" fmla="*/ 4688515 h 4805097"/>
              <a:gd name="connsiteX127" fmla="*/ 8394091 w 9144000"/>
              <a:gd name="connsiteY127" fmla="*/ 4721901 h 4805097"/>
              <a:gd name="connsiteX128" fmla="*/ 8408076 w 9144000"/>
              <a:gd name="connsiteY128" fmla="*/ 4735036 h 4805097"/>
              <a:gd name="connsiteX129" fmla="*/ 8417781 w 9144000"/>
              <a:gd name="connsiteY129" fmla="*/ 4745142 h 4805097"/>
              <a:gd name="connsiteX130" fmla="*/ 8422689 w 9144000"/>
              <a:gd name="connsiteY130" fmla="*/ 4754227 h 4805097"/>
              <a:gd name="connsiteX131" fmla="*/ 8424092 w 9144000"/>
              <a:gd name="connsiteY131" fmla="*/ 4766086 h 4805097"/>
              <a:gd name="connsiteX132" fmla="*/ 8422468 w 9144000"/>
              <a:gd name="connsiteY132" fmla="*/ 4774113 h 4805097"/>
              <a:gd name="connsiteX133" fmla="*/ 8416601 w 9144000"/>
              <a:gd name="connsiteY133" fmla="*/ 4776557 h 4805097"/>
              <a:gd name="connsiteX134" fmla="*/ 8410881 w 9144000"/>
              <a:gd name="connsiteY134" fmla="*/ 4773529 h 4805097"/>
              <a:gd name="connsiteX135" fmla="*/ 8409257 w 9144000"/>
              <a:gd name="connsiteY135" fmla="*/ 4765173 h 4805097"/>
              <a:gd name="connsiteX136" fmla="*/ 8409257 w 9144000"/>
              <a:gd name="connsiteY136" fmla="*/ 4745945 h 4805097"/>
              <a:gd name="connsiteX137" fmla="*/ 8378482 w 9144000"/>
              <a:gd name="connsiteY137" fmla="*/ 4745945 h 4805097"/>
              <a:gd name="connsiteX138" fmla="*/ 8378482 w 9144000"/>
              <a:gd name="connsiteY138" fmla="*/ 4760977 h 4805097"/>
              <a:gd name="connsiteX139" fmla="*/ 8387892 w 9144000"/>
              <a:gd name="connsiteY139" fmla="*/ 4794363 h 4805097"/>
              <a:gd name="connsiteX140" fmla="*/ 8418630 w 9144000"/>
              <a:gd name="connsiteY140" fmla="*/ 4804871 h 4805097"/>
              <a:gd name="connsiteX141" fmla="*/ 8418556 w 9144000"/>
              <a:gd name="connsiteY141" fmla="*/ 4804907 h 4805097"/>
              <a:gd name="connsiteX142" fmla="*/ 8446712 w 9144000"/>
              <a:gd name="connsiteY142" fmla="*/ 4792611 h 4805097"/>
              <a:gd name="connsiteX143" fmla="*/ 8454793 w 9144000"/>
              <a:gd name="connsiteY143" fmla="*/ 4758642 h 4805097"/>
              <a:gd name="connsiteX144" fmla="*/ 8452062 w 9144000"/>
              <a:gd name="connsiteY144" fmla="*/ 4740399 h 4805097"/>
              <a:gd name="connsiteX145" fmla="*/ 8444830 w 9144000"/>
              <a:gd name="connsiteY145" fmla="*/ 4727301 h 4805097"/>
              <a:gd name="connsiteX146" fmla="*/ 8434904 w 9144000"/>
              <a:gd name="connsiteY146" fmla="*/ 4716574 h 4805097"/>
              <a:gd name="connsiteX147" fmla="*/ 8416970 w 9144000"/>
              <a:gd name="connsiteY147" fmla="*/ 4699534 h 4805097"/>
              <a:gd name="connsiteX148" fmla="*/ 8409995 w 9144000"/>
              <a:gd name="connsiteY148" fmla="*/ 4690887 h 4805097"/>
              <a:gd name="connsiteX149" fmla="*/ 8408224 w 9144000"/>
              <a:gd name="connsiteY149" fmla="*/ 4683882 h 4805097"/>
              <a:gd name="connsiteX150" fmla="*/ 8409958 w 9144000"/>
              <a:gd name="connsiteY150" fmla="*/ 4678591 h 4805097"/>
              <a:gd name="connsiteX151" fmla="*/ 8415383 w 9144000"/>
              <a:gd name="connsiteY151" fmla="*/ 4676548 h 4805097"/>
              <a:gd name="connsiteX152" fmla="*/ 8420291 w 9144000"/>
              <a:gd name="connsiteY152" fmla="*/ 4678299 h 4805097"/>
              <a:gd name="connsiteX153" fmla="*/ 8422099 w 9144000"/>
              <a:gd name="connsiteY153" fmla="*/ 4683188 h 4805097"/>
              <a:gd name="connsiteX154" fmla="*/ 8422099 w 9144000"/>
              <a:gd name="connsiteY154" fmla="*/ 4693770 h 4805097"/>
              <a:gd name="connsiteX155" fmla="*/ 8453760 w 9144000"/>
              <a:gd name="connsiteY155" fmla="*/ 4693770 h 4805097"/>
              <a:gd name="connsiteX156" fmla="*/ 8444793 w 9144000"/>
              <a:gd name="connsiteY156" fmla="*/ 4659472 h 4805097"/>
              <a:gd name="connsiteX157" fmla="*/ 8414423 w 9144000"/>
              <a:gd name="connsiteY157" fmla="*/ 4648198 h 4805097"/>
              <a:gd name="connsiteX158" fmla="*/ 415454 w 9144000"/>
              <a:gd name="connsiteY158" fmla="*/ 886235 h 4805097"/>
              <a:gd name="connsiteX159" fmla="*/ 415454 w 9144000"/>
              <a:gd name="connsiteY159" fmla="*/ 944682 h 4805097"/>
              <a:gd name="connsiteX160" fmla="*/ 358980 w 9144000"/>
              <a:gd name="connsiteY160" fmla="*/ 944682 h 4805097"/>
              <a:gd name="connsiteX161" fmla="*/ 358980 w 9144000"/>
              <a:gd name="connsiteY161" fmla="*/ 971087 h 4805097"/>
              <a:gd name="connsiteX162" fmla="*/ 415454 w 9144000"/>
              <a:gd name="connsiteY162" fmla="*/ 971087 h 4805097"/>
              <a:gd name="connsiteX163" fmla="*/ 415454 w 9144000"/>
              <a:gd name="connsiteY163" fmla="*/ 1029534 h 4805097"/>
              <a:gd name="connsiteX164" fmla="*/ 442112 w 9144000"/>
              <a:gd name="connsiteY164" fmla="*/ 1029534 h 4805097"/>
              <a:gd name="connsiteX165" fmla="*/ 442112 w 9144000"/>
              <a:gd name="connsiteY165" fmla="*/ 971087 h 4805097"/>
              <a:gd name="connsiteX166" fmla="*/ 498586 w 9144000"/>
              <a:gd name="connsiteY166" fmla="*/ 971087 h 4805097"/>
              <a:gd name="connsiteX167" fmla="*/ 498586 w 9144000"/>
              <a:gd name="connsiteY167" fmla="*/ 944682 h 4805097"/>
              <a:gd name="connsiteX168" fmla="*/ 442112 w 9144000"/>
              <a:gd name="connsiteY168" fmla="*/ 944682 h 4805097"/>
              <a:gd name="connsiteX169" fmla="*/ 442112 w 9144000"/>
              <a:gd name="connsiteY169" fmla="*/ 886235 h 4805097"/>
              <a:gd name="connsiteX170" fmla="*/ 0 w 9144000"/>
              <a:gd name="connsiteY170" fmla="*/ 0 h 4805097"/>
              <a:gd name="connsiteX171" fmla="*/ 9144000 w 9144000"/>
              <a:gd name="connsiteY171" fmla="*/ 0 h 4805097"/>
              <a:gd name="connsiteX172" fmla="*/ 9144000 w 9144000"/>
              <a:gd name="connsiteY172" fmla="*/ 4805097 h 4805097"/>
              <a:gd name="connsiteX173" fmla="*/ 8186419 w 9144000"/>
              <a:gd name="connsiteY173" fmla="*/ 4805097 h 4805097"/>
              <a:gd name="connsiteX174" fmla="*/ 8186419 w 9144000"/>
              <a:gd name="connsiteY174" fmla="*/ 4803520 h 4805097"/>
              <a:gd name="connsiteX175" fmla="*/ 8203055 w 9144000"/>
              <a:gd name="connsiteY175" fmla="*/ 4803520 h 4805097"/>
              <a:gd name="connsiteX176" fmla="*/ 8203055 w 9144000"/>
              <a:gd name="connsiteY176" fmla="*/ 4649657 h 4805097"/>
              <a:gd name="connsiteX177" fmla="*/ 8172132 w 9144000"/>
              <a:gd name="connsiteY177" fmla="*/ 4649657 h 4805097"/>
              <a:gd name="connsiteX178" fmla="*/ 8172132 w 9144000"/>
              <a:gd name="connsiteY178" fmla="*/ 4742223 h 4805097"/>
              <a:gd name="connsiteX179" fmla="*/ 8157445 w 9144000"/>
              <a:gd name="connsiteY179" fmla="*/ 4742223 h 4805097"/>
              <a:gd name="connsiteX180" fmla="*/ 8157445 w 9144000"/>
              <a:gd name="connsiteY180" fmla="*/ 4649657 h 4805097"/>
              <a:gd name="connsiteX181" fmla="*/ 8126485 w 9144000"/>
              <a:gd name="connsiteY181" fmla="*/ 4649657 h 4805097"/>
              <a:gd name="connsiteX182" fmla="*/ 8126485 w 9144000"/>
              <a:gd name="connsiteY182" fmla="*/ 4803520 h 4805097"/>
              <a:gd name="connsiteX183" fmla="*/ 8140700 w 9144000"/>
              <a:gd name="connsiteY183" fmla="*/ 4803520 h 4805097"/>
              <a:gd name="connsiteX184" fmla="*/ 8140700 w 9144000"/>
              <a:gd name="connsiteY184" fmla="*/ 4805097 h 4805097"/>
              <a:gd name="connsiteX185" fmla="*/ 0 w 9144000"/>
              <a:gd name="connsiteY185" fmla="*/ 4805097 h 4805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9144000" h="4805097">
                <a:moveTo>
                  <a:pt x="8074012" y="4677716"/>
                </a:moveTo>
                <a:lnTo>
                  <a:pt x="8077444" y="4677716"/>
                </a:lnTo>
                <a:cubicBezTo>
                  <a:pt x="8082167" y="4677716"/>
                  <a:pt x="8085156" y="4679284"/>
                  <a:pt x="8086411" y="4682459"/>
                </a:cubicBezTo>
                <a:cubicBezTo>
                  <a:pt x="8087665" y="4685633"/>
                  <a:pt x="8088330" y="4690157"/>
                  <a:pt x="8088330" y="4695959"/>
                </a:cubicBezTo>
                <a:cubicBezTo>
                  <a:pt x="8088330" y="4702198"/>
                  <a:pt x="8087665" y="4706905"/>
                  <a:pt x="8086374" y="4710115"/>
                </a:cubicBezTo>
                <a:lnTo>
                  <a:pt x="8086411" y="4710152"/>
                </a:lnTo>
                <a:cubicBezTo>
                  <a:pt x="8085119" y="4713363"/>
                  <a:pt x="8081577" y="4714968"/>
                  <a:pt x="8075783" y="4714968"/>
                </a:cubicBezTo>
                <a:lnTo>
                  <a:pt x="8074012" y="4714968"/>
                </a:lnTo>
                <a:close/>
                <a:moveTo>
                  <a:pt x="8502764" y="4676548"/>
                </a:moveTo>
                <a:cubicBezTo>
                  <a:pt x="8507376" y="4676548"/>
                  <a:pt x="8509664" y="4680343"/>
                  <a:pt x="8509664" y="4687932"/>
                </a:cubicBezTo>
                <a:lnTo>
                  <a:pt x="8509664" y="4763021"/>
                </a:lnTo>
                <a:cubicBezTo>
                  <a:pt x="8509664" y="4772070"/>
                  <a:pt x="8507303" y="4776558"/>
                  <a:pt x="8502579" y="4776558"/>
                </a:cubicBezTo>
                <a:cubicBezTo>
                  <a:pt x="8499849" y="4776558"/>
                  <a:pt x="8497930" y="4775536"/>
                  <a:pt x="8496749" y="4773456"/>
                </a:cubicBezTo>
                <a:cubicBezTo>
                  <a:pt x="8495568" y="4771377"/>
                  <a:pt x="8494978" y="4767983"/>
                  <a:pt x="8494978" y="4763204"/>
                </a:cubicBezTo>
                <a:lnTo>
                  <a:pt x="8494978" y="4688188"/>
                </a:lnTo>
                <a:cubicBezTo>
                  <a:pt x="8494978" y="4680416"/>
                  <a:pt x="8497561" y="4676548"/>
                  <a:pt x="8502764" y="4676548"/>
                </a:cubicBezTo>
                <a:close/>
                <a:moveTo>
                  <a:pt x="8552322" y="4649657"/>
                </a:moveTo>
                <a:lnTo>
                  <a:pt x="8552322" y="4803520"/>
                </a:lnTo>
                <a:lnTo>
                  <a:pt x="8582728" y="4803520"/>
                </a:lnTo>
                <a:lnTo>
                  <a:pt x="8582728" y="4726570"/>
                </a:lnTo>
                <a:lnTo>
                  <a:pt x="8598301" y="4803520"/>
                </a:lnTo>
                <a:lnTo>
                  <a:pt x="8628707" y="4803520"/>
                </a:lnTo>
                <a:lnTo>
                  <a:pt x="8628707" y="4649657"/>
                </a:lnTo>
                <a:lnTo>
                  <a:pt x="8598670" y="4649657"/>
                </a:lnTo>
                <a:lnTo>
                  <a:pt x="8598670" y="4723360"/>
                </a:lnTo>
                <a:lnTo>
                  <a:pt x="8584315" y="4649657"/>
                </a:lnTo>
                <a:close/>
                <a:moveTo>
                  <a:pt x="8291395" y="4649657"/>
                </a:moveTo>
                <a:lnTo>
                  <a:pt x="8291395" y="4803520"/>
                </a:lnTo>
                <a:lnTo>
                  <a:pt x="8321838" y="4803520"/>
                </a:lnTo>
                <a:lnTo>
                  <a:pt x="8321838" y="4726570"/>
                </a:lnTo>
                <a:lnTo>
                  <a:pt x="8337374" y="4803520"/>
                </a:lnTo>
                <a:lnTo>
                  <a:pt x="8367817" y="4803520"/>
                </a:lnTo>
                <a:lnTo>
                  <a:pt x="8367817" y="4649657"/>
                </a:lnTo>
                <a:lnTo>
                  <a:pt x="8337743" y="4649657"/>
                </a:lnTo>
                <a:lnTo>
                  <a:pt x="8337743" y="4723360"/>
                </a:lnTo>
                <a:lnTo>
                  <a:pt x="8323425" y="4649657"/>
                </a:lnTo>
                <a:close/>
                <a:moveTo>
                  <a:pt x="8216855" y="4649657"/>
                </a:moveTo>
                <a:lnTo>
                  <a:pt x="8216855" y="4803520"/>
                </a:lnTo>
                <a:lnTo>
                  <a:pt x="8281137" y="4803520"/>
                </a:lnTo>
                <a:lnTo>
                  <a:pt x="8281137" y="4773528"/>
                </a:lnTo>
                <a:lnTo>
                  <a:pt x="8248516" y="4773528"/>
                </a:lnTo>
                <a:lnTo>
                  <a:pt x="8248516" y="4738282"/>
                </a:lnTo>
                <a:lnTo>
                  <a:pt x="8277889" y="4738282"/>
                </a:lnTo>
                <a:lnTo>
                  <a:pt x="8277889" y="4709349"/>
                </a:lnTo>
                <a:lnTo>
                  <a:pt x="8248516" y="4709349"/>
                </a:lnTo>
                <a:lnTo>
                  <a:pt x="8248516" y="4679357"/>
                </a:lnTo>
                <a:lnTo>
                  <a:pt x="8279107" y="4679357"/>
                </a:lnTo>
                <a:lnTo>
                  <a:pt x="8279107" y="4649657"/>
                </a:lnTo>
                <a:close/>
                <a:moveTo>
                  <a:pt x="7892127" y="4649657"/>
                </a:moveTo>
                <a:lnTo>
                  <a:pt x="7892127" y="4679175"/>
                </a:lnTo>
                <a:lnTo>
                  <a:pt x="7910614" y="4679175"/>
                </a:lnTo>
                <a:lnTo>
                  <a:pt x="7910614" y="4803520"/>
                </a:lnTo>
                <a:lnTo>
                  <a:pt x="7941722" y="4803520"/>
                </a:lnTo>
                <a:lnTo>
                  <a:pt x="7941722" y="4679175"/>
                </a:lnTo>
                <a:lnTo>
                  <a:pt x="7960209" y="4679175"/>
                </a:lnTo>
                <a:lnTo>
                  <a:pt x="7960209" y="4649657"/>
                </a:lnTo>
                <a:close/>
                <a:moveTo>
                  <a:pt x="8043421" y="4649621"/>
                </a:moveTo>
                <a:lnTo>
                  <a:pt x="8043421" y="4803521"/>
                </a:lnTo>
                <a:lnTo>
                  <a:pt x="8074012" y="4803521"/>
                </a:lnTo>
                <a:lnTo>
                  <a:pt x="8074012" y="4742588"/>
                </a:lnTo>
                <a:lnTo>
                  <a:pt x="8086669" y="4742588"/>
                </a:lnTo>
                <a:cubicBezTo>
                  <a:pt x="8095267" y="4742588"/>
                  <a:pt x="8101946" y="4740691"/>
                  <a:pt x="8106596" y="4736896"/>
                </a:cubicBezTo>
                <a:cubicBezTo>
                  <a:pt x="8111282" y="4733102"/>
                  <a:pt x="8114529" y="4727775"/>
                  <a:pt x="8116374" y="4720842"/>
                </a:cubicBezTo>
                <a:cubicBezTo>
                  <a:pt x="8118219" y="4713947"/>
                  <a:pt x="8119105" y="4705810"/>
                  <a:pt x="8119105" y="4696506"/>
                </a:cubicBezTo>
                <a:cubicBezTo>
                  <a:pt x="8119105" y="4687202"/>
                  <a:pt x="8117998" y="4678482"/>
                  <a:pt x="8115821" y="4671513"/>
                </a:cubicBezTo>
                <a:cubicBezTo>
                  <a:pt x="8113644" y="4664507"/>
                  <a:pt x="8110027" y="4659144"/>
                  <a:pt x="8105009" y="4655349"/>
                </a:cubicBezTo>
                <a:lnTo>
                  <a:pt x="8105009" y="4655313"/>
                </a:lnTo>
                <a:cubicBezTo>
                  <a:pt x="8099953" y="4651518"/>
                  <a:pt x="8093127" y="4649621"/>
                  <a:pt x="8084529" y="4649621"/>
                </a:cubicBezTo>
                <a:close/>
                <a:moveTo>
                  <a:pt x="7968881" y="4649621"/>
                </a:moveTo>
                <a:lnTo>
                  <a:pt x="7968881" y="4803521"/>
                </a:lnTo>
                <a:lnTo>
                  <a:pt x="8033163" y="4803521"/>
                </a:lnTo>
                <a:lnTo>
                  <a:pt x="8033163" y="4773529"/>
                </a:lnTo>
                <a:lnTo>
                  <a:pt x="8000542" y="4773529"/>
                </a:lnTo>
                <a:lnTo>
                  <a:pt x="8000542" y="4738283"/>
                </a:lnTo>
                <a:lnTo>
                  <a:pt x="8029878" y="4738283"/>
                </a:lnTo>
                <a:lnTo>
                  <a:pt x="8029878" y="4709349"/>
                </a:lnTo>
                <a:lnTo>
                  <a:pt x="8000542" y="4709349"/>
                </a:lnTo>
                <a:lnTo>
                  <a:pt x="8000542" y="4679357"/>
                </a:lnTo>
                <a:lnTo>
                  <a:pt x="8031133" y="4679357"/>
                </a:lnTo>
                <a:lnTo>
                  <a:pt x="8031133" y="4649621"/>
                </a:lnTo>
                <a:close/>
                <a:moveTo>
                  <a:pt x="8502321" y="4648235"/>
                </a:moveTo>
                <a:cubicBezTo>
                  <a:pt x="8489775" y="4648235"/>
                  <a:pt x="8480217" y="4651628"/>
                  <a:pt x="8473723" y="4658451"/>
                </a:cubicBezTo>
                <a:cubicBezTo>
                  <a:pt x="8467191" y="4665274"/>
                  <a:pt x="8463944" y="4675271"/>
                  <a:pt x="8463944" y="4688443"/>
                </a:cubicBezTo>
                <a:lnTo>
                  <a:pt x="8463944" y="4761525"/>
                </a:lnTo>
                <a:cubicBezTo>
                  <a:pt x="8463944" y="4775573"/>
                  <a:pt x="8467228" y="4786336"/>
                  <a:pt x="8473797" y="4793743"/>
                </a:cubicBezTo>
                <a:cubicBezTo>
                  <a:pt x="8480365" y="4801186"/>
                  <a:pt x="8489885" y="4804908"/>
                  <a:pt x="8502321" y="4804908"/>
                </a:cubicBezTo>
                <a:cubicBezTo>
                  <a:pt x="8514757" y="4804908"/>
                  <a:pt x="8524277" y="4801186"/>
                  <a:pt x="8530846" y="4793743"/>
                </a:cubicBezTo>
                <a:cubicBezTo>
                  <a:pt x="8537414" y="4786300"/>
                  <a:pt x="8540698" y="4775573"/>
                  <a:pt x="8540698" y="4761525"/>
                </a:cubicBezTo>
                <a:lnTo>
                  <a:pt x="8540698" y="4688443"/>
                </a:lnTo>
                <a:cubicBezTo>
                  <a:pt x="8540698" y="4675271"/>
                  <a:pt x="8537451" y="4665274"/>
                  <a:pt x="8530919" y="4658451"/>
                </a:cubicBezTo>
                <a:cubicBezTo>
                  <a:pt x="8524425" y="4651628"/>
                  <a:pt x="8514867" y="4648235"/>
                  <a:pt x="8502321" y="4648235"/>
                </a:cubicBezTo>
                <a:close/>
                <a:moveTo>
                  <a:pt x="7846480" y="4648235"/>
                </a:moveTo>
                <a:cubicBezTo>
                  <a:pt x="7834820" y="4648235"/>
                  <a:pt x="7825890" y="4651665"/>
                  <a:pt x="7819764" y="4658561"/>
                </a:cubicBezTo>
                <a:cubicBezTo>
                  <a:pt x="7813565" y="4665420"/>
                  <a:pt x="7810502" y="4675417"/>
                  <a:pt x="7810502" y="4688552"/>
                </a:cubicBezTo>
                <a:cubicBezTo>
                  <a:pt x="7810502" y="4701688"/>
                  <a:pt x="7815705" y="4712232"/>
                  <a:pt x="7826148" y="4721938"/>
                </a:cubicBezTo>
                <a:lnTo>
                  <a:pt x="7840097" y="4735073"/>
                </a:lnTo>
                <a:cubicBezTo>
                  <a:pt x="7844230" y="4738904"/>
                  <a:pt x="7847440" y="4742297"/>
                  <a:pt x="7849802" y="4745179"/>
                </a:cubicBezTo>
                <a:cubicBezTo>
                  <a:pt x="7852126" y="4748062"/>
                  <a:pt x="7853750" y="4751090"/>
                  <a:pt x="7854709" y="4754264"/>
                </a:cubicBezTo>
                <a:cubicBezTo>
                  <a:pt x="7855669" y="4757439"/>
                  <a:pt x="7856112" y="4761379"/>
                  <a:pt x="7856112" y="4766123"/>
                </a:cubicBezTo>
                <a:cubicBezTo>
                  <a:pt x="7856112" y="4769844"/>
                  <a:pt x="7855558" y="4772544"/>
                  <a:pt x="7854488" y="4774186"/>
                </a:cubicBezTo>
                <a:cubicBezTo>
                  <a:pt x="7853381" y="4775828"/>
                  <a:pt x="7851425" y="4776631"/>
                  <a:pt x="7848621" y="4776631"/>
                </a:cubicBezTo>
                <a:cubicBezTo>
                  <a:pt x="7845816" y="4776631"/>
                  <a:pt x="7844008" y="4775646"/>
                  <a:pt x="7842901" y="4773602"/>
                </a:cubicBezTo>
                <a:cubicBezTo>
                  <a:pt x="7841794" y="4771596"/>
                  <a:pt x="7841277" y="4768823"/>
                  <a:pt x="7841277" y="4765247"/>
                </a:cubicBezTo>
                <a:lnTo>
                  <a:pt x="7841277" y="4746019"/>
                </a:lnTo>
                <a:lnTo>
                  <a:pt x="7810502" y="4746019"/>
                </a:lnTo>
                <a:lnTo>
                  <a:pt x="7810502" y="4761051"/>
                </a:lnTo>
                <a:cubicBezTo>
                  <a:pt x="7810502" y="4776339"/>
                  <a:pt x="7813639" y="4787467"/>
                  <a:pt x="7819912" y="4794436"/>
                </a:cubicBezTo>
                <a:cubicBezTo>
                  <a:pt x="7826185" y="4801441"/>
                  <a:pt x="7836443" y="4804944"/>
                  <a:pt x="7850650" y="4804944"/>
                </a:cubicBezTo>
                <a:cubicBezTo>
                  <a:pt x="7864045" y="4804944"/>
                  <a:pt x="7873418" y="4800858"/>
                  <a:pt x="7878806" y="4792648"/>
                </a:cubicBezTo>
                <a:cubicBezTo>
                  <a:pt x="7884193" y="4784439"/>
                  <a:pt x="7886887" y="4773128"/>
                  <a:pt x="7886887" y="4758679"/>
                </a:cubicBezTo>
                <a:cubicBezTo>
                  <a:pt x="7886887" y="4751528"/>
                  <a:pt x="7885965" y="4745435"/>
                  <a:pt x="7884156" y="4740436"/>
                </a:cubicBezTo>
                <a:cubicBezTo>
                  <a:pt x="7882311" y="4735474"/>
                  <a:pt x="7879913" y="4731096"/>
                  <a:pt x="7876924" y="4727338"/>
                </a:cubicBezTo>
                <a:cubicBezTo>
                  <a:pt x="7873898" y="4723579"/>
                  <a:pt x="7870614" y="4720004"/>
                  <a:pt x="7867034" y="4716611"/>
                </a:cubicBezTo>
                <a:lnTo>
                  <a:pt x="7849064" y="4699571"/>
                </a:lnTo>
                <a:cubicBezTo>
                  <a:pt x="7845595" y="4696324"/>
                  <a:pt x="7843270" y="4693442"/>
                  <a:pt x="7842089" y="4690924"/>
                </a:cubicBezTo>
                <a:cubicBezTo>
                  <a:pt x="7840908" y="4688407"/>
                  <a:pt x="7840318" y="4686071"/>
                  <a:pt x="7840318" y="4683919"/>
                </a:cubicBezTo>
                <a:cubicBezTo>
                  <a:pt x="7840318" y="4681766"/>
                  <a:pt x="7840908" y="4680015"/>
                  <a:pt x="7842052" y="4678628"/>
                </a:cubicBezTo>
                <a:cubicBezTo>
                  <a:pt x="7843196" y="4677242"/>
                  <a:pt x="7845004" y="4676585"/>
                  <a:pt x="7847477" y="4676585"/>
                </a:cubicBezTo>
                <a:cubicBezTo>
                  <a:pt x="7849543" y="4676585"/>
                  <a:pt x="7851167" y="4677169"/>
                  <a:pt x="7852385" y="4678336"/>
                </a:cubicBezTo>
                <a:cubicBezTo>
                  <a:pt x="7853602" y="4679504"/>
                  <a:pt x="7854193" y="4681146"/>
                  <a:pt x="7854193" y="4683225"/>
                </a:cubicBezTo>
                <a:lnTo>
                  <a:pt x="7854193" y="4693807"/>
                </a:lnTo>
                <a:lnTo>
                  <a:pt x="7885854" y="4693807"/>
                </a:lnTo>
                <a:cubicBezTo>
                  <a:pt x="7885854" y="4678482"/>
                  <a:pt x="7882865" y="4667062"/>
                  <a:pt x="7876887" y="4659546"/>
                </a:cubicBezTo>
                <a:cubicBezTo>
                  <a:pt x="7870872" y="4651993"/>
                  <a:pt x="7860761" y="4648235"/>
                  <a:pt x="7846480" y="4648235"/>
                </a:cubicBezTo>
                <a:close/>
                <a:moveTo>
                  <a:pt x="8414423" y="4648198"/>
                </a:moveTo>
                <a:cubicBezTo>
                  <a:pt x="8402763" y="4648198"/>
                  <a:pt x="8393833" y="4651628"/>
                  <a:pt x="8387670" y="4658524"/>
                </a:cubicBezTo>
                <a:cubicBezTo>
                  <a:pt x="8381508" y="4665420"/>
                  <a:pt x="8378445" y="4675417"/>
                  <a:pt x="8378445" y="4688515"/>
                </a:cubicBezTo>
                <a:cubicBezTo>
                  <a:pt x="8378445" y="4701614"/>
                  <a:pt x="8383648" y="4712195"/>
                  <a:pt x="8394091" y="4721901"/>
                </a:cubicBezTo>
                <a:lnTo>
                  <a:pt x="8408076" y="4735036"/>
                </a:lnTo>
                <a:cubicBezTo>
                  <a:pt x="8412209" y="4738867"/>
                  <a:pt x="8415420" y="4742260"/>
                  <a:pt x="8417781" y="4745142"/>
                </a:cubicBezTo>
                <a:cubicBezTo>
                  <a:pt x="8420106" y="4748025"/>
                  <a:pt x="8421730" y="4751053"/>
                  <a:pt x="8422689" y="4754227"/>
                </a:cubicBezTo>
                <a:cubicBezTo>
                  <a:pt x="8423612" y="4757402"/>
                  <a:pt x="8424092" y="4761342"/>
                  <a:pt x="8424092" y="4766086"/>
                </a:cubicBezTo>
                <a:cubicBezTo>
                  <a:pt x="8424092" y="4769807"/>
                  <a:pt x="8423538" y="4772507"/>
                  <a:pt x="8422468" y="4774113"/>
                </a:cubicBezTo>
                <a:cubicBezTo>
                  <a:pt x="8421361" y="4775754"/>
                  <a:pt x="8419405" y="4776557"/>
                  <a:pt x="8416601" y="4776557"/>
                </a:cubicBezTo>
                <a:cubicBezTo>
                  <a:pt x="8413796" y="4776557"/>
                  <a:pt x="8411988" y="4775536"/>
                  <a:pt x="8410881" y="4773529"/>
                </a:cubicBezTo>
                <a:cubicBezTo>
                  <a:pt x="8409811" y="4771522"/>
                  <a:pt x="8409257" y="4768749"/>
                  <a:pt x="8409257" y="4765173"/>
                </a:cubicBezTo>
                <a:lnTo>
                  <a:pt x="8409257" y="4745945"/>
                </a:lnTo>
                <a:lnTo>
                  <a:pt x="8378482" y="4745945"/>
                </a:lnTo>
                <a:lnTo>
                  <a:pt x="8378482" y="4760977"/>
                </a:lnTo>
                <a:cubicBezTo>
                  <a:pt x="8378482" y="4776265"/>
                  <a:pt x="8381618" y="4787394"/>
                  <a:pt x="8387892" y="4794363"/>
                </a:cubicBezTo>
                <a:cubicBezTo>
                  <a:pt x="8394165" y="4801368"/>
                  <a:pt x="8404423" y="4804871"/>
                  <a:pt x="8418630" y="4804871"/>
                </a:cubicBezTo>
                <a:lnTo>
                  <a:pt x="8418556" y="4804907"/>
                </a:lnTo>
                <a:cubicBezTo>
                  <a:pt x="8431951" y="4804907"/>
                  <a:pt x="8441324" y="4800821"/>
                  <a:pt x="8446712" y="4792611"/>
                </a:cubicBezTo>
                <a:cubicBezTo>
                  <a:pt x="8452099" y="4784438"/>
                  <a:pt x="8454793" y="4773091"/>
                  <a:pt x="8454793" y="4758642"/>
                </a:cubicBezTo>
                <a:cubicBezTo>
                  <a:pt x="8454793" y="4751491"/>
                  <a:pt x="8453871" y="4745398"/>
                  <a:pt x="8452062" y="4740399"/>
                </a:cubicBezTo>
                <a:cubicBezTo>
                  <a:pt x="8450217" y="4735437"/>
                  <a:pt x="8447819" y="4731059"/>
                  <a:pt x="8444830" y="4727301"/>
                </a:cubicBezTo>
                <a:cubicBezTo>
                  <a:pt x="8441804" y="4723542"/>
                  <a:pt x="8438520" y="4719967"/>
                  <a:pt x="8434904" y="4716574"/>
                </a:cubicBezTo>
                <a:lnTo>
                  <a:pt x="8416970" y="4699534"/>
                </a:lnTo>
                <a:cubicBezTo>
                  <a:pt x="8413501" y="4696251"/>
                  <a:pt x="8411176" y="4693368"/>
                  <a:pt x="8409995" y="4690887"/>
                </a:cubicBezTo>
                <a:cubicBezTo>
                  <a:pt x="8408815" y="4688370"/>
                  <a:pt x="8408224" y="4686034"/>
                  <a:pt x="8408224" y="4683882"/>
                </a:cubicBezTo>
                <a:cubicBezTo>
                  <a:pt x="8408224" y="4681729"/>
                  <a:pt x="8408778" y="4679978"/>
                  <a:pt x="8409958" y="4678591"/>
                </a:cubicBezTo>
                <a:cubicBezTo>
                  <a:pt x="8411102" y="4677205"/>
                  <a:pt x="8412911" y="4676548"/>
                  <a:pt x="8415383" y="4676548"/>
                </a:cubicBezTo>
                <a:cubicBezTo>
                  <a:pt x="8417449" y="4676548"/>
                  <a:pt x="8419073" y="4677132"/>
                  <a:pt x="8420291" y="4678299"/>
                </a:cubicBezTo>
                <a:cubicBezTo>
                  <a:pt x="8421508" y="4679467"/>
                  <a:pt x="8422099" y="4681109"/>
                  <a:pt x="8422099" y="4683188"/>
                </a:cubicBezTo>
                <a:lnTo>
                  <a:pt x="8422099" y="4693770"/>
                </a:lnTo>
                <a:lnTo>
                  <a:pt x="8453760" y="4693770"/>
                </a:lnTo>
                <a:cubicBezTo>
                  <a:pt x="8453760" y="4678445"/>
                  <a:pt x="8450771" y="4667025"/>
                  <a:pt x="8444793" y="4659472"/>
                </a:cubicBezTo>
                <a:cubicBezTo>
                  <a:pt x="8438815" y="4651956"/>
                  <a:pt x="8428667" y="4648198"/>
                  <a:pt x="8414423" y="4648198"/>
                </a:cubicBezTo>
                <a:close/>
                <a:moveTo>
                  <a:pt x="415454" y="886235"/>
                </a:moveTo>
                <a:lnTo>
                  <a:pt x="415454" y="944682"/>
                </a:lnTo>
                <a:lnTo>
                  <a:pt x="358980" y="944682"/>
                </a:lnTo>
                <a:lnTo>
                  <a:pt x="358980" y="971087"/>
                </a:lnTo>
                <a:lnTo>
                  <a:pt x="415454" y="971087"/>
                </a:lnTo>
                <a:lnTo>
                  <a:pt x="415454" y="1029534"/>
                </a:lnTo>
                <a:lnTo>
                  <a:pt x="442112" y="1029534"/>
                </a:lnTo>
                <a:lnTo>
                  <a:pt x="442112" y="971087"/>
                </a:lnTo>
                <a:lnTo>
                  <a:pt x="498586" y="971087"/>
                </a:lnTo>
                <a:lnTo>
                  <a:pt x="498586" y="944682"/>
                </a:lnTo>
                <a:lnTo>
                  <a:pt x="442112" y="944682"/>
                </a:lnTo>
                <a:lnTo>
                  <a:pt x="442112" y="886235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805097"/>
                </a:lnTo>
                <a:lnTo>
                  <a:pt x="8186419" y="4805097"/>
                </a:lnTo>
                <a:lnTo>
                  <a:pt x="8186419" y="4803520"/>
                </a:lnTo>
                <a:lnTo>
                  <a:pt x="8203055" y="4803520"/>
                </a:lnTo>
                <a:lnTo>
                  <a:pt x="8203055" y="4649657"/>
                </a:lnTo>
                <a:lnTo>
                  <a:pt x="8172132" y="4649657"/>
                </a:lnTo>
                <a:lnTo>
                  <a:pt x="8172132" y="4742223"/>
                </a:lnTo>
                <a:lnTo>
                  <a:pt x="8157445" y="4742223"/>
                </a:lnTo>
                <a:lnTo>
                  <a:pt x="8157445" y="4649657"/>
                </a:lnTo>
                <a:lnTo>
                  <a:pt x="8126485" y="4649657"/>
                </a:lnTo>
                <a:lnTo>
                  <a:pt x="8126485" y="4803520"/>
                </a:lnTo>
                <a:lnTo>
                  <a:pt x="8140700" y="4803520"/>
                </a:lnTo>
                <a:lnTo>
                  <a:pt x="8140700" y="4805097"/>
                </a:lnTo>
                <a:lnTo>
                  <a:pt x="0" y="4805097"/>
                </a:lnTo>
                <a:close/>
              </a:path>
            </a:pathLst>
          </a:custGeom>
        </p:spPr>
        <p:txBody>
          <a:bodyPr wrap="square" lIns="180000" tIns="251999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DROP IMAGE HERE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4C58FB3-8A3D-A289-C508-69557D52A64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1181648"/>
            <a:ext cx="185123" cy="191293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35BC49E-D467-BE8C-0EAD-12197CE2FC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639" y="1645686"/>
            <a:ext cx="11212800" cy="6078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200" spc="-67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Section name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6B854B-1A7A-51A1-D3B8-06607EB1B1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641" y="2508251"/>
            <a:ext cx="10460524" cy="374014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3000"/>
              </a:lnSpc>
              <a:buNone/>
              <a:defRPr sz="8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043371-D4A3-0D80-0DC5-F166CD417F18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6BC214-DDFF-B07A-C167-EAD44B301527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B97E22-7B36-B805-E525-AFA27DDCFF27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8FC5DFA3-9F6D-4464-B463-65F7325690C6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51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Light Blue Pattern Ligh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4C58FB3-8A3D-A289-C508-69557D52A64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1181648"/>
            <a:ext cx="185123" cy="191293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35BC49E-D467-BE8C-0EAD-12197CE2FC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639" y="1645686"/>
            <a:ext cx="11212800" cy="6078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200" spc="-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Section name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6B854B-1A7A-51A1-D3B8-06607EB1B1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641" y="2508251"/>
            <a:ext cx="10460524" cy="374014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3000"/>
              </a:lnSpc>
              <a:buNone/>
              <a:defRPr sz="80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2FDE75-7CDB-2279-A460-9FD33DC28C8B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17D05E-61CB-D9D3-5D9E-D82B282CAB02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E59F4D-C402-96C6-1502-ECE18D3F69F3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934B3434-F5FF-7D59-225C-71231C4073FE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3B0A5F-11DC-73D7-BE84-5C71AEBD8AC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16" r="15696" b="22011"/>
          <a:stretch/>
        </p:blipFill>
        <p:spPr>
          <a:xfrm>
            <a:off x="4551414" y="0"/>
            <a:ext cx="7640585" cy="640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771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3" y="1269813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5" cap="all" spc="-40" baseline="0"/>
            </a:lvl1pPr>
          </a:lstStyle>
          <a:p>
            <a:r>
              <a:rPr lang="en-GB"/>
              <a:t>SLIDE TITLE ANTON REGULAR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1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3" y="913214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4"/>
                </a:solidFill>
              </a:defRPr>
            </a:lvl1pPr>
            <a:lvl2pPr marL="457099" indent="0">
              <a:buNone/>
              <a:defRPr/>
            </a:lvl2pPr>
            <a:lvl3pPr marL="914196" indent="0">
              <a:buNone/>
              <a:defRPr/>
            </a:lvl3pPr>
            <a:lvl4pPr marL="1371295" indent="0">
              <a:buNone/>
              <a:defRPr/>
            </a:lvl4pPr>
            <a:lvl5pPr marL="1828394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1A8BEB-ECF9-840E-2F54-2823E27F3FB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78637" y="2149800"/>
            <a:ext cx="11212800" cy="3709923"/>
          </a:xfrm>
        </p:spPr>
        <p:txBody>
          <a:bodyPr lIns="0" tIns="0" rIns="0" bIns="0">
            <a:noAutofit/>
          </a:bodyPr>
          <a:lstStyle>
            <a:lvl1pPr marL="177561" indent="-177561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891" indent="-169297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0B4409-0FFF-A7F5-4475-7E486F6FFA2A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399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8501D1-7B50-D285-5EDC-315F031A5B5E}"/>
              </a:ext>
            </a:extLst>
          </p:cNvPr>
          <p:cNvSpPr/>
          <p:nvPr userDrawn="1"/>
        </p:nvSpPr>
        <p:spPr>
          <a:xfrm>
            <a:off x="359839" y="6562426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F3A4AD-45E5-B28A-4CCF-BA24DB176BE8}"/>
              </a:ext>
            </a:extLst>
          </p:cNvPr>
          <p:cNvSpPr/>
          <p:nvPr userDrawn="1"/>
        </p:nvSpPr>
        <p:spPr>
          <a:xfrm>
            <a:off x="10854271" y="6341537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12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4E2FA60-6989-3BD5-AC10-17DB0A44482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4"/>
            <a:ext cx="1279235" cy="432972"/>
          </a:xfrm>
          <a:prstGeom prst="rect">
            <a:avLst/>
          </a:prstGeom>
        </p:spPr>
      </p:pic>
      <p:sp>
        <p:nvSpPr>
          <p:cNvPr id="2" name="Google Shape;53;p8">
            <a:extLst>
              <a:ext uri="{FF2B5EF4-FFF2-40B4-BE49-F238E27FC236}">
                <a16:creationId xmlns:a16="http://schemas.microsoft.com/office/drawing/2014/main" id="{A297B326-FA46-087C-B6DC-A36004C146A0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tx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tx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5919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/>
            </a:lvl1pPr>
          </a:lstStyle>
          <a:p>
            <a:r>
              <a:rPr lang="en-GB"/>
              <a:t>SLIDE TITLE ANTON REGULAR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4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tx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tx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1A8BEB-ECF9-840E-2F54-2823E27F3FB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78639" y="2149799"/>
            <a:ext cx="5486399" cy="3709923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1772083-81E6-E64B-6847-5D6E741EDB3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206838" y="2149799"/>
            <a:ext cx="5486399" cy="3709923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0B4409-0FFF-A7F5-4475-7E486F6FFA2A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8501D1-7B50-D285-5EDC-315F031A5B5E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F3A4AD-45E5-B28A-4CCF-BA24DB176BE8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4E2FA60-6989-3BD5-AC10-17DB0A444825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0618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3" y="1269813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5" cap="all" spc="-40" baseline="0"/>
            </a:lvl1pPr>
          </a:lstStyle>
          <a:p>
            <a:r>
              <a:rPr lang="en-GB"/>
              <a:t>SLIDE TITLE ANTON REGULAR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1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3" y="913214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4"/>
                </a:solidFill>
              </a:defRPr>
            </a:lvl1pPr>
            <a:lvl2pPr marL="457099" indent="0">
              <a:buNone/>
              <a:defRPr/>
            </a:lvl2pPr>
            <a:lvl3pPr marL="914196" indent="0">
              <a:buNone/>
              <a:defRPr/>
            </a:lvl3pPr>
            <a:lvl4pPr marL="1371295" indent="0">
              <a:buNone/>
              <a:defRPr/>
            </a:lvl4pPr>
            <a:lvl5pPr marL="1828394" indent="0">
              <a:buNone/>
              <a:defRPr/>
            </a:lvl5pPr>
          </a:lstStyle>
          <a:p>
            <a:pPr lvl="0"/>
            <a:r>
              <a:rPr lang="en-GB" dirty="0"/>
              <a:t>Identifier title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1A8BEB-ECF9-840E-2F54-2823E27F3FB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78639" y="2149800"/>
            <a:ext cx="3576000" cy="3709923"/>
          </a:xfrm>
        </p:spPr>
        <p:txBody>
          <a:bodyPr lIns="0" tIns="0" rIns="0" bIns="0">
            <a:noAutofit/>
          </a:bodyPr>
          <a:lstStyle>
            <a:lvl1pPr marL="177561" indent="-177561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891" indent="-169297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1772083-81E6-E64B-6847-5D6E741EDB3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297937" y="2149800"/>
            <a:ext cx="3576000" cy="3709923"/>
          </a:xfrm>
        </p:spPr>
        <p:txBody>
          <a:bodyPr lIns="0" tIns="0" rIns="0" bIns="0">
            <a:noAutofit/>
          </a:bodyPr>
          <a:lstStyle>
            <a:lvl1pPr marL="177561" indent="-177561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891" indent="-169297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75E43F34-5A19-F4AF-84B9-4AFD00DDE2F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117236" y="2149800"/>
            <a:ext cx="3576000" cy="3709923"/>
          </a:xfrm>
        </p:spPr>
        <p:txBody>
          <a:bodyPr lIns="0" tIns="0" rIns="0" bIns="0">
            <a:noAutofit/>
          </a:bodyPr>
          <a:lstStyle>
            <a:lvl1pPr marL="177561" indent="-177561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891" indent="-169297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DC0B98-2559-2605-2472-2C28731A7C38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399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1F082F-E8CF-CEA4-CF84-31D47CA7493E}"/>
              </a:ext>
            </a:extLst>
          </p:cNvPr>
          <p:cNvSpPr/>
          <p:nvPr userDrawn="1"/>
        </p:nvSpPr>
        <p:spPr>
          <a:xfrm>
            <a:off x="359839" y="6562426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9C8A51-9CFD-6694-B178-F94D5543C871}"/>
              </a:ext>
            </a:extLst>
          </p:cNvPr>
          <p:cNvSpPr/>
          <p:nvPr userDrawn="1"/>
        </p:nvSpPr>
        <p:spPr>
          <a:xfrm>
            <a:off x="10854271" y="6341537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12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C86C8F1-ABE2-CBCC-1727-5FDFD2A155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4"/>
            <a:ext cx="1279235" cy="432972"/>
          </a:xfrm>
          <a:prstGeom prst="rect">
            <a:avLst/>
          </a:prstGeom>
        </p:spPr>
      </p:pic>
      <p:sp>
        <p:nvSpPr>
          <p:cNvPr id="13" name="Google Shape;53;p8">
            <a:extLst>
              <a:ext uri="{FF2B5EF4-FFF2-40B4-BE49-F238E27FC236}">
                <a16:creationId xmlns:a16="http://schemas.microsoft.com/office/drawing/2014/main" id="{2D6DA888-E6AE-2920-A2EF-C04EE59A8879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tx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tx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7712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1" y="490274"/>
            <a:ext cx="185123" cy="191293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1A8BEB-ECF9-840E-2F54-2823E27F3FB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78639" y="2149800"/>
            <a:ext cx="2620800" cy="3709923"/>
          </a:xfrm>
        </p:spPr>
        <p:txBody>
          <a:bodyPr lIns="0" tIns="0" rIns="0" bIns="0">
            <a:noAutofit/>
          </a:bodyPr>
          <a:lstStyle>
            <a:lvl1pPr marL="177561" indent="-177561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891" indent="-169297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1772083-81E6-E64B-6847-5D6E741EDB3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343239" y="2149800"/>
            <a:ext cx="2620800" cy="3709923"/>
          </a:xfrm>
        </p:spPr>
        <p:txBody>
          <a:bodyPr lIns="0" tIns="0" rIns="0" bIns="0">
            <a:noAutofit/>
          </a:bodyPr>
          <a:lstStyle>
            <a:lvl1pPr marL="177561" indent="-177561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891" indent="-169297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75E43F34-5A19-F4AF-84B9-4AFD00DDE2F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207836" y="2149800"/>
            <a:ext cx="2620800" cy="3709923"/>
          </a:xfrm>
        </p:spPr>
        <p:txBody>
          <a:bodyPr lIns="0" tIns="0" rIns="0" bIns="0">
            <a:noAutofit/>
          </a:bodyPr>
          <a:lstStyle>
            <a:lvl1pPr marL="177561" indent="-177561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891" indent="-169297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59BBB569-30A7-F691-6DF0-A5952B523F6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072436" y="2149800"/>
            <a:ext cx="2620800" cy="3709923"/>
          </a:xfrm>
        </p:spPr>
        <p:txBody>
          <a:bodyPr lIns="0" tIns="0" rIns="0" bIns="0">
            <a:noAutofit/>
          </a:bodyPr>
          <a:lstStyle>
            <a:lvl1pPr marL="177561" indent="-177561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891" indent="-169297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468BE9-B46D-B1EA-0FEA-E363A4B03AFA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399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C22C6E-7BB2-B092-E909-361D28E8A5D9}"/>
              </a:ext>
            </a:extLst>
          </p:cNvPr>
          <p:cNvSpPr/>
          <p:nvPr userDrawn="1"/>
        </p:nvSpPr>
        <p:spPr>
          <a:xfrm>
            <a:off x="359839" y="6562426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F3C056-CFF1-C10F-D2DB-5116248F8376}"/>
              </a:ext>
            </a:extLst>
          </p:cNvPr>
          <p:cNvSpPr/>
          <p:nvPr userDrawn="1"/>
        </p:nvSpPr>
        <p:spPr>
          <a:xfrm>
            <a:off x="10854271" y="6341537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12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B327BC20-E375-DD6F-9BCB-A4C8D8C9CE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4"/>
            <a:ext cx="1279235" cy="432972"/>
          </a:xfrm>
          <a:prstGeom prst="rect">
            <a:avLst/>
          </a:prstGeom>
        </p:spPr>
      </p:pic>
      <p:sp>
        <p:nvSpPr>
          <p:cNvPr id="4" name="Google Shape;53;p8">
            <a:extLst>
              <a:ext uri="{FF2B5EF4-FFF2-40B4-BE49-F238E27FC236}">
                <a16:creationId xmlns:a16="http://schemas.microsoft.com/office/drawing/2014/main" id="{F4997BA6-919C-25CD-5F57-786EB208A416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tx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tx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A2303CA-DEC9-8DCF-689A-DE4D6E2172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3" y="1269813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5" cap="all" spc="-40" baseline="0"/>
            </a:lvl1pPr>
          </a:lstStyle>
          <a:p>
            <a:r>
              <a:rPr lang="en-GB"/>
              <a:t>SLIDE TITLE ANTON REGULAR</a:t>
            </a:r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E7409D26-97E7-0096-C27F-30E22B0011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3" y="913214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4"/>
                </a:solidFill>
              </a:defRPr>
            </a:lvl1pPr>
            <a:lvl2pPr marL="457099" indent="0">
              <a:buNone/>
              <a:defRPr/>
            </a:lvl2pPr>
            <a:lvl3pPr marL="914196" indent="0">
              <a:buNone/>
              <a:defRPr/>
            </a:lvl3pPr>
            <a:lvl4pPr marL="1371295" indent="0">
              <a:buNone/>
              <a:defRPr/>
            </a:lvl4pPr>
            <a:lvl5pPr marL="1828394" indent="0">
              <a:buNone/>
              <a:defRPr/>
            </a:lvl5pPr>
          </a:lstStyle>
          <a:p>
            <a:pPr lvl="0"/>
            <a:r>
              <a:rPr lang="en-GB" dirty="0"/>
              <a:t>Identifier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9015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3" y="1269813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5" cap="all" spc="-40" baseline="0"/>
            </a:lvl1pPr>
          </a:lstStyle>
          <a:p>
            <a:r>
              <a:rPr lang="en-GB"/>
              <a:t>SLIDE TITLE ANTON REGULAR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1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3" y="913214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4"/>
                </a:solidFill>
              </a:defRPr>
            </a:lvl1pPr>
            <a:lvl2pPr marL="457099" indent="0">
              <a:buNone/>
              <a:defRPr/>
            </a:lvl2pPr>
            <a:lvl3pPr marL="914196" indent="0">
              <a:buNone/>
              <a:defRPr/>
            </a:lvl3pPr>
            <a:lvl4pPr marL="1371295" indent="0">
              <a:buNone/>
              <a:defRPr/>
            </a:lvl4pPr>
            <a:lvl5pPr marL="1828394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1A8BEB-ECF9-840E-2F54-2823E27F3FB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78645" y="2149800"/>
            <a:ext cx="2049599" cy="3709923"/>
          </a:xfrm>
        </p:spPr>
        <p:txBody>
          <a:bodyPr lIns="0" tIns="0" rIns="0" bIns="0">
            <a:noAutofit/>
          </a:bodyPr>
          <a:lstStyle>
            <a:lvl1pPr marL="177561" indent="-177561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891" indent="-169297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1772083-81E6-E64B-6847-5D6E741EDB3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69893" y="2149800"/>
            <a:ext cx="2049599" cy="3709923"/>
          </a:xfrm>
        </p:spPr>
        <p:txBody>
          <a:bodyPr lIns="0" tIns="0" rIns="0" bIns="0">
            <a:noAutofit/>
          </a:bodyPr>
          <a:lstStyle>
            <a:lvl1pPr marL="177561" indent="-177561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891" indent="-169297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75E43F34-5A19-F4AF-84B9-4AFD00DDE2F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061142" y="2149800"/>
            <a:ext cx="2049599" cy="3709923"/>
          </a:xfrm>
        </p:spPr>
        <p:txBody>
          <a:bodyPr lIns="0" tIns="0" rIns="0" bIns="0">
            <a:noAutofit/>
          </a:bodyPr>
          <a:lstStyle>
            <a:lvl1pPr marL="177561" indent="-177561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891" indent="-169297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59BBB569-30A7-F691-6DF0-A5952B523F6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352393" y="2149800"/>
            <a:ext cx="2049599" cy="3709923"/>
          </a:xfrm>
        </p:spPr>
        <p:txBody>
          <a:bodyPr lIns="0" tIns="0" rIns="0" bIns="0">
            <a:noAutofit/>
          </a:bodyPr>
          <a:lstStyle>
            <a:lvl1pPr marL="177561" indent="-177561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891" indent="-169297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2800E85B-FF49-A78D-A95F-250C0787EE0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643641" y="2149800"/>
            <a:ext cx="2049599" cy="3709923"/>
          </a:xfrm>
        </p:spPr>
        <p:txBody>
          <a:bodyPr lIns="0" tIns="0" rIns="0" bIns="0">
            <a:noAutofit/>
          </a:bodyPr>
          <a:lstStyle>
            <a:lvl1pPr marL="177561" indent="-177561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891" indent="-169297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5070C4-93D5-49A1-EB24-07918CF9224B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399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C464DB-6D24-127D-3CF4-072C0B3A6864}"/>
              </a:ext>
            </a:extLst>
          </p:cNvPr>
          <p:cNvSpPr/>
          <p:nvPr userDrawn="1"/>
        </p:nvSpPr>
        <p:spPr>
          <a:xfrm>
            <a:off x="359839" y="6562426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F2C788-B617-1E09-B790-A2135BA452D3}"/>
              </a:ext>
            </a:extLst>
          </p:cNvPr>
          <p:cNvSpPr/>
          <p:nvPr userDrawn="1"/>
        </p:nvSpPr>
        <p:spPr>
          <a:xfrm>
            <a:off x="10854271" y="6341537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12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FF8DE43-4C14-41D7-9F4B-43070C39456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4"/>
            <a:ext cx="1279235" cy="432972"/>
          </a:xfrm>
          <a:prstGeom prst="rect">
            <a:avLst/>
          </a:prstGeom>
        </p:spPr>
      </p:pic>
      <p:sp>
        <p:nvSpPr>
          <p:cNvPr id="5" name="Google Shape;53;p8">
            <a:extLst>
              <a:ext uri="{FF2B5EF4-FFF2-40B4-BE49-F238E27FC236}">
                <a16:creationId xmlns:a16="http://schemas.microsoft.com/office/drawing/2014/main" id="{95D8D3F6-FD09-BA52-662B-B9FEA1D24D2F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tx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tx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061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B8B8D3C4-2DBE-2C4B-97BB-C27759C82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EC1C50FB-A29D-A949-834F-EB7CDB063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99797"/>
            <a:ext cx="3240000" cy="823912"/>
          </a:xfrm>
        </p:spPr>
        <p:txBody>
          <a:bodyPr tIns="90000" bIns="90000" anchor="t">
            <a:normAutofit/>
          </a:bodyPr>
          <a:lstStyle>
            <a:lvl1pPr marL="0" indent="0">
              <a:buNone/>
              <a:defRPr sz="2200" b="0" i="0">
                <a:latin typeface="Montserrat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A71BFB65-46FA-8B47-84BB-6F94941AB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41294"/>
            <a:ext cx="3240000" cy="3240000"/>
          </a:xfrm>
        </p:spPr>
        <p:txBody>
          <a:bodyPr tIns="90000" bIns="9000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97AA4159-6561-E94C-88E0-B4FCA417CA5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125959" y="1999797"/>
            <a:ext cx="3240000" cy="823912"/>
          </a:xfrm>
        </p:spPr>
        <p:txBody>
          <a:bodyPr tIns="90000" bIns="90000" anchor="t">
            <a:normAutofit/>
          </a:bodyPr>
          <a:lstStyle>
            <a:lvl1pPr marL="0" indent="0">
              <a:buNone/>
              <a:defRPr sz="2200" b="0" i="0">
                <a:latin typeface="Montserrat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E193949E-A552-CE4F-B531-3D4D83ACB6A7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125959" y="2841294"/>
            <a:ext cx="3240000" cy="3240000"/>
          </a:xfrm>
        </p:spPr>
        <p:txBody>
          <a:bodyPr tIns="90000" bIns="9000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4E14046F-CC91-E54B-979F-86B6B2D08E3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482873" y="1999797"/>
            <a:ext cx="3240000" cy="823912"/>
          </a:xfrm>
        </p:spPr>
        <p:txBody>
          <a:bodyPr tIns="90000" bIns="90000" anchor="t">
            <a:normAutofit/>
          </a:bodyPr>
          <a:lstStyle>
            <a:lvl1pPr marL="0" indent="0">
              <a:buNone/>
              <a:defRPr sz="2200" b="0" i="0">
                <a:latin typeface="Montserrat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1D78F04B-A41E-104C-8B3F-6E04C77B117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482873" y="2841294"/>
            <a:ext cx="3240000" cy="3240000"/>
          </a:xfrm>
        </p:spPr>
        <p:txBody>
          <a:bodyPr tIns="90000" bIns="9000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3" name="Straight Connector 6">
            <a:extLst>
              <a:ext uri="{FF2B5EF4-FFF2-40B4-BE49-F238E27FC236}">
                <a16:creationId xmlns:a16="http://schemas.microsoft.com/office/drawing/2014/main" id="{24598FF3-7C26-7047-95AC-D2335036EBA9}"/>
              </a:ext>
            </a:extLst>
          </p:cNvPr>
          <p:cNvCxnSpPr>
            <a:cxnSpLocks/>
          </p:cNvCxnSpPr>
          <p:nvPr userDrawn="1"/>
        </p:nvCxnSpPr>
        <p:spPr>
          <a:xfrm>
            <a:off x="838200" y="6278387"/>
            <a:ext cx="105156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2774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2 Columns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71082-892B-090E-E0BC-A42D3ED03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/>
            </a:lvl1pPr>
          </a:lstStyle>
          <a:p>
            <a:r>
              <a:rPr lang="en-GB"/>
              <a:t>SLIDE TITLE ANTON REGULAR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501C894-242A-E927-0791-C0BED8811B72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840D97-D53B-1382-DDA5-B4CF91E621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4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1DF476-0B93-A822-B660-9F195DBBE0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017" y="2023534"/>
            <a:ext cx="658283" cy="647700"/>
          </a:xfrm>
        </p:spPr>
        <p:txBody>
          <a:bodyPr wrap="none" lIns="0" tIns="36000" rIns="39600" bIns="0" anchor="ctr">
            <a:noAutofit/>
          </a:bodyPr>
          <a:lstStyle>
            <a:lvl1pPr marL="0" indent="0" algn="r">
              <a:buNone/>
              <a:defRPr sz="3733">
                <a:solidFill>
                  <a:schemeClr val="accent4"/>
                </a:solidFill>
                <a:latin typeface="+mj-lt"/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E99A833-1DAA-721C-96F1-024BE7931C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5017" y="2943781"/>
            <a:ext cx="658283" cy="647700"/>
          </a:xfrm>
        </p:spPr>
        <p:txBody>
          <a:bodyPr wrap="none" lIns="0" tIns="36000" rIns="39600" bIns="0" anchor="ctr">
            <a:noAutofit/>
          </a:bodyPr>
          <a:lstStyle>
            <a:lvl1pPr marL="0" indent="0" algn="r">
              <a:buNone/>
              <a:defRPr sz="3733">
                <a:solidFill>
                  <a:schemeClr val="accent4"/>
                </a:solidFill>
                <a:latin typeface="+mj-lt"/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B8B925B3-0325-F241-2B16-8D6992B15A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5017" y="3864025"/>
            <a:ext cx="658283" cy="647700"/>
          </a:xfrm>
        </p:spPr>
        <p:txBody>
          <a:bodyPr wrap="none" lIns="0" tIns="36000" rIns="39600" bIns="0" anchor="ctr">
            <a:noAutofit/>
          </a:bodyPr>
          <a:lstStyle>
            <a:lvl1pPr marL="0" indent="0" algn="r">
              <a:buNone/>
              <a:defRPr sz="3733">
                <a:solidFill>
                  <a:schemeClr val="accent4"/>
                </a:solidFill>
                <a:latin typeface="+mj-lt"/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45126AE-DA39-47E1-BBD3-B584CF84E4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5017" y="4784270"/>
            <a:ext cx="658283" cy="647700"/>
          </a:xfrm>
        </p:spPr>
        <p:txBody>
          <a:bodyPr wrap="none" lIns="0" tIns="36000" rIns="39600" bIns="0" anchor="ctr">
            <a:noAutofit/>
          </a:bodyPr>
          <a:lstStyle>
            <a:lvl1pPr marL="0" indent="0" algn="r">
              <a:buNone/>
              <a:defRPr sz="3733">
                <a:solidFill>
                  <a:schemeClr val="accent4"/>
                </a:solidFill>
                <a:latin typeface="+mj-lt"/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7E3E005-A3BF-E7AC-F4AD-6B909A2589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10499" y="2982384"/>
            <a:ext cx="4680000" cy="1756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/>
              <a:t>Section xx</a:t>
            </a:r>
            <a:endParaRPr lang="en-US"/>
          </a:p>
        </p:txBody>
      </p:sp>
      <p:sp>
        <p:nvSpPr>
          <p:cNvPr id="69" name="Text Placeholder 15">
            <a:extLst>
              <a:ext uri="{FF2B5EF4-FFF2-40B4-BE49-F238E27FC236}">
                <a16:creationId xmlns:a16="http://schemas.microsoft.com/office/drawing/2014/main" id="{1E83E3B8-5973-7DB9-5452-BA4396EDDE4D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1310499" y="2062440"/>
            <a:ext cx="4680000" cy="1756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/>
              <a:t>Section xx</a:t>
            </a:r>
            <a:endParaRPr lang="en-US"/>
          </a:p>
        </p:txBody>
      </p:sp>
      <p:sp>
        <p:nvSpPr>
          <p:cNvPr id="73" name="Text Placeholder 15">
            <a:extLst>
              <a:ext uri="{FF2B5EF4-FFF2-40B4-BE49-F238E27FC236}">
                <a16:creationId xmlns:a16="http://schemas.microsoft.com/office/drawing/2014/main" id="{0B2C3F66-63D7-1EEF-274D-7B242A1492D9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1310499" y="3902928"/>
            <a:ext cx="4680000" cy="1756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/>
              <a:t>Section xx</a:t>
            </a:r>
            <a:endParaRPr lang="en-US"/>
          </a:p>
        </p:txBody>
      </p:sp>
      <p:sp>
        <p:nvSpPr>
          <p:cNvPr id="77" name="Text Placeholder 15">
            <a:extLst>
              <a:ext uri="{FF2B5EF4-FFF2-40B4-BE49-F238E27FC236}">
                <a16:creationId xmlns:a16="http://schemas.microsoft.com/office/drawing/2014/main" id="{F3725702-6D1A-A0F8-82DC-F334CF972E55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1309068" y="4824791"/>
            <a:ext cx="4680000" cy="1756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/>
              <a:t>Section xx</a:t>
            </a:r>
            <a:endParaRPr lang="en-US"/>
          </a:p>
        </p:txBody>
      </p:sp>
      <p:sp>
        <p:nvSpPr>
          <p:cNvPr id="91" name="Text Placeholder 10">
            <a:extLst>
              <a:ext uri="{FF2B5EF4-FFF2-40B4-BE49-F238E27FC236}">
                <a16:creationId xmlns:a16="http://schemas.microsoft.com/office/drawing/2014/main" id="{8E1C0935-BB9D-14DA-E19B-C06A618AA3A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47072" y="2023534"/>
            <a:ext cx="658283" cy="647700"/>
          </a:xfrm>
        </p:spPr>
        <p:txBody>
          <a:bodyPr wrap="none" lIns="0" tIns="36000" rIns="39600" bIns="0" anchor="ctr">
            <a:noAutofit/>
          </a:bodyPr>
          <a:lstStyle>
            <a:lvl1pPr marL="0" indent="0" algn="r">
              <a:buNone/>
              <a:defRPr sz="3733">
                <a:solidFill>
                  <a:schemeClr val="accent4"/>
                </a:solidFill>
                <a:latin typeface="+mj-lt"/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92" name="Text Placeholder 10">
            <a:extLst>
              <a:ext uri="{FF2B5EF4-FFF2-40B4-BE49-F238E27FC236}">
                <a16:creationId xmlns:a16="http://schemas.microsoft.com/office/drawing/2014/main" id="{2CB8BF1B-55A1-9093-7E9D-CD3E943FEC4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47072" y="2943781"/>
            <a:ext cx="658283" cy="647700"/>
          </a:xfrm>
        </p:spPr>
        <p:txBody>
          <a:bodyPr wrap="none" lIns="0" tIns="36000" rIns="39600" bIns="0" anchor="ctr">
            <a:noAutofit/>
          </a:bodyPr>
          <a:lstStyle>
            <a:lvl1pPr marL="0" indent="0" algn="r">
              <a:buNone/>
              <a:defRPr sz="3733">
                <a:solidFill>
                  <a:schemeClr val="accent4"/>
                </a:solidFill>
                <a:latin typeface="+mj-lt"/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93" name="Text Placeholder 10">
            <a:extLst>
              <a:ext uri="{FF2B5EF4-FFF2-40B4-BE49-F238E27FC236}">
                <a16:creationId xmlns:a16="http://schemas.microsoft.com/office/drawing/2014/main" id="{9A4256B7-C812-F6ED-3F13-296E116CAE7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47072" y="3864025"/>
            <a:ext cx="658283" cy="647700"/>
          </a:xfrm>
        </p:spPr>
        <p:txBody>
          <a:bodyPr wrap="none" lIns="0" tIns="36000" rIns="39600" bIns="0" anchor="ctr">
            <a:noAutofit/>
          </a:bodyPr>
          <a:lstStyle>
            <a:lvl1pPr marL="0" indent="0" algn="r">
              <a:buNone/>
              <a:defRPr sz="3733">
                <a:solidFill>
                  <a:schemeClr val="accent4"/>
                </a:solidFill>
                <a:latin typeface="+mj-lt"/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94" name="Text Placeholder 10">
            <a:extLst>
              <a:ext uri="{FF2B5EF4-FFF2-40B4-BE49-F238E27FC236}">
                <a16:creationId xmlns:a16="http://schemas.microsoft.com/office/drawing/2014/main" id="{F811E606-5382-EE49-AA4B-E70156FDE78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47072" y="4783970"/>
            <a:ext cx="658283" cy="647700"/>
          </a:xfrm>
        </p:spPr>
        <p:txBody>
          <a:bodyPr wrap="none" lIns="0" tIns="36000" rIns="39600" bIns="0" anchor="ctr">
            <a:noAutofit/>
          </a:bodyPr>
          <a:lstStyle>
            <a:lvl1pPr marL="0" indent="0" algn="r">
              <a:buNone/>
              <a:defRPr sz="3733">
                <a:solidFill>
                  <a:schemeClr val="accent4"/>
                </a:solidFill>
                <a:latin typeface="+mj-lt"/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11" name="Text Placeholder 15">
            <a:extLst>
              <a:ext uri="{FF2B5EF4-FFF2-40B4-BE49-F238E27FC236}">
                <a16:creationId xmlns:a16="http://schemas.microsoft.com/office/drawing/2014/main" id="{ED1956A0-CC17-1240-2E85-DACDD3FCA32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013236" y="4822873"/>
            <a:ext cx="4680000" cy="1756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/>
              <a:t>Section xx</a:t>
            </a:r>
            <a:endParaRPr lang="en-US"/>
          </a:p>
        </p:txBody>
      </p:sp>
      <p:sp>
        <p:nvSpPr>
          <p:cNvPr id="113" name="Text Placeholder 15">
            <a:extLst>
              <a:ext uri="{FF2B5EF4-FFF2-40B4-BE49-F238E27FC236}">
                <a16:creationId xmlns:a16="http://schemas.microsoft.com/office/drawing/2014/main" id="{D466750E-367B-C490-06F7-F8F2A117673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013236" y="2982684"/>
            <a:ext cx="4680000" cy="1756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/>
              <a:t>Section xx</a:t>
            </a:r>
            <a:endParaRPr lang="en-US"/>
          </a:p>
        </p:txBody>
      </p:sp>
      <p:sp>
        <p:nvSpPr>
          <p:cNvPr id="114" name="Text Placeholder 15">
            <a:extLst>
              <a:ext uri="{FF2B5EF4-FFF2-40B4-BE49-F238E27FC236}">
                <a16:creationId xmlns:a16="http://schemas.microsoft.com/office/drawing/2014/main" id="{077B9992-CC88-CCE4-31E8-AA90DD7D098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013236" y="2062440"/>
            <a:ext cx="4680000" cy="1756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/>
              <a:t>Section xx</a:t>
            </a:r>
            <a:endParaRPr lang="en-US"/>
          </a:p>
        </p:txBody>
      </p:sp>
      <p:sp>
        <p:nvSpPr>
          <p:cNvPr id="131" name="Text Placeholder 15">
            <a:extLst>
              <a:ext uri="{FF2B5EF4-FFF2-40B4-BE49-F238E27FC236}">
                <a16:creationId xmlns:a16="http://schemas.microsoft.com/office/drawing/2014/main" id="{0FE09319-FDC2-E2A7-3FE8-75902F94260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013236" y="3902928"/>
            <a:ext cx="4680000" cy="1756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/>
              <a:t>Section xx</a:t>
            </a:r>
            <a:endParaRPr lang="en-US"/>
          </a:p>
        </p:txBody>
      </p:sp>
      <p:sp>
        <p:nvSpPr>
          <p:cNvPr id="172" name="Google Shape;53;p8">
            <a:extLst>
              <a:ext uri="{FF2B5EF4-FFF2-40B4-BE49-F238E27FC236}">
                <a16:creationId xmlns:a16="http://schemas.microsoft.com/office/drawing/2014/main" id="{DEFE8A13-8DFB-2FC3-9871-0F195BCBBFC9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tx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tx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189" name="Text Placeholder 176">
            <a:extLst>
              <a:ext uri="{FF2B5EF4-FFF2-40B4-BE49-F238E27FC236}">
                <a16:creationId xmlns:a16="http://schemas.microsoft.com/office/drawing/2014/main" id="{2193FBD5-9B50-167A-047E-D01D38D4D7B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311933" y="2310941"/>
            <a:ext cx="4680000" cy="36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1733" kern="1200" spc="67" baseline="0" dirty="0">
                <a:solidFill>
                  <a:schemeClr val="tx1"/>
                </a:solidFill>
                <a:latin typeface="DM Sans" panose="020F05020202040302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90" name="Text Placeholder 176">
            <a:extLst>
              <a:ext uri="{FF2B5EF4-FFF2-40B4-BE49-F238E27FC236}">
                <a16:creationId xmlns:a16="http://schemas.microsoft.com/office/drawing/2014/main" id="{C4EDA820-6C80-04DB-44E7-63B95D0706B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310499" y="3231477"/>
            <a:ext cx="4680000" cy="36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1733" kern="1200" spc="67" baseline="0" dirty="0">
                <a:solidFill>
                  <a:schemeClr val="tx1"/>
                </a:solidFill>
                <a:latin typeface="DM Sans" panose="020F05020202040302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91" name="Text Placeholder 176">
            <a:extLst>
              <a:ext uri="{FF2B5EF4-FFF2-40B4-BE49-F238E27FC236}">
                <a16:creationId xmlns:a16="http://schemas.microsoft.com/office/drawing/2014/main" id="{3D9B9085-69ED-4142-F7BF-41C61848DA9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311933" y="4152021"/>
            <a:ext cx="4680000" cy="36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1733" kern="1200" spc="67" baseline="0" dirty="0">
                <a:solidFill>
                  <a:schemeClr val="tx1"/>
                </a:solidFill>
                <a:latin typeface="DM Sans" panose="020F05020202040302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92" name="Text Placeholder 176">
            <a:extLst>
              <a:ext uri="{FF2B5EF4-FFF2-40B4-BE49-F238E27FC236}">
                <a16:creationId xmlns:a16="http://schemas.microsoft.com/office/drawing/2014/main" id="{FECA7559-2A82-B383-3C62-C93A4AA0D88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310501" y="5071375"/>
            <a:ext cx="4680000" cy="36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1733" kern="1200" spc="67" baseline="0" dirty="0">
                <a:solidFill>
                  <a:schemeClr val="tx1"/>
                </a:solidFill>
                <a:latin typeface="DM Sans" panose="020F05020202040302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97" name="Text Placeholder 176">
            <a:extLst>
              <a:ext uri="{FF2B5EF4-FFF2-40B4-BE49-F238E27FC236}">
                <a16:creationId xmlns:a16="http://schemas.microsoft.com/office/drawing/2014/main" id="{3F910DA4-66AC-0E4F-3C12-3B98FA95CED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7013236" y="2310941"/>
            <a:ext cx="4680000" cy="36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1733" kern="1200" spc="67" baseline="0" dirty="0">
                <a:solidFill>
                  <a:schemeClr val="tx1"/>
                </a:solidFill>
                <a:latin typeface="DM Sans" panose="020F05020202040302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98" name="Text Placeholder 176">
            <a:extLst>
              <a:ext uri="{FF2B5EF4-FFF2-40B4-BE49-F238E27FC236}">
                <a16:creationId xmlns:a16="http://schemas.microsoft.com/office/drawing/2014/main" id="{4924A85F-FBCB-B459-96C1-84310946114C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013236" y="3231185"/>
            <a:ext cx="4680000" cy="36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1733" kern="1200" spc="67" baseline="0" dirty="0">
                <a:solidFill>
                  <a:schemeClr val="tx1"/>
                </a:solidFill>
                <a:latin typeface="DM Sans" panose="020F05020202040302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99" name="Text Placeholder 176">
            <a:extLst>
              <a:ext uri="{FF2B5EF4-FFF2-40B4-BE49-F238E27FC236}">
                <a16:creationId xmlns:a16="http://schemas.microsoft.com/office/drawing/2014/main" id="{48273B88-AB43-8765-F165-5905EAC648A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013236" y="4151429"/>
            <a:ext cx="4680000" cy="36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1733" kern="1200" spc="67" baseline="0" dirty="0">
                <a:solidFill>
                  <a:schemeClr val="tx1"/>
                </a:solidFill>
                <a:latin typeface="DM Sans" panose="020F05020202040302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200" name="Text Placeholder 176">
            <a:extLst>
              <a:ext uri="{FF2B5EF4-FFF2-40B4-BE49-F238E27FC236}">
                <a16:creationId xmlns:a16="http://schemas.microsoft.com/office/drawing/2014/main" id="{71A41539-9AB4-75F7-5A28-BF17B91FFD8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7013236" y="5071967"/>
            <a:ext cx="4680000" cy="36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1733" kern="1200" spc="67" baseline="0" dirty="0">
                <a:solidFill>
                  <a:schemeClr val="tx1"/>
                </a:solidFill>
                <a:latin typeface="DM Sans" panose="020F05020202040302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158F43-BDC8-034F-50CC-937AFCACA2CB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062BD6-3ABB-562A-5BA2-680073A940F3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307BE3-90A9-0D2A-32FF-EBA61B20AC92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9AE744F3-5CEB-96D0-B920-9477240F4B1B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834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3 Columns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71082-892B-090E-E0BC-A42D3ED03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/>
            </a:lvl1pPr>
          </a:lstStyle>
          <a:p>
            <a:r>
              <a:rPr lang="en-GB"/>
              <a:t>SLIDE TITLE ANTON REGULAR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501C894-242A-E927-0791-C0BED8811B72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840D97-D53B-1382-DDA5-B4CF91E621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4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1DF476-0B93-A822-B660-9F195DBBE0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017" y="2023534"/>
            <a:ext cx="658283" cy="647700"/>
          </a:xfrm>
        </p:spPr>
        <p:txBody>
          <a:bodyPr wrap="none" lIns="0" tIns="36000" rIns="39600" bIns="0" anchor="ctr">
            <a:noAutofit/>
          </a:bodyPr>
          <a:lstStyle>
            <a:lvl1pPr marL="0" indent="0" algn="r">
              <a:buNone/>
              <a:defRPr sz="3733">
                <a:solidFill>
                  <a:schemeClr val="accent4"/>
                </a:solidFill>
                <a:latin typeface="+mj-lt"/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E99A833-1DAA-721C-96F1-024BE7931C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5017" y="2943781"/>
            <a:ext cx="658283" cy="647700"/>
          </a:xfrm>
        </p:spPr>
        <p:txBody>
          <a:bodyPr wrap="none" lIns="0" tIns="36000" rIns="39600" bIns="0" anchor="ctr">
            <a:noAutofit/>
          </a:bodyPr>
          <a:lstStyle>
            <a:lvl1pPr marL="0" indent="0" algn="r">
              <a:buNone/>
              <a:defRPr sz="3733">
                <a:solidFill>
                  <a:schemeClr val="accent4"/>
                </a:solidFill>
                <a:latin typeface="+mj-lt"/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B8B925B3-0325-F241-2B16-8D6992B15A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5017" y="3864025"/>
            <a:ext cx="658283" cy="647700"/>
          </a:xfrm>
        </p:spPr>
        <p:txBody>
          <a:bodyPr wrap="none" lIns="0" tIns="36000" rIns="39600" bIns="0" anchor="ctr">
            <a:noAutofit/>
          </a:bodyPr>
          <a:lstStyle>
            <a:lvl1pPr marL="0" indent="0" algn="r">
              <a:buNone/>
              <a:defRPr sz="3733">
                <a:solidFill>
                  <a:schemeClr val="accent4"/>
                </a:solidFill>
                <a:latin typeface="+mj-lt"/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45126AE-DA39-47E1-BBD3-B584CF84E4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5017" y="4784270"/>
            <a:ext cx="658283" cy="647700"/>
          </a:xfrm>
        </p:spPr>
        <p:txBody>
          <a:bodyPr wrap="none" lIns="0" tIns="36000" rIns="39600" bIns="0" anchor="ctr">
            <a:noAutofit/>
          </a:bodyPr>
          <a:lstStyle>
            <a:lvl1pPr marL="0" indent="0" algn="r">
              <a:buNone/>
              <a:defRPr sz="3733">
                <a:solidFill>
                  <a:schemeClr val="accent4"/>
                </a:solidFill>
                <a:latin typeface="+mj-lt"/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7E3E005-A3BF-E7AC-F4AD-6B909A2589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10502" y="2982384"/>
            <a:ext cx="2787367" cy="1756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/>
              <a:t>Section xx</a:t>
            </a:r>
            <a:endParaRPr lang="en-US"/>
          </a:p>
        </p:txBody>
      </p:sp>
      <p:sp>
        <p:nvSpPr>
          <p:cNvPr id="69" name="Text Placeholder 15">
            <a:extLst>
              <a:ext uri="{FF2B5EF4-FFF2-40B4-BE49-F238E27FC236}">
                <a16:creationId xmlns:a16="http://schemas.microsoft.com/office/drawing/2014/main" id="{1E83E3B8-5973-7DB9-5452-BA4396EDDE4D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1310502" y="2062440"/>
            <a:ext cx="2787367" cy="1756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/>
              <a:t>Section xx</a:t>
            </a:r>
            <a:endParaRPr lang="en-US"/>
          </a:p>
        </p:txBody>
      </p:sp>
      <p:sp>
        <p:nvSpPr>
          <p:cNvPr id="73" name="Text Placeholder 15">
            <a:extLst>
              <a:ext uri="{FF2B5EF4-FFF2-40B4-BE49-F238E27FC236}">
                <a16:creationId xmlns:a16="http://schemas.microsoft.com/office/drawing/2014/main" id="{0B2C3F66-63D7-1EEF-274D-7B242A1492D9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1310502" y="3902928"/>
            <a:ext cx="2787367" cy="1756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/>
              <a:t>Section xx</a:t>
            </a:r>
            <a:endParaRPr lang="en-US"/>
          </a:p>
        </p:txBody>
      </p:sp>
      <p:sp>
        <p:nvSpPr>
          <p:cNvPr id="77" name="Text Placeholder 15">
            <a:extLst>
              <a:ext uri="{FF2B5EF4-FFF2-40B4-BE49-F238E27FC236}">
                <a16:creationId xmlns:a16="http://schemas.microsoft.com/office/drawing/2014/main" id="{F3725702-6D1A-A0F8-82DC-F334CF972E55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1309070" y="4824791"/>
            <a:ext cx="2787367" cy="1756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/>
              <a:t>Section xx</a:t>
            </a:r>
            <a:endParaRPr lang="en-US"/>
          </a:p>
        </p:txBody>
      </p:sp>
      <p:sp>
        <p:nvSpPr>
          <p:cNvPr id="87" name="Text Placeholder 10">
            <a:extLst>
              <a:ext uri="{FF2B5EF4-FFF2-40B4-BE49-F238E27FC236}">
                <a16:creationId xmlns:a16="http://schemas.microsoft.com/office/drawing/2014/main" id="{B4C827B5-A2C0-4241-9C56-220A67D551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141985" y="2023534"/>
            <a:ext cx="658283" cy="647700"/>
          </a:xfrm>
        </p:spPr>
        <p:txBody>
          <a:bodyPr wrap="none" lIns="0" tIns="36000" rIns="39600" bIns="0" anchor="ctr">
            <a:noAutofit/>
          </a:bodyPr>
          <a:lstStyle>
            <a:lvl1pPr marL="0" indent="0" algn="r">
              <a:buNone/>
              <a:defRPr sz="3733">
                <a:solidFill>
                  <a:schemeClr val="accent4"/>
                </a:solidFill>
                <a:latin typeface="+mj-lt"/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88" name="Text Placeholder 10">
            <a:extLst>
              <a:ext uri="{FF2B5EF4-FFF2-40B4-BE49-F238E27FC236}">
                <a16:creationId xmlns:a16="http://schemas.microsoft.com/office/drawing/2014/main" id="{0A3B3932-7A97-DB10-2156-4F98048EB3D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41985" y="2943781"/>
            <a:ext cx="658283" cy="647700"/>
          </a:xfrm>
        </p:spPr>
        <p:txBody>
          <a:bodyPr wrap="none" lIns="0" tIns="36000" rIns="39600" bIns="0" anchor="ctr">
            <a:noAutofit/>
          </a:bodyPr>
          <a:lstStyle>
            <a:lvl1pPr marL="0" indent="0" algn="r">
              <a:buNone/>
              <a:defRPr sz="3733">
                <a:solidFill>
                  <a:schemeClr val="accent4"/>
                </a:solidFill>
                <a:latin typeface="+mj-lt"/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89" name="Text Placeholder 10">
            <a:extLst>
              <a:ext uri="{FF2B5EF4-FFF2-40B4-BE49-F238E27FC236}">
                <a16:creationId xmlns:a16="http://schemas.microsoft.com/office/drawing/2014/main" id="{474C5035-3FC3-4ECE-9AFC-7C9373810CC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141985" y="3864025"/>
            <a:ext cx="658283" cy="647700"/>
          </a:xfrm>
        </p:spPr>
        <p:txBody>
          <a:bodyPr wrap="none" lIns="0" tIns="36000" rIns="39600" bIns="0" anchor="ctr">
            <a:noAutofit/>
          </a:bodyPr>
          <a:lstStyle>
            <a:lvl1pPr marL="0" indent="0" algn="r">
              <a:buNone/>
              <a:defRPr sz="3733">
                <a:solidFill>
                  <a:schemeClr val="accent4"/>
                </a:solidFill>
                <a:latin typeface="+mj-lt"/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90" name="Text Placeholder 10">
            <a:extLst>
              <a:ext uri="{FF2B5EF4-FFF2-40B4-BE49-F238E27FC236}">
                <a16:creationId xmlns:a16="http://schemas.microsoft.com/office/drawing/2014/main" id="{86F316F8-FA34-0147-D602-25F049E241D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141985" y="4783970"/>
            <a:ext cx="658283" cy="647700"/>
          </a:xfrm>
        </p:spPr>
        <p:txBody>
          <a:bodyPr wrap="none" lIns="0" tIns="36000" rIns="39600" bIns="0" anchor="ctr">
            <a:noAutofit/>
          </a:bodyPr>
          <a:lstStyle>
            <a:lvl1pPr marL="0" indent="0" algn="r">
              <a:buNone/>
              <a:defRPr sz="3733">
                <a:solidFill>
                  <a:schemeClr val="accent4"/>
                </a:solidFill>
                <a:latin typeface="+mj-lt"/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91" name="Text Placeholder 10">
            <a:extLst>
              <a:ext uri="{FF2B5EF4-FFF2-40B4-BE49-F238E27FC236}">
                <a16:creationId xmlns:a16="http://schemas.microsoft.com/office/drawing/2014/main" id="{8E1C0935-BB9D-14DA-E19B-C06A618AA3A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38272" y="2023534"/>
            <a:ext cx="658283" cy="647700"/>
          </a:xfrm>
        </p:spPr>
        <p:txBody>
          <a:bodyPr wrap="none" lIns="0" tIns="36000" rIns="39600" bIns="0" anchor="ctr">
            <a:noAutofit/>
          </a:bodyPr>
          <a:lstStyle>
            <a:lvl1pPr marL="0" indent="0" algn="r">
              <a:buNone/>
              <a:defRPr sz="3733">
                <a:solidFill>
                  <a:schemeClr val="accent4"/>
                </a:solidFill>
                <a:latin typeface="+mj-lt"/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92" name="Text Placeholder 10">
            <a:extLst>
              <a:ext uri="{FF2B5EF4-FFF2-40B4-BE49-F238E27FC236}">
                <a16:creationId xmlns:a16="http://schemas.microsoft.com/office/drawing/2014/main" id="{2CB8BF1B-55A1-9093-7E9D-CD3E943FEC4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38272" y="2943781"/>
            <a:ext cx="658283" cy="647700"/>
          </a:xfrm>
        </p:spPr>
        <p:txBody>
          <a:bodyPr wrap="none" lIns="0" tIns="36000" rIns="39600" bIns="0" anchor="ctr">
            <a:noAutofit/>
          </a:bodyPr>
          <a:lstStyle>
            <a:lvl1pPr marL="0" indent="0" algn="r">
              <a:buNone/>
              <a:defRPr sz="3733">
                <a:solidFill>
                  <a:schemeClr val="accent4"/>
                </a:solidFill>
                <a:latin typeface="+mj-lt"/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93" name="Text Placeholder 10">
            <a:extLst>
              <a:ext uri="{FF2B5EF4-FFF2-40B4-BE49-F238E27FC236}">
                <a16:creationId xmlns:a16="http://schemas.microsoft.com/office/drawing/2014/main" id="{9A4256B7-C812-F6ED-3F13-296E116CAE7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938272" y="3864025"/>
            <a:ext cx="658283" cy="647700"/>
          </a:xfrm>
        </p:spPr>
        <p:txBody>
          <a:bodyPr wrap="none" lIns="0" tIns="36000" rIns="39600" bIns="0" anchor="ctr">
            <a:noAutofit/>
          </a:bodyPr>
          <a:lstStyle>
            <a:lvl1pPr marL="0" indent="0" algn="r">
              <a:buNone/>
              <a:defRPr sz="3733">
                <a:solidFill>
                  <a:schemeClr val="accent4"/>
                </a:solidFill>
                <a:latin typeface="+mj-lt"/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94" name="Text Placeholder 10">
            <a:extLst>
              <a:ext uri="{FF2B5EF4-FFF2-40B4-BE49-F238E27FC236}">
                <a16:creationId xmlns:a16="http://schemas.microsoft.com/office/drawing/2014/main" id="{F811E606-5382-EE49-AA4B-E70156FDE78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938272" y="4783970"/>
            <a:ext cx="658283" cy="647700"/>
          </a:xfrm>
        </p:spPr>
        <p:txBody>
          <a:bodyPr wrap="none" lIns="0" tIns="36000" rIns="39600" bIns="0" anchor="ctr">
            <a:noAutofit/>
          </a:bodyPr>
          <a:lstStyle>
            <a:lvl1pPr marL="0" indent="0" algn="r">
              <a:buNone/>
              <a:defRPr sz="3733">
                <a:solidFill>
                  <a:schemeClr val="accent4"/>
                </a:solidFill>
                <a:latin typeface="+mj-lt"/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07" name="Text Placeholder 15">
            <a:extLst>
              <a:ext uri="{FF2B5EF4-FFF2-40B4-BE49-F238E27FC236}">
                <a16:creationId xmlns:a16="http://schemas.microsoft.com/office/drawing/2014/main" id="{E9B7F2DB-346A-E160-68DC-0DCFD85AB47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07470" y="2062440"/>
            <a:ext cx="2787367" cy="1756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/>
              <a:t>Section xx</a:t>
            </a:r>
            <a:endParaRPr lang="en-US"/>
          </a:p>
        </p:txBody>
      </p:sp>
      <p:sp>
        <p:nvSpPr>
          <p:cNvPr id="108" name="Text Placeholder 15">
            <a:extLst>
              <a:ext uri="{FF2B5EF4-FFF2-40B4-BE49-F238E27FC236}">
                <a16:creationId xmlns:a16="http://schemas.microsoft.com/office/drawing/2014/main" id="{0597C0F3-74FF-24D5-AEA8-06461EECACF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07470" y="2984601"/>
            <a:ext cx="2787367" cy="1756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/>
              <a:t>Section xx</a:t>
            </a:r>
            <a:endParaRPr lang="en-US"/>
          </a:p>
        </p:txBody>
      </p:sp>
      <p:sp>
        <p:nvSpPr>
          <p:cNvPr id="109" name="Text Placeholder 15">
            <a:extLst>
              <a:ext uri="{FF2B5EF4-FFF2-40B4-BE49-F238E27FC236}">
                <a16:creationId xmlns:a16="http://schemas.microsoft.com/office/drawing/2014/main" id="{77603EE4-0E47-535D-AA4F-3E512DA4373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07470" y="3904845"/>
            <a:ext cx="2787367" cy="1756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/>
              <a:t>Section xx</a:t>
            </a:r>
            <a:endParaRPr lang="en-US"/>
          </a:p>
        </p:txBody>
      </p:sp>
      <p:sp>
        <p:nvSpPr>
          <p:cNvPr id="110" name="Text Placeholder 15">
            <a:extLst>
              <a:ext uri="{FF2B5EF4-FFF2-40B4-BE49-F238E27FC236}">
                <a16:creationId xmlns:a16="http://schemas.microsoft.com/office/drawing/2014/main" id="{C0B70CC5-2F08-B20D-0670-18DB96E86AA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07470" y="4824791"/>
            <a:ext cx="2787367" cy="1756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/>
              <a:t>Section xx</a:t>
            </a:r>
            <a:endParaRPr lang="en-US"/>
          </a:p>
        </p:txBody>
      </p:sp>
      <p:sp>
        <p:nvSpPr>
          <p:cNvPr id="111" name="Text Placeholder 15">
            <a:extLst>
              <a:ext uri="{FF2B5EF4-FFF2-40B4-BE49-F238E27FC236}">
                <a16:creationId xmlns:a16="http://schemas.microsoft.com/office/drawing/2014/main" id="{ED1956A0-CC17-1240-2E85-DACDD3FCA32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904438" y="4822873"/>
            <a:ext cx="2787367" cy="1756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/>
              <a:t>Section xx</a:t>
            </a:r>
            <a:endParaRPr lang="en-US"/>
          </a:p>
        </p:txBody>
      </p:sp>
      <p:sp>
        <p:nvSpPr>
          <p:cNvPr id="113" name="Text Placeholder 15">
            <a:extLst>
              <a:ext uri="{FF2B5EF4-FFF2-40B4-BE49-F238E27FC236}">
                <a16:creationId xmlns:a16="http://schemas.microsoft.com/office/drawing/2014/main" id="{D466750E-367B-C490-06F7-F8F2A117673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904438" y="2982684"/>
            <a:ext cx="2787367" cy="1756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/>
              <a:t>Section xx</a:t>
            </a:r>
            <a:endParaRPr lang="en-US"/>
          </a:p>
        </p:txBody>
      </p:sp>
      <p:sp>
        <p:nvSpPr>
          <p:cNvPr id="114" name="Text Placeholder 15">
            <a:extLst>
              <a:ext uri="{FF2B5EF4-FFF2-40B4-BE49-F238E27FC236}">
                <a16:creationId xmlns:a16="http://schemas.microsoft.com/office/drawing/2014/main" id="{077B9992-CC88-CCE4-31E8-AA90DD7D098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904438" y="2062440"/>
            <a:ext cx="2787367" cy="1756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/>
              <a:t>Section xx</a:t>
            </a:r>
            <a:endParaRPr lang="en-US"/>
          </a:p>
        </p:txBody>
      </p:sp>
      <p:sp>
        <p:nvSpPr>
          <p:cNvPr id="131" name="Text Placeholder 15">
            <a:extLst>
              <a:ext uri="{FF2B5EF4-FFF2-40B4-BE49-F238E27FC236}">
                <a16:creationId xmlns:a16="http://schemas.microsoft.com/office/drawing/2014/main" id="{0FE09319-FDC2-E2A7-3FE8-75902F94260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904438" y="3902928"/>
            <a:ext cx="2787367" cy="1756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/>
              <a:t>Section xx</a:t>
            </a:r>
            <a:endParaRPr lang="en-US"/>
          </a:p>
        </p:txBody>
      </p:sp>
      <p:sp>
        <p:nvSpPr>
          <p:cNvPr id="172" name="Google Shape;53;p8">
            <a:extLst>
              <a:ext uri="{FF2B5EF4-FFF2-40B4-BE49-F238E27FC236}">
                <a16:creationId xmlns:a16="http://schemas.microsoft.com/office/drawing/2014/main" id="{DEFE8A13-8DFB-2FC3-9871-0F195BCBBFC9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tx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tx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189" name="Text Placeholder 176">
            <a:extLst>
              <a:ext uri="{FF2B5EF4-FFF2-40B4-BE49-F238E27FC236}">
                <a16:creationId xmlns:a16="http://schemas.microsoft.com/office/drawing/2014/main" id="{2193FBD5-9B50-167A-047E-D01D38D4D7B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311934" y="2310941"/>
            <a:ext cx="2788799" cy="36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1733" kern="1200" spc="67" baseline="0" dirty="0">
                <a:solidFill>
                  <a:schemeClr val="tx1"/>
                </a:solidFill>
                <a:latin typeface="DM Sans" panose="020F05020202040302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90" name="Text Placeholder 176">
            <a:extLst>
              <a:ext uri="{FF2B5EF4-FFF2-40B4-BE49-F238E27FC236}">
                <a16:creationId xmlns:a16="http://schemas.microsoft.com/office/drawing/2014/main" id="{C4EDA820-6C80-04DB-44E7-63B95D0706B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310502" y="3231477"/>
            <a:ext cx="2788799" cy="36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1733" kern="1200" spc="67" baseline="0" dirty="0">
                <a:solidFill>
                  <a:schemeClr val="tx1"/>
                </a:solidFill>
                <a:latin typeface="DM Sans" panose="020F05020202040302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91" name="Text Placeholder 176">
            <a:extLst>
              <a:ext uri="{FF2B5EF4-FFF2-40B4-BE49-F238E27FC236}">
                <a16:creationId xmlns:a16="http://schemas.microsoft.com/office/drawing/2014/main" id="{3D9B9085-69ED-4142-F7BF-41C61848DA9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311934" y="4152021"/>
            <a:ext cx="2788799" cy="36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1733" kern="1200" spc="67" baseline="0" dirty="0">
                <a:solidFill>
                  <a:schemeClr val="tx1"/>
                </a:solidFill>
                <a:latin typeface="DM Sans" panose="020F05020202040302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92" name="Text Placeholder 176">
            <a:extLst>
              <a:ext uri="{FF2B5EF4-FFF2-40B4-BE49-F238E27FC236}">
                <a16:creationId xmlns:a16="http://schemas.microsoft.com/office/drawing/2014/main" id="{FECA7559-2A82-B383-3C62-C93A4AA0D88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310502" y="5071375"/>
            <a:ext cx="2788799" cy="36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1733" kern="1200" spc="67" baseline="0" dirty="0">
                <a:solidFill>
                  <a:schemeClr val="tx1"/>
                </a:solidFill>
                <a:latin typeface="DM Sans" panose="020F05020202040302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93" name="Text Placeholder 176">
            <a:extLst>
              <a:ext uri="{FF2B5EF4-FFF2-40B4-BE49-F238E27FC236}">
                <a16:creationId xmlns:a16="http://schemas.microsoft.com/office/drawing/2014/main" id="{799801B4-64EB-E403-88AD-23ED3C16982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107470" y="2310941"/>
            <a:ext cx="2788799" cy="36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1733" kern="1200" spc="67" baseline="0" dirty="0">
                <a:solidFill>
                  <a:schemeClr val="tx1"/>
                </a:solidFill>
                <a:latin typeface="DM Sans" panose="020F05020202040302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94" name="Text Placeholder 176">
            <a:extLst>
              <a:ext uri="{FF2B5EF4-FFF2-40B4-BE49-F238E27FC236}">
                <a16:creationId xmlns:a16="http://schemas.microsoft.com/office/drawing/2014/main" id="{7F2BCCAC-CDC4-88D3-62ED-1F024735F37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107470" y="3231185"/>
            <a:ext cx="2788799" cy="36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1733" kern="1200" spc="67" baseline="0" dirty="0">
                <a:solidFill>
                  <a:schemeClr val="tx1"/>
                </a:solidFill>
                <a:latin typeface="DM Sans" panose="020F05020202040302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95" name="Text Placeholder 176">
            <a:extLst>
              <a:ext uri="{FF2B5EF4-FFF2-40B4-BE49-F238E27FC236}">
                <a16:creationId xmlns:a16="http://schemas.microsoft.com/office/drawing/2014/main" id="{4483B4AB-77C8-37D5-8938-7FDB7F4024A3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107470" y="4152021"/>
            <a:ext cx="2788799" cy="36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1733" kern="1200" spc="67" baseline="0" dirty="0">
                <a:solidFill>
                  <a:schemeClr val="tx1"/>
                </a:solidFill>
                <a:latin typeface="DM Sans" panose="020F05020202040302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96" name="Text Placeholder 176">
            <a:extLst>
              <a:ext uri="{FF2B5EF4-FFF2-40B4-BE49-F238E27FC236}">
                <a16:creationId xmlns:a16="http://schemas.microsoft.com/office/drawing/2014/main" id="{7AB80E06-7171-2656-74E9-3EE517646E5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107470" y="5071967"/>
            <a:ext cx="2788799" cy="36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1733" kern="1200" spc="67" baseline="0" dirty="0">
                <a:solidFill>
                  <a:schemeClr val="tx1"/>
                </a:solidFill>
                <a:latin typeface="DM Sans" panose="020F05020202040302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97" name="Text Placeholder 176">
            <a:extLst>
              <a:ext uri="{FF2B5EF4-FFF2-40B4-BE49-F238E27FC236}">
                <a16:creationId xmlns:a16="http://schemas.microsoft.com/office/drawing/2014/main" id="{3F910DA4-66AC-0E4F-3C12-3B98FA95CED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904437" y="2310941"/>
            <a:ext cx="2788799" cy="36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1733" kern="1200" spc="67" baseline="0" dirty="0">
                <a:solidFill>
                  <a:schemeClr val="tx1"/>
                </a:solidFill>
                <a:latin typeface="DM Sans" panose="020F05020202040302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98" name="Text Placeholder 176">
            <a:extLst>
              <a:ext uri="{FF2B5EF4-FFF2-40B4-BE49-F238E27FC236}">
                <a16:creationId xmlns:a16="http://schemas.microsoft.com/office/drawing/2014/main" id="{4924A85F-FBCB-B459-96C1-84310946114C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904437" y="3231185"/>
            <a:ext cx="2788799" cy="36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1733" kern="1200" spc="67" baseline="0" dirty="0">
                <a:solidFill>
                  <a:schemeClr val="tx1"/>
                </a:solidFill>
                <a:latin typeface="DM Sans" panose="020F05020202040302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99" name="Text Placeholder 176">
            <a:extLst>
              <a:ext uri="{FF2B5EF4-FFF2-40B4-BE49-F238E27FC236}">
                <a16:creationId xmlns:a16="http://schemas.microsoft.com/office/drawing/2014/main" id="{48273B88-AB43-8765-F165-5905EAC648A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904437" y="4151429"/>
            <a:ext cx="2788799" cy="36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1733" kern="1200" spc="67" baseline="0" dirty="0">
                <a:solidFill>
                  <a:schemeClr val="tx1"/>
                </a:solidFill>
                <a:latin typeface="DM Sans" panose="020F05020202040302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200" name="Text Placeholder 176">
            <a:extLst>
              <a:ext uri="{FF2B5EF4-FFF2-40B4-BE49-F238E27FC236}">
                <a16:creationId xmlns:a16="http://schemas.microsoft.com/office/drawing/2014/main" id="{71A41539-9AB4-75F7-5A28-BF17B91FFD8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904437" y="5071967"/>
            <a:ext cx="2788799" cy="36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1733" kern="1200" spc="67" baseline="0" dirty="0">
                <a:solidFill>
                  <a:schemeClr val="tx1"/>
                </a:solidFill>
                <a:latin typeface="DM Sans" panose="020F05020202040302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E3E9F9-E88A-7F97-5631-F7725D584977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D235E2-8BD3-6F01-FB1A-20387DBB6DE7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356B00-6713-56C8-8AFF-F55CD0016F53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773D8C7-640E-874C-55E6-0D0A892C7554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818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Image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3" y="1269813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5" cap="all" spc="-40" baseline="0"/>
            </a:lvl1pPr>
          </a:lstStyle>
          <a:p>
            <a:r>
              <a:rPr lang="en-GB"/>
              <a:t>SLIDE TITLE ANTON REGULAR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1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3" y="913214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3"/>
                </a:solidFill>
              </a:defRPr>
            </a:lvl1pPr>
            <a:lvl2pPr marL="457099" indent="0">
              <a:buNone/>
              <a:defRPr/>
            </a:lvl2pPr>
            <a:lvl3pPr marL="914196" indent="0">
              <a:buNone/>
              <a:defRPr/>
            </a:lvl3pPr>
            <a:lvl4pPr marL="1371295" indent="0">
              <a:buNone/>
              <a:defRPr/>
            </a:lvl4pPr>
            <a:lvl5pPr marL="1828394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DF07CB9-A28F-64DD-A9F3-24280FABBCA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8640" y="2149805"/>
            <a:ext cx="55440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871C165F-555C-1777-11CA-2E22C039C6E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49236" y="2149805"/>
            <a:ext cx="55440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C1C0B96-ACC7-233E-87CD-A9F02FC588DB}"/>
              </a:ext>
            </a:extLst>
          </p:cNvPr>
          <p:cNvCxnSpPr>
            <a:cxnSpLocks/>
          </p:cNvCxnSpPr>
          <p:nvPr userDrawn="1"/>
        </p:nvCxnSpPr>
        <p:spPr>
          <a:xfrm>
            <a:off x="478640" y="3735743"/>
            <a:ext cx="554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0A8389B-8E0F-2783-F504-91CA5441E4CD}"/>
              </a:ext>
            </a:extLst>
          </p:cNvPr>
          <p:cNvCxnSpPr>
            <a:cxnSpLocks/>
          </p:cNvCxnSpPr>
          <p:nvPr userDrawn="1"/>
        </p:nvCxnSpPr>
        <p:spPr>
          <a:xfrm>
            <a:off x="6149236" y="3735743"/>
            <a:ext cx="554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7302F9EE-5071-19EC-D2F5-3EB24E066C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8640" y="3855799"/>
            <a:ext cx="5544000" cy="1967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cap="all" spc="53" baseline="0">
                <a:solidFill>
                  <a:schemeClr val="accent3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D161B477-CD13-CFE3-B7F9-E909796F5F9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49236" y="3855799"/>
            <a:ext cx="5544000" cy="1967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cap="all" spc="53" baseline="0">
                <a:solidFill>
                  <a:schemeClr val="accent3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7" name="Text Placeholder 31">
            <a:extLst>
              <a:ext uri="{FF2B5EF4-FFF2-40B4-BE49-F238E27FC236}">
                <a16:creationId xmlns:a16="http://schemas.microsoft.com/office/drawing/2014/main" id="{3EED8F1B-B6AF-6810-B01B-600AF3AF8DE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8640" y="4115798"/>
            <a:ext cx="5544000" cy="66932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1" cap="none" spc="0" baseline="0">
                <a:latin typeface="+mn-lt"/>
              </a:defRPr>
            </a:lvl1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38" name="Text Placeholder 31">
            <a:extLst>
              <a:ext uri="{FF2B5EF4-FFF2-40B4-BE49-F238E27FC236}">
                <a16:creationId xmlns:a16="http://schemas.microsoft.com/office/drawing/2014/main" id="{5A99D368-67F2-3614-0B46-21E2CECBE77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49236" y="4115798"/>
            <a:ext cx="5544000" cy="66932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1" cap="none" spc="0" baseline="0">
                <a:latin typeface="+mn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42" name="Text Placeholder 31">
            <a:extLst>
              <a:ext uri="{FF2B5EF4-FFF2-40B4-BE49-F238E27FC236}">
                <a16:creationId xmlns:a16="http://schemas.microsoft.com/office/drawing/2014/main" id="{06EC5FC6-68B0-53C2-F0A8-95AE07E11A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8640" y="4960960"/>
            <a:ext cx="5544000" cy="92975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 b="0" i="0" cap="none" spc="0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43" name="Text Placeholder 31">
            <a:extLst>
              <a:ext uri="{FF2B5EF4-FFF2-40B4-BE49-F238E27FC236}">
                <a16:creationId xmlns:a16="http://schemas.microsoft.com/office/drawing/2014/main" id="{480194A3-0083-E516-68D5-50EC789C10B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49236" y="4960960"/>
            <a:ext cx="5544000" cy="92975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 b="0" i="0" cap="none" spc="0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Body copy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D05620-2F75-D11D-B0A3-00E7E8573C25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399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0B514B-845C-881C-22F6-976D31B08F85}"/>
              </a:ext>
            </a:extLst>
          </p:cNvPr>
          <p:cNvSpPr/>
          <p:nvPr userDrawn="1"/>
        </p:nvSpPr>
        <p:spPr>
          <a:xfrm>
            <a:off x="359839" y="6562426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7DA024-8E5C-B193-65CD-F2FB1AF87CC6}"/>
              </a:ext>
            </a:extLst>
          </p:cNvPr>
          <p:cNvSpPr/>
          <p:nvPr userDrawn="1"/>
        </p:nvSpPr>
        <p:spPr>
          <a:xfrm>
            <a:off x="10854271" y="6341537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12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9588DD4-48E2-E077-8A68-539ADE32E2E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4"/>
            <a:ext cx="1279235" cy="432972"/>
          </a:xfrm>
          <a:prstGeom prst="rect">
            <a:avLst/>
          </a:prstGeom>
        </p:spPr>
      </p:pic>
      <p:sp>
        <p:nvSpPr>
          <p:cNvPr id="2" name="Google Shape;53;p8">
            <a:extLst>
              <a:ext uri="{FF2B5EF4-FFF2-40B4-BE49-F238E27FC236}">
                <a16:creationId xmlns:a16="http://schemas.microsoft.com/office/drawing/2014/main" id="{42B334CF-0CEC-DFCB-FE80-0958C64529CE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tx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tx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4618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mage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3" y="1269813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5" cap="all" spc="-40" baseline="0"/>
            </a:lvl1pPr>
          </a:lstStyle>
          <a:p>
            <a:r>
              <a:rPr lang="en-GB"/>
              <a:t>SLIDE TITLE ANTON REGULAR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1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3" y="913214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3"/>
                </a:solidFill>
              </a:defRPr>
            </a:lvl1pPr>
            <a:lvl2pPr marL="457099" indent="0">
              <a:buNone/>
              <a:defRPr/>
            </a:lvl2pPr>
            <a:lvl3pPr marL="914196" indent="0">
              <a:buNone/>
              <a:defRPr/>
            </a:lvl3pPr>
            <a:lvl4pPr marL="1371295" indent="0">
              <a:buNone/>
              <a:defRPr/>
            </a:lvl4pPr>
            <a:lvl5pPr marL="1828394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DF07CB9-A28F-64DD-A9F3-24280FABBCA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8641" y="2149805"/>
            <a:ext cx="36576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871C165F-555C-1777-11CA-2E22C039C6E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57139" y="2149805"/>
            <a:ext cx="36576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BB0E29A8-E95A-6D4C-C388-0BD3C6168B9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35636" y="2149805"/>
            <a:ext cx="36576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C1C0B96-ACC7-233E-87CD-A9F02FC588DB}"/>
              </a:ext>
            </a:extLst>
          </p:cNvPr>
          <p:cNvCxnSpPr>
            <a:cxnSpLocks/>
          </p:cNvCxnSpPr>
          <p:nvPr userDrawn="1"/>
        </p:nvCxnSpPr>
        <p:spPr>
          <a:xfrm>
            <a:off x="478641" y="3735743"/>
            <a:ext cx="36576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0A8389B-8E0F-2783-F504-91CA5441E4CD}"/>
              </a:ext>
            </a:extLst>
          </p:cNvPr>
          <p:cNvCxnSpPr>
            <a:cxnSpLocks/>
          </p:cNvCxnSpPr>
          <p:nvPr userDrawn="1"/>
        </p:nvCxnSpPr>
        <p:spPr>
          <a:xfrm>
            <a:off x="4257139" y="3735743"/>
            <a:ext cx="36576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1AB86CD-1EBF-5B8A-FC5A-C90E361A62EA}"/>
              </a:ext>
            </a:extLst>
          </p:cNvPr>
          <p:cNvCxnSpPr>
            <a:cxnSpLocks/>
          </p:cNvCxnSpPr>
          <p:nvPr userDrawn="1"/>
        </p:nvCxnSpPr>
        <p:spPr>
          <a:xfrm>
            <a:off x="8035636" y="3735743"/>
            <a:ext cx="36576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7302F9EE-5071-19EC-D2F5-3EB24E066C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8641" y="3855799"/>
            <a:ext cx="3657600" cy="1967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cap="all" spc="53" baseline="0">
                <a:solidFill>
                  <a:schemeClr val="accent3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D161B477-CD13-CFE3-B7F9-E909796F5F9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57139" y="3855799"/>
            <a:ext cx="3657600" cy="1967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cap="all" spc="53" baseline="0">
                <a:solidFill>
                  <a:schemeClr val="accent3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025F900A-1BAD-B631-A848-5116465872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35636" y="3855799"/>
            <a:ext cx="3657600" cy="1967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cap="all" spc="53" baseline="0">
                <a:solidFill>
                  <a:schemeClr val="accent3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7" name="Text Placeholder 31">
            <a:extLst>
              <a:ext uri="{FF2B5EF4-FFF2-40B4-BE49-F238E27FC236}">
                <a16:creationId xmlns:a16="http://schemas.microsoft.com/office/drawing/2014/main" id="{3EED8F1B-B6AF-6810-B01B-600AF3AF8DE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8641" y="4115798"/>
            <a:ext cx="3657600" cy="66932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1" cap="none" spc="0" baseline="0">
                <a:latin typeface="+mn-lt"/>
              </a:defRPr>
            </a:lvl1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38" name="Text Placeholder 31">
            <a:extLst>
              <a:ext uri="{FF2B5EF4-FFF2-40B4-BE49-F238E27FC236}">
                <a16:creationId xmlns:a16="http://schemas.microsoft.com/office/drawing/2014/main" id="{5A99D368-67F2-3614-0B46-21E2CECBE77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57139" y="4115798"/>
            <a:ext cx="3657600" cy="66932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1" cap="none" spc="0" baseline="0">
                <a:latin typeface="+mn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39" name="Text Placeholder 31">
            <a:extLst>
              <a:ext uri="{FF2B5EF4-FFF2-40B4-BE49-F238E27FC236}">
                <a16:creationId xmlns:a16="http://schemas.microsoft.com/office/drawing/2014/main" id="{E60B8CF3-AE90-FD6B-ABB2-AAD7EFDE02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35636" y="4115798"/>
            <a:ext cx="3657600" cy="66932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1" cap="none" spc="0" baseline="0">
                <a:latin typeface="+mn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42" name="Text Placeholder 31">
            <a:extLst>
              <a:ext uri="{FF2B5EF4-FFF2-40B4-BE49-F238E27FC236}">
                <a16:creationId xmlns:a16="http://schemas.microsoft.com/office/drawing/2014/main" id="{06EC5FC6-68B0-53C2-F0A8-95AE07E11A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8641" y="4960960"/>
            <a:ext cx="3657600" cy="92975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 b="0" i="0" cap="none" spc="0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43" name="Text Placeholder 31">
            <a:extLst>
              <a:ext uri="{FF2B5EF4-FFF2-40B4-BE49-F238E27FC236}">
                <a16:creationId xmlns:a16="http://schemas.microsoft.com/office/drawing/2014/main" id="{480194A3-0083-E516-68D5-50EC789C10B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57139" y="4960960"/>
            <a:ext cx="3657600" cy="92975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 b="0" i="0" cap="none" spc="0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Body copy</a:t>
            </a:r>
          </a:p>
        </p:txBody>
      </p:sp>
      <p:sp>
        <p:nvSpPr>
          <p:cNvPr id="44" name="Text Placeholder 31">
            <a:extLst>
              <a:ext uri="{FF2B5EF4-FFF2-40B4-BE49-F238E27FC236}">
                <a16:creationId xmlns:a16="http://schemas.microsoft.com/office/drawing/2014/main" id="{8B36DB71-1096-4141-A686-6BE4B8559C4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035636" y="4960960"/>
            <a:ext cx="3657600" cy="92975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 b="0" i="0" cap="none" spc="0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Body copy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6E1F14-3E3C-362C-B37B-DCDDD0C158E6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399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9D111D-1968-F373-621E-57255984665C}"/>
              </a:ext>
            </a:extLst>
          </p:cNvPr>
          <p:cNvSpPr/>
          <p:nvPr userDrawn="1"/>
        </p:nvSpPr>
        <p:spPr>
          <a:xfrm>
            <a:off x="359839" y="6562426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F5436F-3343-7CD1-0696-F8987C7B3F28}"/>
              </a:ext>
            </a:extLst>
          </p:cNvPr>
          <p:cNvSpPr/>
          <p:nvPr userDrawn="1"/>
        </p:nvSpPr>
        <p:spPr>
          <a:xfrm>
            <a:off x="10854271" y="6341537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12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EAF8473-3AEE-72A3-D560-F6B223F7CB0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4"/>
            <a:ext cx="1279235" cy="432972"/>
          </a:xfrm>
          <a:prstGeom prst="rect">
            <a:avLst/>
          </a:prstGeom>
        </p:spPr>
      </p:pic>
      <p:sp>
        <p:nvSpPr>
          <p:cNvPr id="2" name="Google Shape;53;p8">
            <a:extLst>
              <a:ext uri="{FF2B5EF4-FFF2-40B4-BE49-F238E27FC236}">
                <a16:creationId xmlns:a16="http://schemas.microsoft.com/office/drawing/2014/main" id="{BCAC03A2-D9E7-7A6B-7D10-5F480AC35C6F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tx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tx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6032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Image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3" y="1269813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5" cap="all" spc="-40" baseline="0"/>
            </a:lvl1pPr>
          </a:lstStyle>
          <a:p>
            <a:r>
              <a:rPr lang="en-GB"/>
              <a:t>SLIDE TITLE ANTON REGULAR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1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3" y="913214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3"/>
                </a:solidFill>
              </a:defRPr>
            </a:lvl1pPr>
            <a:lvl2pPr marL="457099" indent="0">
              <a:buNone/>
              <a:defRPr/>
            </a:lvl2pPr>
            <a:lvl3pPr marL="914196" indent="0">
              <a:buNone/>
              <a:defRPr/>
            </a:lvl3pPr>
            <a:lvl4pPr marL="1371295" indent="0">
              <a:buNone/>
              <a:defRPr/>
            </a:lvl4pPr>
            <a:lvl5pPr marL="1828394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802" y="479801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tx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tx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DF07CB9-A28F-64DD-A9F3-24280FABBCA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8640" y="2149805"/>
            <a:ext cx="27120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871C165F-555C-1777-11CA-2E22C039C6E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12839" y="2149805"/>
            <a:ext cx="27120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BB0E29A8-E95A-6D4C-C388-0BD3C6168B9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47037" y="2149805"/>
            <a:ext cx="27120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5538F483-7508-2D0B-86F3-C8D2C4D110C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81236" y="2149805"/>
            <a:ext cx="27120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C1C0B96-ACC7-233E-87CD-A9F02FC588DB}"/>
              </a:ext>
            </a:extLst>
          </p:cNvPr>
          <p:cNvCxnSpPr>
            <a:cxnSpLocks/>
          </p:cNvCxnSpPr>
          <p:nvPr userDrawn="1"/>
        </p:nvCxnSpPr>
        <p:spPr>
          <a:xfrm>
            <a:off x="478640" y="3735743"/>
            <a:ext cx="2712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0A8389B-8E0F-2783-F504-91CA5441E4CD}"/>
              </a:ext>
            </a:extLst>
          </p:cNvPr>
          <p:cNvCxnSpPr>
            <a:cxnSpLocks/>
          </p:cNvCxnSpPr>
          <p:nvPr userDrawn="1"/>
        </p:nvCxnSpPr>
        <p:spPr>
          <a:xfrm>
            <a:off x="3312839" y="3735743"/>
            <a:ext cx="2712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1AB86CD-1EBF-5B8A-FC5A-C90E361A62EA}"/>
              </a:ext>
            </a:extLst>
          </p:cNvPr>
          <p:cNvCxnSpPr>
            <a:cxnSpLocks/>
          </p:cNvCxnSpPr>
          <p:nvPr userDrawn="1"/>
        </p:nvCxnSpPr>
        <p:spPr>
          <a:xfrm>
            <a:off x="6147037" y="3735743"/>
            <a:ext cx="2712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FDD27B0-0075-C8C7-E6B9-2762C9381738}"/>
              </a:ext>
            </a:extLst>
          </p:cNvPr>
          <p:cNvCxnSpPr>
            <a:cxnSpLocks/>
          </p:cNvCxnSpPr>
          <p:nvPr userDrawn="1"/>
        </p:nvCxnSpPr>
        <p:spPr>
          <a:xfrm>
            <a:off x="8981236" y="3735743"/>
            <a:ext cx="2712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7302F9EE-5071-19EC-D2F5-3EB24E066C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8640" y="3855799"/>
            <a:ext cx="2712000" cy="1967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cap="all" spc="53" baseline="0">
                <a:solidFill>
                  <a:schemeClr val="accent3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D161B477-CD13-CFE3-B7F9-E909796F5F9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12839" y="3855799"/>
            <a:ext cx="2712000" cy="1967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cap="all" spc="53" baseline="0">
                <a:solidFill>
                  <a:schemeClr val="accent3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025F900A-1BAD-B631-A848-5116465872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47037" y="3855799"/>
            <a:ext cx="2712000" cy="1967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cap="all" spc="53" baseline="0">
                <a:solidFill>
                  <a:schemeClr val="accent3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FC66589E-4D66-2A12-455D-F70E3FB1B4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81236" y="3855799"/>
            <a:ext cx="2712000" cy="1967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cap="all" spc="53" baseline="0">
                <a:solidFill>
                  <a:schemeClr val="accent3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7" name="Text Placeholder 31">
            <a:extLst>
              <a:ext uri="{FF2B5EF4-FFF2-40B4-BE49-F238E27FC236}">
                <a16:creationId xmlns:a16="http://schemas.microsoft.com/office/drawing/2014/main" id="{3EED8F1B-B6AF-6810-B01B-600AF3AF8DE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8640" y="4115798"/>
            <a:ext cx="2712000" cy="66932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1" cap="none" spc="0" baseline="0">
                <a:latin typeface="+mn-lt"/>
              </a:defRPr>
            </a:lvl1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38" name="Text Placeholder 31">
            <a:extLst>
              <a:ext uri="{FF2B5EF4-FFF2-40B4-BE49-F238E27FC236}">
                <a16:creationId xmlns:a16="http://schemas.microsoft.com/office/drawing/2014/main" id="{5A99D368-67F2-3614-0B46-21E2CECBE77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2839" y="4115798"/>
            <a:ext cx="2712000" cy="66932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1" cap="none" spc="0" baseline="0">
                <a:latin typeface="+mn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39" name="Text Placeholder 31">
            <a:extLst>
              <a:ext uri="{FF2B5EF4-FFF2-40B4-BE49-F238E27FC236}">
                <a16:creationId xmlns:a16="http://schemas.microsoft.com/office/drawing/2014/main" id="{E60B8CF3-AE90-FD6B-ABB2-AAD7EFDE02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47037" y="4115798"/>
            <a:ext cx="2712000" cy="66932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1" cap="none" spc="0" baseline="0">
                <a:latin typeface="+mn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40" name="Text Placeholder 31">
            <a:extLst>
              <a:ext uri="{FF2B5EF4-FFF2-40B4-BE49-F238E27FC236}">
                <a16:creationId xmlns:a16="http://schemas.microsoft.com/office/drawing/2014/main" id="{15837EC7-645A-F20D-2A77-BAB7956CA4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81236" y="4115798"/>
            <a:ext cx="2712000" cy="66932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1" cap="none" spc="0" baseline="0">
                <a:latin typeface="+mn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42" name="Text Placeholder 31">
            <a:extLst>
              <a:ext uri="{FF2B5EF4-FFF2-40B4-BE49-F238E27FC236}">
                <a16:creationId xmlns:a16="http://schemas.microsoft.com/office/drawing/2014/main" id="{06EC5FC6-68B0-53C2-F0A8-95AE07E11A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8640" y="4960960"/>
            <a:ext cx="2712000" cy="92975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 b="0" i="0" cap="none" spc="0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43" name="Text Placeholder 31">
            <a:extLst>
              <a:ext uri="{FF2B5EF4-FFF2-40B4-BE49-F238E27FC236}">
                <a16:creationId xmlns:a16="http://schemas.microsoft.com/office/drawing/2014/main" id="{480194A3-0083-E516-68D5-50EC789C10B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12839" y="4960960"/>
            <a:ext cx="2712000" cy="92975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 b="0" i="0" cap="none" spc="0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Body copy</a:t>
            </a:r>
          </a:p>
        </p:txBody>
      </p:sp>
      <p:sp>
        <p:nvSpPr>
          <p:cNvPr id="44" name="Text Placeholder 31">
            <a:extLst>
              <a:ext uri="{FF2B5EF4-FFF2-40B4-BE49-F238E27FC236}">
                <a16:creationId xmlns:a16="http://schemas.microsoft.com/office/drawing/2014/main" id="{8B36DB71-1096-4141-A686-6BE4B8559C4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47037" y="4960960"/>
            <a:ext cx="2712000" cy="92975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 b="0" i="0" cap="none" spc="0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Body copy</a:t>
            </a:r>
          </a:p>
        </p:txBody>
      </p:sp>
      <p:sp>
        <p:nvSpPr>
          <p:cNvPr id="45" name="Text Placeholder 31">
            <a:extLst>
              <a:ext uri="{FF2B5EF4-FFF2-40B4-BE49-F238E27FC236}">
                <a16:creationId xmlns:a16="http://schemas.microsoft.com/office/drawing/2014/main" id="{7929C4C1-8F78-EB16-6559-FAE3DE760CC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81236" y="4960960"/>
            <a:ext cx="2712000" cy="92975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 b="0" i="0" cap="none" spc="0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Body copy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E49B52-A237-F701-C0CA-99ECFC3A0074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399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266172-5B87-685B-8295-0374C5FF3553}"/>
              </a:ext>
            </a:extLst>
          </p:cNvPr>
          <p:cNvSpPr/>
          <p:nvPr userDrawn="1"/>
        </p:nvSpPr>
        <p:spPr>
          <a:xfrm>
            <a:off x="359839" y="6562426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E28C10-3847-44EE-D4C5-E3687234DC6D}"/>
              </a:ext>
            </a:extLst>
          </p:cNvPr>
          <p:cNvSpPr/>
          <p:nvPr userDrawn="1"/>
        </p:nvSpPr>
        <p:spPr>
          <a:xfrm>
            <a:off x="10854271" y="6341537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12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A2C5117-FBC6-1CDD-A3AC-20ECBF6C9B6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4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511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 Image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/>
            </a:lvl1pPr>
          </a:lstStyle>
          <a:p>
            <a:r>
              <a:rPr lang="en-GB"/>
              <a:t>SLIDE TITLE ANTON REGULAR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3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tx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tx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DF07CB9-A28F-64DD-A9F3-24280FABBCA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8640" y="2149802"/>
            <a:ext cx="21456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871C165F-555C-1777-11CA-2E22C039C6E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745889" y="2149802"/>
            <a:ext cx="21456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BB0E29A8-E95A-6D4C-C388-0BD3C6168B9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013137" y="2149802"/>
            <a:ext cx="21456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5538F483-7508-2D0B-86F3-C8D2C4D110C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80387" y="2149802"/>
            <a:ext cx="21456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8DB4A213-E81A-C49A-BA63-E245ED4A362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547636" y="2149802"/>
            <a:ext cx="21456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7302F9EE-5071-19EC-D2F5-3EB24E066C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8640" y="3855797"/>
            <a:ext cx="2145600" cy="1967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cap="all" spc="53" baseline="0">
                <a:solidFill>
                  <a:schemeClr val="accent3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D161B477-CD13-CFE3-B7F9-E909796F5F9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45889" y="3855797"/>
            <a:ext cx="2145600" cy="1967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cap="all" spc="53" baseline="0">
                <a:solidFill>
                  <a:schemeClr val="accent3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025F900A-1BAD-B631-A848-5116465872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13137" y="3855797"/>
            <a:ext cx="2145600" cy="1967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cap="all" spc="53" baseline="0">
                <a:solidFill>
                  <a:schemeClr val="accent3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FC66589E-4D66-2A12-455D-F70E3FB1B4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80387" y="3855797"/>
            <a:ext cx="2145600" cy="1967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cap="all" spc="53" baseline="0">
                <a:solidFill>
                  <a:schemeClr val="accent3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31">
            <a:extLst>
              <a:ext uri="{FF2B5EF4-FFF2-40B4-BE49-F238E27FC236}">
                <a16:creationId xmlns:a16="http://schemas.microsoft.com/office/drawing/2014/main" id="{D4D8A374-1199-8D45-FF9F-15CF9C78ABE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547636" y="3855797"/>
            <a:ext cx="2145600" cy="1967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cap="all" spc="53" baseline="0">
                <a:solidFill>
                  <a:schemeClr val="accent3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7" name="Text Placeholder 31">
            <a:extLst>
              <a:ext uri="{FF2B5EF4-FFF2-40B4-BE49-F238E27FC236}">
                <a16:creationId xmlns:a16="http://schemas.microsoft.com/office/drawing/2014/main" id="{3EED8F1B-B6AF-6810-B01B-600AF3AF8DE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8640" y="4115797"/>
            <a:ext cx="2145600" cy="66932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1" cap="none" spc="0" baseline="0">
                <a:latin typeface="+mn-lt"/>
              </a:defRPr>
            </a:lvl1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38" name="Text Placeholder 31">
            <a:extLst>
              <a:ext uri="{FF2B5EF4-FFF2-40B4-BE49-F238E27FC236}">
                <a16:creationId xmlns:a16="http://schemas.microsoft.com/office/drawing/2014/main" id="{5A99D368-67F2-3614-0B46-21E2CECBE77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45889" y="4115797"/>
            <a:ext cx="2145600" cy="66932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1" cap="none" spc="0" baseline="0">
                <a:latin typeface="+mn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39" name="Text Placeholder 31">
            <a:extLst>
              <a:ext uri="{FF2B5EF4-FFF2-40B4-BE49-F238E27FC236}">
                <a16:creationId xmlns:a16="http://schemas.microsoft.com/office/drawing/2014/main" id="{E60B8CF3-AE90-FD6B-ABB2-AAD7EFDE02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3137" y="4115797"/>
            <a:ext cx="2145600" cy="66932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1" cap="none" spc="0" baseline="0">
                <a:latin typeface="+mn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40" name="Text Placeholder 31">
            <a:extLst>
              <a:ext uri="{FF2B5EF4-FFF2-40B4-BE49-F238E27FC236}">
                <a16:creationId xmlns:a16="http://schemas.microsoft.com/office/drawing/2014/main" id="{15837EC7-645A-F20D-2A77-BAB7956CA4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80387" y="4115797"/>
            <a:ext cx="2145600" cy="66932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1" cap="none" spc="0" baseline="0">
                <a:latin typeface="+mn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41" name="Text Placeholder 31">
            <a:extLst>
              <a:ext uri="{FF2B5EF4-FFF2-40B4-BE49-F238E27FC236}">
                <a16:creationId xmlns:a16="http://schemas.microsoft.com/office/drawing/2014/main" id="{EC3F3182-ADAA-C15C-F2B9-D13E0CB3EBC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547636" y="4115797"/>
            <a:ext cx="2145600" cy="66932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1" cap="none" spc="0" baseline="0">
                <a:latin typeface="+mn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42" name="Text Placeholder 31">
            <a:extLst>
              <a:ext uri="{FF2B5EF4-FFF2-40B4-BE49-F238E27FC236}">
                <a16:creationId xmlns:a16="http://schemas.microsoft.com/office/drawing/2014/main" id="{06EC5FC6-68B0-53C2-F0A8-95AE07E11A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8640" y="4960959"/>
            <a:ext cx="2145600" cy="92975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 b="0" i="0" cap="none" spc="0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43" name="Text Placeholder 31">
            <a:extLst>
              <a:ext uri="{FF2B5EF4-FFF2-40B4-BE49-F238E27FC236}">
                <a16:creationId xmlns:a16="http://schemas.microsoft.com/office/drawing/2014/main" id="{480194A3-0083-E516-68D5-50EC789C10B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45889" y="4960959"/>
            <a:ext cx="2145600" cy="92975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 b="0" i="0" cap="none" spc="0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Body copy</a:t>
            </a:r>
          </a:p>
        </p:txBody>
      </p:sp>
      <p:sp>
        <p:nvSpPr>
          <p:cNvPr id="44" name="Text Placeholder 31">
            <a:extLst>
              <a:ext uri="{FF2B5EF4-FFF2-40B4-BE49-F238E27FC236}">
                <a16:creationId xmlns:a16="http://schemas.microsoft.com/office/drawing/2014/main" id="{8B36DB71-1096-4141-A686-6BE4B8559C4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13137" y="4960959"/>
            <a:ext cx="2145600" cy="92975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 b="0" i="0" cap="none" spc="0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Body copy</a:t>
            </a:r>
          </a:p>
        </p:txBody>
      </p:sp>
      <p:sp>
        <p:nvSpPr>
          <p:cNvPr id="45" name="Text Placeholder 31">
            <a:extLst>
              <a:ext uri="{FF2B5EF4-FFF2-40B4-BE49-F238E27FC236}">
                <a16:creationId xmlns:a16="http://schemas.microsoft.com/office/drawing/2014/main" id="{7929C4C1-8F78-EB16-6559-FAE3DE760CC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280387" y="4960959"/>
            <a:ext cx="2145600" cy="92975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 b="0" i="0" cap="none" spc="0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Body copy</a:t>
            </a:r>
          </a:p>
        </p:txBody>
      </p:sp>
      <p:sp>
        <p:nvSpPr>
          <p:cNvPr id="46" name="Text Placeholder 31">
            <a:extLst>
              <a:ext uri="{FF2B5EF4-FFF2-40B4-BE49-F238E27FC236}">
                <a16:creationId xmlns:a16="http://schemas.microsoft.com/office/drawing/2014/main" id="{DE9C803A-1626-2BBB-AF2A-110CDE92643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47636" y="4960959"/>
            <a:ext cx="2145600" cy="92975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 b="0" i="0" cap="none" spc="0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Body copy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2BCD10-00F4-BA12-61DD-898712B09641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322499-D743-3169-EE3A-F365DA9E340E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C5D52B-519F-65EF-68C7-EA127D63988F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6DD510E-7FCC-8D78-EDAE-9EA734942C2D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685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 Team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/>
            </a:lvl1pPr>
          </a:lstStyle>
          <a:p>
            <a:r>
              <a:rPr lang="en-GB"/>
              <a:t>SLIDE TITLE ANTON REGULAR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4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tx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tx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DF07CB9-A28F-64DD-A9F3-24280FABBCA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8640" y="2149802"/>
            <a:ext cx="21456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871C165F-555C-1777-11CA-2E22C039C6E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745889" y="2149802"/>
            <a:ext cx="21456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BB0E29A8-E95A-6D4C-C388-0BD3C6168B9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013137" y="2149802"/>
            <a:ext cx="21456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5538F483-7508-2D0B-86F3-C8D2C4D110C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80387" y="2149802"/>
            <a:ext cx="21456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8DB4A213-E81A-C49A-BA63-E245ED4A362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547636" y="2149802"/>
            <a:ext cx="21456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3" name="Text Placeholder 31">
            <a:extLst>
              <a:ext uri="{FF2B5EF4-FFF2-40B4-BE49-F238E27FC236}">
                <a16:creationId xmlns:a16="http://schemas.microsoft.com/office/drawing/2014/main" id="{7D299AC4-3B9C-8402-379F-0D23B9F54B7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78640" y="3855795"/>
            <a:ext cx="2145600" cy="1658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33" b="0" i="0" cap="all" spc="0" baseline="0">
                <a:solidFill>
                  <a:schemeClr val="tx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D2A623E1-A40D-39B0-B097-0DD11E0900D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8640" y="4081784"/>
            <a:ext cx="2145600" cy="1968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67" b="0" i="1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Job title</a:t>
            </a:r>
            <a:endParaRPr lang="en-US"/>
          </a:p>
        </p:txBody>
      </p:sp>
      <p:sp>
        <p:nvSpPr>
          <p:cNvPr id="5" name="Text Placeholder 31">
            <a:extLst>
              <a:ext uri="{FF2B5EF4-FFF2-40B4-BE49-F238E27FC236}">
                <a16:creationId xmlns:a16="http://schemas.microsoft.com/office/drawing/2014/main" id="{AD5EB446-10C7-2D8B-7232-8B21024887D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8640" y="4334071"/>
            <a:ext cx="21456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Telephone</a:t>
            </a:r>
          </a:p>
          <a:p>
            <a:pPr lvl="0"/>
            <a:r>
              <a:rPr lang="en-GB"/>
              <a:t>+ Mobile</a:t>
            </a:r>
            <a:endParaRPr lang="en-US"/>
          </a:p>
        </p:txBody>
      </p:sp>
      <p:sp>
        <p:nvSpPr>
          <p:cNvPr id="6" name="Text Placeholder 31">
            <a:extLst>
              <a:ext uri="{FF2B5EF4-FFF2-40B4-BE49-F238E27FC236}">
                <a16:creationId xmlns:a16="http://schemas.microsoft.com/office/drawing/2014/main" id="{3C947C99-FA99-4637-A3EF-8C735184ED4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8640" y="4707689"/>
            <a:ext cx="21456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solidFill>
                  <a:schemeClr val="accent4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email</a:t>
            </a:r>
          </a:p>
          <a:p>
            <a:pPr lvl="0"/>
            <a:r>
              <a:rPr lang="en-GB"/>
              <a:t>+ </a:t>
            </a:r>
            <a:r>
              <a:rPr lang="en-GB" err="1"/>
              <a:t>linkedin</a:t>
            </a:r>
            <a:endParaRPr lang="en-US"/>
          </a:p>
        </p:txBody>
      </p:sp>
      <p:sp>
        <p:nvSpPr>
          <p:cNvPr id="60" name="Text Placeholder 31">
            <a:extLst>
              <a:ext uri="{FF2B5EF4-FFF2-40B4-BE49-F238E27FC236}">
                <a16:creationId xmlns:a16="http://schemas.microsoft.com/office/drawing/2014/main" id="{95BD3228-9751-E9CA-044A-43F61149750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45889" y="3855795"/>
            <a:ext cx="2145600" cy="1658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33" b="0" i="0" cap="all" spc="0" baseline="0">
                <a:solidFill>
                  <a:schemeClr val="tx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61" name="Text Placeholder 31">
            <a:extLst>
              <a:ext uri="{FF2B5EF4-FFF2-40B4-BE49-F238E27FC236}">
                <a16:creationId xmlns:a16="http://schemas.microsoft.com/office/drawing/2014/main" id="{3319F327-6341-57B3-5A3A-377BC8C0777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45889" y="4081784"/>
            <a:ext cx="2145600" cy="1968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67" b="0" i="1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Job title</a:t>
            </a:r>
            <a:endParaRPr lang="en-US"/>
          </a:p>
        </p:txBody>
      </p:sp>
      <p:sp>
        <p:nvSpPr>
          <p:cNvPr id="62" name="Text Placeholder 31">
            <a:extLst>
              <a:ext uri="{FF2B5EF4-FFF2-40B4-BE49-F238E27FC236}">
                <a16:creationId xmlns:a16="http://schemas.microsoft.com/office/drawing/2014/main" id="{F491A841-B891-AD44-BE3D-A9D8385D553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745889" y="4334071"/>
            <a:ext cx="21456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Telephone</a:t>
            </a:r>
          </a:p>
          <a:p>
            <a:pPr lvl="0"/>
            <a:r>
              <a:rPr lang="en-GB"/>
              <a:t>+ Mobile</a:t>
            </a:r>
            <a:endParaRPr lang="en-US"/>
          </a:p>
        </p:txBody>
      </p:sp>
      <p:sp>
        <p:nvSpPr>
          <p:cNvPr id="63" name="Text Placeholder 31">
            <a:extLst>
              <a:ext uri="{FF2B5EF4-FFF2-40B4-BE49-F238E27FC236}">
                <a16:creationId xmlns:a16="http://schemas.microsoft.com/office/drawing/2014/main" id="{748B7918-7C4C-07A5-B998-B2F98EBC064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745889" y="4707689"/>
            <a:ext cx="21456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solidFill>
                  <a:schemeClr val="accent4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email</a:t>
            </a:r>
          </a:p>
          <a:p>
            <a:pPr lvl="0"/>
            <a:r>
              <a:rPr lang="en-GB"/>
              <a:t>+ </a:t>
            </a:r>
            <a:r>
              <a:rPr lang="en-GB" err="1"/>
              <a:t>linkedin</a:t>
            </a:r>
            <a:endParaRPr lang="en-US"/>
          </a:p>
        </p:txBody>
      </p:sp>
      <p:sp>
        <p:nvSpPr>
          <p:cNvPr id="64" name="Text Placeholder 31">
            <a:extLst>
              <a:ext uri="{FF2B5EF4-FFF2-40B4-BE49-F238E27FC236}">
                <a16:creationId xmlns:a16="http://schemas.microsoft.com/office/drawing/2014/main" id="{5B59BE8C-495B-A9ED-4CA6-8AF5CCCEB6B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13137" y="3855795"/>
            <a:ext cx="2145600" cy="1658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33" b="0" i="0" cap="all" spc="0" baseline="0">
                <a:solidFill>
                  <a:schemeClr val="tx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65" name="Text Placeholder 31">
            <a:extLst>
              <a:ext uri="{FF2B5EF4-FFF2-40B4-BE49-F238E27FC236}">
                <a16:creationId xmlns:a16="http://schemas.microsoft.com/office/drawing/2014/main" id="{486FFEF3-66D7-2F3B-E388-A25E796873A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013137" y="4081784"/>
            <a:ext cx="2145600" cy="1968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67" b="0" i="1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Job title</a:t>
            </a:r>
            <a:endParaRPr lang="en-US"/>
          </a:p>
        </p:txBody>
      </p:sp>
      <p:sp>
        <p:nvSpPr>
          <p:cNvPr id="66" name="Text Placeholder 31">
            <a:extLst>
              <a:ext uri="{FF2B5EF4-FFF2-40B4-BE49-F238E27FC236}">
                <a16:creationId xmlns:a16="http://schemas.microsoft.com/office/drawing/2014/main" id="{F4164681-1B75-9C06-3369-C278C4D0A2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013137" y="4334071"/>
            <a:ext cx="21456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Telephone</a:t>
            </a:r>
          </a:p>
          <a:p>
            <a:pPr lvl="0"/>
            <a:r>
              <a:rPr lang="en-GB"/>
              <a:t>+ Mobile</a:t>
            </a:r>
            <a:endParaRPr lang="en-US"/>
          </a:p>
        </p:txBody>
      </p:sp>
      <p:sp>
        <p:nvSpPr>
          <p:cNvPr id="67" name="Text Placeholder 31">
            <a:extLst>
              <a:ext uri="{FF2B5EF4-FFF2-40B4-BE49-F238E27FC236}">
                <a16:creationId xmlns:a16="http://schemas.microsoft.com/office/drawing/2014/main" id="{64AA3B18-A95E-822F-B31E-D2980284540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013137" y="4707689"/>
            <a:ext cx="21456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solidFill>
                  <a:schemeClr val="accent4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email</a:t>
            </a:r>
          </a:p>
          <a:p>
            <a:pPr lvl="0"/>
            <a:r>
              <a:rPr lang="en-GB"/>
              <a:t>+ </a:t>
            </a:r>
            <a:r>
              <a:rPr lang="en-GB" err="1"/>
              <a:t>linkedin</a:t>
            </a:r>
            <a:endParaRPr lang="en-US"/>
          </a:p>
        </p:txBody>
      </p:sp>
      <p:sp>
        <p:nvSpPr>
          <p:cNvPr id="68" name="Text Placeholder 31">
            <a:extLst>
              <a:ext uri="{FF2B5EF4-FFF2-40B4-BE49-F238E27FC236}">
                <a16:creationId xmlns:a16="http://schemas.microsoft.com/office/drawing/2014/main" id="{C9FDDDBC-46F2-C918-0A58-ED39741ACC4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280387" y="3855795"/>
            <a:ext cx="2145600" cy="1658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33" b="0" i="0" cap="all" spc="0" baseline="0">
                <a:solidFill>
                  <a:schemeClr val="tx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69" name="Text Placeholder 31">
            <a:extLst>
              <a:ext uri="{FF2B5EF4-FFF2-40B4-BE49-F238E27FC236}">
                <a16:creationId xmlns:a16="http://schemas.microsoft.com/office/drawing/2014/main" id="{787353BA-C3DB-4EEF-4BBD-2F07ACAC034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280387" y="4081784"/>
            <a:ext cx="2145600" cy="1968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67" b="0" i="1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Job title</a:t>
            </a:r>
            <a:endParaRPr lang="en-US"/>
          </a:p>
        </p:txBody>
      </p:sp>
      <p:sp>
        <p:nvSpPr>
          <p:cNvPr id="70" name="Text Placeholder 31">
            <a:extLst>
              <a:ext uri="{FF2B5EF4-FFF2-40B4-BE49-F238E27FC236}">
                <a16:creationId xmlns:a16="http://schemas.microsoft.com/office/drawing/2014/main" id="{B80B05A6-0FEF-BE4C-64EA-1D4EF8E8990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280387" y="4334071"/>
            <a:ext cx="21456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Telephone</a:t>
            </a:r>
          </a:p>
          <a:p>
            <a:pPr lvl="0"/>
            <a:r>
              <a:rPr lang="en-GB"/>
              <a:t>+ Mobile</a:t>
            </a:r>
            <a:endParaRPr lang="en-US"/>
          </a:p>
        </p:txBody>
      </p:sp>
      <p:sp>
        <p:nvSpPr>
          <p:cNvPr id="71" name="Text Placeholder 31">
            <a:extLst>
              <a:ext uri="{FF2B5EF4-FFF2-40B4-BE49-F238E27FC236}">
                <a16:creationId xmlns:a16="http://schemas.microsoft.com/office/drawing/2014/main" id="{1A6E2392-D7C2-BE63-47A3-72048BD0863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280387" y="4707689"/>
            <a:ext cx="21456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solidFill>
                  <a:schemeClr val="accent4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email</a:t>
            </a:r>
          </a:p>
          <a:p>
            <a:pPr lvl="0"/>
            <a:r>
              <a:rPr lang="en-GB"/>
              <a:t>+ </a:t>
            </a:r>
            <a:r>
              <a:rPr lang="en-GB" err="1"/>
              <a:t>linkedin</a:t>
            </a:r>
            <a:endParaRPr lang="en-US"/>
          </a:p>
        </p:txBody>
      </p:sp>
      <p:sp>
        <p:nvSpPr>
          <p:cNvPr id="72" name="Text Placeholder 31">
            <a:extLst>
              <a:ext uri="{FF2B5EF4-FFF2-40B4-BE49-F238E27FC236}">
                <a16:creationId xmlns:a16="http://schemas.microsoft.com/office/drawing/2014/main" id="{737C190A-A12F-02E3-8A31-6C26F76888E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547636" y="3855795"/>
            <a:ext cx="2145600" cy="1658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33" b="0" i="0" cap="all" spc="0" baseline="0">
                <a:solidFill>
                  <a:schemeClr val="tx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73" name="Text Placeholder 31">
            <a:extLst>
              <a:ext uri="{FF2B5EF4-FFF2-40B4-BE49-F238E27FC236}">
                <a16:creationId xmlns:a16="http://schemas.microsoft.com/office/drawing/2014/main" id="{A7109673-E536-BD5A-39B7-91233C62CB1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547636" y="4081784"/>
            <a:ext cx="2145600" cy="1968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67" b="0" i="1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Job title</a:t>
            </a:r>
            <a:endParaRPr lang="en-US"/>
          </a:p>
        </p:txBody>
      </p:sp>
      <p:sp>
        <p:nvSpPr>
          <p:cNvPr id="74" name="Text Placeholder 31">
            <a:extLst>
              <a:ext uri="{FF2B5EF4-FFF2-40B4-BE49-F238E27FC236}">
                <a16:creationId xmlns:a16="http://schemas.microsoft.com/office/drawing/2014/main" id="{5D171A45-19A3-89B1-DD63-41AC3A9EBD6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547636" y="4334071"/>
            <a:ext cx="21456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Telephone</a:t>
            </a:r>
          </a:p>
          <a:p>
            <a:pPr lvl="0"/>
            <a:r>
              <a:rPr lang="en-GB"/>
              <a:t>+ Mobile</a:t>
            </a:r>
            <a:endParaRPr lang="en-US"/>
          </a:p>
        </p:txBody>
      </p:sp>
      <p:sp>
        <p:nvSpPr>
          <p:cNvPr id="75" name="Text Placeholder 31">
            <a:extLst>
              <a:ext uri="{FF2B5EF4-FFF2-40B4-BE49-F238E27FC236}">
                <a16:creationId xmlns:a16="http://schemas.microsoft.com/office/drawing/2014/main" id="{105976AD-EB84-2F11-6CEC-8271730E595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547636" y="4707689"/>
            <a:ext cx="21456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solidFill>
                  <a:schemeClr val="accent4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email</a:t>
            </a:r>
          </a:p>
          <a:p>
            <a:pPr lvl="0"/>
            <a:r>
              <a:rPr lang="en-GB"/>
              <a:t>+ </a:t>
            </a:r>
            <a:r>
              <a:rPr lang="en-GB" err="1"/>
              <a:t>linkedin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B8E5FD-C672-2BCC-0853-5DAC87028340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FF8D23-80F1-81BE-0FA5-631B66DE2E6A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84ACF7-8743-E6BA-DAB1-5170DA709627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EAD74F09-0636-AACB-E5A3-49AD62B07354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994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am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3" y="1269813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5" cap="all" spc="-40" baseline="0"/>
            </a:lvl1pPr>
          </a:lstStyle>
          <a:p>
            <a:r>
              <a:rPr lang="en-GB"/>
              <a:t>SLIDE TITLE ANTON REGULAR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1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3" y="913214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4"/>
                </a:solidFill>
              </a:defRPr>
            </a:lvl1pPr>
            <a:lvl2pPr marL="457099" indent="0">
              <a:buNone/>
              <a:defRPr/>
            </a:lvl2pPr>
            <a:lvl3pPr marL="914196" indent="0">
              <a:buNone/>
              <a:defRPr/>
            </a:lvl3pPr>
            <a:lvl4pPr marL="1371295" indent="0">
              <a:buNone/>
              <a:defRPr/>
            </a:lvl4pPr>
            <a:lvl5pPr marL="1828394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802" y="479801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tx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tx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DF07CB9-A28F-64DD-A9F3-24280FABBCA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8641" y="2149805"/>
            <a:ext cx="21456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871C165F-555C-1777-11CA-2E22C039C6E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49237" y="2149805"/>
            <a:ext cx="21456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C1C0B96-ACC7-233E-87CD-A9F02FC588DB}"/>
              </a:ext>
            </a:extLst>
          </p:cNvPr>
          <p:cNvCxnSpPr>
            <a:cxnSpLocks/>
          </p:cNvCxnSpPr>
          <p:nvPr userDrawn="1"/>
        </p:nvCxnSpPr>
        <p:spPr>
          <a:xfrm>
            <a:off x="478640" y="3735743"/>
            <a:ext cx="55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0A8389B-8E0F-2783-F504-91CA5441E4CD}"/>
              </a:ext>
            </a:extLst>
          </p:cNvPr>
          <p:cNvCxnSpPr>
            <a:cxnSpLocks/>
          </p:cNvCxnSpPr>
          <p:nvPr userDrawn="1"/>
        </p:nvCxnSpPr>
        <p:spPr>
          <a:xfrm>
            <a:off x="6149236" y="3735743"/>
            <a:ext cx="55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31">
            <a:extLst>
              <a:ext uri="{FF2B5EF4-FFF2-40B4-BE49-F238E27FC236}">
                <a16:creationId xmlns:a16="http://schemas.microsoft.com/office/drawing/2014/main" id="{7D299AC4-3B9C-8402-379F-0D23B9F54B7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78640" y="3855796"/>
            <a:ext cx="5544000" cy="1658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33" b="0" i="0" cap="all" spc="0" baseline="0">
                <a:solidFill>
                  <a:schemeClr val="tx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D2A623E1-A40D-39B0-B097-0DD11E0900D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8640" y="4081784"/>
            <a:ext cx="5544000" cy="1968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67" b="0" i="1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Job title</a:t>
            </a:r>
            <a:endParaRPr lang="en-US"/>
          </a:p>
        </p:txBody>
      </p:sp>
      <p:sp>
        <p:nvSpPr>
          <p:cNvPr id="5" name="Text Placeholder 31">
            <a:extLst>
              <a:ext uri="{FF2B5EF4-FFF2-40B4-BE49-F238E27FC236}">
                <a16:creationId xmlns:a16="http://schemas.microsoft.com/office/drawing/2014/main" id="{AD5EB446-10C7-2D8B-7232-8B21024887D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8640" y="4334074"/>
            <a:ext cx="55440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Telephone</a:t>
            </a:r>
          </a:p>
          <a:p>
            <a:pPr lvl="0"/>
            <a:r>
              <a:rPr lang="en-GB"/>
              <a:t>+ Mobile</a:t>
            </a:r>
            <a:endParaRPr lang="en-US"/>
          </a:p>
        </p:txBody>
      </p:sp>
      <p:sp>
        <p:nvSpPr>
          <p:cNvPr id="6" name="Text Placeholder 31">
            <a:extLst>
              <a:ext uri="{FF2B5EF4-FFF2-40B4-BE49-F238E27FC236}">
                <a16:creationId xmlns:a16="http://schemas.microsoft.com/office/drawing/2014/main" id="{3C947C99-FA99-4637-A3EF-8C735184ED4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8640" y="4707691"/>
            <a:ext cx="55440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solidFill>
                  <a:schemeClr val="accent4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email</a:t>
            </a:r>
          </a:p>
          <a:p>
            <a:pPr lvl="0"/>
            <a:r>
              <a:rPr lang="en-GB"/>
              <a:t>+ </a:t>
            </a:r>
            <a:r>
              <a:rPr lang="en-GB" err="1"/>
              <a:t>linkedin</a:t>
            </a:r>
            <a:endParaRPr lang="en-US"/>
          </a:p>
        </p:txBody>
      </p:sp>
      <p:sp>
        <p:nvSpPr>
          <p:cNvPr id="60" name="Text Placeholder 31">
            <a:extLst>
              <a:ext uri="{FF2B5EF4-FFF2-40B4-BE49-F238E27FC236}">
                <a16:creationId xmlns:a16="http://schemas.microsoft.com/office/drawing/2014/main" id="{95BD3228-9751-E9CA-044A-43F61149750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49236" y="3855796"/>
            <a:ext cx="5544000" cy="1658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33" b="0" i="0" cap="all" spc="0" baseline="0">
                <a:solidFill>
                  <a:schemeClr val="tx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61" name="Text Placeholder 31">
            <a:extLst>
              <a:ext uri="{FF2B5EF4-FFF2-40B4-BE49-F238E27FC236}">
                <a16:creationId xmlns:a16="http://schemas.microsoft.com/office/drawing/2014/main" id="{3319F327-6341-57B3-5A3A-377BC8C0777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49236" y="4081784"/>
            <a:ext cx="5544000" cy="1968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67" b="0" i="1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Job title</a:t>
            </a:r>
            <a:endParaRPr lang="en-US"/>
          </a:p>
        </p:txBody>
      </p:sp>
      <p:sp>
        <p:nvSpPr>
          <p:cNvPr id="62" name="Text Placeholder 31">
            <a:extLst>
              <a:ext uri="{FF2B5EF4-FFF2-40B4-BE49-F238E27FC236}">
                <a16:creationId xmlns:a16="http://schemas.microsoft.com/office/drawing/2014/main" id="{F491A841-B891-AD44-BE3D-A9D8385D553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49236" y="4334074"/>
            <a:ext cx="55440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Telephone</a:t>
            </a:r>
          </a:p>
          <a:p>
            <a:pPr lvl="0"/>
            <a:r>
              <a:rPr lang="en-GB"/>
              <a:t>+ Mobile</a:t>
            </a:r>
            <a:endParaRPr lang="en-US"/>
          </a:p>
        </p:txBody>
      </p:sp>
      <p:sp>
        <p:nvSpPr>
          <p:cNvPr id="63" name="Text Placeholder 31">
            <a:extLst>
              <a:ext uri="{FF2B5EF4-FFF2-40B4-BE49-F238E27FC236}">
                <a16:creationId xmlns:a16="http://schemas.microsoft.com/office/drawing/2014/main" id="{748B7918-7C4C-07A5-B998-B2F98EBC064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49236" y="4707691"/>
            <a:ext cx="55440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solidFill>
                  <a:schemeClr val="accent4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email</a:t>
            </a:r>
          </a:p>
          <a:p>
            <a:pPr lvl="0"/>
            <a:r>
              <a:rPr lang="en-GB"/>
              <a:t>+ </a:t>
            </a:r>
            <a:r>
              <a:rPr lang="en-GB" err="1"/>
              <a:t>linkedin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27EF89-638F-A6A3-C248-16593EF3B08F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399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7C1A93-9AB2-C0DB-AFC6-0CD423775C95}"/>
              </a:ext>
            </a:extLst>
          </p:cNvPr>
          <p:cNvSpPr/>
          <p:nvPr userDrawn="1"/>
        </p:nvSpPr>
        <p:spPr>
          <a:xfrm>
            <a:off x="359839" y="6562426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E22A7E-70A9-3AF1-1FEB-190828AAE7D7}"/>
              </a:ext>
            </a:extLst>
          </p:cNvPr>
          <p:cNvSpPr/>
          <p:nvPr userDrawn="1"/>
        </p:nvSpPr>
        <p:spPr>
          <a:xfrm>
            <a:off x="10854271" y="6341537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12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9119309-7037-7606-9E57-0DFA337ABF9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4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584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Team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3" y="1269813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5" cap="all" spc="-40" baseline="0"/>
            </a:lvl1pPr>
          </a:lstStyle>
          <a:p>
            <a:r>
              <a:rPr lang="en-GB"/>
              <a:t>SLIDE TITLE ANTON REGULAR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1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3" y="913214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4"/>
                </a:solidFill>
              </a:defRPr>
            </a:lvl1pPr>
            <a:lvl2pPr marL="457099" indent="0">
              <a:buNone/>
              <a:defRPr/>
            </a:lvl2pPr>
            <a:lvl3pPr marL="914196" indent="0">
              <a:buNone/>
              <a:defRPr/>
            </a:lvl3pPr>
            <a:lvl4pPr marL="1371295" indent="0">
              <a:buNone/>
              <a:defRPr/>
            </a:lvl4pPr>
            <a:lvl5pPr marL="1828394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DF07CB9-A28F-64DD-A9F3-24280FABBCA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8641" y="2149805"/>
            <a:ext cx="21456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871C165F-555C-1777-11CA-2E22C039C6E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57139" y="2149805"/>
            <a:ext cx="21456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BB0E29A8-E95A-6D4C-C388-0BD3C6168B9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35636" y="2149805"/>
            <a:ext cx="21456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C1C0B96-ACC7-233E-87CD-A9F02FC588DB}"/>
              </a:ext>
            </a:extLst>
          </p:cNvPr>
          <p:cNvCxnSpPr>
            <a:cxnSpLocks/>
          </p:cNvCxnSpPr>
          <p:nvPr userDrawn="1"/>
        </p:nvCxnSpPr>
        <p:spPr>
          <a:xfrm>
            <a:off x="478641" y="3735743"/>
            <a:ext cx="3657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0A8389B-8E0F-2783-F504-91CA5441E4CD}"/>
              </a:ext>
            </a:extLst>
          </p:cNvPr>
          <p:cNvCxnSpPr>
            <a:cxnSpLocks/>
          </p:cNvCxnSpPr>
          <p:nvPr userDrawn="1"/>
        </p:nvCxnSpPr>
        <p:spPr>
          <a:xfrm>
            <a:off x="4257139" y="3735743"/>
            <a:ext cx="3657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1AB86CD-1EBF-5B8A-FC5A-C90E361A62EA}"/>
              </a:ext>
            </a:extLst>
          </p:cNvPr>
          <p:cNvCxnSpPr>
            <a:cxnSpLocks/>
          </p:cNvCxnSpPr>
          <p:nvPr userDrawn="1"/>
        </p:nvCxnSpPr>
        <p:spPr>
          <a:xfrm>
            <a:off x="8035636" y="3735743"/>
            <a:ext cx="3657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31">
            <a:extLst>
              <a:ext uri="{FF2B5EF4-FFF2-40B4-BE49-F238E27FC236}">
                <a16:creationId xmlns:a16="http://schemas.microsoft.com/office/drawing/2014/main" id="{7D299AC4-3B9C-8402-379F-0D23B9F54B7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78641" y="3855796"/>
            <a:ext cx="3657600" cy="1658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33" b="0" i="0" cap="all" spc="0" baseline="0">
                <a:solidFill>
                  <a:schemeClr val="tx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D2A623E1-A40D-39B0-B097-0DD11E0900D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8641" y="4081784"/>
            <a:ext cx="3657600" cy="1968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67" b="0" i="1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Job title</a:t>
            </a:r>
            <a:endParaRPr lang="en-US"/>
          </a:p>
        </p:txBody>
      </p:sp>
      <p:sp>
        <p:nvSpPr>
          <p:cNvPr id="5" name="Text Placeholder 31">
            <a:extLst>
              <a:ext uri="{FF2B5EF4-FFF2-40B4-BE49-F238E27FC236}">
                <a16:creationId xmlns:a16="http://schemas.microsoft.com/office/drawing/2014/main" id="{AD5EB446-10C7-2D8B-7232-8B21024887D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8641" y="4334074"/>
            <a:ext cx="36576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Telephone</a:t>
            </a:r>
          </a:p>
          <a:p>
            <a:pPr lvl="0"/>
            <a:r>
              <a:rPr lang="en-GB"/>
              <a:t>+ Mobile</a:t>
            </a:r>
            <a:endParaRPr lang="en-US"/>
          </a:p>
        </p:txBody>
      </p:sp>
      <p:sp>
        <p:nvSpPr>
          <p:cNvPr id="6" name="Text Placeholder 31">
            <a:extLst>
              <a:ext uri="{FF2B5EF4-FFF2-40B4-BE49-F238E27FC236}">
                <a16:creationId xmlns:a16="http://schemas.microsoft.com/office/drawing/2014/main" id="{3C947C99-FA99-4637-A3EF-8C735184ED4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8641" y="4707691"/>
            <a:ext cx="36576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solidFill>
                  <a:schemeClr val="accent4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email</a:t>
            </a:r>
          </a:p>
          <a:p>
            <a:pPr lvl="0"/>
            <a:r>
              <a:rPr lang="en-GB"/>
              <a:t>+ </a:t>
            </a:r>
            <a:r>
              <a:rPr lang="en-GB" err="1"/>
              <a:t>linkedin</a:t>
            </a:r>
            <a:endParaRPr lang="en-US"/>
          </a:p>
        </p:txBody>
      </p:sp>
      <p:sp>
        <p:nvSpPr>
          <p:cNvPr id="60" name="Text Placeholder 31">
            <a:extLst>
              <a:ext uri="{FF2B5EF4-FFF2-40B4-BE49-F238E27FC236}">
                <a16:creationId xmlns:a16="http://schemas.microsoft.com/office/drawing/2014/main" id="{95BD3228-9751-E9CA-044A-43F61149750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57139" y="3855796"/>
            <a:ext cx="3657600" cy="1658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33" b="0" i="0" cap="all" spc="0" baseline="0">
                <a:solidFill>
                  <a:schemeClr val="tx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61" name="Text Placeholder 31">
            <a:extLst>
              <a:ext uri="{FF2B5EF4-FFF2-40B4-BE49-F238E27FC236}">
                <a16:creationId xmlns:a16="http://schemas.microsoft.com/office/drawing/2014/main" id="{3319F327-6341-57B3-5A3A-377BC8C0777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257139" y="4081784"/>
            <a:ext cx="3657600" cy="1968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67" b="0" i="1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Job title</a:t>
            </a:r>
            <a:endParaRPr lang="en-US"/>
          </a:p>
        </p:txBody>
      </p:sp>
      <p:sp>
        <p:nvSpPr>
          <p:cNvPr id="62" name="Text Placeholder 31">
            <a:extLst>
              <a:ext uri="{FF2B5EF4-FFF2-40B4-BE49-F238E27FC236}">
                <a16:creationId xmlns:a16="http://schemas.microsoft.com/office/drawing/2014/main" id="{F491A841-B891-AD44-BE3D-A9D8385D553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57139" y="4334074"/>
            <a:ext cx="36576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Telephone</a:t>
            </a:r>
          </a:p>
          <a:p>
            <a:pPr lvl="0"/>
            <a:r>
              <a:rPr lang="en-GB"/>
              <a:t>+ Mobile</a:t>
            </a:r>
            <a:endParaRPr lang="en-US"/>
          </a:p>
        </p:txBody>
      </p:sp>
      <p:sp>
        <p:nvSpPr>
          <p:cNvPr id="63" name="Text Placeholder 31">
            <a:extLst>
              <a:ext uri="{FF2B5EF4-FFF2-40B4-BE49-F238E27FC236}">
                <a16:creationId xmlns:a16="http://schemas.microsoft.com/office/drawing/2014/main" id="{748B7918-7C4C-07A5-B998-B2F98EBC064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257139" y="4707691"/>
            <a:ext cx="36576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solidFill>
                  <a:schemeClr val="accent4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email</a:t>
            </a:r>
          </a:p>
          <a:p>
            <a:pPr lvl="0"/>
            <a:r>
              <a:rPr lang="en-GB"/>
              <a:t>+ </a:t>
            </a:r>
            <a:r>
              <a:rPr lang="en-GB" err="1"/>
              <a:t>linkedin</a:t>
            </a:r>
            <a:endParaRPr lang="en-US"/>
          </a:p>
        </p:txBody>
      </p:sp>
      <p:sp>
        <p:nvSpPr>
          <p:cNvPr id="64" name="Text Placeholder 31">
            <a:extLst>
              <a:ext uri="{FF2B5EF4-FFF2-40B4-BE49-F238E27FC236}">
                <a16:creationId xmlns:a16="http://schemas.microsoft.com/office/drawing/2014/main" id="{5B59BE8C-495B-A9ED-4CA6-8AF5CCCEB6B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35636" y="3855796"/>
            <a:ext cx="3657600" cy="1658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33" b="0" i="0" cap="all" spc="0" baseline="0">
                <a:solidFill>
                  <a:schemeClr val="tx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65" name="Text Placeholder 31">
            <a:extLst>
              <a:ext uri="{FF2B5EF4-FFF2-40B4-BE49-F238E27FC236}">
                <a16:creationId xmlns:a16="http://schemas.microsoft.com/office/drawing/2014/main" id="{486FFEF3-66D7-2F3B-E388-A25E796873A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035636" y="4081784"/>
            <a:ext cx="3657600" cy="1968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67" b="0" i="1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Job title</a:t>
            </a:r>
            <a:endParaRPr lang="en-US"/>
          </a:p>
        </p:txBody>
      </p:sp>
      <p:sp>
        <p:nvSpPr>
          <p:cNvPr id="66" name="Text Placeholder 31">
            <a:extLst>
              <a:ext uri="{FF2B5EF4-FFF2-40B4-BE49-F238E27FC236}">
                <a16:creationId xmlns:a16="http://schemas.microsoft.com/office/drawing/2014/main" id="{F4164681-1B75-9C06-3369-C278C4D0A2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035636" y="4334074"/>
            <a:ext cx="36576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Telephone</a:t>
            </a:r>
          </a:p>
          <a:p>
            <a:pPr lvl="0"/>
            <a:r>
              <a:rPr lang="en-GB"/>
              <a:t>+ Mobile</a:t>
            </a:r>
            <a:endParaRPr lang="en-US"/>
          </a:p>
        </p:txBody>
      </p:sp>
      <p:sp>
        <p:nvSpPr>
          <p:cNvPr id="67" name="Text Placeholder 31">
            <a:extLst>
              <a:ext uri="{FF2B5EF4-FFF2-40B4-BE49-F238E27FC236}">
                <a16:creationId xmlns:a16="http://schemas.microsoft.com/office/drawing/2014/main" id="{64AA3B18-A95E-822F-B31E-D2980284540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035636" y="4707691"/>
            <a:ext cx="36576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solidFill>
                  <a:schemeClr val="accent4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email</a:t>
            </a:r>
          </a:p>
          <a:p>
            <a:pPr lvl="0"/>
            <a:r>
              <a:rPr lang="en-GB"/>
              <a:t>+ </a:t>
            </a:r>
            <a:r>
              <a:rPr lang="en-GB" err="1"/>
              <a:t>linkedin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083C48-251F-1A7C-8E48-697EC1BFA997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399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AD7DA6-8EEC-078C-420C-46709CE8A4AB}"/>
              </a:ext>
            </a:extLst>
          </p:cNvPr>
          <p:cNvSpPr/>
          <p:nvPr userDrawn="1"/>
        </p:nvSpPr>
        <p:spPr>
          <a:xfrm>
            <a:off x="359839" y="6562426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402C67-576F-E694-EC19-1D8FE5FBEF1D}"/>
              </a:ext>
            </a:extLst>
          </p:cNvPr>
          <p:cNvSpPr/>
          <p:nvPr userDrawn="1"/>
        </p:nvSpPr>
        <p:spPr>
          <a:xfrm>
            <a:off x="10854271" y="6341537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12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28E06A8-4F05-9994-5626-153DDD0240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4"/>
            <a:ext cx="1279235" cy="432972"/>
          </a:xfrm>
          <a:prstGeom prst="rect">
            <a:avLst/>
          </a:prstGeom>
        </p:spPr>
      </p:pic>
      <p:sp>
        <p:nvSpPr>
          <p:cNvPr id="2" name="Google Shape;53;p8">
            <a:extLst>
              <a:ext uri="{FF2B5EF4-FFF2-40B4-BE49-F238E27FC236}">
                <a16:creationId xmlns:a16="http://schemas.microsoft.com/office/drawing/2014/main" id="{210D43E9-AADF-C84E-9598-254537E8CCE3}"/>
              </a:ext>
            </a:extLst>
          </p:cNvPr>
          <p:cNvSpPr txBox="1"/>
          <p:nvPr userDrawn="1"/>
        </p:nvSpPr>
        <p:spPr>
          <a:xfrm>
            <a:off x="11290802" y="479801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tx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tx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903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Team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3" y="1269813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5" cap="all" spc="-40" baseline="0"/>
            </a:lvl1pPr>
          </a:lstStyle>
          <a:p>
            <a:r>
              <a:rPr lang="en-GB"/>
              <a:t>SLIDE TITLE ANTON REGULAR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1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3" y="913214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4"/>
                </a:solidFill>
              </a:defRPr>
            </a:lvl1pPr>
            <a:lvl2pPr marL="457099" indent="0">
              <a:buNone/>
              <a:defRPr/>
            </a:lvl2pPr>
            <a:lvl3pPr marL="914196" indent="0">
              <a:buNone/>
              <a:defRPr/>
            </a:lvl3pPr>
            <a:lvl4pPr marL="1371295" indent="0">
              <a:buNone/>
              <a:defRPr/>
            </a:lvl4pPr>
            <a:lvl5pPr marL="1828394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DF07CB9-A28F-64DD-A9F3-24280FABBCA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8641" y="2149805"/>
            <a:ext cx="21456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871C165F-555C-1777-11CA-2E22C039C6E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12839" y="2149805"/>
            <a:ext cx="21456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BB0E29A8-E95A-6D4C-C388-0BD3C6168B9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47037" y="2149805"/>
            <a:ext cx="21456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5538F483-7508-2D0B-86F3-C8D2C4D110C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81236" y="2149805"/>
            <a:ext cx="21456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C1C0B96-ACC7-233E-87CD-A9F02FC588DB}"/>
              </a:ext>
            </a:extLst>
          </p:cNvPr>
          <p:cNvCxnSpPr>
            <a:cxnSpLocks/>
          </p:cNvCxnSpPr>
          <p:nvPr userDrawn="1"/>
        </p:nvCxnSpPr>
        <p:spPr>
          <a:xfrm>
            <a:off x="478640" y="3735743"/>
            <a:ext cx="271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0A8389B-8E0F-2783-F504-91CA5441E4CD}"/>
              </a:ext>
            </a:extLst>
          </p:cNvPr>
          <p:cNvCxnSpPr>
            <a:cxnSpLocks/>
          </p:cNvCxnSpPr>
          <p:nvPr userDrawn="1"/>
        </p:nvCxnSpPr>
        <p:spPr>
          <a:xfrm>
            <a:off x="3312839" y="3735743"/>
            <a:ext cx="271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1AB86CD-1EBF-5B8A-FC5A-C90E361A62EA}"/>
              </a:ext>
            </a:extLst>
          </p:cNvPr>
          <p:cNvCxnSpPr>
            <a:cxnSpLocks/>
          </p:cNvCxnSpPr>
          <p:nvPr userDrawn="1"/>
        </p:nvCxnSpPr>
        <p:spPr>
          <a:xfrm>
            <a:off x="6147037" y="3735743"/>
            <a:ext cx="271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FDD27B0-0075-C8C7-E6B9-2762C9381738}"/>
              </a:ext>
            </a:extLst>
          </p:cNvPr>
          <p:cNvCxnSpPr>
            <a:cxnSpLocks/>
          </p:cNvCxnSpPr>
          <p:nvPr userDrawn="1"/>
        </p:nvCxnSpPr>
        <p:spPr>
          <a:xfrm>
            <a:off x="8981236" y="3735743"/>
            <a:ext cx="271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31">
            <a:extLst>
              <a:ext uri="{FF2B5EF4-FFF2-40B4-BE49-F238E27FC236}">
                <a16:creationId xmlns:a16="http://schemas.microsoft.com/office/drawing/2014/main" id="{7D299AC4-3B9C-8402-379F-0D23B9F54B7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78640" y="3855796"/>
            <a:ext cx="2712000" cy="1658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33" b="0" i="0" cap="all" spc="0" baseline="0">
                <a:solidFill>
                  <a:schemeClr val="tx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D2A623E1-A40D-39B0-B097-0DD11E0900D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8640" y="4081784"/>
            <a:ext cx="2712000" cy="1968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67" b="0" i="1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Job title</a:t>
            </a:r>
            <a:endParaRPr lang="en-US"/>
          </a:p>
        </p:txBody>
      </p:sp>
      <p:sp>
        <p:nvSpPr>
          <p:cNvPr id="5" name="Text Placeholder 31">
            <a:extLst>
              <a:ext uri="{FF2B5EF4-FFF2-40B4-BE49-F238E27FC236}">
                <a16:creationId xmlns:a16="http://schemas.microsoft.com/office/drawing/2014/main" id="{AD5EB446-10C7-2D8B-7232-8B21024887D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8640" y="4334074"/>
            <a:ext cx="27120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Telephone</a:t>
            </a:r>
          </a:p>
          <a:p>
            <a:pPr lvl="0"/>
            <a:r>
              <a:rPr lang="en-GB"/>
              <a:t>+ Mobile</a:t>
            </a:r>
            <a:endParaRPr lang="en-US"/>
          </a:p>
        </p:txBody>
      </p:sp>
      <p:sp>
        <p:nvSpPr>
          <p:cNvPr id="6" name="Text Placeholder 31">
            <a:extLst>
              <a:ext uri="{FF2B5EF4-FFF2-40B4-BE49-F238E27FC236}">
                <a16:creationId xmlns:a16="http://schemas.microsoft.com/office/drawing/2014/main" id="{3C947C99-FA99-4637-A3EF-8C735184ED4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8640" y="4707691"/>
            <a:ext cx="27120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solidFill>
                  <a:schemeClr val="accent4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email</a:t>
            </a:r>
          </a:p>
          <a:p>
            <a:pPr lvl="0"/>
            <a:r>
              <a:rPr lang="en-GB"/>
              <a:t>+ </a:t>
            </a:r>
            <a:r>
              <a:rPr lang="en-GB" err="1"/>
              <a:t>linkedin</a:t>
            </a:r>
            <a:endParaRPr lang="en-US"/>
          </a:p>
        </p:txBody>
      </p:sp>
      <p:sp>
        <p:nvSpPr>
          <p:cNvPr id="60" name="Text Placeholder 31">
            <a:extLst>
              <a:ext uri="{FF2B5EF4-FFF2-40B4-BE49-F238E27FC236}">
                <a16:creationId xmlns:a16="http://schemas.microsoft.com/office/drawing/2014/main" id="{95BD3228-9751-E9CA-044A-43F61149750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312839" y="3855796"/>
            <a:ext cx="2712000" cy="1658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33" b="0" i="0" cap="all" spc="0" baseline="0">
                <a:solidFill>
                  <a:schemeClr val="tx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61" name="Text Placeholder 31">
            <a:extLst>
              <a:ext uri="{FF2B5EF4-FFF2-40B4-BE49-F238E27FC236}">
                <a16:creationId xmlns:a16="http://schemas.microsoft.com/office/drawing/2014/main" id="{3319F327-6341-57B3-5A3A-377BC8C0777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12839" y="4081784"/>
            <a:ext cx="2712000" cy="1968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67" b="0" i="1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Job title</a:t>
            </a:r>
            <a:endParaRPr lang="en-US"/>
          </a:p>
        </p:txBody>
      </p:sp>
      <p:sp>
        <p:nvSpPr>
          <p:cNvPr id="62" name="Text Placeholder 31">
            <a:extLst>
              <a:ext uri="{FF2B5EF4-FFF2-40B4-BE49-F238E27FC236}">
                <a16:creationId xmlns:a16="http://schemas.microsoft.com/office/drawing/2014/main" id="{F491A841-B891-AD44-BE3D-A9D8385D553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12839" y="4334074"/>
            <a:ext cx="27120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Telephone</a:t>
            </a:r>
          </a:p>
          <a:p>
            <a:pPr lvl="0"/>
            <a:r>
              <a:rPr lang="en-GB"/>
              <a:t>+ Mobile</a:t>
            </a:r>
            <a:endParaRPr lang="en-US"/>
          </a:p>
        </p:txBody>
      </p:sp>
      <p:sp>
        <p:nvSpPr>
          <p:cNvPr id="63" name="Text Placeholder 31">
            <a:extLst>
              <a:ext uri="{FF2B5EF4-FFF2-40B4-BE49-F238E27FC236}">
                <a16:creationId xmlns:a16="http://schemas.microsoft.com/office/drawing/2014/main" id="{748B7918-7C4C-07A5-B998-B2F98EBC064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12839" y="4707691"/>
            <a:ext cx="27120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solidFill>
                  <a:schemeClr val="accent4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email</a:t>
            </a:r>
          </a:p>
          <a:p>
            <a:pPr lvl="0"/>
            <a:r>
              <a:rPr lang="en-GB"/>
              <a:t>+ </a:t>
            </a:r>
            <a:r>
              <a:rPr lang="en-GB" err="1"/>
              <a:t>linkedin</a:t>
            </a:r>
            <a:endParaRPr lang="en-US"/>
          </a:p>
        </p:txBody>
      </p:sp>
      <p:sp>
        <p:nvSpPr>
          <p:cNvPr id="64" name="Text Placeholder 31">
            <a:extLst>
              <a:ext uri="{FF2B5EF4-FFF2-40B4-BE49-F238E27FC236}">
                <a16:creationId xmlns:a16="http://schemas.microsoft.com/office/drawing/2014/main" id="{5B59BE8C-495B-A9ED-4CA6-8AF5CCCEB6B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47037" y="3855796"/>
            <a:ext cx="2712000" cy="1658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33" b="0" i="0" cap="all" spc="0" baseline="0">
                <a:solidFill>
                  <a:schemeClr val="tx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65" name="Text Placeholder 31">
            <a:extLst>
              <a:ext uri="{FF2B5EF4-FFF2-40B4-BE49-F238E27FC236}">
                <a16:creationId xmlns:a16="http://schemas.microsoft.com/office/drawing/2014/main" id="{486FFEF3-66D7-2F3B-E388-A25E796873A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47037" y="4081784"/>
            <a:ext cx="2712000" cy="1968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67" b="0" i="1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Job title</a:t>
            </a:r>
            <a:endParaRPr lang="en-US"/>
          </a:p>
        </p:txBody>
      </p:sp>
      <p:sp>
        <p:nvSpPr>
          <p:cNvPr id="66" name="Text Placeholder 31">
            <a:extLst>
              <a:ext uri="{FF2B5EF4-FFF2-40B4-BE49-F238E27FC236}">
                <a16:creationId xmlns:a16="http://schemas.microsoft.com/office/drawing/2014/main" id="{F4164681-1B75-9C06-3369-C278C4D0A2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47037" y="4334074"/>
            <a:ext cx="27120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Telephone</a:t>
            </a:r>
          </a:p>
          <a:p>
            <a:pPr lvl="0"/>
            <a:r>
              <a:rPr lang="en-GB"/>
              <a:t>+ Mobile</a:t>
            </a:r>
            <a:endParaRPr lang="en-US"/>
          </a:p>
        </p:txBody>
      </p:sp>
      <p:sp>
        <p:nvSpPr>
          <p:cNvPr id="67" name="Text Placeholder 31">
            <a:extLst>
              <a:ext uri="{FF2B5EF4-FFF2-40B4-BE49-F238E27FC236}">
                <a16:creationId xmlns:a16="http://schemas.microsoft.com/office/drawing/2014/main" id="{64AA3B18-A95E-822F-B31E-D2980284540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47037" y="4707691"/>
            <a:ext cx="27120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solidFill>
                  <a:schemeClr val="accent4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email</a:t>
            </a:r>
          </a:p>
          <a:p>
            <a:pPr lvl="0"/>
            <a:r>
              <a:rPr lang="en-GB"/>
              <a:t>+ </a:t>
            </a:r>
            <a:r>
              <a:rPr lang="en-GB" err="1"/>
              <a:t>linkedin</a:t>
            </a:r>
            <a:endParaRPr lang="en-US"/>
          </a:p>
        </p:txBody>
      </p:sp>
      <p:sp>
        <p:nvSpPr>
          <p:cNvPr id="68" name="Text Placeholder 31">
            <a:extLst>
              <a:ext uri="{FF2B5EF4-FFF2-40B4-BE49-F238E27FC236}">
                <a16:creationId xmlns:a16="http://schemas.microsoft.com/office/drawing/2014/main" id="{C9FDDDBC-46F2-C918-0A58-ED39741ACC4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981236" y="3855796"/>
            <a:ext cx="2712000" cy="1658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33" b="0" i="0" cap="all" spc="0" baseline="0">
                <a:solidFill>
                  <a:schemeClr val="tx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69" name="Text Placeholder 31">
            <a:extLst>
              <a:ext uri="{FF2B5EF4-FFF2-40B4-BE49-F238E27FC236}">
                <a16:creationId xmlns:a16="http://schemas.microsoft.com/office/drawing/2014/main" id="{787353BA-C3DB-4EEF-4BBD-2F07ACAC034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81236" y="4081784"/>
            <a:ext cx="2712000" cy="1968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67" b="0" i="1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Job title</a:t>
            </a:r>
            <a:endParaRPr lang="en-US"/>
          </a:p>
        </p:txBody>
      </p:sp>
      <p:sp>
        <p:nvSpPr>
          <p:cNvPr id="70" name="Text Placeholder 31">
            <a:extLst>
              <a:ext uri="{FF2B5EF4-FFF2-40B4-BE49-F238E27FC236}">
                <a16:creationId xmlns:a16="http://schemas.microsoft.com/office/drawing/2014/main" id="{B80B05A6-0FEF-BE4C-64EA-1D4EF8E8990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81236" y="4334074"/>
            <a:ext cx="27120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Telephone</a:t>
            </a:r>
          </a:p>
          <a:p>
            <a:pPr lvl="0"/>
            <a:r>
              <a:rPr lang="en-GB"/>
              <a:t>+ Mobile</a:t>
            </a:r>
            <a:endParaRPr lang="en-US"/>
          </a:p>
        </p:txBody>
      </p:sp>
      <p:sp>
        <p:nvSpPr>
          <p:cNvPr id="71" name="Text Placeholder 31">
            <a:extLst>
              <a:ext uri="{FF2B5EF4-FFF2-40B4-BE49-F238E27FC236}">
                <a16:creationId xmlns:a16="http://schemas.microsoft.com/office/drawing/2014/main" id="{1A6E2392-D7C2-BE63-47A3-72048BD0863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981236" y="4707691"/>
            <a:ext cx="27120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solidFill>
                  <a:schemeClr val="accent4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email</a:t>
            </a:r>
          </a:p>
          <a:p>
            <a:pPr lvl="0"/>
            <a:r>
              <a:rPr lang="en-GB"/>
              <a:t>+ </a:t>
            </a:r>
            <a:r>
              <a:rPr lang="en-GB" err="1"/>
              <a:t>linkedin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B41E44-8C37-872C-E663-F8A47819ED59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399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3A940F-7286-9201-00BF-80D6C75BF416}"/>
              </a:ext>
            </a:extLst>
          </p:cNvPr>
          <p:cNvSpPr/>
          <p:nvPr userDrawn="1"/>
        </p:nvSpPr>
        <p:spPr>
          <a:xfrm>
            <a:off x="359839" y="6562426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84834D-2988-6E31-AA90-E457AF0242C1}"/>
              </a:ext>
            </a:extLst>
          </p:cNvPr>
          <p:cNvSpPr/>
          <p:nvPr userDrawn="1"/>
        </p:nvSpPr>
        <p:spPr>
          <a:xfrm>
            <a:off x="10854271" y="6341537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12" dirty="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65E3470B-9F31-1C22-FDF0-524B001DD85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4"/>
            <a:ext cx="1279235" cy="432972"/>
          </a:xfrm>
          <a:prstGeom prst="rect">
            <a:avLst/>
          </a:prstGeom>
        </p:spPr>
      </p:pic>
      <p:sp>
        <p:nvSpPr>
          <p:cNvPr id="2" name="Google Shape;53;p8">
            <a:extLst>
              <a:ext uri="{FF2B5EF4-FFF2-40B4-BE49-F238E27FC236}">
                <a16:creationId xmlns:a16="http://schemas.microsoft.com/office/drawing/2014/main" id="{7D61A1AA-DA63-2829-D227-D123F6B4BF73}"/>
              </a:ext>
            </a:extLst>
          </p:cNvPr>
          <p:cNvSpPr txBox="1"/>
          <p:nvPr userDrawn="1"/>
        </p:nvSpPr>
        <p:spPr>
          <a:xfrm>
            <a:off x="11290802" y="479801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tx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tx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130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2BDAC-3BFC-704C-9050-B7B8F2577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987424"/>
            <a:ext cx="3932237" cy="5015793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BE31311-5445-6849-96A1-59133B6A00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10224" y="0"/>
            <a:ext cx="6581776" cy="6858000"/>
          </a:xfrm>
        </p:spPr>
        <p:txBody>
          <a:bodyPr/>
          <a:lstStyle/>
          <a:p>
            <a:endParaRPr lang="en-FI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0DF8B5B-9A5F-2A4F-9101-F647F14AA5E9}"/>
              </a:ext>
            </a:extLst>
          </p:cNvPr>
          <p:cNvCxnSpPr>
            <a:cxnSpLocks/>
          </p:cNvCxnSpPr>
          <p:nvPr userDrawn="1"/>
        </p:nvCxnSpPr>
        <p:spPr>
          <a:xfrm>
            <a:off x="838200" y="801926"/>
            <a:ext cx="3933824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4899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Column Team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3" y="1269813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5" cap="all" spc="-40" baseline="0"/>
            </a:lvl1pPr>
          </a:lstStyle>
          <a:p>
            <a:r>
              <a:rPr lang="en-GB"/>
              <a:t>SLIDE TITLE ANTON REGULAR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1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3" y="913214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4"/>
                </a:solidFill>
              </a:defRPr>
            </a:lvl1pPr>
            <a:lvl2pPr marL="457099" indent="0">
              <a:buNone/>
              <a:defRPr/>
            </a:lvl2pPr>
            <a:lvl3pPr marL="914196" indent="0">
              <a:buNone/>
              <a:defRPr/>
            </a:lvl3pPr>
            <a:lvl4pPr marL="1371295" indent="0">
              <a:buNone/>
              <a:defRPr/>
            </a:lvl4pPr>
            <a:lvl5pPr marL="1828394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DF07CB9-A28F-64DD-A9F3-24280FABBCA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8641" y="2149805"/>
            <a:ext cx="21456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871C165F-555C-1777-11CA-2E22C039C6E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745889" y="2149805"/>
            <a:ext cx="21456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BB0E29A8-E95A-6D4C-C388-0BD3C6168B9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013137" y="2149805"/>
            <a:ext cx="21456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5538F483-7508-2D0B-86F3-C8D2C4D110C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80388" y="2149805"/>
            <a:ext cx="21456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8DB4A213-E81A-C49A-BA63-E245ED4A362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547637" y="2149805"/>
            <a:ext cx="21456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3" name="Text Placeholder 31">
            <a:extLst>
              <a:ext uri="{FF2B5EF4-FFF2-40B4-BE49-F238E27FC236}">
                <a16:creationId xmlns:a16="http://schemas.microsoft.com/office/drawing/2014/main" id="{7D299AC4-3B9C-8402-379F-0D23B9F54B7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78641" y="3855796"/>
            <a:ext cx="2145600" cy="1658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33" b="0" i="0" cap="all" spc="0" baseline="0">
                <a:solidFill>
                  <a:schemeClr val="tx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D2A623E1-A40D-39B0-B097-0DD11E0900D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8641" y="4081784"/>
            <a:ext cx="2145600" cy="1968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67" b="0" i="1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Job title</a:t>
            </a:r>
            <a:endParaRPr lang="en-US"/>
          </a:p>
        </p:txBody>
      </p:sp>
      <p:sp>
        <p:nvSpPr>
          <p:cNvPr id="5" name="Text Placeholder 31">
            <a:extLst>
              <a:ext uri="{FF2B5EF4-FFF2-40B4-BE49-F238E27FC236}">
                <a16:creationId xmlns:a16="http://schemas.microsoft.com/office/drawing/2014/main" id="{AD5EB446-10C7-2D8B-7232-8B21024887D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8641" y="4334074"/>
            <a:ext cx="21456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Telephone</a:t>
            </a:r>
          </a:p>
          <a:p>
            <a:pPr lvl="0"/>
            <a:r>
              <a:rPr lang="en-GB"/>
              <a:t>+ Mobile</a:t>
            </a:r>
            <a:endParaRPr lang="en-US"/>
          </a:p>
        </p:txBody>
      </p:sp>
      <p:sp>
        <p:nvSpPr>
          <p:cNvPr id="6" name="Text Placeholder 31">
            <a:extLst>
              <a:ext uri="{FF2B5EF4-FFF2-40B4-BE49-F238E27FC236}">
                <a16:creationId xmlns:a16="http://schemas.microsoft.com/office/drawing/2014/main" id="{3C947C99-FA99-4637-A3EF-8C735184ED4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8641" y="4707691"/>
            <a:ext cx="21456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solidFill>
                  <a:schemeClr val="accent4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email</a:t>
            </a:r>
          </a:p>
          <a:p>
            <a:pPr lvl="0"/>
            <a:r>
              <a:rPr lang="en-GB"/>
              <a:t>+ </a:t>
            </a:r>
            <a:r>
              <a:rPr lang="en-GB" err="1"/>
              <a:t>linkedin</a:t>
            </a:r>
            <a:endParaRPr lang="en-US"/>
          </a:p>
        </p:txBody>
      </p:sp>
      <p:sp>
        <p:nvSpPr>
          <p:cNvPr id="60" name="Text Placeholder 31">
            <a:extLst>
              <a:ext uri="{FF2B5EF4-FFF2-40B4-BE49-F238E27FC236}">
                <a16:creationId xmlns:a16="http://schemas.microsoft.com/office/drawing/2014/main" id="{95BD3228-9751-E9CA-044A-43F61149750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45889" y="3855796"/>
            <a:ext cx="2145600" cy="1658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33" b="0" i="0" cap="all" spc="0" baseline="0">
                <a:solidFill>
                  <a:schemeClr val="tx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61" name="Text Placeholder 31">
            <a:extLst>
              <a:ext uri="{FF2B5EF4-FFF2-40B4-BE49-F238E27FC236}">
                <a16:creationId xmlns:a16="http://schemas.microsoft.com/office/drawing/2014/main" id="{3319F327-6341-57B3-5A3A-377BC8C0777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45889" y="4081784"/>
            <a:ext cx="2145600" cy="1968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67" b="0" i="1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Job title</a:t>
            </a:r>
            <a:endParaRPr lang="en-US"/>
          </a:p>
        </p:txBody>
      </p:sp>
      <p:sp>
        <p:nvSpPr>
          <p:cNvPr id="62" name="Text Placeholder 31">
            <a:extLst>
              <a:ext uri="{FF2B5EF4-FFF2-40B4-BE49-F238E27FC236}">
                <a16:creationId xmlns:a16="http://schemas.microsoft.com/office/drawing/2014/main" id="{F491A841-B891-AD44-BE3D-A9D8385D553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745889" y="4334074"/>
            <a:ext cx="21456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Telephone</a:t>
            </a:r>
          </a:p>
          <a:p>
            <a:pPr lvl="0"/>
            <a:r>
              <a:rPr lang="en-GB"/>
              <a:t>+ Mobile</a:t>
            </a:r>
            <a:endParaRPr lang="en-US"/>
          </a:p>
        </p:txBody>
      </p:sp>
      <p:sp>
        <p:nvSpPr>
          <p:cNvPr id="63" name="Text Placeholder 31">
            <a:extLst>
              <a:ext uri="{FF2B5EF4-FFF2-40B4-BE49-F238E27FC236}">
                <a16:creationId xmlns:a16="http://schemas.microsoft.com/office/drawing/2014/main" id="{748B7918-7C4C-07A5-B998-B2F98EBC064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745889" y="4707691"/>
            <a:ext cx="21456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solidFill>
                  <a:schemeClr val="accent4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email</a:t>
            </a:r>
          </a:p>
          <a:p>
            <a:pPr lvl="0"/>
            <a:r>
              <a:rPr lang="en-GB"/>
              <a:t>+ </a:t>
            </a:r>
            <a:r>
              <a:rPr lang="en-GB" err="1"/>
              <a:t>linkedin</a:t>
            </a:r>
            <a:endParaRPr lang="en-US"/>
          </a:p>
        </p:txBody>
      </p:sp>
      <p:sp>
        <p:nvSpPr>
          <p:cNvPr id="64" name="Text Placeholder 31">
            <a:extLst>
              <a:ext uri="{FF2B5EF4-FFF2-40B4-BE49-F238E27FC236}">
                <a16:creationId xmlns:a16="http://schemas.microsoft.com/office/drawing/2014/main" id="{5B59BE8C-495B-A9ED-4CA6-8AF5CCCEB6B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13137" y="3855796"/>
            <a:ext cx="2145600" cy="1658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33" b="0" i="0" cap="all" spc="0" baseline="0">
                <a:solidFill>
                  <a:schemeClr val="tx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65" name="Text Placeholder 31">
            <a:extLst>
              <a:ext uri="{FF2B5EF4-FFF2-40B4-BE49-F238E27FC236}">
                <a16:creationId xmlns:a16="http://schemas.microsoft.com/office/drawing/2014/main" id="{486FFEF3-66D7-2F3B-E388-A25E796873A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013137" y="4081784"/>
            <a:ext cx="2145600" cy="1968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67" b="0" i="1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Job title</a:t>
            </a:r>
            <a:endParaRPr lang="en-US"/>
          </a:p>
        </p:txBody>
      </p:sp>
      <p:sp>
        <p:nvSpPr>
          <p:cNvPr id="66" name="Text Placeholder 31">
            <a:extLst>
              <a:ext uri="{FF2B5EF4-FFF2-40B4-BE49-F238E27FC236}">
                <a16:creationId xmlns:a16="http://schemas.microsoft.com/office/drawing/2014/main" id="{F4164681-1B75-9C06-3369-C278C4D0A2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013137" y="4334074"/>
            <a:ext cx="21456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Telephone</a:t>
            </a:r>
          </a:p>
          <a:p>
            <a:pPr lvl="0"/>
            <a:r>
              <a:rPr lang="en-GB"/>
              <a:t>+ Mobile</a:t>
            </a:r>
            <a:endParaRPr lang="en-US"/>
          </a:p>
        </p:txBody>
      </p:sp>
      <p:sp>
        <p:nvSpPr>
          <p:cNvPr id="67" name="Text Placeholder 31">
            <a:extLst>
              <a:ext uri="{FF2B5EF4-FFF2-40B4-BE49-F238E27FC236}">
                <a16:creationId xmlns:a16="http://schemas.microsoft.com/office/drawing/2014/main" id="{64AA3B18-A95E-822F-B31E-D2980284540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013137" y="4707691"/>
            <a:ext cx="21456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solidFill>
                  <a:schemeClr val="accent4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email</a:t>
            </a:r>
          </a:p>
          <a:p>
            <a:pPr lvl="0"/>
            <a:r>
              <a:rPr lang="en-GB"/>
              <a:t>+ </a:t>
            </a:r>
            <a:r>
              <a:rPr lang="en-GB" err="1"/>
              <a:t>linkedin</a:t>
            </a:r>
            <a:endParaRPr lang="en-US"/>
          </a:p>
        </p:txBody>
      </p:sp>
      <p:sp>
        <p:nvSpPr>
          <p:cNvPr id="68" name="Text Placeholder 31">
            <a:extLst>
              <a:ext uri="{FF2B5EF4-FFF2-40B4-BE49-F238E27FC236}">
                <a16:creationId xmlns:a16="http://schemas.microsoft.com/office/drawing/2014/main" id="{C9FDDDBC-46F2-C918-0A58-ED39741ACC4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280388" y="3855796"/>
            <a:ext cx="2145600" cy="1658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33" b="0" i="0" cap="all" spc="0" baseline="0">
                <a:solidFill>
                  <a:schemeClr val="tx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69" name="Text Placeholder 31">
            <a:extLst>
              <a:ext uri="{FF2B5EF4-FFF2-40B4-BE49-F238E27FC236}">
                <a16:creationId xmlns:a16="http://schemas.microsoft.com/office/drawing/2014/main" id="{787353BA-C3DB-4EEF-4BBD-2F07ACAC034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280388" y="4081784"/>
            <a:ext cx="2145600" cy="1968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67" b="0" i="1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Job title</a:t>
            </a:r>
            <a:endParaRPr lang="en-US"/>
          </a:p>
        </p:txBody>
      </p:sp>
      <p:sp>
        <p:nvSpPr>
          <p:cNvPr id="70" name="Text Placeholder 31">
            <a:extLst>
              <a:ext uri="{FF2B5EF4-FFF2-40B4-BE49-F238E27FC236}">
                <a16:creationId xmlns:a16="http://schemas.microsoft.com/office/drawing/2014/main" id="{B80B05A6-0FEF-BE4C-64EA-1D4EF8E8990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280388" y="4334074"/>
            <a:ext cx="21456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Telephone</a:t>
            </a:r>
          </a:p>
          <a:p>
            <a:pPr lvl="0"/>
            <a:r>
              <a:rPr lang="en-GB"/>
              <a:t>+ Mobile</a:t>
            </a:r>
            <a:endParaRPr lang="en-US"/>
          </a:p>
        </p:txBody>
      </p:sp>
      <p:sp>
        <p:nvSpPr>
          <p:cNvPr id="71" name="Text Placeholder 31">
            <a:extLst>
              <a:ext uri="{FF2B5EF4-FFF2-40B4-BE49-F238E27FC236}">
                <a16:creationId xmlns:a16="http://schemas.microsoft.com/office/drawing/2014/main" id="{1A6E2392-D7C2-BE63-47A3-72048BD0863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280388" y="4707691"/>
            <a:ext cx="21456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solidFill>
                  <a:schemeClr val="accent4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email</a:t>
            </a:r>
          </a:p>
          <a:p>
            <a:pPr lvl="0"/>
            <a:r>
              <a:rPr lang="en-GB"/>
              <a:t>+ </a:t>
            </a:r>
            <a:r>
              <a:rPr lang="en-GB" err="1"/>
              <a:t>linkedin</a:t>
            </a:r>
            <a:endParaRPr lang="en-US"/>
          </a:p>
        </p:txBody>
      </p:sp>
      <p:sp>
        <p:nvSpPr>
          <p:cNvPr id="72" name="Text Placeholder 31">
            <a:extLst>
              <a:ext uri="{FF2B5EF4-FFF2-40B4-BE49-F238E27FC236}">
                <a16:creationId xmlns:a16="http://schemas.microsoft.com/office/drawing/2014/main" id="{737C190A-A12F-02E3-8A31-6C26F76888E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547637" y="3855796"/>
            <a:ext cx="2145600" cy="1658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33" b="0" i="0" cap="all" spc="0" baseline="0">
                <a:solidFill>
                  <a:schemeClr val="tx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73" name="Text Placeholder 31">
            <a:extLst>
              <a:ext uri="{FF2B5EF4-FFF2-40B4-BE49-F238E27FC236}">
                <a16:creationId xmlns:a16="http://schemas.microsoft.com/office/drawing/2014/main" id="{A7109673-E536-BD5A-39B7-91233C62CB1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547637" y="4081784"/>
            <a:ext cx="2145600" cy="1968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67" b="0" i="1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Job title</a:t>
            </a:r>
            <a:endParaRPr lang="en-US"/>
          </a:p>
        </p:txBody>
      </p:sp>
      <p:sp>
        <p:nvSpPr>
          <p:cNvPr id="74" name="Text Placeholder 31">
            <a:extLst>
              <a:ext uri="{FF2B5EF4-FFF2-40B4-BE49-F238E27FC236}">
                <a16:creationId xmlns:a16="http://schemas.microsoft.com/office/drawing/2014/main" id="{5D171A45-19A3-89B1-DD63-41AC3A9EBD6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547637" y="4334074"/>
            <a:ext cx="21456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Telephone</a:t>
            </a:r>
          </a:p>
          <a:p>
            <a:pPr lvl="0"/>
            <a:r>
              <a:rPr lang="en-GB"/>
              <a:t>+ Mobile</a:t>
            </a:r>
            <a:endParaRPr lang="en-US"/>
          </a:p>
        </p:txBody>
      </p:sp>
      <p:sp>
        <p:nvSpPr>
          <p:cNvPr id="75" name="Text Placeholder 31">
            <a:extLst>
              <a:ext uri="{FF2B5EF4-FFF2-40B4-BE49-F238E27FC236}">
                <a16:creationId xmlns:a16="http://schemas.microsoft.com/office/drawing/2014/main" id="{105976AD-EB84-2F11-6CEC-8271730E595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547637" y="4707691"/>
            <a:ext cx="21456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solidFill>
                  <a:schemeClr val="accent4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email</a:t>
            </a:r>
          </a:p>
          <a:p>
            <a:pPr lvl="0"/>
            <a:r>
              <a:rPr lang="en-GB"/>
              <a:t>+ </a:t>
            </a:r>
            <a:r>
              <a:rPr lang="en-GB" err="1"/>
              <a:t>linkedin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B8E5FD-C672-2BCC-0853-5DAC87028340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399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FF8D23-80F1-81BE-0FA5-631B66DE2E6A}"/>
              </a:ext>
            </a:extLst>
          </p:cNvPr>
          <p:cNvSpPr/>
          <p:nvPr userDrawn="1"/>
        </p:nvSpPr>
        <p:spPr>
          <a:xfrm>
            <a:off x="359839" y="6562426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84ACF7-8743-E6BA-DAB1-5170DA709627}"/>
              </a:ext>
            </a:extLst>
          </p:cNvPr>
          <p:cNvSpPr/>
          <p:nvPr userDrawn="1"/>
        </p:nvSpPr>
        <p:spPr>
          <a:xfrm>
            <a:off x="10854271" y="6341537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12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EAD74F09-0636-AACB-E5A3-49AD62B0735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4"/>
            <a:ext cx="1279235" cy="432972"/>
          </a:xfrm>
          <a:prstGeom prst="rect">
            <a:avLst/>
          </a:prstGeom>
        </p:spPr>
      </p:pic>
      <p:sp>
        <p:nvSpPr>
          <p:cNvPr id="2" name="Google Shape;53;p8">
            <a:extLst>
              <a:ext uri="{FF2B5EF4-FFF2-40B4-BE49-F238E27FC236}">
                <a16:creationId xmlns:a16="http://schemas.microsoft.com/office/drawing/2014/main" id="{21AE1315-D86E-4F76-031A-8FE837E818B7}"/>
              </a:ext>
            </a:extLst>
          </p:cNvPr>
          <p:cNvSpPr txBox="1"/>
          <p:nvPr userDrawn="1"/>
        </p:nvSpPr>
        <p:spPr>
          <a:xfrm>
            <a:off x="11290802" y="479801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tx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tx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7804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Member Focus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/>
            </a:lvl1pPr>
          </a:lstStyle>
          <a:p>
            <a:r>
              <a:rPr lang="en-GB"/>
              <a:t>SLIDE TITLE ANTON REGULAR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4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tx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tx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DF07CB9-A28F-64DD-A9F3-24280FABBCA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8641" y="1871642"/>
            <a:ext cx="1708380" cy="1149988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3" name="Text Placeholder 31">
            <a:extLst>
              <a:ext uri="{FF2B5EF4-FFF2-40B4-BE49-F238E27FC236}">
                <a16:creationId xmlns:a16="http://schemas.microsoft.com/office/drawing/2014/main" id="{7D299AC4-3B9C-8402-379F-0D23B9F54B7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78639" y="3238543"/>
            <a:ext cx="1708800" cy="1658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 cap="all" spc="27" baseline="0">
                <a:solidFill>
                  <a:schemeClr val="accent4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D2A623E1-A40D-39B0-B097-0DD11E0900D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8639" y="3429000"/>
            <a:ext cx="1708800" cy="1968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67" b="0" i="1" cap="none" spc="-13" baseline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GB"/>
              <a:t>Position</a:t>
            </a:r>
            <a:endParaRPr lang="en-US"/>
          </a:p>
        </p:txBody>
      </p:sp>
      <p:sp>
        <p:nvSpPr>
          <p:cNvPr id="5" name="Text Placeholder 31">
            <a:extLst>
              <a:ext uri="{FF2B5EF4-FFF2-40B4-BE49-F238E27FC236}">
                <a16:creationId xmlns:a16="http://schemas.microsoft.com/office/drawing/2014/main" id="{AD5EB446-10C7-2D8B-7232-8B21024887D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8639" y="3706243"/>
            <a:ext cx="17088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Telephone</a:t>
            </a:r>
          </a:p>
          <a:p>
            <a:pPr lvl="0"/>
            <a:r>
              <a:rPr lang="en-GB"/>
              <a:t>+ Mobile</a:t>
            </a:r>
            <a:endParaRPr lang="en-US"/>
          </a:p>
        </p:txBody>
      </p:sp>
      <p:sp>
        <p:nvSpPr>
          <p:cNvPr id="6" name="Text Placeholder 31">
            <a:extLst>
              <a:ext uri="{FF2B5EF4-FFF2-40B4-BE49-F238E27FC236}">
                <a16:creationId xmlns:a16="http://schemas.microsoft.com/office/drawing/2014/main" id="{3C947C99-FA99-4637-A3EF-8C735184ED4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8639" y="4068453"/>
            <a:ext cx="17088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solidFill>
                  <a:schemeClr val="accent4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email</a:t>
            </a:r>
          </a:p>
          <a:p>
            <a:pPr lvl="0"/>
            <a:r>
              <a:rPr lang="en-GB"/>
              <a:t>+ </a:t>
            </a:r>
            <a:r>
              <a:rPr lang="en-GB" err="1"/>
              <a:t>linkedin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0D95C4-3D97-57BA-3D35-A5945EC338C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391103" y="3163850"/>
            <a:ext cx="3583255" cy="1698735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31">
            <a:extLst>
              <a:ext uri="{FF2B5EF4-FFF2-40B4-BE49-F238E27FC236}">
                <a16:creationId xmlns:a16="http://schemas.microsoft.com/office/drawing/2014/main" id="{3D1C2771-8228-294D-9B45-338D92DA4F2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78019" y="3238543"/>
            <a:ext cx="1708800" cy="1658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 cap="all" spc="27" baseline="0">
                <a:solidFill>
                  <a:schemeClr val="accent4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Services</a:t>
            </a:r>
            <a:endParaRPr lang="en-US"/>
          </a:p>
        </p:txBody>
      </p:sp>
      <p:sp>
        <p:nvSpPr>
          <p:cNvPr id="26" name="Text Placeholder 31">
            <a:extLst>
              <a:ext uri="{FF2B5EF4-FFF2-40B4-BE49-F238E27FC236}">
                <a16:creationId xmlns:a16="http://schemas.microsoft.com/office/drawing/2014/main" id="{2AA49031-2B26-925C-2141-12313A880CB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090480" y="3238543"/>
            <a:ext cx="1708800" cy="1658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 cap="all" spc="27" baseline="0">
                <a:solidFill>
                  <a:schemeClr val="accent4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 dirty="0"/>
              <a:t>quote</a:t>
            </a:r>
            <a:endParaRPr lang="en-US" dirty="0"/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911FC6D4-2CA4-7240-5F94-3AF5AA2C2D1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090480" y="4267812"/>
            <a:ext cx="1708800" cy="1658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 cap="all" spc="27" baseline="0">
                <a:solidFill>
                  <a:schemeClr val="accent4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 dirty="0"/>
              <a:t>quote</a:t>
            </a:r>
            <a:endParaRPr lang="en-US" dirty="0"/>
          </a:p>
        </p:txBody>
      </p:sp>
      <p:sp>
        <p:nvSpPr>
          <p:cNvPr id="31" name="Text Placeholder 31">
            <a:extLst>
              <a:ext uri="{FF2B5EF4-FFF2-40B4-BE49-F238E27FC236}">
                <a16:creationId xmlns:a16="http://schemas.microsoft.com/office/drawing/2014/main" id="{5EF784BB-6C6B-94E3-A118-8CF18B6AB3C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78019" y="4013452"/>
            <a:ext cx="1708800" cy="1658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 cap="all" spc="27" baseline="0">
                <a:solidFill>
                  <a:schemeClr val="accent4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Awards</a:t>
            </a:r>
            <a:endParaRPr lang="en-US"/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366AC992-B81F-5C83-ECB0-F46711906FB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178019" y="5056979"/>
            <a:ext cx="1708800" cy="1658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 cap="all" spc="27" baseline="0">
                <a:solidFill>
                  <a:schemeClr val="accent4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office</a:t>
            </a:r>
            <a:endParaRPr lang="en-US"/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5EBC6BFC-84C5-4B52-AA46-45174C7B695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178019" y="3496349"/>
            <a:ext cx="1708800" cy="318364"/>
          </a:xfrm>
        </p:spPr>
        <p:txBody>
          <a:bodyPr lIns="0" tIns="0" rIns="0" bIns="0">
            <a:noAutofit/>
          </a:bodyPr>
          <a:lstStyle>
            <a:lvl1pPr marL="118537" indent="-118537">
              <a:lnSpc>
                <a:spcPct val="100000"/>
              </a:lnSpc>
              <a:spcBef>
                <a:spcPts val="267"/>
              </a:spcBef>
              <a:buClrTx/>
              <a:buFont typeface="DM Sans" panose="020F0502020204030204" pitchFamily="2" charset="0"/>
              <a:buChar char="+"/>
              <a:tabLst/>
              <a:defRPr sz="933" b="0" i="0" cap="none" spc="0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Copy</a:t>
            </a:r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56BDE002-24E7-61A6-580E-F44EB7099B8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178019" y="4267815"/>
            <a:ext cx="1708800" cy="318364"/>
          </a:xfrm>
        </p:spPr>
        <p:txBody>
          <a:bodyPr lIns="0" tIns="0" rIns="0" bIns="0">
            <a:noAutofit/>
          </a:bodyPr>
          <a:lstStyle>
            <a:lvl1pPr marL="118537" indent="-118537">
              <a:lnSpc>
                <a:spcPct val="100000"/>
              </a:lnSpc>
              <a:spcBef>
                <a:spcPts val="267"/>
              </a:spcBef>
              <a:buClrTx/>
              <a:buFont typeface="DM Sans" panose="020F0502020204030204" pitchFamily="2" charset="0"/>
              <a:buChar char="+"/>
              <a:tabLst/>
              <a:defRPr sz="933" b="0" i="0" cap="none" spc="0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Copy</a:t>
            </a:r>
          </a:p>
        </p:txBody>
      </p:sp>
      <p:sp>
        <p:nvSpPr>
          <p:cNvPr id="36" name="Text Placeholder 31">
            <a:extLst>
              <a:ext uri="{FF2B5EF4-FFF2-40B4-BE49-F238E27FC236}">
                <a16:creationId xmlns:a16="http://schemas.microsoft.com/office/drawing/2014/main" id="{4DC460CB-7A48-FF57-B619-05190849C98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78019" y="5309365"/>
            <a:ext cx="1708800" cy="12887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ClrTx/>
              <a:buFont typeface="DM Sans" panose="020F0502020204030204" pitchFamily="2" charset="0"/>
              <a:buNone/>
              <a:tabLst/>
              <a:defRPr sz="933" b="0" i="0" cap="none" spc="0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Copy</a:t>
            </a:r>
          </a:p>
        </p:txBody>
      </p:sp>
      <p:sp>
        <p:nvSpPr>
          <p:cNvPr id="37" name="Text Placeholder 31">
            <a:extLst>
              <a:ext uri="{FF2B5EF4-FFF2-40B4-BE49-F238E27FC236}">
                <a16:creationId xmlns:a16="http://schemas.microsoft.com/office/drawing/2014/main" id="{326704A3-94E9-F3CC-5E60-8867F151125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090480" y="3496351"/>
            <a:ext cx="1708800" cy="622079"/>
          </a:xfrm>
        </p:spPr>
        <p:txBody>
          <a:bodyPr lIns="0" tIns="0" rIns="0" bIns="0">
            <a:noAutofit/>
          </a:bodyPr>
          <a:lstStyle>
            <a:lvl1pPr marL="59268" indent="-59268">
              <a:lnSpc>
                <a:spcPct val="100000"/>
              </a:lnSpc>
              <a:spcBef>
                <a:spcPts val="267"/>
              </a:spcBef>
              <a:buClrTx/>
              <a:buFont typeface="DM Sans" panose="020F0502020204030204" pitchFamily="2" charset="0"/>
              <a:buChar char="“"/>
              <a:tabLst/>
              <a:defRPr sz="933" b="0" i="0" cap="none" spc="0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GB" dirty="0"/>
              <a:t>Quote</a:t>
            </a:r>
          </a:p>
        </p:txBody>
      </p:sp>
      <p:sp>
        <p:nvSpPr>
          <p:cNvPr id="38" name="Text Placeholder 31">
            <a:extLst>
              <a:ext uri="{FF2B5EF4-FFF2-40B4-BE49-F238E27FC236}">
                <a16:creationId xmlns:a16="http://schemas.microsoft.com/office/drawing/2014/main" id="{4B8F60DC-F7AE-8770-0E5C-BCCC3D3C132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090480" y="4530378"/>
            <a:ext cx="1708800" cy="622079"/>
          </a:xfrm>
        </p:spPr>
        <p:txBody>
          <a:bodyPr lIns="0" tIns="0" rIns="0" bIns="0">
            <a:noAutofit/>
          </a:bodyPr>
          <a:lstStyle>
            <a:lvl1pPr marL="59268" indent="-59268">
              <a:lnSpc>
                <a:spcPct val="100000"/>
              </a:lnSpc>
              <a:spcBef>
                <a:spcPts val="267"/>
              </a:spcBef>
              <a:buClrTx/>
              <a:buFont typeface="DM Sans" panose="020F0502020204030204" pitchFamily="2" charset="0"/>
              <a:buChar char="“"/>
              <a:tabLst/>
              <a:defRPr sz="933" b="0" i="0" cap="none" spc="0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GB" dirty="0"/>
              <a:t>Quote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EAF893-77D3-B9C2-975F-F9DF19B1B797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F05809-C663-4713-FD53-B8F62B5AF14C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601588-D9C9-23FB-165F-F711C873C56A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C1F3C603-8216-6E87-2367-897237B1A7FD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5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Blue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SLIDE TITLE ANTON REGULAR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4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tx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tx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7302F9EE-5071-19EC-D2F5-3EB24E066C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6895" y="2280698"/>
            <a:ext cx="2299200" cy="851972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7201" b="0" i="0" cap="none" spc="-12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4A96F76-A4D2-F516-1AD8-6A8A9DCEEDF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8001" y="3229362"/>
            <a:ext cx="2299200" cy="76835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00" b="1" i="0" cap="all" baseline="0">
                <a:solidFill>
                  <a:schemeClr val="tx1"/>
                </a:solidFill>
                <a:latin typeface="Antonio" pitchFamily="2" charset="77"/>
              </a:defRPr>
            </a:lvl1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13" name="Text Placeholder 31">
            <a:extLst>
              <a:ext uri="{FF2B5EF4-FFF2-40B4-BE49-F238E27FC236}">
                <a16:creationId xmlns:a16="http://schemas.microsoft.com/office/drawing/2014/main" id="{0088590B-899C-B8F0-0F82-D923FFD1E64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42607" y="2280698"/>
            <a:ext cx="2299200" cy="851972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7201" b="0" i="0" cap="none" spc="-12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47" name="Text Placeholder 31">
            <a:extLst>
              <a:ext uri="{FF2B5EF4-FFF2-40B4-BE49-F238E27FC236}">
                <a16:creationId xmlns:a16="http://schemas.microsoft.com/office/drawing/2014/main" id="{22DEC289-5321-B971-8650-1D59509D40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18320" y="2280698"/>
            <a:ext cx="2299200" cy="851972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7201" b="0" i="0" cap="none" spc="-12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49" name="Text Placeholder 31">
            <a:extLst>
              <a:ext uri="{FF2B5EF4-FFF2-40B4-BE49-F238E27FC236}">
                <a16:creationId xmlns:a16="http://schemas.microsoft.com/office/drawing/2014/main" id="{DA1E567F-B19D-E33A-AFC8-EE0BDA913DF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94036" y="2280698"/>
            <a:ext cx="2299200" cy="851972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7201" b="0" i="0" cap="none" spc="-12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43B28B6C-C2E4-338D-94D6-8BF05FED39D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42607" y="3229362"/>
            <a:ext cx="2299200" cy="76835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00" b="1" i="0" cap="all" baseline="0">
                <a:solidFill>
                  <a:schemeClr val="tx1"/>
                </a:solidFill>
                <a:latin typeface="Antonio" pitchFamily="2" charset="77"/>
              </a:defRPr>
            </a:lvl1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16A7C1C3-095E-9E45-6AC0-2C950089C88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18320" y="3229362"/>
            <a:ext cx="2299200" cy="76835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00" b="1" i="0" cap="all" baseline="0">
                <a:solidFill>
                  <a:schemeClr val="tx1"/>
                </a:solidFill>
                <a:latin typeface="Antonio" pitchFamily="2" charset="77"/>
              </a:defRPr>
            </a:lvl1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53" name="Text Placeholder 11">
            <a:extLst>
              <a:ext uri="{FF2B5EF4-FFF2-40B4-BE49-F238E27FC236}">
                <a16:creationId xmlns:a16="http://schemas.microsoft.com/office/drawing/2014/main" id="{415AD26D-BB87-D35C-265F-42E1F20DB7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94036" y="3229362"/>
            <a:ext cx="2299200" cy="76835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00" b="1" i="0" cap="all" baseline="0">
                <a:solidFill>
                  <a:schemeClr val="tx1"/>
                </a:solidFill>
                <a:latin typeface="Antonio" pitchFamily="2" charset="77"/>
              </a:defRPr>
            </a:lvl1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782829-34A1-201C-1DCB-FEF5237C394D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C3A4F5-314C-0EA8-B5FD-713A9A2B5A35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43919E-1A63-C7CD-0C93-431E9D0001F9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EC141D8-3F02-9D4E-4169-D5DB4C1873BB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49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Purple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SLIDE TITLE ANTON REGULAR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3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tx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tx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7302F9EE-5071-19EC-D2F5-3EB24E066C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6895" y="2280698"/>
            <a:ext cx="2299200" cy="851972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7201" b="0" i="0" cap="none" spc="-12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4A96F76-A4D2-F516-1AD8-6A8A9DCEEDF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8001" y="3229362"/>
            <a:ext cx="2299200" cy="76835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00" b="1" i="0" cap="all" baseline="0">
                <a:solidFill>
                  <a:schemeClr val="tx1"/>
                </a:solidFill>
                <a:latin typeface="Antonio" pitchFamily="2" charset="77"/>
              </a:defRPr>
            </a:lvl1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13" name="Text Placeholder 31">
            <a:extLst>
              <a:ext uri="{FF2B5EF4-FFF2-40B4-BE49-F238E27FC236}">
                <a16:creationId xmlns:a16="http://schemas.microsoft.com/office/drawing/2014/main" id="{0088590B-899C-B8F0-0F82-D923FFD1E64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42607" y="2280698"/>
            <a:ext cx="2299200" cy="851972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7201" b="0" i="0" cap="none" spc="-12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47" name="Text Placeholder 31">
            <a:extLst>
              <a:ext uri="{FF2B5EF4-FFF2-40B4-BE49-F238E27FC236}">
                <a16:creationId xmlns:a16="http://schemas.microsoft.com/office/drawing/2014/main" id="{22DEC289-5321-B971-8650-1D59509D40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18320" y="2280698"/>
            <a:ext cx="2299200" cy="851972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7201" b="0" i="0" cap="none" spc="-12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49" name="Text Placeholder 31">
            <a:extLst>
              <a:ext uri="{FF2B5EF4-FFF2-40B4-BE49-F238E27FC236}">
                <a16:creationId xmlns:a16="http://schemas.microsoft.com/office/drawing/2014/main" id="{DA1E567F-B19D-E33A-AFC8-EE0BDA913DF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94036" y="2280698"/>
            <a:ext cx="2299200" cy="851972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7201" b="0" i="0" cap="none" spc="-12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43B28B6C-C2E4-338D-94D6-8BF05FED39D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42607" y="3229362"/>
            <a:ext cx="2299200" cy="76835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00" b="1" i="0" cap="all" baseline="0">
                <a:solidFill>
                  <a:schemeClr val="tx1"/>
                </a:solidFill>
                <a:latin typeface="Antonio" pitchFamily="2" charset="77"/>
              </a:defRPr>
            </a:lvl1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16A7C1C3-095E-9E45-6AC0-2C950089C88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18320" y="3229362"/>
            <a:ext cx="2299200" cy="76835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00" b="1" i="0" cap="all" baseline="0">
                <a:solidFill>
                  <a:schemeClr val="tx1"/>
                </a:solidFill>
                <a:latin typeface="Antonio" pitchFamily="2" charset="77"/>
              </a:defRPr>
            </a:lvl1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53" name="Text Placeholder 11">
            <a:extLst>
              <a:ext uri="{FF2B5EF4-FFF2-40B4-BE49-F238E27FC236}">
                <a16:creationId xmlns:a16="http://schemas.microsoft.com/office/drawing/2014/main" id="{415AD26D-BB87-D35C-265F-42E1F20DB7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94036" y="3229362"/>
            <a:ext cx="2299200" cy="76835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00" b="1" i="0" cap="all" baseline="0">
                <a:solidFill>
                  <a:schemeClr val="tx1"/>
                </a:solidFill>
                <a:latin typeface="Antonio" pitchFamily="2" charset="77"/>
              </a:defRPr>
            </a:lvl1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6A9CE1-2279-1E1A-7603-6B985C6EA221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3A87B7-4691-B919-4E1E-6CEE4A69667E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57B1A0-7AED-F598-105C-1EA6F59AAEE5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AB08E36-D16F-E774-2234-00C86F762D1D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177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out Right hand side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/>
            </a:lvl1pPr>
          </a:lstStyle>
          <a:p>
            <a:r>
              <a:rPr lang="en-GB"/>
              <a:t>SLIDE TITLE ANTON REGULAR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4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tx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tx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68AC29-5AB3-2385-A5B2-AF86A4DFBC0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8639" y="2149799"/>
            <a:ext cx="11212800" cy="12192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2000" b="1"/>
            </a:lvl1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13" name="Text Placeholder 31">
            <a:extLst>
              <a:ext uri="{FF2B5EF4-FFF2-40B4-BE49-F238E27FC236}">
                <a16:creationId xmlns:a16="http://schemas.microsoft.com/office/drawing/2014/main" id="{C833E769-C07B-5B47-CB07-AE2536368E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64011" y="3497187"/>
            <a:ext cx="2697692" cy="851972"/>
          </a:xfrm>
        </p:spPr>
        <p:txBody>
          <a:bodyPr wrap="square" lIns="0" tIns="36000" rIns="0" bIns="0">
            <a:noAutofit/>
          </a:bodyPr>
          <a:lstStyle>
            <a:lvl1pPr marL="0" indent="0">
              <a:buNone/>
              <a:defRPr sz="6800" b="0" i="0" cap="none" spc="-12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09E8F192-6A20-A910-7B13-4A84D40950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64011" y="4421303"/>
            <a:ext cx="2697692" cy="6355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00" b="1" i="0" cap="all" baseline="0">
                <a:solidFill>
                  <a:schemeClr val="tx1"/>
                </a:solidFill>
                <a:latin typeface="Antonio" pitchFamily="2" charset="77"/>
              </a:defRPr>
            </a:lvl1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47" name="Text Placeholder 31">
            <a:extLst>
              <a:ext uri="{FF2B5EF4-FFF2-40B4-BE49-F238E27FC236}">
                <a16:creationId xmlns:a16="http://schemas.microsoft.com/office/drawing/2014/main" id="{423535E0-1661-2904-206B-030C0CC484D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93749" y="3497187"/>
            <a:ext cx="2697692" cy="851972"/>
          </a:xfrm>
        </p:spPr>
        <p:txBody>
          <a:bodyPr wrap="square" lIns="0" tIns="36000" rIns="0" bIns="0">
            <a:noAutofit/>
          </a:bodyPr>
          <a:lstStyle>
            <a:lvl1pPr marL="0" indent="0">
              <a:buNone/>
              <a:defRPr sz="6800" b="0" i="0" cap="none" spc="-12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FBC33B88-AAE4-FB9A-E173-5EFCCC3BF3A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993749" y="4421303"/>
            <a:ext cx="2697692" cy="6355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00" b="1" i="0" cap="all" baseline="0">
                <a:solidFill>
                  <a:schemeClr val="tx1"/>
                </a:solidFill>
                <a:latin typeface="Antonio" pitchFamily="2" charset="77"/>
              </a:defRPr>
            </a:lvl1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B81B4FE-D745-63A1-8BCF-6E08D0AE424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78639" y="3489005"/>
            <a:ext cx="5126400" cy="1698735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F95DB9-45D6-51C8-7C23-7E9D77F91476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39186A-F05A-CCBB-9996-5B2F1964D617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25BA67-B24B-333A-54D3-FD46A7CA2808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77AE0A1-18A5-A47B-E30B-A2C995AFEED5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504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out Right hand side Veritcal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/>
            </a:lvl1pPr>
          </a:lstStyle>
          <a:p>
            <a:r>
              <a:rPr lang="en-GB"/>
              <a:t>SLIDE TITLE ANTON REGULAR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4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tx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tx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DD429390-DE24-759C-1D72-DEFF72A1C21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78637" y="2149799"/>
            <a:ext cx="3480000" cy="3709923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A4D30D4-A7AB-1913-0DBB-D4F981177E3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198637" y="2149799"/>
            <a:ext cx="3480000" cy="3709923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31">
            <a:extLst>
              <a:ext uri="{FF2B5EF4-FFF2-40B4-BE49-F238E27FC236}">
                <a16:creationId xmlns:a16="http://schemas.microsoft.com/office/drawing/2014/main" id="{780DBC6C-ADB5-41A9-82A1-8B13C6CEC08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601540" y="2143669"/>
            <a:ext cx="3089899" cy="851972"/>
          </a:xfrm>
        </p:spPr>
        <p:txBody>
          <a:bodyPr wrap="square" lIns="0" tIns="36000" rIns="0" bIns="0">
            <a:noAutofit/>
          </a:bodyPr>
          <a:lstStyle>
            <a:lvl1pPr marL="0" indent="0">
              <a:buNone/>
              <a:defRPr sz="6800" b="0" i="0" cap="none" spc="-12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5827D60-4B9C-8F16-09A0-179871D943E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601540" y="3067787"/>
            <a:ext cx="3089899" cy="6355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00" b="1" i="0" cap="all" baseline="0">
                <a:solidFill>
                  <a:schemeClr val="tx1"/>
                </a:solidFill>
                <a:latin typeface="Antonio" pitchFamily="2" charset="77"/>
              </a:defRPr>
            </a:lvl1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16" name="Text Placeholder 31">
            <a:extLst>
              <a:ext uri="{FF2B5EF4-FFF2-40B4-BE49-F238E27FC236}">
                <a16:creationId xmlns:a16="http://schemas.microsoft.com/office/drawing/2014/main" id="{0CF4356C-7321-E78E-BDA2-8DE2FFD51AB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601540" y="4129810"/>
            <a:ext cx="3089899" cy="851972"/>
          </a:xfrm>
        </p:spPr>
        <p:txBody>
          <a:bodyPr wrap="square" lIns="0" tIns="36000" rIns="0" bIns="0">
            <a:noAutofit/>
          </a:bodyPr>
          <a:lstStyle>
            <a:lvl1pPr marL="0" indent="0">
              <a:buNone/>
              <a:defRPr sz="6800" b="0" i="0" cap="none" spc="-12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9AF738FD-606A-C8D7-5C80-E308AA3CCC6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601540" y="5053929"/>
            <a:ext cx="3089899" cy="6355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00" b="1" i="0" cap="all" baseline="0">
                <a:solidFill>
                  <a:schemeClr val="tx1"/>
                </a:solidFill>
                <a:latin typeface="Antonio" pitchFamily="2" charset="77"/>
              </a:defRPr>
            </a:lvl1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BBFAF3B-1A46-B7F5-D8DC-F961FB0A358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602134" y="5859725"/>
            <a:ext cx="2264341" cy="282191"/>
          </a:xfrm>
        </p:spPr>
        <p:txBody>
          <a:bodyPr lIns="0" tIns="0" rIns="0" bIns="0">
            <a:normAutofit/>
          </a:bodyPr>
          <a:lstStyle>
            <a:lvl1pPr marL="63502" indent="-63502">
              <a:buFont typeface="DM Sans" panose="020F0502020204030204" pitchFamily="2" charset="0"/>
              <a:buChar char="*"/>
              <a:tabLst/>
              <a:defRPr sz="667" b="1" i="0">
                <a:solidFill>
                  <a:schemeClr val="tx1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References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F26D0C-81AE-1A54-CEE7-33B22B9BF696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E98F8A-310D-6DF1-949E-E6FB9500E7F6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8EF95E-831A-9A1B-E614-6EBEBD1F0FCB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A6F18E84-114B-1F50-E9EC-2D5C3455C541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057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Pull out Blue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/>
            </a:lvl1pPr>
          </a:lstStyle>
          <a:p>
            <a:r>
              <a:rPr lang="en-GB"/>
              <a:t>SLIDE TITLE ANTON REGULAR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4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tx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tx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DD429390-DE24-759C-1D72-DEFF72A1C21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78639" y="2149799"/>
            <a:ext cx="5424000" cy="3709923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A4D30D4-A7AB-1913-0DBB-D4F981177E3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144291" y="2149799"/>
            <a:ext cx="3480000" cy="3709923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31">
            <a:extLst>
              <a:ext uri="{FF2B5EF4-FFF2-40B4-BE49-F238E27FC236}">
                <a16:creationId xmlns:a16="http://schemas.microsoft.com/office/drawing/2014/main" id="{780DBC6C-ADB5-41A9-82A1-8B13C6CEC08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209401" y="2149650"/>
            <a:ext cx="1483833" cy="558993"/>
          </a:xfrm>
        </p:spPr>
        <p:txBody>
          <a:bodyPr wrap="square" lIns="0" tIns="36000" rIns="0" bIns="0">
            <a:noAutofit/>
          </a:bodyPr>
          <a:lstStyle>
            <a:lvl1pPr marL="0" indent="0">
              <a:buNone/>
              <a:defRPr sz="4800" b="0" i="0" cap="none" spc="-12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5827D60-4B9C-8F16-09A0-179871D943E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09401" y="2780785"/>
            <a:ext cx="1483833" cy="44682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933" b="1" i="0" cap="all" spc="-13" baseline="0">
                <a:solidFill>
                  <a:schemeClr val="tx1"/>
                </a:solidFill>
                <a:latin typeface="Antonio" pitchFamily="2" charset="77"/>
              </a:defRPr>
            </a:lvl1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655371-8961-6946-10C8-27F0C6CA10E0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8BADF0-39EF-935D-827E-79D2BCA42FF0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62B3EE-DD42-AF36-3DB5-FB019F20C528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8B276E2-6550-3D45-1ED2-C8D63B99FD79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916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Pull out Purple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/>
            </a:lvl1pPr>
          </a:lstStyle>
          <a:p>
            <a:r>
              <a:rPr lang="en-GB"/>
              <a:t>SLIDE TITLE ANTON REGULAR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3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tx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tx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DD429390-DE24-759C-1D72-DEFF72A1C21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78639" y="2149799"/>
            <a:ext cx="5424000" cy="3709923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A4D30D4-A7AB-1913-0DBB-D4F981177E3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144291" y="2149799"/>
            <a:ext cx="3480000" cy="3709923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31">
            <a:extLst>
              <a:ext uri="{FF2B5EF4-FFF2-40B4-BE49-F238E27FC236}">
                <a16:creationId xmlns:a16="http://schemas.microsoft.com/office/drawing/2014/main" id="{780DBC6C-ADB5-41A9-82A1-8B13C6CEC08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209401" y="2149650"/>
            <a:ext cx="1483833" cy="558993"/>
          </a:xfrm>
        </p:spPr>
        <p:txBody>
          <a:bodyPr wrap="square" lIns="0" tIns="36000" rIns="0" bIns="0">
            <a:noAutofit/>
          </a:bodyPr>
          <a:lstStyle>
            <a:lvl1pPr marL="0" indent="0">
              <a:buNone/>
              <a:defRPr sz="4800" b="0" i="0" cap="none" spc="-12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5827D60-4B9C-8F16-09A0-179871D943E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09401" y="2780785"/>
            <a:ext cx="1483833" cy="44682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933" b="1" i="0" cap="all" spc="-13" baseline="0">
                <a:solidFill>
                  <a:schemeClr val="tx1"/>
                </a:solidFill>
                <a:latin typeface="Antonio" pitchFamily="2" charset="77"/>
              </a:defRPr>
            </a:lvl1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EDD226-A053-C2FB-1F56-DAD0178C6FD6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3BD09F-AFD0-6A03-9AB5-A064D4621A4B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21D53C-9031-C45E-601D-27B84BB71BAE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871CFA3-8657-E56B-C4F7-B15AE8E9A87E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755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Pull out Horizontal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/>
            </a:lvl1pPr>
          </a:lstStyle>
          <a:p>
            <a:r>
              <a:rPr lang="en-GB"/>
              <a:t>SLIDE TITLE ANTON REGULAR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4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tx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tx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DD429390-DE24-759C-1D72-DEFF72A1C21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78639" y="2149799"/>
            <a:ext cx="5424000" cy="3709923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A4D30D4-A7AB-1913-0DBB-D4F981177E3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144291" y="2149799"/>
            <a:ext cx="3480000" cy="3709923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5827D60-4B9C-8F16-09A0-179871D943E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008544" y="2149799"/>
            <a:ext cx="1684800" cy="264488"/>
          </a:xfrm>
        </p:spPr>
        <p:txBody>
          <a:bodyPr lIns="0" tIns="540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 cap="all" spc="0" baseline="0">
                <a:solidFill>
                  <a:schemeClr val="accent4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1259E09-D31C-E728-5B19-AF8B00348BA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008544" y="2484522"/>
            <a:ext cx="1684688" cy="44873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933" b="0" i="0" spc="-13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A4F162-05F4-7B87-9C73-DAE756E534FC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E84DE0-DEFB-7C02-9A57-F8B3E76E6399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8AE775-B323-B2B8-4477-2C691B1BC888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1907786-FB7D-5201-8BAA-5B8B758ACE8A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282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Blue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/>
            </a:lvl1pPr>
          </a:lstStyle>
          <a:p>
            <a:r>
              <a:rPr lang="en-GB"/>
              <a:t>SLIDE TITLE ANTON REGULAR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3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tx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tx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A4D30D4-A7AB-1913-0DBB-D4F981177E3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144291" y="2149799"/>
            <a:ext cx="3480000" cy="3709923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5827D60-4B9C-8F16-09A0-179871D943E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008544" y="2149799"/>
            <a:ext cx="1684800" cy="264488"/>
          </a:xfrm>
        </p:spPr>
        <p:txBody>
          <a:bodyPr lIns="0" tIns="540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 cap="all" spc="0" baseline="0">
                <a:solidFill>
                  <a:schemeClr val="accent4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services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1259E09-D31C-E728-5B19-AF8B00348BA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008544" y="2484522"/>
            <a:ext cx="1684688" cy="448733"/>
          </a:xfrm>
        </p:spPr>
        <p:txBody>
          <a:bodyPr lIns="0" tIns="0" rIns="0" bIns="0">
            <a:noAutofit/>
          </a:bodyPr>
          <a:lstStyle>
            <a:lvl1pPr marL="96003" indent="-96003">
              <a:lnSpc>
                <a:spcPct val="100000"/>
              </a:lnSpc>
              <a:spcBef>
                <a:spcPts val="400"/>
              </a:spcBef>
              <a:buFont typeface="DM Sans" panose="020F0502020204030204" pitchFamily="2" charset="0"/>
              <a:buChar char="+"/>
              <a:tabLst/>
              <a:defRPr sz="800" b="0" i="0" spc="-13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9F3AFD4C-28B8-A412-5BB3-073DCEC3E615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478639" y="2149799"/>
            <a:ext cx="5424000" cy="3710400"/>
          </a:xfrm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682B182-41EF-572B-BEC7-414DF7D27E8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008544" y="3151113"/>
            <a:ext cx="1684800" cy="264488"/>
          </a:xfrm>
        </p:spPr>
        <p:txBody>
          <a:bodyPr lIns="0" tIns="540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 cap="all" spc="0" baseline="0">
                <a:solidFill>
                  <a:schemeClr val="accent4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AWARDS</a:t>
            </a:r>
            <a:endParaRPr lang="en-U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22F8A49-BD90-0899-835E-AB7B66C4BF2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08544" y="3485836"/>
            <a:ext cx="1684688" cy="448733"/>
          </a:xfrm>
        </p:spPr>
        <p:txBody>
          <a:bodyPr lIns="0" tIns="0" rIns="0" bIns="0">
            <a:noAutofit/>
          </a:bodyPr>
          <a:lstStyle>
            <a:lvl1pPr marL="96003" indent="-96003">
              <a:lnSpc>
                <a:spcPct val="100000"/>
              </a:lnSpc>
              <a:spcBef>
                <a:spcPts val="400"/>
              </a:spcBef>
              <a:buFont typeface="DM Sans" panose="020F0502020204030204" pitchFamily="2" charset="0"/>
              <a:buChar char="+"/>
              <a:defRPr sz="800" b="0" i="0" spc="-13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54935E2-0019-C915-7FBE-5C886B42D87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008544" y="4148340"/>
            <a:ext cx="1684800" cy="264488"/>
          </a:xfrm>
        </p:spPr>
        <p:txBody>
          <a:bodyPr lIns="0" tIns="540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 cap="all" spc="0" baseline="0">
                <a:solidFill>
                  <a:schemeClr val="accent4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office</a:t>
            </a:r>
            <a:endParaRPr lang="en-US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D3C6EDE-DE64-34FB-1447-DD6F207D698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008544" y="4483063"/>
            <a:ext cx="1684688" cy="17356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 b="0" i="0" spc="-13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634129-D360-409F-5A40-B080504FD1A9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719CED-8459-80DC-BED3-68361BFFDC96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9F4E3B-A747-8BA5-E69E-3A21A37ABE8C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14E3A798-0FDA-60EC-131F-328E2E0ACB7D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18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62BDB-9B25-A348-BA8C-2368739AE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8DA32883-6B4A-4445-8E8D-D1AA959AE09E}"/>
              </a:ext>
            </a:extLst>
          </p:cNvPr>
          <p:cNvCxnSpPr>
            <a:cxnSpLocks/>
          </p:cNvCxnSpPr>
          <p:nvPr userDrawn="1"/>
        </p:nvCxnSpPr>
        <p:spPr>
          <a:xfrm>
            <a:off x="838200" y="6278387"/>
            <a:ext cx="105156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8170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Purple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/>
            </a:lvl1pPr>
          </a:lstStyle>
          <a:p>
            <a:r>
              <a:rPr lang="en-GB"/>
              <a:t>SLIDE TITLE ANTON REGULAR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3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tx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tx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A4D30D4-A7AB-1913-0DBB-D4F981177E3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213235" y="2149799"/>
            <a:ext cx="3480000" cy="3709923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5827D60-4B9C-8F16-09A0-179871D943E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203273" y="2149799"/>
            <a:ext cx="1684800" cy="264488"/>
          </a:xfrm>
        </p:spPr>
        <p:txBody>
          <a:bodyPr lIns="0" tIns="540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 cap="all" spc="0" baseline="0">
                <a:solidFill>
                  <a:schemeClr val="accent3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services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1259E09-D31C-E728-5B19-AF8B00348BA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03273" y="2484522"/>
            <a:ext cx="1684688" cy="448733"/>
          </a:xfrm>
        </p:spPr>
        <p:txBody>
          <a:bodyPr lIns="0" tIns="0" rIns="0" bIns="0">
            <a:noAutofit/>
          </a:bodyPr>
          <a:lstStyle>
            <a:lvl1pPr marL="96003" indent="-96003">
              <a:lnSpc>
                <a:spcPct val="100000"/>
              </a:lnSpc>
              <a:spcBef>
                <a:spcPts val="400"/>
              </a:spcBef>
              <a:buFont typeface="DM Sans" panose="020F0502020204030204" pitchFamily="2" charset="0"/>
              <a:buChar char="+"/>
              <a:tabLst/>
              <a:defRPr sz="800" b="0" i="0" spc="-13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9F3AFD4C-28B8-A412-5BB3-073DCEC3E615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478639" y="2149799"/>
            <a:ext cx="5424000" cy="3710400"/>
          </a:xfrm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682B182-41EF-572B-BEC7-414DF7D27E8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203273" y="3151113"/>
            <a:ext cx="1684800" cy="264488"/>
          </a:xfrm>
        </p:spPr>
        <p:txBody>
          <a:bodyPr lIns="0" tIns="540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 cap="all" spc="0" baseline="0">
                <a:solidFill>
                  <a:schemeClr val="accent3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AWARDS</a:t>
            </a:r>
            <a:endParaRPr lang="en-U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22F8A49-BD90-0899-835E-AB7B66C4BF2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203273" y="3485836"/>
            <a:ext cx="1684688" cy="448733"/>
          </a:xfrm>
        </p:spPr>
        <p:txBody>
          <a:bodyPr lIns="0" tIns="0" rIns="0" bIns="0">
            <a:noAutofit/>
          </a:bodyPr>
          <a:lstStyle>
            <a:lvl1pPr marL="96003" indent="-96003">
              <a:lnSpc>
                <a:spcPct val="100000"/>
              </a:lnSpc>
              <a:spcBef>
                <a:spcPts val="400"/>
              </a:spcBef>
              <a:buFont typeface="DM Sans" panose="020F0502020204030204" pitchFamily="2" charset="0"/>
              <a:buChar char="+"/>
              <a:defRPr sz="800" b="0" i="0" spc="-13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54935E2-0019-C915-7FBE-5C886B42D87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203273" y="4148340"/>
            <a:ext cx="1684800" cy="264488"/>
          </a:xfrm>
        </p:spPr>
        <p:txBody>
          <a:bodyPr lIns="0" tIns="540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 cap="all" spc="0" baseline="0">
                <a:solidFill>
                  <a:schemeClr val="accent3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office</a:t>
            </a:r>
            <a:endParaRPr lang="en-US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D3C6EDE-DE64-34FB-1447-DD6F207D698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203273" y="4483063"/>
            <a:ext cx="1684688" cy="17356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 b="0" i="0" spc="-13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0343F9-40E3-FF84-590C-1FA12B22C703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76C3F5-101E-2A3F-89BE-860B0E350979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5D5060-D6BE-1BF4-C661-7BFF14F060FA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27B969C-435B-FF24-A2C7-C0D585C2F6A6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489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Light Blue 2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/>
            </a:lvl1pPr>
          </a:lstStyle>
          <a:p>
            <a:r>
              <a:rPr lang="en-GB"/>
              <a:t>SLIDE TITLE ANTON REGULAR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4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tx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tx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A4D30D4-A7AB-1913-0DBB-D4F981177E3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78639" y="2149799"/>
            <a:ext cx="5548800" cy="1515752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5827D60-4B9C-8F16-09A0-179871D943E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435611" y="3930040"/>
            <a:ext cx="1632000" cy="264488"/>
          </a:xfrm>
        </p:spPr>
        <p:txBody>
          <a:bodyPr lIns="0" tIns="540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 cap="all" spc="0" baseline="0">
                <a:solidFill>
                  <a:schemeClr val="accent4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AWARD</a:t>
            </a:r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9F3AFD4C-28B8-A412-5BB3-073DCEC3E615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269235" y="2149799"/>
            <a:ext cx="5424000" cy="3710400"/>
          </a:xfrm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682B182-41EF-572B-BEC7-414DF7D27E8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365805" y="3930040"/>
            <a:ext cx="1632000" cy="264488"/>
          </a:xfrm>
        </p:spPr>
        <p:txBody>
          <a:bodyPr lIns="0" tIns="540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 cap="all" spc="0" baseline="0">
                <a:solidFill>
                  <a:schemeClr val="accent4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AWARD</a:t>
            </a:r>
            <a:endParaRPr lang="en-US"/>
          </a:p>
        </p:txBody>
      </p:sp>
      <p:sp>
        <p:nvSpPr>
          <p:cNvPr id="3" name="Text Placeholder 31">
            <a:extLst>
              <a:ext uri="{FF2B5EF4-FFF2-40B4-BE49-F238E27FC236}">
                <a16:creationId xmlns:a16="http://schemas.microsoft.com/office/drawing/2014/main" id="{70D414D9-15DF-1025-8AB5-FFB4834AFFA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35611" y="4264763"/>
            <a:ext cx="1632000" cy="1015989"/>
          </a:xfrm>
        </p:spPr>
        <p:txBody>
          <a:bodyPr lIns="0" tIns="0" rIns="0" bIns="0">
            <a:noAutofit/>
          </a:bodyPr>
          <a:lstStyle>
            <a:lvl1pPr marL="59268" indent="-59268">
              <a:lnSpc>
                <a:spcPct val="100000"/>
              </a:lnSpc>
              <a:spcBef>
                <a:spcPts val="267"/>
              </a:spcBef>
              <a:buClrTx/>
              <a:buFont typeface="DM Sans" panose="020F0502020204030204" pitchFamily="2" charset="0"/>
              <a:buChar char="“"/>
              <a:tabLst/>
              <a:defRPr sz="933" b="0" i="0" cap="none" spc="0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GB" dirty="0"/>
              <a:t>Quote</a:t>
            </a:r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E9760A82-20E3-6CE9-DBA3-C6D10E0D26A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365805" y="4264763"/>
            <a:ext cx="1632000" cy="1015989"/>
          </a:xfrm>
        </p:spPr>
        <p:txBody>
          <a:bodyPr lIns="0" tIns="0" rIns="0" bIns="0">
            <a:noAutofit/>
          </a:bodyPr>
          <a:lstStyle>
            <a:lvl1pPr marL="59268" indent="-59268">
              <a:lnSpc>
                <a:spcPct val="100000"/>
              </a:lnSpc>
              <a:spcBef>
                <a:spcPts val="267"/>
              </a:spcBef>
              <a:buClrTx/>
              <a:buFont typeface="DM Sans" panose="020F0502020204030204" pitchFamily="2" charset="0"/>
              <a:buChar char="“"/>
              <a:tabLst/>
              <a:defRPr sz="933" b="0" i="0" cap="none" spc="0" baseline="0">
                <a:latin typeface="DM Sans" panose="020F0502020204030204" pitchFamily="2" charset="0"/>
              </a:defRPr>
            </a:lvl1pPr>
          </a:lstStyle>
          <a:p>
            <a:pPr lvl="0"/>
            <a:r>
              <a:rPr lang="en-GB" dirty="0"/>
              <a:t>Quote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675F59-4B1D-1F93-166E-C6738E1F1211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91F00F-5158-05BF-6A31-F4F6B494F76A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DF835A-BB5C-6699-2BB4-576FCF5916E9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04EA3414-2CA1-5B48-D1D0-B3382C234CF0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045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 1 Column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ABB63BA-2F7B-1F9A-6F62-A5D22B15DE49}"/>
              </a:ext>
            </a:extLst>
          </p:cNvPr>
          <p:cNvSpPr/>
          <p:nvPr userDrawn="1"/>
        </p:nvSpPr>
        <p:spPr>
          <a:xfrm>
            <a:off x="4267200" y="-1"/>
            <a:ext cx="7924800" cy="685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0" y="1269810"/>
            <a:ext cx="3592819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/>
            </a:lvl1pPr>
          </a:lstStyle>
          <a:p>
            <a:r>
              <a:rPr lang="en-GB"/>
              <a:t>SLIDE TITLE ANTON REGULAR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0" y="913211"/>
            <a:ext cx="3592819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4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5827D60-4B9C-8F16-09A0-179871D943E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064665" y="2149801"/>
            <a:ext cx="2062673" cy="334113"/>
          </a:xfrm>
        </p:spPr>
        <p:txBody>
          <a:bodyPr lIns="0" tIns="576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67" b="1" i="0" cap="all" spc="-13" baseline="0">
                <a:solidFill>
                  <a:schemeClr val="accent2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Chart title</a:t>
            </a:r>
            <a:endParaRPr lang="en-US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E1372517-4E79-F217-73E6-A460E452745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347612" y="2149801"/>
            <a:ext cx="2062673" cy="334113"/>
          </a:xfrm>
        </p:spPr>
        <p:txBody>
          <a:bodyPr lIns="0" tIns="576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67" b="1" i="0" cap="all" spc="-13" baseline="0">
                <a:solidFill>
                  <a:schemeClr val="accent2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Chart title</a:t>
            </a:r>
            <a:endParaRPr lang="en-US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13BC9E5-DAD8-CF73-0626-D111E97EA07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630562" y="2149801"/>
            <a:ext cx="2062673" cy="334113"/>
          </a:xfrm>
        </p:spPr>
        <p:txBody>
          <a:bodyPr lIns="0" tIns="576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67" b="1" i="0" cap="all" spc="-13" baseline="0">
                <a:solidFill>
                  <a:schemeClr val="accent2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Chart title</a:t>
            </a:r>
            <a:endParaRPr lang="en-US"/>
          </a:p>
        </p:txBody>
      </p:sp>
      <p:sp>
        <p:nvSpPr>
          <p:cNvPr id="32" name="Chart Placeholder 31">
            <a:extLst>
              <a:ext uri="{FF2B5EF4-FFF2-40B4-BE49-F238E27FC236}">
                <a16:creationId xmlns:a16="http://schemas.microsoft.com/office/drawing/2014/main" id="{E07CA15B-CC25-4F45-361F-D7197F4C3EE0}"/>
              </a:ext>
            </a:extLst>
          </p:cNvPr>
          <p:cNvSpPr>
            <a:spLocks noGrp="1"/>
          </p:cNvSpPr>
          <p:nvPr>
            <p:ph type="chart" sz="quarter" idx="46" hasCustomPrompt="1"/>
          </p:nvPr>
        </p:nvSpPr>
        <p:spPr>
          <a:xfrm>
            <a:off x="5064665" y="2591456"/>
            <a:ext cx="2062673" cy="32023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r>
              <a:rPr lang="en-US" dirty="0"/>
              <a:t>CHART GOES HERE</a:t>
            </a:r>
          </a:p>
        </p:txBody>
      </p:sp>
      <p:sp>
        <p:nvSpPr>
          <p:cNvPr id="33" name="Chart Placeholder 31">
            <a:extLst>
              <a:ext uri="{FF2B5EF4-FFF2-40B4-BE49-F238E27FC236}">
                <a16:creationId xmlns:a16="http://schemas.microsoft.com/office/drawing/2014/main" id="{DD7F2F29-1F57-64C3-52DB-F592C2A19587}"/>
              </a:ext>
            </a:extLst>
          </p:cNvPr>
          <p:cNvSpPr>
            <a:spLocks noGrp="1"/>
          </p:cNvSpPr>
          <p:nvPr>
            <p:ph type="chart" sz="quarter" idx="47" hasCustomPrompt="1"/>
          </p:nvPr>
        </p:nvSpPr>
        <p:spPr>
          <a:xfrm>
            <a:off x="7347612" y="2591456"/>
            <a:ext cx="2062673" cy="32023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r>
              <a:rPr lang="en-US" dirty="0"/>
              <a:t>CHART GOES HERE</a:t>
            </a:r>
          </a:p>
        </p:txBody>
      </p:sp>
      <p:sp>
        <p:nvSpPr>
          <p:cNvPr id="34" name="Chart Placeholder 31">
            <a:extLst>
              <a:ext uri="{FF2B5EF4-FFF2-40B4-BE49-F238E27FC236}">
                <a16:creationId xmlns:a16="http://schemas.microsoft.com/office/drawing/2014/main" id="{F7610CDF-6C39-C543-3A13-B392E302F19D}"/>
              </a:ext>
            </a:extLst>
          </p:cNvPr>
          <p:cNvSpPr>
            <a:spLocks noGrp="1"/>
          </p:cNvSpPr>
          <p:nvPr>
            <p:ph type="chart" sz="quarter" idx="48" hasCustomPrompt="1"/>
          </p:nvPr>
        </p:nvSpPr>
        <p:spPr>
          <a:xfrm>
            <a:off x="9630562" y="2591456"/>
            <a:ext cx="2062673" cy="32023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r>
              <a:rPr lang="en-US" dirty="0"/>
              <a:t>CHART GOES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03DFBA8-C436-AD29-9D75-7CD9E8D6138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78637" y="2149799"/>
            <a:ext cx="3592819" cy="3709923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bg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bg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8A2FC4-C1B0-4573-0A9B-D4E08125E461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095461-93A9-2873-7B12-DBDC3CAB8C69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DFE711-4585-0737-E250-EEB0E96CEAE4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022F7CE-B9AC-C31D-ED62-4B16C5A75F3A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525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 Layout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3" y="1269813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5" cap="all" spc="-40" baseline="0"/>
            </a:lvl1pPr>
          </a:lstStyle>
          <a:p>
            <a:r>
              <a:rPr lang="en-GB"/>
              <a:t>SLIDE TITLE ANTON REGULAR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1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3" y="913214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4"/>
                </a:solidFill>
              </a:defRPr>
            </a:lvl1pPr>
            <a:lvl2pPr marL="457099" indent="0">
              <a:buNone/>
              <a:defRPr/>
            </a:lvl2pPr>
            <a:lvl3pPr marL="914196" indent="0">
              <a:buNone/>
              <a:defRPr/>
            </a:lvl3pPr>
            <a:lvl4pPr marL="1371295" indent="0">
              <a:buNone/>
              <a:defRPr/>
            </a:lvl4pPr>
            <a:lvl5pPr marL="1828394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5827D60-4B9C-8F16-09A0-179871D943E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78639" y="2149801"/>
            <a:ext cx="5486400" cy="334113"/>
          </a:xfrm>
        </p:spPr>
        <p:txBody>
          <a:bodyPr lIns="0" tIns="576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67" b="1" i="0" cap="all" spc="-13" baseline="0">
                <a:solidFill>
                  <a:schemeClr val="tx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Chart title</a:t>
            </a:r>
            <a:endParaRPr lang="en-US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E1372517-4E79-F217-73E6-A460E452745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06837" y="2149801"/>
            <a:ext cx="5486400" cy="334113"/>
          </a:xfrm>
        </p:spPr>
        <p:txBody>
          <a:bodyPr lIns="0" tIns="576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67" b="1" i="0" cap="all" spc="-13" baseline="0">
                <a:solidFill>
                  <a:schemeClr val="tx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Chart title</a:t>
            </a:r>
            <a:endParaRPr lang="en-US"/>
          </a:p>
        </p:txBody>
      </p:sp>
      <p:sp>
        <p:nvSpPr>
          <p:cNvPr id="32" name="Chart Placeholder 31">
            <a:extLst>
              <a:ext uri="{FF2B5EF4-FFF2-40B4-BE49-F238E27FC236}">
                <a16:creationId xmlns:a16="http://schemas.microsoft.com/office/drawing/2014/main" id="{E07CA15B-CC25-4F45-361F-D7197F4C3EE0}"/>
              </a:ext>
            </a:extLst>
          </p:cNvPr>
          <p:cNvSpPr>
            <a:spLocks noGrp="1"/>
          </p:cNvSpPr>
          <p:nvPr>
            <p:ph type="chart" sz="quarter" idx="46" hasCustomPrompt="1"/>
          </p:nvPr>
        </p:nvSpPr>
        <p:spPr>
          <a:xfrm>
            <a:off x="478639" y="2591459"/>
            <a:ext cx="5486400" cy="32023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399">
                <a:latin typeface="+mj-lt"/>
              </a:defRPr>
            </a:lvl1pPr>
          </a:lstStyle>
          <a:p>
            <a:r>
              <a:rPr lang="en-US" dirty="0"/>
              <a:t>CHART GOES HERE</a:t>
            </a:r>
          </a:p>
        </p:txBody>
      </p:sp>
      <p:sp>
        <p:nvSpPr>
          <p:cNvPr id="33" name="Chart Placeholder 31">
            <a:extLst>
              <a:ext uri="{FF2B5EF4-FFF2-40B4-BE49-F238E27FC236}">
                <a16:creationId xmlns:a16="http://schemas.microsoft.com/office/drawing/2014/main" id="{DD7F2F29-1F57-64C3-52DB-F592C2A19587}"/>
              </a:ext>
            </a:extLst>
          </p:cNvPr>
          <p:cNvSpPr>
            <a:spLocks noGrp="1"/>
          </p:cNvSpPr>
          <p:nvPr>
            <p:ph type="chart" sz="quarter" idx="47" hasCustomPrompt="1"/>
          </p:nvPr>
        </p:nvSpPr>
        <p:spPr>
          <a:xfrm>
            <a:off x="6206837" y="2591459"/>
            <a:ext cx="5486400" cy="32023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399">
                <a:latin typeface="+mj-lt"/>
              </a:defRPr>
            </a:lvl1pPr>
          </a:lstStyle>
          <a:p>
            <a:r>
              <a:rPr lang="en-US" dirty="0"/>
              <a:t>CHART GOES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8142D1-CB6C-BAF1-5D29-012790CC3AB9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399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304EE5-A1D4-A66D-5612-BF4A70B4C5BA}"/>
              </a:ext>
            </a:extLst>
          </p:cNvPr>
          <p:cNvSpPr/>
          <p:nvPr userDrawn="1"/>
        </p:nvSpPr>
        <p:spPr>
          <a:xfrm>
            <a:off x="359839" y="6562426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F79EC4-5342-4BD5-00E1-369C89742628}"/>
              </a:ext>
            </a:extLst>
          </p:cNvPr>
          <p:cNvSpPr/>
          <p:nvPr userDrawn="1"/>
        </p:nvSpPr>
        <p:spPr>
          <a:xfrm>
            <a:off x="10854271" y="6341537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12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CD9F2DC-60EF-DFBD-09A7-45DA43AC2F6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4"/>
            <a:ext cx="1279235" cy="432972"/>
          </a:xfrm>
          <a:prstGeom prst="rect">
            <a:avLst/>
          </a:prstGeom>
        </p:spPr>
      </p:pic>
      <p:sp>
        <p:nvSpPr>
          <p:cNvPr id="2" name="Google Shape;53;p8">
            <a:extLst>
              <a:ext uri="{FF2B5EF4-FFF2-40B4-BE49-F238E27FC236}">
                <a16:creationId xmlns:a16="http://schemas.microsoft.com/office/drawing/2014/main" id="{688892CA-C29B-A78B-53E1-41D732E0D513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tx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tx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1014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 Layout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3" y="1269813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5" cap="all" spc="-40" baseline="0"/>
            </a:lvl1pPr>
          </a:lstStyle>
          <a:p>
            <a:r>
              <a:rPr lang="en-GB"/>
              <a:t>SLIDE TITLE ANTON REGULAR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1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3" y="913214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4"/>
                </a:solidFill>
              </a:defRPr>
            </a:lvl1pPr>
            <a:lvl2pPr marL="457099" indent="0">
              <a:buNone/>
              <a:defRPr/>
            </a:lvl2pPr>
            <a:lvl3pPr marL="914196" indent="0">
              <a:buNone/>
              <a:defRPr/>
            </a:lvl3pPr>
            <a:lvl4pPr marL="1371295" indent="0">
              <a:buNone/>
              <a:defRPr/>
            </a:lvl4pPr>
            <a:lvl5pPr marL="1828394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5827D60-4B9C-8F16-09A0-179871D943E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78639" y="2149801"/>
            <a:ext cx="3576000" cy="334113"/>
          </a:xfrm>
        </p:spPr>
        <p:txBody>
          <a:bodyPr lIns="0" tIns="576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67" b="1" i="0" cap="all" spc="-13" baseline="0">
                <a:solidFill>
                  <a:schemeClr val="tx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Chart title</a:t>
            </a:r>
            <a:endParaRPr lang="en-US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E1372517-4E79-F217-73E6-A460E452745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297937" y="2149801"/>
            <a:ext cx="3576000" cy="334113"/>
          </a:xfrm>
        </p:spPr>
        <p:txBody>
          <a:bodyPr lIns="0" tIns="576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67" b="1" i="0" cap="all" spc="-13" baseline="0">
                <a:solidFill>
                  <a:schemeClr val="tx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Chart title</a:t>
            </a:r>
            <a:endParaRPr lang="en-US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13BC9E5-DAD8-CF73-0626-D111E97EA07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117236" y="2149801"/>
            <a:ext cx="3576000" cy="334113"/>
          </a:xfrm>
        </p:spPr>
        <p:txBody>
          <a:bodyPr lIns="0" tIns="576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67" b="1" i="0" cap="all" spc="-13" baseline="0">
                <a:solidFill>
                  <a:schemeClr val="tx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Chart title</a:t>
            </a:r>
            <a:endParaRPr lang="en-US"/>
          </a:p>
        </p:txBody>
      </p:sp>
      <p:sp>
        <p:nvSpPr>
          <p:cNvPr id="32" name="Chart Placeholder 31">
            <a:extLst>
              <a:ext uri="{FF2B5EF4-FFF2-40B4-BE49-F238E27FC236}">
                <a16:creationId xmlns:a16="http://schemas.microsoft.com/office/drawing/2014/main" id="{E07CA15B-CC25-4F45-361F-D7197F4C3EE0}"/>
              </a:ext>
            </a:extLst>
          </p:cNvPr>
          <p:cNvSpPr>
            <a:spLocks noGrp="1"/>
          </p:cNvSpPr>
          <p:nvPr>
            <p:ph type="chart" sz="quarter" idx="46" hasCustomPrompt="1"/>
          </p:nvPr>
        </p:nvSpPr>
        <p:spPr>
          <a:xfrm>
            <a:off x="478639" y="2591459"/>
            <a:ext cx="3576000" cy="32023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399">
                <a:latin typeface="+mj-lt"/>
              </a:defRPr>
            </a:lvl1pPr>
          </a:lstStyle>
          <a:p>
            <a:r>
              <a:rPr lang="en-US" dirty="0"/>
              <a:t>CHART GOES HERE</a:t>
            </a:r>
          </a:p>
        </p:txBody>
      </p:sp>
      <p:sp>
        <p:nvSpPr>
          <p:cNvPr id="33" name="Chart Placeholder 31">
            <a:extLst>
              <a:ext uri="{FF2B5EF4-FFF2-40B4-BE49-F238E27FC236}">
                <a16:creationId xmlns:a16="http://schemas.microsoft.com/office/drawing/2014/main" id="{DD7F2F29-1F57-64C3-52DB-F592C2A19587}"/>
              </a:ext>
            </a:extLst>
          </p:cNvPr>
          <p:cNvSpPr>
            <a:spLocks noGrp="1"/>
          </p:cNvSpPr>
          <p:nvPr>
            <p:ph type="chart" sz="quarter" idx="47" hasCustomPrompt="1"/>
          </p:nvPr>
        </p:nvSpPr>
        <p:spPr>
          <a:xfrm>
            <a:off x="4297937" y="2591459"/>
            <a:ext cx="3576000" cy="32023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399">
                <a:latin typeface="+mj-lt"/>
              </a:defRPr>
            </a:lvl1pPr>
          </a:lstStyle>
          <a:p>
            <a:r>
              <a:rPr lang="en-US" dirty="0"/>
              <a:t>CHART GOES HERE</a:t>
            </a:r>
          </a:p>
        </p:txBody>
      </p:sp>
      <p:sp>
        <p:nvSpPr>
          <p:cNvPr id="34" name="Chart Placeholder 31">
            <a:extLst>
              <a:ext uri="{FF2B5EF4-FFF2-40B4-BE49-F238E27FC236}">
                <a16:creationId xmlns:a16="http://schemas.microsoft.com/office/drawing/2014/main" id="{F7610CDF-6C39-C543-3A13-B392E302F19D}"/>
              </a:ext>
            </a:extLst>
          </p:cNvPr>
          <p:cNvSpPr>
            <a:spLocks noGrp="1"/>
          </p:cNvSpPr>
          <p:nvPr>
            <p:ph type="chart" sz="quarter" idx="48" hasCustomPrompt="1"/>
          </p:nvPr>
        </p:nvSpPr>
        <p:spPr>
          <a:xfrm>
            <a:off x="8117236" y="2591459"/>
            <a:ext cx="3576000" cy="32023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399">
                <a:latin typeface="+mj-lt"/>
              </a:defRPr>
            </a:lvl1pPr>
          </a:lstStyle>
          <a:p>
            <a:r>
              <a:rPr lang="en-US" dirty="0"/>
              <a:t>CHART GOES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8D09B1-29B2-873E-C1FC-C7ED3AA06CAF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399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F7329E-FC2A-C792-5347-BCDD974F773B}"/>
              </a:ext>
            </a:extLst>
          </p:cNvPr>
          <p:cNvSpPr/>
          <p:nvPr userDrawn="1"/>
        </p:nvSpPr>
        <p:spPr>
          <a:xfrm>
            <a:off x="359839" y="6562426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CA2F19-6271-B200-DE45-544D8969E841}"/>
              </a:ext>
            </a:extLst>
          </p:cNvPr>
          <p:cNvSpPr/>
          <p:nvPr userDrawn="1"/>
        </p:nvSpPr>
        <p:spPr>
          <a:xfrm>
            <a:off x="10854271" y="6341537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12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9E4382E-ADE2-9C62-27D2-77937C2511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4"/>
            <a:ext cx="1279235" cy="432972"/>
          </a:xfrm>
          <a:prstGeom prst="rect">
            <a:avLst/>
          </a:prstGeom>
        </p:spPr>
      </p:pic>
      <p:sp>
        <p:nvSpPr>
          <p:cNvPr id="4" name="Google Shape;53;p8">
            <a:extLst>
              <a:ext uri="{FF2B5EF4-FFF2-40B4-BE49-F238E27FC236}">
                <a16:creationId xmlns:a16="http://schemas.microsoft.com/office/drawing/2014/main" id="{7BB38021-FC07-D874-F82F-F74ABFAF7A36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tx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tx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1589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hart Layout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3" y="1269813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5" cap="all" spc="-40" baseline="0"/>
            </a:lvl1pPr>
          </a:lstStyle>
          <a:p>
            <a:r>
              <a:rPr lang="en-GB"/>
              <a:t>SLIDE TITLE ANTON REGULAR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1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3" y="913214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4"/>
                </a:solidFill>
              </a:defRPr>
            </a:lvl1pPr>
            <a:lvl2pPr marL="457099" indent="0">
              <a:buNone/>
              <a:defRPr/>
            </a:lvl2pPr>
            <a:lvl3pPr marL="914196" indent="0">
              <a:buNone/>
              <a:defRPr/>
            </a:lvl3pPr>
            <a:lvl4pPr marL="1371295" indent="0">
              <a:buNone/>
              <a:defRPr/>
            </a:lvl4pPr>
            <a:lvl5pPr marL="1828394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5827D60-4B9C-8F16-09A0-179871D943E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78639" y="2149801"/>
            <a:ext cx="2620800" cy="334113"/>
          </a:xfrm>
          <a:noFill/>
        </p:spPr>
        <p:txBody>
          <a:bodyPr lIns="0" tIns="576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67" b="1" i="0" cap="all" spc="-13" baseline="0">
                <a:solidFill>
                  <a:schemeClr val="tx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Chart title</a:t>
            </a:r>
            <a:endParaRPr lang="en-US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E1372517-4E79-F217-73E6-A460E452745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343239" y="2149801"/>
            <a:ext cx="2620800" cy="334113"/>
          </a:xfrm>
          <a:noFill/>
        </p:spPr>
        <p:txBody>
          <a:bodyPr lIns="0" tIns="576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67" b="1" i="0" cap="all" spc="-13" baseline="0">
                <a:solidFill>
                  <a:schemeClr val="tx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Chart title</a:t>
            </a:r>
            <a:endParaRPr lang="en-US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13BC9E5-DAD8-CF73-0626-D111E97EA07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07837" y="2149801"/>
            <a:ext cx="2620800" cy="334113"/>
          </a:xfrm>
          <a:noFill/>
        </p:spPr>
        <p:txBody>
          <a:bodyPr lIns="0" tIns="576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67" b="1" i="0" cap="all" spc="-13" baseline="0">
                <a:solidFill>
                  <a:schemeClr val="tx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Chart title</a:t>
            </a:r>
            <a:endParaRPr lang="en-US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1C0719E0-4C3A-6C3B-372E-C58BABD2256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072435" y="2149801"/>
            <a:ext cx="2620800" cy="334113"/>
          </a:xfrm>
          <a:noFill/>
        </p:spPr>
        <p:txBody>
          <a:bodyPr lIns="0" tIns="576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67" b="1" i="0" cap="all" spc="-13" baseline="0">
                <a:solidFill>
                  <a:schemeClr val="tx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Chart title</a:t>
            </a:r>
            <a:endParaRPr lang="en-US"/>
          </a:p>
        </p:txBody>
      </p:sp>
      <p:sp>
        <p:nvSpPr>
          <p:cNvPr id="32" name="Chart Placeholder 31">
            <a:extLst>
              <a:ext uri="{FF2B5EF4-FFF2-40B4-BE49-F238E27FC236}">
                <a16:creationId xmlns:a16="http://schemas.microsoft.com/office/drawing/2014/main" id="{E07CA15B-CC25-4F45-361F-D7197F4C3EE0}"/>
              </a:ext>
            </a:extLst>
          </p:cNvPr>
          <p:cNvSpPr>
            <a:spLocks noGrp="1"/>
          </p:cNvSpPr>
          <p:nvPr>
            <p:ph type="chart" sz="quarter" idx="46" hasCustomPrompt="1"/>
          </p:nvPr>
        </p:nvSpPr>
        <p:spPr>
          <a:xfrm>
            <a:off x="478639" y="2591459"/>
            <a:ext cx="2620800" cy="32023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399">
                <a:latin typeface="+mj-lt"/>
              </a:defRPr>
            </a:lvl1pPr>
          </a:lstStyle>
          <a:p>
            <a:r>
              <a:rPr lang="en-US" dirty="0"/>
              <a:t>CHART GOES HERE</a:t>
            </a:r>
          </a:p>
        </p:txBody>
      </p:sp>
      <p:sp>
        <p:nvSpPr>
          <p:cNvPr id="33" name="Chart Placeholder 31">
            <a:extLst>
              <a:ext uri="{FF2B5EF4-FFF2-40B4-BE49-F238E27FC236}">
                <a16:creationId xmlns:a16="http://schemas.microsoft.com/office/drawing/2014/main" id="{DD7F2F29-1F57-64C3-52DB-F592C2A19587}"/>
              </a:ext>
            </a:extLst>
          </p:cNvPr>
          <p:cNvSpPr>
            <a:spLocks noGrp="1"/>
          </p:cNvSpPr>
          <p:nvPr>
            <p:ph type="chart" sz="quarter" idx="47" hasCustomPrompt="1"/>
          </p:nvPr>
        </p:nvSpPr>
        <p:spPr>
          <a:xfrm>
            <a:off x="3343239" y="2591459"/>
            <a:ext cx="2620800" cy="32023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399">
                <a:latin typeface="+mj-lt"/>
              </a:defRPr>
            </a:lvl1pPr>
          </a:lstStyle>
          <a:p>
            <a:r>
              <a:rPr lang="en-US" dirty="0"/>
              <a:t>CHART GOES HERE</a:t>
            </a:r>
          </a:p>
        </p:txBody>
      </p:sp>
      <p:sp>
        <p:nvSpPr>
          <p:cNvPr id="34" name="Chart Placeholder 31">
            <a:extLst>
              <a:ext uri="{FF2B5EF4-FFF2-40B4-BE49-F238E27FC236}">
                <a16:creationId xmlns:a16="http://schemas.microsoft.com/office/drawing/2014/main" id="{F7610CDF-6C39-C543-3A13-B392E302F19D}"/>
              </a:ext>
            </a:extLst>
          </p:cNvPr>
          <p:cNvSpPr>
            <a:spLocks noGrp="1"/>
          </p:cNvSpPr>
          <p:nvPr>
            <p:ph type="chart" sz="quarter" idx="48" hasCustomPrompt="1"/>
          </p:nvPr>
        </p:nvSpPr>
        <p:spPr>
          <a:xfrm>
            <a:off x="6207837" y="2591459"/>
            <a:ext cx="2620800" cy="32023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399">
                <a:latin typeface="+mj-lt"/>
              </a:defRPr>
            </a:lvl1pPr>
          </a:lstStyle>
          <a:p>
            <a:r>
              <a:rPr lang="en-US" dirty="0"/>
              <a:t>CHART GOES HERE</a:t>
            </a:r>
          </a:p>
        </p:txBody>
      </p:sp>
      <p:sp>
        <p:nvSpPr>
          <p:cNvPr id="35" name="Chart Placeholder 31">
            <a:extLst>
              <a:ext uri="{FF2B5EF4-FFF2-40B4-BE49-F238E27FC236}">
                <a16:creationId xmlns:a16="http://schemas.microsoft.com/office/drawing/2014/main" id="{AB13F030-DFBC-035E-A23F-1ED7BA26C347}"/>
              </a:ext>
            </a:extLst>
          </p:cNvPr>
          <p:cNvSpPr>
            <a:spLocks noGrp="1"/>
          </p:cNvSpPr>
          <p:nvPr>
            <p:ph type="chart" sz="quarter" idx="49" hasCustomPrompt="1"/>
          </p:nvPr>
        </p:nvSpPr>
        <p:spPr>
          <a:xfrm>
            <a:off x="9072435" y="2591459"/>
            <a:ext cx="2620800" cy="32023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399">
                <a:latin typeface="+mj-lt"/>
              </a:defRPr>
            </a:lvl1pPr>
          </a:lstStyle>
          <a:p>
            <a:r>
              <a:rPr lang="en-US" dirty="0"/>
              <a:t>CHART GOES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36364E-9FDB-678A-6565-C6A96129002A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399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13F0FC-2279-4CA7-9568-907D25F447C8}"/>
              </a:ext>
            </a:extLst>
          </p:cNvPr>
          <p:cNvSpPr/>
          <p:nvPr userDrawn="1"/>
        </p:nvSpPr>
        <p:spPr>
          <a:xfrm>
            <a:off x="359839" y="6562426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8B6CC5-BBB0-11AE-5567-995399E35A80}"/>
              </a:ext>
            </a:extLst>
          </p:cNvPr>
          <p:cNvSpPr/>
          <p:nvPr userDrawn="1"/>
        </p:nvSpPr>
        <p:spPr>
          <a:xfrm>
            <a:off x="10854271" y="6341537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12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942A741-9987-E8CA-671C-AAD13892A7A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4"/>
            <a:ext cx="1279235" cy="432972"/>
          </a:xfrm>
          <a:prstGeom prst="rect">
            <a:avLst/>
          </a:prstGeom>
        </p:spPr>
      </p:pic>
      <p:sp>
        <p:nvSpPr>
          <p:cNvPr id="4" name="Google Shape;53;p8">
            <a:extLst>
              <a:ext uri="{FF2B5EF4-FFF2-40B4-BE49-F238E27FC236}">
                <a16:creationId xmlns:a16="http://schemas.microsoft.com/office/drawing/2014/main" id="{C1BF7076-8627-B382-8504-EC8D1972F0F0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tx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tx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9865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1 Char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DE2EE5-AA0D-AED2-0B81-0FEAF316FBF6}"/>
              </a:ext>
            </a:extLst>
          </p:cNvPr>
          <p:cNvSpPr/>
          <p:nvPr userDrawn="1"/>
        </p:nvSpPr>
        <p:spPr>
          <a:xfrm>
            <a:off x="8123769" y="0"/>
            <a:ext cx="4068233" cy="685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7401596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/>
            </a:lvl1pPr>
          </a:lstStyle>
          <a:p>
            <a:r>
              <a:rPr lang="en-GB"/>
              <a:t>SLIDE TITLE ANTON REGULAR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7401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4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tx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tx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DD429390-DE24-759C-1D72-DEFF72A1C21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78636" y="2149799"/>
            <a:ext cx="3580800" cy="3709923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A4D30D4-A7AB-1913-0DBB-D4F981177E3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299436" y="2149799"/>
            <a:ext cx="3580800" cy="3709923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E206F26-F0C4-E60C-E192-2C78966ABE0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62035" y="2149801"/>
            <a:ext cx="3331200" cy="334113"/>
          </a:xfrm>
        </p:spPr>
        <p:txBody>
          <a:bodyPr lIns="0" tIns="576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67" b="1" i="0" cap="all" spc="-13" baseline="0">
                <a:solidFill>
                  <a:schemeClr val="tx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Chart title</a:t>
            </a:r>
            <a:endParaRPr lang="en-US"/>
          </a:p>
        </p:txBody>
      </p:sp>
      <p:sp>
        <p:nvSpPr>
          <p:cNvPr id="13" name="Chart Placeholder 31">
            <a:extLst>
              <a:ext uri="{FF2B5EF4-FFF2-40B4-BE49-F238E27FC236}">
                <a16:creationId xmlns:a16="http://schemas.microsoft.com/office/drawing/2014/main" id="{8E379E4B-FBE8-D234-5303-8C5CF69A1918}"/>
              </a:ext>
            </a:extLst>
          </p:cNvPr>
          <p:cNvSpPr>
            <a:spLocks noGrp="1"/>
          </p:cNvSpPr>
          <p:nvPr>
            <p:ph type="chart" sz="quarter" idx="48" hasCustomPrompt="1"/>
          </p:nvPr>
        </p:nvSpPr>
        <p:spPr>
          <a:xfrm>
            <a:off x="8362035" y="2591456"/>
            <a:ext cx="3331200" cy="32023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r>
              <a:rPr lang="en-US" dirty="0"/>
              <a:t>CHART GOES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051910-F888-18CF-A160-2BB613477F4D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BCB15A-7263-BE84-6C36-5404EEA51E21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522150-F1E5-3635-B63A-DE0FFA292B3B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6D602204-2E34-7A91-0436-095F82E79106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107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1 Char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DE2EE5-AA0D-AED2-0B81-0FEAF316FBF6}"/>
              </a:ext>
            </a:extLst>
          </p:cNvPr>
          <p:cNvSpPr/>
          <p:nvPr userDrawn="1"/>
        </p:nvSpPr>
        <p:spPr>
          <a:xfrm>
            <a:off x="6096001" y="0"/>
            <a:ext cx="6096000" cy="685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5375999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/>
            </a:lvl1pPr>
          </a:lstStyle>
          <a:p>
            <a:r>
              <a:rPr lang="en-GB"/>
              <a:t>SLIDE TITLE ANTON REGULAR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5375999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4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bg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bg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DD429390-DE24-759C-1D72-DEFF72A1C21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78636" y="2149799"/>
            <a:ext cx="5375999" cy="3709923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E206F26-F0C4-E60C-E192-2C78966ABE0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606076" y="2149801"/>
            <a:ext cx="5087161" cy="334113"/>
          </a:xfrm>
        </p:spPr>
        <p:txBody>
          <a:bodyPr lIns="0" tIns="576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67" b="1" i="0" cap="all" spc="-13" baseline="0">
                <a:solidFill>
                  <a:schemeClr val="accent2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Chart title</a:t>
            </a:r>
            <a:endParaRPr lang="en-US"/>
          </a:p>
        </p:txBody>
      </p:sp>
      <p:sp>
        <p:nvSpPr>
          <p:cNvPr id="13" name="Chart Placeholder 31">
            <a:extLst>
              <a:ext uri="{FF2B5EF4-FFF2-40B4-BE49-F238E27FC236}">
                <a16:creationId xmlns:a16="http://schemas.microsoft.com/office/drawing/2014/main" id="{8E379E4B-FBE8-D234-5303-8C5CF69A1918}"/>
              </a:ext>
            </a:extLst>
          </p:cNvPr>
          <p:cNvSpPr>
            <a:spLocks noGrp="1"/>
          </p:cNvSpPr>
          <p:nvPr>
            <p:ph type="chart" sz="quarter" idx="48" hasCustomPrompt="1"/>
          </p:nvPr>
        </p:nvSpPr>
        <p:spPr>
          <a:xfrm>
            <a:off x="6606076" y="2591456"/>
            <a:ext cx="5087161" cy="32023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r>
              <a:rPr lang="en-US" dirty="0"/>
              <a:t>CHART GOES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05E4BF-9394-D86D-FA55-8E9643089477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A8DEDA-AB6D-BC65-F148-57CBC193C91C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06D9D0-C325-2848-153E-8AEACC667BCB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E33D963-7721-8730-5292-CA5BCC218241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047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+ Smartar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DE2EE5-AA0D-AED2-0B81-0FEAF316FBF6}"/>
              </a:ext>
            </a:extLst>
          </p:cNvPr>
          <p:cNvSpPr/>
          <p:nvPr userDrawn="1"/>
        </p:nvSpPr>
        <p:spPr>
          <a:xfrm>
            <a:off x="6096001" y="0"/>
            <a:ext cx="6096000" cy="685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5375999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/>
            </a:lvl1pPr>
          </a:lstStyle>
          <a:p>
            <a:r>
              <a:rPr lang="en-GB"/>
              <a:t>SLIDE TITLE ANTON REGULAR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5375999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4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tx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tx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8E6AB3D-2A76-3B6E-2E1E-E0E5CB2CEF7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313867" y="2149800"/>
            <a:ext cx="4003200" cy="334113"/>
          </a:xfrm>
        </p:spPr>
        <p:txBody>
          <a:bodyPr lIns="0" tIns="576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67" b="1" i="0" cap="all" spc="-13" baseline="0">
                <a:solidFill>
                  <a:schemeClr val="tx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A199EFB8-D82C-28E4-CE73-2DFB640D2EA1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313400" y="2536781"/>
            <a:ext cx="4003667" cy="814511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49A7B846-D83D-8F86-CE1A-92E4359A070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313867" y="3595838"/>
            <a:ext cx="4003200" cy="334113"/>
          </a:xfrm>
        </p:spPr>
        <p:txBody>
          <a:bodyPr lIns="0" tIns="576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67" b="1" i="0" cap="all" spc="-13" baseline="0">
                <a:solidFill>
                  <a:schemeClr val="tx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CB73FD1-1E08-959D-2D5A-E8AC0B7BB7A8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313867" y="3986126"/>
            <a:ext cx="4003667" cy="814511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C5716C54-FB71-3496-71F2-9DA8D669C93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313867" y="5041878"/>
            <a:ext cx="4003200" cy="334113"/>
          </a:xfrm>
        </p:spPr>
        <p:txBody>
          <a:bodyPr lIns="0" tIns="576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67" b="1" i="0" cap="all" spc="-13" baseline="0">
                <a:solidFill>
                  <a:schemeClr val="tx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68D7A2C9-5B11-4A18-F6DC-3B329DD65EEF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313867" y="5432166"/>
            <a:ext cx="4003667" cy="814511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47BC14-C3FC-8462-F3AF-52CD1B2A295E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3D37CC-3FA5-B7CC-B3E1-B0BB2C88A18B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7777DA-3943-3F15-041E-BC730890055C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8CA8C02-10D7-E74C-8ED2-484F09D2D9D6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702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+ Image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5375999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/>
            </a:lvl1pPr>
          </a:lstStyle>
          <a:p>
            <a:r>
              <a:rPr lang="en-GB"/>
              <a:t>SLIDE TITLE ANTON REGULAR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5375999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4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tx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tx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8E6AB3D-2A76-3B6E-2E1E-E0E5CB2CEF7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313867" y="2149800"/>
            <a:ext cx="4003200" cy="334113"/>
          </a:xfrm>
        </p:spPr>
        <p:txBody>
          <a:bodyPr lIns="0" tIns="576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67" b="1" i="0" cap="all" spc="-13" baseline="0">
                <a:solidFill>
                  <a:schemeClr val="tx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A199EFB8-D82C-28E4-CE73-2DFB640D2EA1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313400" y="2536781"/>
            <a:ext cx="4003667" cy="814511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49A7B846-D83D-8F86-CE1A-92E4359A070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313867" y="3595838"/>
            <a:ext cx="4003200" cy="334113"/>
          </a:xfrm>
        </p:spPr>
        <p:txBody>
          <a:bodyPr lIns="0" tIns="576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67" b="1" i="0" cap="all" spc="-13" baseline="0">
                <a:solidFill>
                  <a:schemeClr val="tx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CB73FD1-1E08-959D-2D5A-E8AC0B7BB7A8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313867" y="3986126"/>
            <a:ext cx="4003667" cy="814511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C5716C54-FB71-3496-71F2-9DA8D669C93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313867" y="5041878"/>
            <a:ext cx="4003200" cy="334113"/>
          </a:xfrm>
        </p:spPr>
        <p:txBody>
          <a:bodyPr lIns="0" tIns="576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67" b="1" i="0" cap="all" spc="-13" baseline="0">
                <a:solidFill>
                  <a:schemeClr val="tx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68D7A2C9-5B11-4A18-F6DC-3B329DD65EEF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313867" y="5432166"/>
            <a:ext cx="4003667" cy="814511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424144-5C50-8111-3C4C-2CE1770FC09F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CF5880-6561-101D-BEF2-61168EDDBE5A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A62185-6F20-1F19-010C-B59DD7671728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51AD19C-7B5A-5505-EDBE-D67C3E2983AA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B0FF834-BE8F-FE1E-A607-681472014404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6096000" y="3"/>
            <a:ext cx="6096000" cy="6406797"/>
          </a:xfrm>
          <a:custGeom>
            <a:avLst/>
            <a:gdLst>
              <a:gd name="connsiteX0" fmla="*/ 3502012 w 4572000"/>
              <a:gd name="connsiteY0" fmla="*/ 4677717 h 4805098"/>
              <a:gd name="connsiteX1" fmla="*/ 3505444 w 4572000"/>
              <a:gd name="connsiteY1" fmla="*/ 4677717 h 4805098"/>
              <a:gd name="connsiteX2" fmla="*/ 3514411 w 4572000"/>
              <a:gd name="connsiteY2" fmla="*/ 4682460 h 4805098"/>
              <a:gd name="connsiteX3" fmla="*/ 3516330 w 4572000"/>
              <a:gd name="connsiteY3" fmla="*/ 4695960 h 4805098"/>
              <a:gd name="connsiteX4" fmla="*/ 3514374 w 4572000"/>
              <a:gd name="connsiteY4" fmla="*/ 4710116 h 4805098"/>
              <a:gd name="connsiteX5" fmla="*/ 3514411 w 4572000"/>
              <a:gd name="connsiteY5" fmla="*/ 4710153 h 4805098"/>
              <a:gd name="connsiteX6" fmla="*/ 3503783 w 4572000"/>
              <a:gd name="connsiteY6" fmla="*/ 4714969 h 4805098"/>
              <a:gd name="connsiteX7" fmla="*/ 3502012 w 4572000"/>
              <a:gd name="connsiteY7" fmla="*/ 4714969 h 4805098"/>
              <a:gd name="connsiteX8" fmla="*/ 3930764 w 4572000"/>
              <a:gd name="connsiteY8" fmla="*/ 4676549 h 4805098"/>
              <a:gd name="connsiteX9" fmla="*/ 3937664 w 4572000"/>
              <a:gd name="connsiteY9" fmla="*/ 4687933 h 4805098"/>
              <a:gd name="connsiteX10" fmla="*/ 3937664 w 4572000"/>
              <a:gd name="connsiteY10" fmla="*/ 4763022 h 4805098"/>
              <a:gd name="connsiteX11" fmla="*/ 3930579 w 4572000"/>
              <a:gd name="connsiteY11" fmla="*/ 4776559 h 4805098"/>
              <a:gd name="connsiteX12" fmla="*/ 3924749 w 4572000"/>
              <a:gd name="connsiteY12" fmla="*/ 4773457 h 4805098"/>
              <a:gd name="connsiteX13" fmla="*/ 3922978 w 4572000"/>
              <a:gd name="connsiteY13" fmla="*/ 4763205 h 4805098"/>
              <a:gd name="connsiteX14" fmla="*/ 3922978 w 4572000"/>
              <a:gd name="connsiteY14" fmla="*/ 4688189 h 4805098"/>
              <a:gd name="connsiteX15" fmla="*/ 3930764 w 4572000"/>
              <a:gd name="connsiteY15" fmla="*/ 4676549 h 4805098"/>
              <a:gd name="connsiteX16" fmla="*/ 3980322 w 4572000"/>
              <a:gd name="connsiteY16" fmla="*/ 4649658 h 4805098"/>
              <a:gd name="connsiteX17" fmla="*/ 3980322 w 4572000"/>
              <a:gd name="connsiteY17" fmla="*/ 4803521 h 4805098"/>
              <a:gd name="connsiteX18" fmla="*/ 4010728 w 4572000"/>
              <a:gd name="connsiteY18" fmla="*/ 4803521 h 4805098"/>
              <a:gd name="connsiteX19" fmla="*/ 4010728 w 4572000"/>
              <a:gd name="connsiteY19" fmla="*/ 4726571 h 4805098"/>
              <a:gd name="connsiteX20" fmla="*/ 4026301 w 4572000"/>
              <a:gd name="connsiteY20" fmla="*/ 4803521 h 4805098"/>
              <a:gd name="connsiteX21" fmla="*/ 4056707 w 4572000"/>
              <a:gd name="connsiteY21" fmla="*/ 4803521 h 4805098"/>
              <a:gd name="connsiteX22" fmla="*/ 4056707 w 4572000"/>
              <a:gd name="connsiteY22" fmla="*/ 4649658 h 4805098"/>
              <a:gd name="connsiteX23" fmla="*/ 4026670 w 4572000"/>
              <a:gd name="connsiteY23" fmla="*/ 4649658 h 4805098"/>
              <a:gd name="connsiteX24" fmla="*/ 4026670 w 4572000"/>
              <a:gd name="connsiteY24" fmla="*/ 4723361 h 4805098"/>
              <a:gd name="connsiteX25" fmla="*/ 4012315 w 4572000"/>
              <a:gd name="connsiteY25" fmla="*/ 4649658 h 4805098"/>
              <a:gd name="connsiteX26" fmla="*/ 3719395 w 4572000"/>
              <a:gd name="connsiteY26" fmla="*/ 4649658 h 4805098"/>
              <a:gd name="connsiteX27" fmla="*/ 3719395 w 4572000"/>
              <a:gd name="connsiteY27" fmla="*/ 4803521 h 4805098"/>
              <a:gd name="connsiteX28" fmla="*/ 3749838 w 4572000"/>
              <a:gd name="connsiteY28" fmla="*/ 4803521 h 4805098"/>
              <a:gd name="connsiteX29" fmla="*/ 3749838 w 4572000"/>
              <a:gd name="connsiteY29" fmla="*/ 4726571 h 4805098"/>
              <a:gd name="connsiteX30" fmla="*/ 3765374 w 4572000"/>
              <a:gd name="connsiteY30" fmla="*/ 4803521 h 4805098"/>
              <a:gd name="connsiteX31" fmla="*/ 3795817 w 4572000"/>
              <a:gd name="connsiteY31" fmla="*/ 4803521 h 4805098"/>
              <a:gd name="connsiteX32" fmla="*/ 3795817 w 4572000"/>
              <a:gd name="connsiteY32" fmla="*/ 4649658 h 4805098"/>
              <a:gd name="connsiteX33" fmla="*/ 3765743 w 4572000"/>
              <a:gd name="connsiteY33" fmla="*/ 4649658 h 4805098"/>
              <a:gd name="connsiteX34" fmla="*/ 3765743 w 4572000"/>
              <a:gd name="connsiteY34" fmla="*/ 4723361 h 4805098"/>
              <a:gd name="connsiteX35" fmla="*/ 3751425 w 4572000"/>
              <a:gd name="connsiteY35" fmla="*/ 4649658 h 4805098"/>
              <a:gd name="connsiteX36" fmla="*/ 3644855 w 4572000"/>
              <a:gd name="connsiteY36" fmla="*/ 4649658 h 4805098"/>
              <a:gd name="connsiteX37" fmla="*/ 3644855 w 4572000"/>
              <a:gd name="connsiteY37" fmla="*/ 4803521 h 4805098"/>
              <a:gd name="connsiteX38" fmla="*/ 3709137 w 4572000"/>
              <a:gd name="connsiteY38" fmla="*/ 4803521 h 4805098"/>
              <a:gd name="connsiteX39" fmla="*/ 3709137 w 4572000"/>
              <a:gd name="connsiteY39" fmla="*/ 4773529 h 4805098"/>
              <a:gd name="connsiteX40" fmla="*/ 3676516 w 4572000"/>
              <a:gd name="connsiteY40" fmla="*/ 4773529 h 4805098"/>
              <a:gd name="connsiteX41" fmla="*/ 3676516 w 4572000"/>
              <a:gd name="connsiteY41" fmla="*/ 4738283 h 4805098"/>
              <a:gd name="connsiteX42" fmla="*/ 3705889 w 4572000"/>
              <a:gd name="connsiteY42" fmla="*/ 4738283 h 4805098"/>
              <a:gd name="connsiteX43" fmla="*/ 3705889 w 4572000"/>
              <a:gd name="connsiteY43" fmla="*/ 4709350 h 4805098"/>
              <a:gd name="connsiteX44" fmla="*/ 3676516 w 4572000"/>
              <a:gd name="connsiteY44" fmla="*/ 4709350 h 4805098"/>
              <a:gd name="connsiteX45" fmla="*/ 3676516 w 4572000"/>
              <a:gd name="connsiteY45" fmla="*/ 4679358 h 4805098"/>
              <a:gd name="connsiteX46" fmla="*/ 3707107 w 4572000"/>
              <a:gd name="connsiteY46" fmla="*/ 4679358 h 4805098"/>
              <a:gd name="connsiteX47" fmla="*/ 3707107 w 4572000"/>
              <a:gd name="connsiteY47" fmla="*/ 4649658 h 4805098"/>
              <a:gd name="connsiteX48" fmla="*/ 3320127 w 4572000"/>
              <a:gd name="connsiteY48" fmla="*/ 4649658 h 4805098"/>
              <a:gd name="connsiteX49" fmla="*/ 3320127 w 4572000"/>
              <a:gd name="connsiteY49" fmla="*/ 4679176 h 4805098"/>
              <a:gd name="connsiteX50" fmla="*/ 3338614 w 4572000"/>
              <a:gd name="connsiteY50" fmla="*/ 4679176 h 4805098"/>
              <a:gd name="connsiteX51" fmla="*/ 3338614 w 4572000"/>
              <a:gd name="connsiteY51" fmla="*/ 4803521 h 4805098"/>
              <a:gd name="connsiteX52" fmla="*/ 3369722 w 4572000"/>
              <a:gd name="connsiteY52" fmla="*/ 4803521 h 4805098"/>
              <a:gd name="connsiteX53" fmla="*/ 3369722 w 4572000"/>
              <a:gd name="connsiteY53" fmla="*/ 4679176 h 4805098"/>
              <a:gd name="connsiteX54" fmla="*/ 3388209 w 4572000"/>
              <a:gd name="connsiteY54" fmla="*/ 4679176 h 4805098"/>
              <a:gd name="connsiteX55" fmla="*/ 3388209 w 4572000"/>
              <a:gd name="connsiteY55" fmla="*/ 4649658 h 4805098"/>
              <a:gd name="connsiteX56" fmla="*/ 3471421 w 4572000"/>
              <a:gd name="connsiteY56" fmla="*/ 4649622 h 4805098"/>
              <a:gd name="connsiteX57" fmla="*/ 3471421 w 4572000"/>
              <a:gd name="connsiteY57" fmla="*/ 4803522 h 4805098"/>
              <a:gd name="connsiteX58" fmla="*/ 3502012 w 4572000"/>
              <a:gd name="connsiteY58" fmla="*/ 4803522 h 4805098"/>
              <a:gd name="connsiteX59" fmla="*/ 3502012 w 4572000"/>
              <a:gd name="connsiteY59" fmla="*/ 4742589 h 4805098"/>
              <a:gd name="connsiteX60" fmla="*/ 3514669 w 4572000"/>
              <a:gd name="connsiteY60" fmla="*/ 4742589 h 4805098"/>
              <a:gd name="connsiteX61" fmla="*/ 3534596 w 4572000"/>
              <a:gd name="connsiteY61" fmla="*/ 4736897 h 4805098"/>
              <a:gd name="connsiteX62" fmla="*/ 3544374 w 4572000"/>
              <a:gd name="connsiteY62" fmla="*/ 4720843 h 4805098"/>
              <a:gd name="connsiteX63" fmla="*/ 3547105 w 4572000"/>
              <a:gd name="connsiteY63" fmla="*/ 4696507 h 4805098"/>
              <a:gd name="connsiteX64" fmla="*/ 3543821 w 4572000"/>
              <a:gd name="connsiteY64" fmla="*/ 4671514 h 4805098"/>
              <a:gd name="connsiteX65" fmla="*/ 3533009 w 4572000"/>
              <a:gd name="connsiteY65" fmla="*/ 4655350 h 4805098"/>
              <a:gd name="connsiteX66" fmla="*/ 3533009 w 4572000"/>
              <a:gd name="connsiteY66" fmla="*/ 4655314 h 4805098"/>
              <a:gd name="connsiteX67" fmla="*/ 3512529 w 4572000"/>
              <a:gd name="connsiteY67" fmla="*/ 4649622 h 4805098"/>
              <a:gd name="connsiteX68" fmla="*/ 3396881 w 4572000"/>
              <a:gd name="connsiteY68" fmla="*/ 4649622 h 4805098"/>
              <a:gd name="connsiteX69" fmla="*/ 3396881 w 4572000"/>
              <a:gd name="connsiteY69" fmla="*/ 4803522 h 4805098"/>
              <a:gd name="connsiteX70" fmla="*/ 3461163 w 4572000"/>
              <a:gd name="connsiteY70" fmla="*/ 4803522 h 4805098"/>
              <a:gd name="connsiteX71" fmla="*/ 3461163 w 4572000"/>
              <a:gd name="connsiteY71" fmla="*/ 4773530 h 4805098"/>
              <a:gd name="connsiteX72" fmla="*/ 3428542 w 4572000"/>
              <a:gd name="connsiteY72" fmla="*/ 4773530 h 4805098"/>
              <a:gd name="connsiteX73" fmla="*/ 3428542 w 4572000"/>
              <a:gd name="connsiteY73" fmla="*/ 4738284 h 4805098"/>
              <a:gd name="connsiteX74" fmla="*/ 3457878 w 4572000"/>
              <a:gd name="connsiteY74" fmla="*/ 4738284 h 4805098"/>
              <a:gd name="connsiteX75" fmla="*/ 3457878 w 4572000"/>
              <a:gd name="connsiteY75" fmla="*/ 4709350 h 4805098"/>
              <a:gd name="connsiteX76" fmla="*/ 3428542 w 4572000"/>
              <a:gd name="connsiteY76" fmla="*/ 4709350 h 4805098"/>
              <a:gd name="connsiteX77" fmla="*/ 3428542 w 4572000"/>
              <a:gd name="connsiteY77" fmla="*/ 4679358 h 4805098"/>
              <a:gd name="connsiteX78" fmla="*/ 3459133 w 4572000"/>
              <a:gd name="connsiteY78" fmla="*/ 4679358 h 4805098"/>
              <a:gd name="connsiteX79" fmla="*/ 3459133 w 4572000"/>
              <a:gd name="connsiteY79" fmla="*/ 4649622 h 4805098"/>
              <a:gd name="connsiteX80" fmla="*/ 3930321 w 4572000"/>
              <a:gd name="connsiteY80" fmla="*/ 4648236 h 4805098"/>
              <a:gd name="connsiteX81" fmla="*/ 3901723 w 4572000"/>
              <a:gd name="connsiteY81" fmla="*/ 4658452 h 4805098"/>
              <a:gd name="connsiteX82" fmla="*/ 3891944 w 4572000"/>
              <a:gd name="connsiteY82" fmla="*/ 4688444 h 4805098"/>
              <a:gd name="connsiteX83" fmla="*/ 3891944 w 4572000"/>
              <a:gd name="connsiteY83" fmla="*/ 4761526 h 4805098"/>
              <a:gd name="connsiteX84" fmla="*/ 3901797 w 4572000"/>
              <a:gd name="connsiteY84" fmla="*/ 4793744 h 4805098"/>
              <a:gd name="connsiteX85" fmla="*/ 3930321 w 4572000"/>
              <a:gd name="connsiteY85" fmla="*/ 4804909 h 4805098"/>
              <a:gd name="connsiteX86" fmla="*/ 3958846 w 4572000"/>
              <a:gd name="connsiteY86" fmla="*/ 4793744 h 4805098"/>
              <a:gd name="connsiteX87" fmla="*/ 3968698 w 4572000"/>
              <a:gd name="connsiteY87" fmla="*/ 4761526 h 4805098"/>
              <a:gd name="connsiteX88" fmla="*/ 3968698 w 4572000"/>
              <a:gd name="connsiteY88" fmla="*/ 4688444 h 4805098"/>
              <a:gd name="connsiteX89" fmla="*/ 3958919 w 4572000"/>
              <a:gd name="connsiteY89" fmla="*/ 4658452 h 4805098"/>
              <a:gd name="connsiteX90" fmla="*/ 3930321 w 4572000"/>
              <a:gd name="connsiteY90" fmla="*/ 4648236 h 4805098"/>
              <a:gd name="connsiteX91" fmla="*/ 3274480 w 4572000"/>
              <a:gd name="connsiteY91" fmla="*/ 4648236 h 4805098"/>
              <a:gd name="connsiteX92" fmla="*/ 3247764 w 4572000"/>
              <a:gd name="connsiteY92" fmla="*/ 4658562 h 4805098"/>
              <a:gd name="connsiteX93" fmla="*/ 3238502 w 4572000"/>
              <a:gd name="connsiteY93" fmla="*/ 4688553 h 4805098"/>
              <a:gd name="connsiteX94" fmla="*/ 3254148 w 4572000"/>
              <a:gd name="connsiteY94" fmla="*/ 4721939 h 4805098"/>
              <a:gd name="connsiteX95" fmla="*/ 3268097 w 4572000"/>
              <a:gd name="connsiteY95" fmla="*/ 4735074 h 4805098"/>
              <a:gd name="connsiteX96" fmla="*/ 3277802 w 4572000"/>
              <a:gd name="connsiteY96" fmla="*/ 4745180 h 4805098"/>
              <a:gd name="connsiteX97" fmla="*/ 3282709 w 4572000"/>
              <a:gd name="connsiteY97" fmla="*/ 4754265 h 4805098"/>
              <a:gd name="connsiteX98" fmla="*/ 3284112 w 4572000"/>
              <a:gd name="connsiteY98" fmla="*/ 4766124 h 4805098"/>
              <a:gd name="connsiteX99" fmla="*/ 3282488 w 4572000"/>
              <a:gd name="connsiteY99" fmla="*/ 4774187 h 4805098"/>
              <a:gd name="connsiteX100" fmla="*/ 3276621 w 4572000"/>
              <a:gd name="connsiteY100" fmla="*/ 4776632 h 4805098"/>
              <a:gd name="connsiteX101" fmla="*/ 3270901 w 4572000"/>
              <a:gd name="connsiteY101" fmla="*/ 4773603 h 4805098"/>
              <a:gd name="connsiteX102" fmla="*/ 3269277 w 4572000"/>
              <a:gd name="connsiteY102" fmla="*/ 4765248 h 4805098"/>
              <a:gd name="connsiteX103" fmla="*/ 3269277 w 4572000"/>
              <a:gd name="connsiteY103" fmla="*/ 4746020 h 4805098"/>
              <a:gd name="connsiteX104" fmla="*/ 3238502 w 4572000"/>
              <a:gd name="connsiteY104" fmla="*/ 4746020 h 4805098"/>
              <a:gd name="connsiteX105" fmla="*/ 3238502 w 4572000"/>
              <a:gd name="connsiteY105" fmla="*/ 4761052 h 4805098"/>
              <a:gd name="connsiteX106" fmla="*/ 3247912 w 4572000"/>
              <a:gd name="connsiteY106" fmla="*/ 4794437 h 4805098"/>
              <a:gd name="connsiteX107" fmla="*/ 3278650 w 4572000"/>
              <a:gd name="connsiteY107" fmla="*/ 4804945 h 4805098"/>
              <a:gd name="connsiteX108" fmla="*/ 3306806 w 4572000"/>
              <a:gd name="connsiteY108" fmla="*/ 4792649 h 4805098"/>
              <a:gd name="connsiteX109" fmla="*/ 3314887 w 4572000"/>
              <a:gd name="connsiteY109" fmla="*/ 4758680 h 4805098"/>
              <a:gd name="connsiteX110" fmla="*/ 3312156 w 4572000"/>
              <a:gd name="connsiteY110" fmla="*/ 4740437 h 4805098"/>
              <a:gd name="connsiteX111" fmla="*/ 3304924 w 4572000"/>
              <a:gd name="connsiteY111" fmla="*/ 4727339 h 4805098"/>
              <a:gd name="connsiteX112" fmla="*/ 3295034 w 4572000"/>
              <a:gd name="connsiteY112" fmla="*/ 4716612 h 4805098"/>
              <a:gd name="connsiteX113" fmla="*/ 3277064 w 4572000"/>
              <a:gd name="connsiteY113" fmla="*/ 4699572 h 4805098"/>
              <a:gd name="connsiteX114" fmla="*/ 3270089 w 4572000"/>
              <a:gd name="connsiteY114" fmla="*/ 4690925 h 4805098"/>
              <a:gd name="connsiteX115" fmla="*/ 3268318 w 4572000"/>
              <a:gd name="connsiteY115" fmla="*/ 4683920 h 4805098"/>
              <a:gd name="connsiteX116" fmla="*/ 3270052 w 4572000"/>
              <a:gd name="connsiteY116" fmla="*/ 4678629 h 4805098"/>
              <a:gd name="connsiteX117" fmla="*/ 3275477 w 4572000"/>
              <a:gd name="connsiteY117" fmla="*/ 4676586 h 4805098"/>
              <a:gd name="connsiteX118" fmla="*/ 3280385 w 4572000"/>
              <a:gd name="connsiteY118" fmla="*/ 4678337 h 4805098"/>
              <a:gd name="connsiteX119" fmla="*/ 3282193 w 4572000"/>
              <a:gd name="connsiteY119" fmla="*/ 4683226 h 4805098"/>
              <a:gd name="connsiteX120" fmla="*/ 3282193 w 4572000"/>
              <a:gd name="connsiteY120" fmla="*/ 4693808 h 4805098"/>
              <a:gd name="connsiteX121" fmla="*/ 3313854 w 4572000"/>
              <a:gd name="connsiteY121" fmla="*/ 4693808 h 4805098"/>
              <a:gd name="connsiteX122" fmla="*/ 3304887 w 4572000"/>
              <a:gd name="connsiteY122" fmla="*/ 4659547 h 4805098"/>
              <a:gd name="connsiteX123" fmla="*/ 3274480 w 4572000"/>
              <a:gd name="connsiteY123" fmla="*/ 4648236 h 4805098"/>
              <a:gd name="connsiteX124" fmla="*/ 3842423 w 4572000"/>
              <a:gd name="connsiteY124" fmla="*/ 4648199 h 4805098"/>
              <a:gd name="connsiteX125" fmla="*/ 3815670 w 4572000"/>
              <a:gd name="connsiteY125" fmla="*/ 4658525 h 4805098"/>
              <a:gd name="connsiteX126" fmla="*/ 3806445 w 4572000"/>
              <a:gd name="connsiteY126" fmla="*/ 4688516 h 4805098"/>
              <a:gd name="connsiteX127" fmla="*/ 3822091 w 4572000"/>
              <a:gd name="connsiteY127" fmla="*/ 4721902 h 4805098"/>
              <a:gd name="connsiteX128" fmla="*/ 3836076 w 4572000"/>
              <a:gd name="connsiteY128" fmla="*/ 4735037 h 4805098"/>
              <a:gd name="connsiteX129" fmla="*/ 3845781 w 4572000"/>
              <a:gd name="connsiteY129" fmla="*/ 4745143 h 4805098"/>
              <a:gd name="connsiteX130" fmla="*/ 3850689 w 4572000"/>
              <a:gd name="connsiteY130" fmla="*/ 4754228 h 4805098"/>
              <a:gd name="connsiteX131" fmla="*/ 3852092 w 4572000"/>
              <a:gd name="connsiteY131" fmla="*/ 4766087 h 4805098"/>
              <a:gd name="connsiteX132" fmla="*/ 3850468 w 4572000"/>
              <a:gd name="connsiteY132" fmla="*/ 4774114 h 4805098"/>
              <a:gd name="connsiteX133" fmla="*/ 3844601 w 4572000"/>
              <a:gd name="connsiteY133" fmla="*/ 4776558 h 4805098"/>
              <a:gd name="connsiteX134" fmla="*/ 3838881 w 4572000"/>
              <a:gd name="connsiteY134" fmla="*/ 4773530 h 4805098"/>
              <a:gd name="connsiteX135" fmla="*/ 3837257 w 4572000"/>
              <a:gd name="connsiteY135" fmla="*/ 4765174 h 4805098"/>
              <a:gd name="connsiteX136" fmla="*/ 3837257 w 4572000"/>
              <a:gd name="connsiteY136" fmla="*/ 4745946 h 4805098"/>
              <a:gd name="connsiteX137" fmla="*/ 3806482 w 4572000"/>
              <a:gd name="connsiteY137" fmla="*/ 4745946 h 4805098"/>
              <a:gd name="connsiteX138" fmla="*/ 3806482 w 4572000"/>
              <a:gd name="connsiteY138" fmla="*/ 4760978 h 4805098"/>
              <a:gd name="connsiteX139" fmla="*/ 3815892 w 4572000"/>
              <a:gd name="connsiteY139" fmla="*/ 4794364 h 4805098"/>
              <a:gd name="connsiteX140" fmla="*/ 3846630 w 4572000"/>
              <a:gd name="connsiteY140" fmla="*/ 4804872 h 4805098"/>
              <a:gd name="connsiteX141" fmla="*/ 3846556 w 4572000"/>
              <a:gd name="connsiteY141" fmla="*/ 4804908 h 4805098"/>
              <a:gd name="connsiteX142" fmla="*/ 3874712 w 4572000"/>
              <a:gd name="connsiteY142" fmla="*/ 4792612 h 4805098"/>
              <a:gd name="connsiteX143" fmla="*/ 3882793 w 4572000"/>
              <a:gd name="connsiteY143" fmla="*/ 4758643 h 4805098"/>
              <a:gd name="connsiteX144" fmla="*/ 3880062 w 4572000"/>
              <a:gd name="connsiteY144" fmla="*/ 4740400 h 4805098"/>
              <a:gd name="connsiteX145" fmla="*/ 3872830 w 4572000"/>
              <a:gd name="connsiteY145" fmla="*/ 4727302 h 4805098"/>
              <a:gd name="connsiteX146" fmla="*/ 3862904 w 4572000"/>
              <a:gd name="connsiteY146" fmla="*/ 4716575 h 4805098"/>
              <a:gd name="connsiteX147" fmla="*/ 3844970 w 4572000"/>
              <a:gd name="connsiteY147" fmla="*/ 4699535 h 4805098"/>
              <a:gd name="connsiteX148" fmla="*/ 3837995 w 4572000"/>
              <a:gd name="connsiteY148" fmla="*/ 4690888 h 4805098"/>
              <a:gd name="connsiteX149" fmla="*/ 3836224 w 4572000"/>
              <a:gd name="connsiteY149" fmla="*/ 4683883 h 4805098"/>
              <a:gd name="connsiteX150" fmla="*/ 3837958 w 4572000"/>
              <a:gd name="connsiteY150" fmla="*/ 4678592 h 4805098"/>
              <a:gd name="connsiteX151" fmla="*/ 3843383 w 4572000"/>
              <a:gd name="connsiteY151" fmla="*/ 4676549 h 4805098"/>
              <a:gd name="connsiteX152" fmla="*/ 3848291 w 4572000"/>
              <a:gd name="connsiteY152" fmla="*/ 4678300 h 4805098"/>
              <a:gd name="connsiteX153" fmla="*/ 3850099 w 4572000"/>
              <a:gd name="connsiteY153" fmla="*/ 4683189 h 4805098"/>
              <a:gd name="connsiteX154" fmla="*/ 3850099 w 4572000"/>
              <a:gd name="connsiteY154" fmla="*/ 4693771 h 4805098"/>
              <a:gd name="connsiteX155" fmla="*/ 3881760 w 4572000"/>
              <a:gd name="connsiteY155" fmla="*/ 4693771 h 4805098"/>
              <a:gd name="connsiteX156" fmla="*/ 3872793 w 4572000"/>
              <a:gd name="connsiteY156" fmla="*/ 4659473 h 4805098"/>
              <a:gd name="connsiteX157" fmla="*/ 3842423 w 4572000"/>
              <a:gd name="connsiteY157" fmla="*/ 4648199 h 4805098"/>
              <a:gd name="connsiteX158" fmla="*/ 0 w 4572000"/>
              <a:gd name="connsiteY158" fmla="*/ 0 h 4805098"/>
              <a:gd name="connsiteX159" fmla="*/ 4572000 w 4572000"/>
              <a:gd name="connsiteY159" fmla="*/ 0 h 4805098"/>
              <a:gd name="connsiteX160" fmla="*/ 4572000 w 4572000"/>
              <a:gd name="connsiteY160" fmla="*/ 4805098 h 4805098"/>
              <a:gd name="connsiteX161" fmla="*/ 3614419 w 4572000"/>
              <a:gd name="connsiteY161" fmla="*/ 4805098 h 4805098"/>
              <a:gd name="connsiteX162" fmla="*/ 3614419 w 4572000"/>
              <a:gd name="connsiteY162" fmla="*/ 4803521 h 4805098"/>
              <a:gd name="connsiteX163" fmla="*/ 3631055 w 4572000"/>
              <a:gd name="connsiteY163" fmla="*/ 4803521 h 4805098"/>
              <a:gd name="connsiteX164" fmla="*/ 3631055 w 4572000"/>
              <a:gd name="connsiteY164" fmla="*/ 4649658 h 4805098"/>
              <a:gd name="connsiteX165" fmla="*/ 3600132 w 4572000"/>
              <a:gd name="connsiteY165" fmla="*/ 4649658 h 4805098"/>
              <a:gd name="connsiteX166" fmla="*/ 3600132 w 4572000"/>
              <a:gd name="connsiteY166" fmla="*/ 4742224 h 4805098"/>
              <a:gd name="connsiteX167" fmla="*/ 3585445 w 4572000"/>
              <a:gd name="connsiteY167" fmla="*/ 4742224 h 4805098"/>
              <a:gd name="connsiteX168" fmla="*/ 3585445 w 4572000"/>
              <a:gd name="connsiteY168" fmla="*/ 4649658 h 4805098"/>
              <a:gd name="connsiteX169" fmla="*/ 3554485 w 4572000"/>
              <a:gd name="connsiteY169" fmla="*/ 4649658 h 4805098"/>
              <a:gd name="connsiteX170" fmla="*/ 3554485 w 4572000"/>
              <a:gd name="connsiteY170" fmla="*/ 4803521 h 4805098"/>
              <a:gd name="connsiteX171" fmla="*/ 3568700 w 4572000"/>
              <a:gd name="connsiteY171" fmla="*/ 4803521 h 4805098"/>
              <a:gd name="connsiteX172" fmla="*/ 3568700 w 4572000"/>
              <a:gd name="connsiteY172" fmla="*/ 4805098 h 4805098"/>
              <a:gd name="connsiteX173" fmla="*/ 0 w 4572000"/>
              <a:gd name="connsiteY173" fmla="*/ 4805098 h 4805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4572000" h="4805098">
                <a:moveTo>
                  <a:pt x="3502012" y="4677717"/>
                </a:moveTo>
                <a:lnTo>
                  <a:pt x="3505444" y="4677717"/>
                </a:lnTo>
                <a:cubicBezTo>
                  <a:pt x="3510167" y="4677717"/>
                  <a:pt x="3513156" y="4679285"/>
                  <a:pt x="3514411" y="4682460"/>
                </a:cubicBezTo>
                <a:cubicBezTo>
                  <a:pt x="3515665" y="4685634"/>
                  <a:pt x="3516330" y="4690158"/>
                  <a:pt x="3516330" y="4695960"/>
                </a:cubicBezTo>
                <a:cubicBezTo>
                  <a:pt x="3516330" y="4702199"/>
                  <a:pt x="3515665" y="4706906"/>
                  <a:pt x="3514374" y="4710116"/>
                </a:cubicBezTo>
                <a:lnTo>
                  <a:pt x="3514411" y="4710153"/>
                </a:lnTo>
                <a:cubicBezTo>
                  <a:pt x="3513119" y="4713364"/>
                  <a:pt x="3509577" y="4714969"/>
                  <a:pt x="3503783" y="4714969"/>
                </a:cubicBezTo>
                <a:lnTo>
                  <a:pt x="3502012" y="4714969"/>
                </a:lnTo>
                <a:close/>
                <a:moveTo>
                  <a:pt x="3930764" y="4676549"/>
                </a:moveTo>
                <a:cubicBezTo>
                  <a:pt x="3935376" y="4676549"/>
                  <a:pt x="3937664" y="4680344"/>
                  <a:pt x="3937664" y="4687933"/>
                </a:cubicBezTo>
                <a:lnTo>
                  <a:pt x="3937664" y="4763022"/>
                </a:lnTo>
                <a:cubicBezTo>
                  <a:pt x="3937664" y="4772071"/>
                  <a:pt x="3935303" y="4776559"/>
                  <a:pt x="3930579" y="4776559"/>
                </a:cubicBezTo>
                <a:cubicBezTo>
                  <a:pt x="3927849" y="4776559"/>
                  <a:pt x="3925930" y="4775537"/>
                  <a:pt x="3924749" y="4773457"/>
                </a:cubicBezTo>
                <a:cubicBezTo>
                  <a:pt x="3923568" y="4771378"/>
                  <a:pt x="3922978" y="4767984"/>
                  <a:pt x="3922978" y="4763205"/>
                </a:cubicBezTo>
                <a:lnTo>
                  <a:pt x="3922978" y="4688189"/>
                </a:lnTo>
                <a:cubicBezTo>
                  <a:pt x="3922978" y="4680417"/>
                  <a:pt x="3925561" y="4676549"/>
                  <a:pt x="3930764" y="4676549"/>
                </a:cubicBezTo>
                <a:close/>
                <a:moveTo>
                  <a:pt x="3980322" y="4649658"/>
                </a:moveTo>
                <a:lnTo>
                  <a:pt x="3980322" y="4803521"/>
                </a:lnTo>
                <a:lnTo>
                  <a:pt x="4010728" y="4803521"/>
                </a:lnTo>
                <a:lnTo>
                  <a:pt x="4010728" y="4726571"/>
                </a:lnTo>
                <a:lnTo>
                  <a:pt x="4026301" y="4803521"/>
                </a:lnTo>
                <a:lnTo>
                  <a:pt x="4056707" y="4803521"/>
                </a:lnTo>
                <a:lnTo>
                  <a:pt x="4056707" y="4649658"/>
                </a:lnTo>
                <a:lnTo>
                  <a:pt x="4026670" y="4649658"/>
                </a:lnTo>
                <a:lnTo>
                  <a:pt x="4026670" y="4723361"/>
                </a:lnTo>
                <a:lnTo>
                  <a:pt x="4012315" y="4649658"/>
                </a:lnTo>
                <a:close/>
                <a:moveTo>
                  <a:pt x="3719395" y="4649658"/>
                </a:moveTo>
                <a:lnTo>
                  <a:pt x="3719395" y="4803521"/>
                </a:lnTo>
                <a:lnTo>
                  <a:pt x="3749838" y="4803521"/>
                </a:lnTo>
                <a:lnTo>
                  <a:pt x="3749838" y="4726571"/>
                </a:lnTo>
                <a:lnTo>
                  <a:pt x="3765374" y="4803521"/>
                </a:lnTo>
                <a:lnTo>
                  <a:pt x="3795817" y="4803521"/>
                </a:lnTo>
                <a:lnTo>
                  <a:pt x="3795817" y="4649658"/>
                </a:lnTo>
                <a:lnTo>
                  <a:pt x="3765743" y="4649658"/>
                </a:lnTo>
                <a:lnTo>
                  <a:pt x="3765743" y="4723361"/>
                </a:lnTo>
                <a:lnTo>
                  <a:pt x="3751425" y="4649658"/>
                </a:lnTo>
                <a:close/>
                <a:moveTo>
                  <a:pt x="3644855" y="4649658"/>
                </a:moveTo>
                <a:lnTo>
                  <a:pt x="3644855" y="4803521"/>
                </a:lnTo>
                <a:lnTo>
                  <a:pt x="3709137" y="4803521"/>
                </a:lnTo>
                <a:lnTo>
                  <a:pt x="3709137" y="4773529"/>
                </a:lnTo>
                <a:lnTo>
                  <a:pt x="3676516" y="4773529"/>
                </a:lnTo>
                <a:lnTo>
                  <a:pt x="3676516" y="4738283"/>
                </a:lnTo>
                <a:lnTo>
                  <a:pt x="3705889" y="4738283"/>
                </a:lnTo>
                <a:lnTo>
                  <a:pt x="3705889" y="4709350"/>
                </a:lnTo>
                <a:lnTo>
                  <a:pt x="3676516" y="4709350"/>
                </a:lnTo>
                <a:lnTo>
                  <a:pt x="3676516" y="4679358"/>
                </a:lnTo>
                <a:lnTo>
                  <a:pt x="3707107" y="4679358"/>
                </a:lnTo>
                <a:lnTo>
                  <a:pt x="3707107" y="4649658"/>
                </a:lnTo>
                <a:close/>
                <a:moveTo>
                  <a:pt x="3320127" y="4649658"/>
                </a:moveTo>
                <a:lnTo>
                  <a:pt x="3320127" y="4679176"/>
                </a:lnTo>
                <a:lnTo>
                  <a:pt x="3338614" y="4679176"/>
                </a:lnTo>
                <a:lnTo>
                  <a:pt x="3338614" y="4803521"/>
                </a:lnTo>
                <a:lnTo>
                  <a:pt x="3369722" y="4803521"/>
                </a:lnTo>
                <a:lnTo>
                  <a:pt x="3369722" y="4679176"/>
                </a:lnTo>
                <a:lnTo>
                  <a:pt x="3388209" y="4679176"/>
                </a:lnTo>
                <a:lnTo>
                  <a:pt x="3388209" y="4649658"/>
                </a:lnTo>
                <a:close/>
                <a:moveTo>
                  <a:pt x="3471421" y="4649622"/>
                </a:moveTo>
                <a:lnTo>
                  <a:pt x="3471421" y="4803522"/>
                </a:lnTo>
                <a:lnTo>
                  <a:pt x="3502012" y="4803522"/>
                </a:lnTo>
                <a:lnTo>
                  <a:pt x="3502012" y="4742589"/>
                </a:lnTo>
                <a:lnTo>
                  <a:pt x="3514669" y="4742589"/>
                </a:lnTo>
                <a:cubicBezTo>
                  <a:pt x="3523267" y="4742589"/>
                  <a:pt x="3529946" y="4740692"/>
                  <a:pt x="3534596" y="4736897"/>
                </a:cubicBezTo>
                <a:cubicBezTo>
                  <a:pt x="3539282" y="4733103"/>
                  <a:pt x="3542529" y="4727776"/>
                  <a:pt x="3544374" y="4720843"/>
                </a:cubicBezTo>
                <a:cubicBezTo>
                  <a:pt x="3546219" y="4713948"/>
                  <a:pt x="3547105" y="4705811"/>
                  <a:pt x="3547105" y="4696507"/>
                </a:cubicBezTo>
                <a:cubicBezTo>
                  <a:pt x="3547105" y="4687203"/>
                  <a:pt x="3545998" y="4678483"/>
                  <a:pt x="3543821" y="4671514"/>
                </a:cubicBezTo>
                <a:cubicBezTo>
                  <a:pt x="3541644" y="4664508"/>
                  <a:pt x="3538027" y="4659145"/>
                  <a:pt x="3533009" y="4655350"/>
                </a:cubicBezTo>
                <a:lnTo>
                  <a:pt x="3533009" y="4655314"/>
                </a:lnTo>
                <a:cubicBezTo>
                  <a:pt x="3527953" y="4651519"/>
                  <a:pt x="3521127" y="4649622"/>
                  <a:pt x="3512529" y="4649622"/>
                </a:cubicBezTo>
                <a:close/>
                <a:moveTo>
                  <a:pt x="3396881" y="4649622"/>
                </a:moveTo>
                <a:lnTo>
                  <a:pt x="3396881" y="4803522"/>
                </a:lnTo>
                <a:lnTo>
                  <a:pt x="3461163" y="4803522"/>
                </a:lnTo>
                <a:lnTo>
                  <a:pt x="3461163" y="4773530"/>
                </a:lnTo>
                <a:lnTo>
                  <a:pt x="3428542" y="4773530"/>
                </a:lnTo>
                <a:lnTo>
                  <a:pt x="3428542" y="4738284"/>
                </a:lnTo>
                <a:lnTo>
                  <a:pt x="3457878" y="4738284"/>
                </a:lnTo>
                <a:lnTo>
                  <a:pt x="3457878" y="4709350"/>
                </a:lnTo>
                <a:lnTo>
                  <a:pt x="3428542" y="4709350"/>
                </a:lnTo>
                <a:lnTo>
                  <a:pt x="3428542" y="4679358"/>
                </a:lnTo>
                <a:lnTo>
                  <a:pt x="3459133" y="4679358"/>
                </a:lnTo>
                <a:lnTo>
                  <a:pt x="3459133" y="4649622"/>
                </a:lnTo>
                <a:close/>
                <a:moveTo>
                  <a:pt x="3930321" y="4648236"/>
                </a:moveTo>
                <a:cubicBezTo>
                  <a:pt x="3917775" y="4648236"/>
                  <a:pt x="3908217" y="4651629"/>
                  <a:pt x="3901723" y="4658452"/>
                </a:cubicBezTo>
                <a:cubicBezTo>
                  <a:pt x="3895191" y="4665275"/>
                  <a:pt x="3891944" y="4675272"/>
                  <a:pt x="3891944" y="4688444"/>
                </a:cubicBezTo>
                <a:lnTo>
                  <a:pt x="3891944" y="4761526"/>
                </a:lnTo>
                <a:cubicBezTo>
                  <a:pt x="3891944" y="4775574"/>
                  <a:pt x="3895228" y="4786337"/>
                  <a:pt x="3901797" y="4793744"/>
                </a:cubicBezTo>
                <a:cubicBezTo>
                  <a:pt x="3908365" y="4801187"/>
                  <a:pt x="3917885" y="4804909"/>
                  <a:pt x="3930321" y="4804909"/>
                </a:cubicBezTo>
                <a:cubicBezTo>
                  <a:pt x="3942757" y="4804909"/>
                  <a:pt x="3952277" y="4801187"/>
                  <a:pt x="3958846" y="4793744"/>
                </a:cubicBezTo>
                <a:cubicBezTo>
                  <a:pt x="3965414" y="4786301"/>
                  <a:pt x="3968698" y="4775574"/>
                  <a:pt x="3968698" y="4761526"/>
                </a:cubicBezTo>
                <a:lnTo>
                  <a:pt x="3968698" y="4688444"/>
                </a:lnTo>
                <a:cubicBezTo>
                  <a:pt x="3968698" y="4675272"/>
                  <a:pt x="3965451" y="4665275"/>
                  <a:pt x="3958919" y="4658452"/>
                </a:cubicBezTo>
                <a:cubicBezTo>
                  <a:pt x="3952425" y="4651629"/>
                  <a:pt x="3942867" y="4648236"/>
                  <a:pt x="3930321" y="4648236"/>
                </a:cubicBezTo>
                <a:close/>
                <a:moveTo>
                  <a:pt x="3274480" y="4648236"/>
                </a:moveTo>
                <a:cubicBezTo>
                  <a:pt x="3262820" y="4648236"/>
                  <a:pt x="3253890" y="4651666"/>
                  <a:pt x="3247764" y="4658562"/>
                </a:cubicBezTo>
                <a:cubicBezTo>
                  <a:pt x="3241565" y="4665421"/>
                  <a:pt x="3238502" y="4675418"/>
                  <a:pt x="3238502" y="4688553"/>
                </a:cubicBezTo>
                <a:cubicBezTo>
                  <a:pt x="3238502" y="4701689"/>
                  <a:pt x="3243705" y="4712233"/>
                  <a:pt x="3254148" y="4721939"/>
                </a:cubicBezTo>
                <a:lnTo>
                  <a:pt x="3268097" y="4735074"/>
                </a:lnTo>
                <a:cubicBezTo>
                  <a:pt x="3272230" y="4738905"/>
                  <a:pt x="3275440" y="4742298"/>
                  <a:pt x="3277802" y="4745180"/>
                </a:cubicBezTo>
                <a:cubicBezTo>
                  <a:pt x="3280126" y="4748063"/>
                  <a:pt x="3281750" y="4751091"/>
                  <a:pt x="3282709" y="4754265"/>
                </a:cubicBezTo>
                <a:cubicBezTo>
                  <a:pt x="3283669" y="4757440"/>
                  <a:pt x="3284112" y="4761380"/>
                  <a:pt x="3284112" y="4766124"/>
                </a:cubicBezTo>
                <a:cubicBezTo>
                  <a:pt x="3284112" y="4769845"/>
                  <a:pt x="3283558" y="4772545"/>
                  <a:pt x="3282488" y="4774187"/>
                </a:cubicBezTo>
                <a:cubicBezTo>
                  <a:pt x="3281381" y="4775829"/>
                  <a:pt x="3279425" y="4776632"/>
                  <a:pt x="3276621" y="4776632"/>
                </a:cubicBezTo>
                <a:cubicBezTo>
                  <a:pt x="3273816" y="4776632"/>
                  <a:pt x="3272008" y="4775647"/>
                  <a:pt x="3270901" y="4773603"/>
                </a:cubicBezTo>
                <a:cubicBezTo>
                  <a:pt x="3269794" y="4771597"/>
                  <a:pt x="3269277" y="4768824"/>
                  <a:pt x="3269277" y="4765248"/>
                </a:cubicBezTo>
                <a:lnTo>
                  <a:pt x="3269277" y="4746020"/>
                </a:lnTo>
                <a:lnTo>
                  <a:pt x="3238502" y="4746020"/>
                </a:lnTo>
                <a:lnTo>
                  <a:pt x="3238502" y="4761052"/>
                </a:lnTo>
                <a:cubicBezTo>
                  <a:pt x="3238502" y="4776340"/>
                  <a:pt x="3241639" y="4787468"/>
                  <a:pt x="3247912" y="4794437"/>
                </a:cubicBezTo>
                <a:cubicBezTo>
                  <a:pt x="3254185" y="4801442"/>
                  <a:pt x="3264443" y="4804945"/>
                  <a:pt x="3278650" y="4804945"/>
                </a:cubicBezTo>
                <a:cubicBezTo>
                  <a:pt x="3292045" y="4804945"/>
                  <a:pt x="3301418" y="4800859"/>
                  <a:pt x="3306806" y="4792649"/>
                </a:cubicBezTo>
                <a:cubicBezTo>
                  <a:pt x="3312193" y="4784440"/>
                  <a:pt x="3314887" y="4773129"/>
                  <a:pt x="3314887" y="4758680"/>
                </a:cubicBezTo>
                <a:cubicBezTo>
                  <a:pt x="3314887" y="4751529"/>
                  <a:pt x="3313965" y="4745436"/>
                  <a:pt x="3312156" y="4740437"/>
                </a:cubicBezTo>
                <a:cubicBezTo>
                  <a:pt x="3310311" y="4735475"/>
                  <a:pt x="3307913" y="4731097"/>
                  <a:pt x="3304924" y="4727339"/>
                </a:cubicBezTo>
                <a:cubicBezTo>
                  <a:pt x="3301898" y="4723580"/>
                  <a:pt x="3298614" y="4720005"/>
                  <a:pt x="3295034" y="4716612"/>
                </a:cubicBezTo>
                <a:lnTo>
                  <a:pt x="3277064" y="4699572"/>
                </a:lnTo>
                <a:cubicBezTo>
                  <a:pt x="3273595" y="4696325"/>
                  <a:pt x="3271270" y="4693443"/>
                  <a:pt x="3270089" y="4690925"/>
                </a:cubicBezTo>
                <a:cubicBezTo>
                  <a:pt x="3268908" y="4688408"/>
                  <a:pt x="3268318" y="4686072"/>
                  <a:pt x="3268318" y="4683920"/>
                </a:cubicBezTo>
                <a:cubicBezTo>
                  <a:pt x="3268318" y="4681767"/>
                  <a:pt x="3268908" y="4680016"/>
                  <a:pt x="3270052" y="4678629"/>
                </a:cubicBezTo>
                <a:cubicBezTo>
                  <a:pt x="3271196" y="4677243"/>
                  <a:pt x="3273004" y="4676586"/>
                  <a:pt x="3275477" y="4676586"/>
                </a:cubicBezTo>
                <a:cubicBezTo>
                  <a:pt x="3277543" y="4676586"/>
                  <a:pt x="3279167" y="4677170"/>
                  <a:pt x="3280385" y="4678337"/>
                </a:cubicBezTo>
                <a:cubicBezTo>
                  <a:pt x="3281602" y="4679505"/>
                  <a:pt x="3282193" y="4681147"/>
                  <a:pt x="3282193" y="4683226"/>
                </a:cubicBezTo>
                <a:lnTo>
                  <a:pt x="3282193" y="4693808"/>
                </a:lnTo>
                <a:lnTo>
                  <a:pt x="3313854" y="4693808"/>
                </a:lnTo>
                <a:cubicBezTo>
                  <a:pt x="3313854" y="4678483"/>
                  <a:pt x="3310865" y="4667063"/>
                  <a:pt x="3304887" y="4659547"/>
                </a:cubicBezTo>
                <a:cubicBezTo>
                  <a:pt x="3298872" y="4651994"/>
                  <a:pt x="3288761" y="4648236"/>
                  <a:pt x="3274480" y="4648236"/>
                </a:cubicBezTo>
                <a:close/>
                <a:moveTo>
                  <a:pt x="3842423" y="4648199"/>
                </a:moveTo>
                <a:cubicBezTo>
                  <a:pt x="3830763" y="4648199"/>
                  <a:pt x="3821833" y="4651629"/>
                  <a:pt x="3815670" y="4658525"/>
                </a:cubicBezTo>
                <a:cubicBezTo>
                  <a:pt x="3809508" y="4665421"/>
                  <a:pt x="3806445" y="4675418"/>
                  <a:pt x="3806445" y="4688516"/>
                </a:cubicBezTo>
                <a:cubicBezTo>
                  <a:pt x="3806445" y="4701615"/>
                  <a:pt x="3811648" y="4712196"/>
                  <a:pt x="3822091" y="4721902"/>
                </a:cubicBezTo>
                <a:lnTo>
                  <a:pt x="3836076" y="4735037"/>
                </a:lnTo>
                <a:cubicBezTo>
                  <a:pt x="3840209" y="4738868"/>
                  <a:pt x="3843420" y="4742261"/>
                  <a:pt x="3845781" y="4745143"/>
                </a:cubicBezTo>
                <a:cubicBezTo>
                  <a:pt x="3848106" y="4748026"/>
                  <a:pt x="3849730" y="4751054"/>
                  <a:pt x="3850689" y="4754228"/>
                </a:cubicBezTo>
                <a:cubicBezTo>
                  <a:pt x="3851612" y="4757403"/>
                  <a:pt x="3852092" y="4761343"/>
                  <a:pt x="3852092" y="4766087"/>
                </a:cubicBezTo>
                <a:cubicBezTo>
                  <a:pt x="3852092" y="4769808"/>
                  <a:pt x="3851538" y="4772508"/>
                  <a:pt x="3850468" y="4774114"/>
                </a:cubicBezTo>
                <a:cubicBezTo>
                  <a:pt x="3849361" y="4775755"/>
                  <a:pt x="3847405" y="4776558"/>
                  <a:pt x="3844601" y="4776558"/>
                </a:cubicBezTo>
                <a:cubicBezTo>
                  <a:pt x="3841796" y="4776558"/>
                  <a:pt x="3839988" y="4775537"/>
                  <a:pt x="3838881" y="4773530"/>
                </a:cubicBezTo>
                <a:cubicBezTo>
                  <a:pt x="3837811" y="4771523"/>
                  <a:pt x="3837257" y="4768750"/>
                  <a:pt x="3837257" y="4765174"/>
                </a:cubicBezTo>
                <a:lnTo>
                  <a:pt x="3837257" y="4745946"/>
                </a:lnTo>
                <a:lnTo>
                  <a:pt x="3806482" y="4745946"/>
                </a:lnTo>
                <a:lnTo>
                  <a:pt x="3806482" y="4760978"/>
                </a:lnTo>
                <a:cubicBezTo>
                  <a:pt x="3806482" y="4776266"/>
                  <a:pt x="3809618" y="4787395"/>
                  <a:pt x="3815892" y="4794364"/>
                </a:cubicBezTo>
                <a:cubicBezTo>
                  <a:pt x="3822165" y="4801369"/>
                  <a:pt x="3832423" y="4804872"/>
                  <a:pt x="3846630" y="4804872"/>
                </a:cubicBezTo>
                <a:lnTo>
                  <a:pt x="3846556" y="4804908"/>
                </a:lnTo>
                <a:cubicBezTo>
                  <a:pt x="3859951" y="4804908"/>
                  <a:pt x="3869324" y="4800822"/>
                  <a:pt x="3874712" y="4792612"/>
                </a:cubicBezTo>
                <a:cubicBezTo>
                  <a:pt x="3880099" y="4784439"/>
                  <a:pt x="3882793" y="4773092"/>
                  <a:pt x="3882793" y="4758643"/>
                </a:cubicBezTo>
                <a:cubicBezTo>
                  <a:pt x="3882793" y="4751492"/>
                  <a:pt x="3881871" y="4745399"/>
                  <a:pt x="3880062" y="4740400"/>
                </a:cubicBezTo>
                <a:cubicBezTo>
                  <a:pt x="3878217" y="4735438"/>
                  <a:pt x="3875819" y="4731060"/>
                  <a:pt x="3872830" y="4727302"/>
                </a:cubicBezTo>
                <a:cubicBezTo>
                  <a:pt x="3869804" y="4723543"/>
                  <a:pt x="3866520" y="4719968"/>
                  <a:pt x="3862904" y="4716575"/>
                </a:cubicBezTo>
                <a:lnTo>
                  <a:pt x="3844970" y="4699535"/>
                </a:lnTo>
                <a:cubicBezTo>
                  <a:pt x="3841501" y="4696252"/>
                  <a:pt x="3839176" y="4693369"/>
                  <a:pt x="3837995" y="4690888"/>
                </a:cubicBezTo>
                <a:cubicBezTo>
                  <a:pt x="3836815" y="4688371"/>
                  <a:pt x="3836224" y="4686035"/>
                  <a:pt x="3836224" y="4683883"/>
                </a:cubicBezTo>
                <a:cubicBezTo>
                  <a:pt x="3836224" y="4681730"/>
                  <a:pt x="3836778" y="4679979"/>
                  <a:pt x="3837958" y="4678592"/>
                </a:cubicBezTo>
                <a:cubicBezTo>
                  <a:pt x="3839102" y="4677206"/>
                  <a:pt x="3840911" y="4676549"/>
                  <a:pt x="3843383" y="4676549"/>
                </a:cubicBezTo>
                <a:cubicBezTo>
                  <a:pt x="3845449" y="4676549"/>
                  <a:pt x="3847073" y="4677133"/>
                  <a:pt x="3848291" y="4678300"/>
                </a:cubicBezTo>
                <a:cubicBezTo>
                  <a:pt x="3849508" y="4679468"/>
                  <a:pt x="3850099" y="4681110"/>
                  <a:pt x="3850099" y="4683189"/>
                </a:cubicBezTo>
                <a:lnTo>
                  <a:pt x="3850099" y="4693771"/>
                </a:lnTo>
                <a:lnTo>
                  <a:pt x="3881760" y="4693771"/>
                </a:lnTo>
                <a:cubicBezTo>
                  <a:pt x="3881760" y="4678446"/>
                  <a:pt x="3878771" y="4667026"/>
                  <a:pt x="3872793" y="4659473"/>
                </a:cubicBezTo>
                <a:cubicBezTo>
                  <a:pt x="3866815" y="4651957"/>
                  <a:pt x="3856667" y="4648199"/>
                  <a:pt x="3842423" y="4648199"/>
                </a:cubicBezTo>
                <a:close/>
                <a:moveTo>
                  <a:pt x="0" y="0"/>
                </a:moveTo>
                <a:lnTo>
                  <a:pt x="4572000" y="0"/>
                </a:lnTo>
                <a:lnTo>
                  <a:pt x="4572000" y="4805098"/>
                </a:lnTo>
                <a:lnTo>
                  <a:pt x="3614419" y="4805098"/>
                </a:lnTo>
                <a:lnTo>
                  <a:pt x="3614419" y="4803521"/>
                </a:lnTo>
                <a:lnTo>
                  <a:pt x="3631055" y="4803521"/>
                </a:lnTo>
                <a:lnTo>
                  <a:pt x="3631055" y="4649658"/>
                </a:lnTo>
                <a:lnTo>
                  <a:pt x="3600132" y="4649658"/>
                </a:lnTo>
                <a:lnTo>
                  <a:pt x="3600132" y="4742224"/>
                </a:lnTo>
                <a:lnTo>
                  <a:pt x="3585445" y="4742224"/>
                </a:lnTo>
                <a:lnTo>
                  <a:pt x="3585445" y="4649658"/>
                </a:lnTo>
                <a:lnTo>
                  <a:pt x="3554485" y="4649658"/>
                </a:lnTo>
                <a:lnTo>
                  <a:pt x="3554485" y="4803521"/>
                </a:lnTo>
                <a:lnTo>
                  <a:pt x="3568700" y="4803521"/>
                </a:lnTo>
                <a:lnTo>
                  <a:pt x="3568700" y="4805098"/>
                </a:lnTo>
                <a:lnTo>
                  <a:pt x="0" y="480509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</p:spTree>
    <p:extLst>
      <p:ext uri="{BB962C8B-B14F-4D97-AF65-F5344CB8AC3E}">
        <p14:creationId xmlns:p14="http://schemas.microsoft.com/office/powerpoint/2010/main" val="1966801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6">
            <a:extLst>
              <a:ext uri="{FF2B5EF4-FFF2-40B4-BE49-F238E27FC236}">
                <a16:creationId xmlns:a16="http://schemas.microsoft.com/office/drawing/2014/main" id="{E37B2585-AF41-F54E-84E3-2731D2F7B705}"/>
              </a:ext>
            </a:extLst>
          </p:cNvPr>
          <p:cNvCxnSpPr>
            <a:cxnSpLocks/>
          </p:cNvCxnSpPr>
          <p:nvPr userDrawn="1"/>
        </p:nvCxnSpPr>
        <p:spPr>
          <a:xfrm>
            <a:off x="838200" y="6278387"/>
            <a:ext cx="105156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79669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Dark Blue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DE2EE5-AA0D-AED2-0B81-0FEAF316FBF6}"/>
              </a:ext>
            </a:extLst>
          </p:cNvPr>
          <p:cNvSpPr/>
          <p:nvPr userDrawn="1"/>
        </p:nvSpPr>
        <p:spPr>
          <a:xfrm>
            <a:off x="6096001" y="0"/>
            <a:ext cx="6096000" cy="685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5375999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/>
            </a:lvl1pPr>
          </a:lstStyle>
          <a:p>
            <a:r>
              <a:rPr lang="en-GB"/>
              <a:t>SLIDE TITLE ANTON REGULAR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5375999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4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bg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bg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8E6AB3D-2A76-3B6E-2E1E-E0E5CB2CEF7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313867" y="2149800"/>
            <a:ext cx="4003200" cy="334113"/>
          </a:xfrm>
        </p:spPr>
        <p:txBody>
          <a:bodyPr lIns="0" tIns="576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67" b="1" i="0" cap="all" spc="-13" baseline="0">
                <a:solidFill>
                  <a:schemeClr val="tx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A199EFB8-D82C-28E4-CE73-2DFB640D2EA1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313400" y="2536781"/>
            <a:ext cx="4003667" cy="814511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49A7B846-D83D-8F86-CE1A-92E4359A070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313867" y="3595838"/>
            <a:ext cx="4003200" cy="334113"/>
          </a:xfrm>
        </p:spPr>
        <p:txBody>
          <a:bodyPr lIns="0" tIns="576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67" b="1" i="0" cap="all" spc="-13" baseline="0">
                <a:solidFill>
                  <a:schemeClr val="tx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CB73FD1-1E08-959D-2D5A-E8AC0B7BB7A8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313867" y="3986126"/>
            <a:ext cx="4003667" cy="814511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D9A52F5-E71B-FDB7-BFCA-5BC95795B53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198232" y="2157744"/>
            <a:ext cx="4003200" cy="334113"/>
          </a:xfrm>
        </p:spPr>
        <p:txBody>
          <a:bodyPr lIns="0" tIns="576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67" b="1" i="0" cap="all" spc="-13" baseline="0">
                <a:solidFill>
                  <a:schemeClr val="accent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3B34082-637C-937E-BB6B-A92195423285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7197765" y="2544725"/>
            <a:ext cx="4003667" cy="814511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DM Sans" panose="020F0502020204030204" pitchFamily="2" charset="0"/>
              <a:buChar char="+"/>
              <a:defRPr sz="1333" b="0" i="0">
                <a:solidFill>
                  <a:schemeClr val="accent2"/>
                </a:solidFill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DM Sans" panose="020F0502020204030204" pitchFamily="2" charset="0"/>
              <a:buChar char="–"/>
              <a:tabLst/>
              <a:defRPr sz="1333" b="0" i="0">
                <a:solidFill>
                  <a:schemeClr val="accent2"/>
                </a:solidFill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5384B89-5552-77FD-0E3C-89C33759339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198232" y="3603782"/>
            <a:ext cx="4003200" cy="334113"/>
          </a:xfrm>
        </p:spPr>
        <p:txBody>
          <a:bodyPr lIns="0" tIns="576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67" b="1" i="0" cap="all" spc="-13" baseline="0">
                <a:solidFill>
                  <a:schemeClr val="accent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CA706256-C51A-028C-79F6-130A389F955A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7198232" y="3994070"/>
            <a:ext cx="4003667" cy="814511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DM Sans" panose="020F0502020204030204" pitchFamily="2" charset="0"/>
              <a:buChar char="+"/>
              <a:defRPr sz="1333" b="0" i="0">
                <a:solidFill>
                  <a:schemeClr val="accent2"/>
                </a:solidFill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DM Sans" panose="020F0502020204030204" pitchFamily="2" charset="0"/>
              <a:buChar char="–"/>
              <a:tabLst/>
              <a:defRPr sz="1333" b="0" i="0">
                <a:solidFill>
                  <a:schemeClr val="accent2"/>
                </a:solidFill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8C6B005-3B2C-92B7-9E4E-C401966D827C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1542AB8-1BB1-BF47-4291-987B163D64D1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C8CBE75-D3B5-50F4-9DC5-D852833C845A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87F6D308-D0F2-621D-BE06-DE281603A33E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  <p:sp>
        <p:nvSpPr>
          <p:cNvPr id="21" name="Picture Placeholder 40">
            <a:extLst>
              <a:ext uri="{FF2B5EF4-FFF2-40B4-BE49-F238E27FC236}">
                <a16:creationId xmlns:a16="http://schemas.microsoft.com/office/drawing/2014/main" id="{A3B49A9F-7C6F-3E18-5F93-F387255E3E25}"/>
              </a:ext>
            </a:extLst>
          </p:cNvPr>
          <p:cNvSpPr>
            <a:spLocks noGrp="1" noChangeAspect="1"/>
          </p:cNvSpPr>
          <p:nvPr>
            <p:ph type="pic" sz="quarter" idx="63" hasCustomPrompt="1"/>
          </p:nvPr>
        </p:nvSpPr>
        <p:spPr>
          <a:xfrm>
            <a:off x="478637" y="2149799"/>
            <a:ext cx="594940" cy="59520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769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3" name="Picture Placeholder 40">
            <a:extLst>
              <a:ext uri="{FF2B5EF4-FFF2-40B4-BE49-F238E27FC236}">
                <a16:creationId xmlns:a16="http://schemas.microsoft.com/office/drawing/2014/main" id="{0C614FED-C870-4048-7E3F-B3B5DA2FC129}"/>
              </a:ext>
            </a:extLst>
          </p:cNvPr>
          <p:cNvSpPr>
            <a:spLocks noGrp="1" noChangeAspect="1"/>
          </p:cNvSpPr>
          <p:nvPr>
            <p:ph type="pic" sz="quarter" idx="64" hasCustomPrompt="1"/>
          </p:nvPr>
        </p:nvSpPr>
        <p:spPr>
          <a:xfrm>
            <a:off x="6363002" y="2157743"/>
            <a:ext cx="594940" cy="59520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769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4" name="Picture Placeholder 40">
            <a:extLst>
              <a:ext uri="{FF2B5EF4-FFF2-40B4-BE49-F238E27FC236}">
                <a16:creationId xmlns:a16="http://schemas.microsoft.com/office/drawing/2014/main" id="{821A0428-EB64-EE83-3B6B-B33527358168}"/>
              </a:ext>
            </a:extLst>
          </p:cNvPr>
          <p:cNvSpPr>
            <a:spLocks noGrp="1" noChangeAspect="1"/>
          </p:cNvSpPr>
          <p:nvPr>
            <p:ph type="pic" sz="quarter" idx="65" hasCustomPrompt="1"/>
          </p:nvPr>
        </p:nvSpPr>
        <p:spPr>
          <a:xfrm>
            <a:off x="6363002" y="3603781"/>
            <a:ext cx="594940" cy="59520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769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5" name="Picture Placeholder 40">
            <a:extLst>
              <a:ext uri="{FF2B5EF4-FFF2-40B4-BE49-F238E27FC236}">
                <a16:creationId xmlns:a16="http://schemas.microsoft.com/office/drawing/2014/main" id="{B90909E3-83F6-4F7C-5B03-0BC3CDA195D7}"/>
              </a:ext>
            </a:extLst>
          </p:cNvPr>
          <p:cNvSpPr>
            <a:spLocks noGrp="1" noChangeAspect="1"/>
          </p:cNvSpPr>
          <p:nvPr>
            <p:ph type="pic" sz="quarter" idx="66" hasCustomPrompt="1"/>
          </p:nvPr>
        </p:nvSpPr>
        <p:spPr>
          <a:xfrm>
            <a:off x="478637" y="3595837"/>
            <a:ext cx="594940" cy="59520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769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64534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Grey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DE2EE5-AA0D-AED2-0B81-0FEAF316FBF6}"/>
              </a:ext>
            </a:extLst>
          </p:cNvPr>
          <p:cNvSpPr/>
          <p:nvPr userDrawn="1"/>
        </p:nvSpPr>
        <p:spPr>
          <a:xfrm>
            <a:off x="6096001" y="0"/>
            <a:ext cx="6096000" cy="685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5375999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/>
            </a:lvl1pPr>
          </a:lstStyle>
          <a:p>
            <a:r>
              <a:rPr lang="en-GB"/>
              <a:t>SLIDE TITLE ANTON REGULAR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5375999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4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tx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tx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8E6AB3D-2A76-3B6E-2E1E-E0E5CB2CEF7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313867" y="2149800"/>
            <a:ext cx="4003200" cy="334113"/>
          </a:xfrm>
        </p:spPr>
        <p:txBody>
          <a:bodyPr lIns="0" tIns="576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67" b="1" i="0" cap="all" spc="-13" baseline="0">
                <a:solidFill>
                  <a:schemeClr val="tx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A199EFB8-D82C-28E4-CE73-2DFB640D2EA1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313400" y="2536781"/>
            <a:ext cx="4003667" cy="814511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49A7B846-D83D-8F86-CE1A-92E4359A070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313867" y="3595838"/>
            <a:ext cx="4003200" cy="334113"/>
          </a:xfrm>
        </p:spPr>
        <p:txBody>
          <a:bodyPr lIns="0" tIns="576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67" b="1" i="0" cap="all" spc="-13" baseline="0">
                <a:solidFill>
                  <a:schemeClr val="tx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CB73FD1-1E08-959D-2D5A-E8AC0B7BB7A8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313867" y="3986126"/>
            <a:ext cx="4003667" cy="814511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D9A52F5-E71B-FDB7-BFCA-5BC95795B53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198232" y="2157744"/>
            <a:ext cx="4003200" cy="334113"/>
          </a:xfrm>
        </p:spPr>
        <p:txBody>
          <a:bodyPr lIns="0" tIns="576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67" b="1" i="0" cap="all" spc="-13" baseline="0">
                <a:solidFill>
                  <a:schemeClr val="tx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3B34082-637C-937E-BB6B-A92195423285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7197765" y="2544725"/>
            <a:ext cx="4003667" cy="814511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solidFill>
                  <a:schemeClr val="tx1"/>
                </a:solidFill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solidFill>
                  <a:schemeClr val="tx1"/>
                </a:solidFill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5384B89-5552-77FD-0E3C-89C33759339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198232" y="3603782"/>
            <a:ext cx="4003200" cy="334113"/>
          </a:xfrm>
        </p:spPr>
        <p:txBody>
          <a:bodyPr lIns="0" tIns="576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67" b="1" i="0" cap="all" spc="-13" baseline="0">
                <a:solidFill>
                  <a:schemeClr val="tx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CA706256-C51A-028C-79F6-130A389F955A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7198232" y="3994070"/>
            <a:ext cx="4003667" cy="814511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solidFill>
                  <a:schemeClr val="tx1"/>
                </a:solidFill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solidFill>
                  <a:schemeClr val="tx1"/>
                </a:solidFill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4B4BA10-4C52-FBC3-901D-189B0A9236E9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5BAD363-ACF0-4AB2-3E59-27A8935B4B0E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DBC08EC-DBA6-C016-AA74-F56C7FE9BA8A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CE7F659E-E176-FD8C-7E13-86E391F04EE1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933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cons 2 Columns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tx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tx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C89AEBE6-971B-73FC-DA08-5491CCC5D82F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717441" y="2149800"/>
            <a:ext cx="1279201" cy="1279201"/>
          </a:xfrm>
        </p:spPr>
        <p:txBody>
          <a:bodyPr anchor="ctr">
            <a:noAutofit/>
          </a:bodyPr>
          <a:lstStyle>
            <a:lvl1pPr marL="0" indent="0" algn="ctr">
              <a:buNone/>
              <a:defRPr sz="1467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CE73A836-DC84-58F6-0438-3924C3A2C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/>
            </a:lvl1pPr>
          </a:lstStyle>
          <a:p>
            <a:r>
              <a:rPr lang="en-GB"/>
              <a:t>SLIDE TITLE ANTON REGULAR</a:t>
            </a:r>
            <a:endParaRPr lang="en-US"/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BA3FE513-E57E-20C0-8CFE-11E85EF053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3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3DCB0956-FC13-83C6-9A23-C90DC656AB8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239064" y="2149799"/>
            <a:ext cx="3604800" cy="3709923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5C950EFB-72B7-D8C1-A49A-45F3AC16A476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8088436" y="2149799"/>
            <a:ext cx="3604800" cy="3709923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8" name="Picture Placeholder 40">
            <a:extLst>
              <a:ext uri="{FF2B5EF4-FFF2-40B4-BE49-F238E27FC236}">
                <a16:creationId xmlns:a16="http://schemas.microsoft.com/office/drawing/2014/main" id="{575B39CE-774C-2622-1B1E-46A7C903A8CE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2474241" y="2149800"/>
            <a:ext cx="1279201" cy="1279201"/>
          </a:xfrm>
        </p:spPr>
        <p:txBody>
          <a:bodyPr anchor="ctr">
            <a:noAutofit/>
          </a:bodyPr>
          <a:lstStyle>
            <a:lvl1pPr marL="0" indent="0" algn="ctr">
              <a:buNone/>
              <a:defRPr sz="1467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DF6F32D6-379D-5C9C-07C3-0C1FCDF4CC0A}"/>
              </a:ext>
            </a:extLst>
          </p:cNvPr>
          <p:cNvSpPr/>
          <p:nvPr userDrawn="1"/>
        </p:nvSpPr>
        <p:spPr>
          <a:xfrm>
            <a:off x="478640" y="2149799"/>
            <a:ext cx="1756800" cy="1756800"/>
          </a:xfrm>
          <a:custGeom>
            <a:avLst/>
            <a:gdLst>
              <a:gd name="connsiteX0" fmla="*/ 0 w 1317600"/>
              <a:gd name="connsiteY0" fmla="*/ 0 h 1317600"/>
              <a:gd name="connsiteX1" fmla="*/ 1317600 w 1317600"/>
              <a:gd name="connsiteY1" fmla="*/ 0 h 1317600"/>
              <a:gd name="connsiteX2" fmla="*/ 1317600 w 1317600"/>
              <a:gd name="connsiteY2" fmla="*/ 545524 h 1317600"/>
              <a:gd name="connsiteX3" fmla="*/ 1174725 w 1317600"/>
              <a:gd name="connsiteY3" fmla="*/ 545524 h 1317600"/>
              <a:gd name="connsiteX4" fmla="*/ 1174725 w 1317600"/>
              <a:gd name="connsiteY4" fmla="*/ 772076 h 1317600"/>
              <a:gd name="connsiteX5" fmla="*/ 1317600 w 1317600"/>
              <a:gd name="connsiteY5" fmla="*/ 772076 h 1317600"/>
              <a:gd name="connsiteX6" fmla="*/ 1317600 w 1317600"/>
              <a:gd name="connsiteY6" fmla="*/ 1317600 h 1317600"/>
              <a:gd name="connsiteX7" fmla="*/ 0 w 1317600"/>
              <a:gd name="connsiteY7" fmla="*/ 1317600 h 1317600"/>
              <a:gd name="connsiteX0" fmla="*/ 1174725 w 1317600"/>
              <a:gd name="connsiteY0" fmla="*/ 545524 h 1317600"/>
              <a:gd name="connsiteX1" fmla="*/ 1174725 w 1317600"/>
              <a:gd name="connsiteY1" fmla="*/ 772076 h 1317600"/>
              <a:gd name="connsiteX2" fmla="*/ 1317600 w 1317600"/>
              <a:gd name="connsiteY2" fmla="*/ 772076 h 1317600"/>
              <a:gd name="connsiteX3" fmla="*/ 1317600 w 1317600"/>
              <a:gd name="connsiteY3" fmla="*/ 1317600 h 1317600"/>
              <a:gd name="connsiteX4" fmla="*/ 0 w 1317600"/>
              <a:gd name="connsiteY4" fmla="*/ 1317600 h 1317600"/>
              <a:gd name="connsiteX5" fmla="*/ 0 w 1317600"/>
              <a:gd name="connsiteY5" fmla="*/ 0 h 1317600"/>
              <a:gd name="connsiteX6" fmla="*/ 1317600 w 1317600"/>
              <a:gd name="connsiteY6" fmla="*/ 0 h 1317600"/>
              <a:gd name="connsiteX7" fmla="*/ 1317600 w 1317600"/>
              <a:gd name="connsiteY7" fmla="*/ 545524 h 1317600"/>
              <a:gd name="connsiteX8" fmla="*/ 1266165 w 1317600"/>
              <a:gd name="connsiteY8" fmla="*/ 636964 h 1317600"/>
              <a:gd name="connsiteX0" fmla="*/ 1174725 w 1317600"/>
              <a:gd name="connsiteY0" fmla="*/ 545524 h 1317600"/>
              <a:gd name="connsiteX1" fmla="*/ 1174725 w 1317600"/>
              <a:gd name="connsiteY1" fmla="*/ 772076 h 1317600"/>
              <a:gd name="connsiteX2" fmla="*/ 1317600 w 1317600"/>
              <a:gd name="connsiteY2" fmla="*/ 772076 h 1317600"/>
              <a:gd name="connsiteX3" fmla="*/ 1317600 w 1317600"/>
              <a:gd name="connsiteY3" fmla="*/ 1317600 h 1317600"/>
              <a:gd name="connsiteX4" fmla="*/ 0 w 1317600"/>
              <a:gd name="connsiteY4" fmla="*/ 1317600 h 1317600"/>
              <a:gd name="connsiteX5" fmla="*/ 0 w 1317600"/>
              <a:gd name="connsiteY5" fmla="*/ 0 h 1317600"/>
              <a:gd name="connsiteX6" fmla="*/ 1317600 w 1317600"/>
              <a:gd name="connsiteY6" fmla="*/ 0 h 1317600"/>
              <a:gd name="connsiteX7" fmla="*/ 1317600 w 1317600"/>
              <a:gd name="connsiteY7" fmla="*/ 545524 h 1317600"/>
              <a:gd name="connsiteX0" fmla="*/ 1174725 w 1317600"/>
              <a:gd name="connsiteY0" fmla="*/ 772076 h 1317600"/>
              <a:gd name="connsiteX1" fmla="*/ 1317600 w 1317600"/>
              <a:gd name="connsiteY1" fmla="*/ 772076 h 1317600"/>
              <a:gd name="connsiteX2" fmla="*/ 1317600 w 1317600"/>
              <a:gd name="connsiteY2" fmla="*/ 1317600 h 1317600"/>
              <a:gd name="connsiteX3" fmla="*/ 0 w 1317600"/>
              <a:gd name="connsiteY3" fmla="*/ 1317600 h 1317600"/>
              <a:gd name="connsiteX4" fmla="*/ 0 w 1317600"/>
              <a:gd name="connsiteY4" fmla="*/ 0 h 1317600"/>
              <a:gd name="connsiteX5" fmla="*/ 1317600 w 1317600"/>
              <a:gd name="connsiteY5" fmla="*/ 0 h 1317600"/>
              <a:gd name="connsiteX6" fmla="*/ 1317600 w 1317600"/>
              <a:gd name="connsiteY6" fmla="*/ 545524 h 1317600"/>
              <a:gd name="connsiteX0" fmla="*/ 1317600 w 1317600"/>
              <a:gd name="connsiteY0" fmla="*/ 772076 h 1317600"/>
              <a:gd name="connsiteX1" fmla="*/ 1317600 w 1317600"/>
              <a:gd name="connsiteY1" fmla="*/ 1317600 h 1317600"/>
              <a:gd name="connsiteX2" fmla="*/ 0 w 1317600"/>
              <a:gd name="connsiteY2" fmla="*/ 1317600 h 1317600"/>
              <a:gd name="connsiteX3" fmla="*/ 0 w 1317600"/>
              <a:gd name="connsiteY3" fmla="*/ 0 h 1317600"/>
              <a:gd name="connsiteX4" fmla="*/ 1317600 w 1317600"/>
              <a:gd name="connsiteY4" fmla="*/ 0 h 1317600"/>
              <a:gd name="connsiteX5" fmla="*/ 1317600 w 1317600"/>
              <a:gd name="connsiteY5" fmla="*/ 545524 h 13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17600" h="1317600">
                <a:moveTo>
                  <a:pt x="1317600" y="772076"/>
                </a:moveTo>
                <a:lnTo>
                  <a:pt x="1317600" y="1317600"/>
                </a:lnTo>
                <a:lnTo>
                  <a:pt x="0" y="1317600"/>
                </a:lnTo>
                <a:lnTo>
                  <a:pt x="0" y="0"/>
                </a:lnTo>
                <a:lnTo>
                  <a:pt x="1317600" y="0"/>
                </a:lnTo>
                <a:lnTo>
                  <a:pt x="1317600" y="545524"/>
                </a:lnTo>
              </a:path>
            </a:pathLst>
          </a:cu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FA7CCA94-C068-ED55-5990-DBDC5C39D00E}"/>
              </a:ext>
            </a:extLst>
          </p:cNvPr>
          <p:cNvSpPr/>
          <p:nvPr userDrawn="1"/>
        </p:nvSpPr>
        <p:spPr>
          <a:xfrm>
            <a:off x="2235440" y="2149799"/>
            <a:ext cx="1756800" cy="1756800"/>
          </a:xfrm>
          <a:custGeom>
            <a:avLst/>
            <a:gdLst>
              <a:gd name="connsiteX0" fmla="*/ 0 w 1317600"/>
              <a:gd name="connsiteY0" fmla="*/ 0 h 1317600"/>
              <a:gd name="connsiteX1" fmla="*/ 1317600 w 1317600"/>
              <a:gd name="connsiteY1" fmla="*/ 0 h 1317600"/>
              <a:gd name="connsiteX2" fmla="*/ 1317600 w 1317600"/>
              <a:gd name="connsiteY2" fmla="*/ 1317600 h 1317600"/>
              <a:gd name="connsiteX3" fmla="*/ 0 w 1317600"/>
              <a:gd name="connsiteY3" fmla="*/ 1317600 h 1317600"/>
              <a:gd name="connsiteX4" fmla="*/ 0 w 1317600"/>
              <a:gd name="connsiteY4" fmla="*/ 772076 h 1317600"/>
              <a:gd name="connsiteX5" fmla="*/ 142875 w 1317600"/>
              <a:gd name="connsiteY5" fmla="*/ 772076 h 1317600"/>
              <a:gd name="connsiteX6" fmla="*/ 142875 w 1317600"/>
              <a:gd name="connsiteY6" fmla="*/ 545524 h 1317600"/>
              <a:gd name="connsiteX7" fmla="*/ 0 w 1317600"/>
              <a:gd name="connsiteY7" fmla="*/ 545524 h 1317600"/>
              <a:gd name="connsiteX0" fmla="*/ 142875 w 1317600"/>
              <a:gd name="connsiteY0" fmla="*/ 545524 h 1317600"/>
              <a:gd name="connsiteX1" fmla="*/ 0 w 1317600"/>
              <a:gd name="connsiteY1" fmla="*/ 545524 h 1317600"/>
              <a:gd name="connsiteX2" fmla="*/ 0 w 1317600"/>
              <a:gd name="connsiteY2" fmla="*/ 0 h 1317600"/>
              <a:gd name="connsiteX3" fmla="*/ 1317600 w 1317600"/>
              <a:gd name="connsiteY3" fmla="*/ 0 h 1317600"/>
              <a:gd name="connsiteX4" fmla="*/ 1317600 w 1317600"/>
              <a:gd name="connsiteY4" fmla="*/ 1317600 h 1317600"/>
              <a:gd name="connsiteX5" fmla="*/ 0 w 1317600"/>
              <a:gd name="connsiteY5" fmla="*/ 1317600 h 1317600"/>
              <a:gd name="connsiteX6" fmla="*/ 0 w 1317600"/>
              <a:gd name="connsiteY6" fmla="*/ 772076 h 1317600"/>
              <a:gd name="connsiteX7" fmla="*/ 142875 w 1317600"/>
              <a:gd name="connsiteY7" fmla="*/ 772076 h 1317600"/>
              <a:gd name="connsiteX8" fmla="*/ 234315 w 1317600"/>
              <a:gd name="connsiteY8" fmla="*/ 636964 h 1317600"/>
              <a:gd name="connsiteX0" fmla="*/ 0 w 1317600"/>
              <a:gd name="connsiteY0" fmla="*/ 545524 h 1317600"/>
              <a:gd name="connsiteX1" fmla="*/ 0 w 1317600"/>
              <a:gd name="connsiteY1" fmla="*/ 0 h 1317600"/>
              <a:gd name="connsiteX2" fmla="*/ 1317600 w 1317600"/>
              <a:gd name="connsiteY2" fmla="*/ 0 h 1317600"/>
              <a:gd name="connsiteX3" fmla="*/ 1317600 w 1317600"/>
              <a:gd name="connsiteY3" fmla="*/ 1317600 h 1317600"/>
              <a:gd name="connsiteX4" fmla="*/ 0 w 1317600"/>
              <a:gd name="connsiteY4" fmla="*/ 1317600 h 1317600"/>
              <a:gd name="connsiteX5" fmla="*/ 0 w 1317600"/>
              <a:gd name="connsiteY5" fmla="*/ 772076 h 1317600"/>
              <a:gd name="connsiteX6" fmla="*/ 142875 w 1317600"/>
              <a:gd name="connsiteY6" fmla="*/ 772076 h 1317600"/>
              <a:gd name="connsiteX7" fmla="*/ 234315 w 1317600"/>
              <a:gd name="connsiteY7" fmla="*/ 636964 h 1317600"/>
              <a:gd name="connsiteX0" fmla="*/ 0 w 1317600"/>
              <a:gd name="connsiteY0" fmla="*/ 545524 h 1317600"/>
              <a:gd name="connsiteX1" fmla="*/ 0 w 1317600"/>
              <a:gd name="connsiteY1" fmla="*/ 0 h 1317600"/>
              <a:gd name="connsiteX2" fmla="*/ 1317600 w 1317600"/>
              <a:gd name="connsiteY2" fmla="*/ 0 h 1317600"/>
              <a:gd name="connsiteX3" fmla="*/ 1317600 w 1317600"/>
              <a:gd name="connsiteY3" fmla="*/ 1317600 h 1317600"/>
              <a:gd name="connsiteX4" fmla="*/ 0 w 1317600"/>
              <a:gd name="connsiteY4" fmla="*/ 1317600 h 1317600"/>
              <a:gd name="connsiteX5" fmla="*/ 0 w 1317600"/>
              <a:gd name="connsiteY5" fmla="*/ 772076 h 1317600"/>
              <a:gd name="connsiteX6" fmla="*/ 142875 w 1317600"/>
              <a:gd name="connsiteY6" fmla="*/ 772076 h 1317600"/>
              <a:gd name="connsiteX0" fmla="*/ 0 w 1317600"/>
              <a:gd name="connsiteY0" fmla="*/ 545524 h 1317600"/>
              <a:gd name="connsiteX1" fmla="*/ 0 w 1317600"/>
              <a:gd name="connsiteY1" fmla="*/ 0 h 1317600"/>
              <a:gd name="connsiteX2" fmla="*/ 1317600 w 1317600"/>
              <a:gd name="connsiteY2" fmla="*/ 0 h 1317600"/>
              <a:gd name="connsiteX3" fmla="*/ 1317600 w 1317600"/>
              <a:gd name="connsiteY3" fmla="*/ 1317600 h 1317600"/>
              <a:gd name="connsiteX4" fmla="*/ 0 w 1317600"/>
              <a:gd name="connsiteY4" fmla="*/ 1317600 h 1317600"/>
              <a:gd name="connsiteX5" fmla="*/ 0 w 1317600"/>
              <a:gd name="connsiteY5" fmla="*/ 772076 h 13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17600" h="1317600">
                <a:moveTo>
                  <a:pt x="0" y="545524"/>
                </a:moveTo>
                <a:lnTo>
                  <a:pt x="0" y="0"/>
                </a:lnTo>
                <a:lnTo>
                  <a:pt x="1317600" y="0"/>
                </a:lnTo>
                <a:lnTo>
                  <a:pt x="1317600" y="1317600"/>
                </a:lnTo>
                <a:lnTo>
                  <a:pt x="0" y="1317600"/>
                </a:lnTo>
                <a:lnTo>
                  <a:pt x="0" y="772076"/>
                </a:lnTo>
              </a:path>
            </a:pathLst>
          </a:cu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 dirty="0"/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DF63DFD7-AF69-6417-C43A-A92BC4FA758D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2879" y="2932552"/>
            <a:ext cx="185123" cy="191293"/>
          </a:xfrm>
          <a:prstGeom prst="rect">
            <a:avLst/>
          </a:prstGeom>
        </p:spPr>
      </p:pic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AFC4A2E5-4E35-869D-E91A-1C27886A19B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78640" y="3560246"/>
            <a:ext cx="1756800" cy="346353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None/>
              <a:defRPr sz="1333" b="1" i="0">
                <a:solidFill>
                  <a:schemeClr val="accent3"/>
                </a:solidFill>
                <a:latin typeface="DM Sans" panose="020F0502020204030204" pitchFamily="2" charset="0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817D83D9-BC40-A33C-AA44-146EA98E8DC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235440" y="3560246"/>
            <a:ext cx="1756800" cy="346353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None/>
              <a:defRPr sz="1333" b="1" i="0">
                <a:solidFill>
                  <a:schemeClr val="accent3"/>
                </a:solidFill>
                <a:latin typeface="DM Sans" panose="020F0502020204030204" pitchFamily="2" charset="0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7D02AA-42E5-F27B-9C12-C447445DC6C2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BE45FE-6F5E-2352-450B-20B170F9A0AD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974336-673F-411E-7933-AF6FD8F19EBF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F2A9AAC-5A89-6903-C9BE-E4DA1D2F4C98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385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/>
            </a:lvl1pPr>
          </a:lstStyle>
          <a:p>
            <a:r>
              <a:rPr lang="en-GB"/>
              <a:t>SLIDE TITLE ANTON REGULAR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4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tx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tx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56C68EA3-1DBC-2F10-BCCB-7C79AC3BF0FD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478639" y="2149799"/>
            <a:ext cx="11212800" cy="3710400"/>
          </a:xfrm>
        </p:spPr>
        <p:txBody>
          <a:bodyPr bIns="1044000" anchor="ctr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r>
              <a:rPr lang="en-US" dirty="0"/>
              <a:t>TABLE GOES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9905F0-0C13-988F-5071-FEB69B30B700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653F5D-4859-5F9E-B2D8-6551AA916F4F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B9A454-8ADD-9F46-A6B2-1A7ED7D1F447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6A43D6D-E7FA-1BC5-DAC8-8D2FA9506FB6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79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Light Blue Pattern Ligh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4C58FB3-8A3D-A289-C508-69557D52A64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1" y="1181648"/>
            <a:ext cx="185123" cy="191293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35BC49E-D467-BE8C-0EAD-12197CE2FC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639" y="1645687"/>
            <a:ext cx="11212800" cy="60781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199" spc="-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Section name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6B854B-1A7A-51A1-D3B8-06607EB1B1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645" y="2508251"/>
            <a:ext cx="10460524" cy="374014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3000"/>
              </a:lnSpc>
              <a:buNone/>
              <a:defRPr sz="7997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2FDE75-7CDB-2279-A460-9FD33DC28C8B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399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17D05E-61CB-D9D3-5D9E-D82B282CAB02}"/>
              </a:ext>
            </a:extLst>
          </p:cNvPr>
          <p:cNvSpPr/>
          <p:nvPr userDrawn="1"/>
        </p:nvSpPr>
        <p:spPr>
          <a:xfrm>
            <a:off x="359839" y="6562426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E59F4D-C402-96C6-1502-ECE18D3F69F3}"/>
              </a:ext>
            </a:extLst>
          </p:cNvPr>
          <p:cNvSpPr/>
          <p:nvPr userDrawn="1"/>
        </p:nvSpPr>
        <p:spPr>
          <a:xfrm>
            <a:off x="10854271" y="6341537"/>
            <a:ext cx="60959" cy="13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12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934B3434-F5FF-7D59-225C-71231C4073F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4"/>
            <a:ext cx="1279235" cy="4329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3B0A5F-11DC-73D7-BE84-5C71AEBD8A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0000"/>
          </a:blip>
          <a:srcRect t="4216" r="15696" b="22011"/>
          <a:stretch/>
        </p:blipFill>
        <p:spPr>
          <a:xfrm>
            <a:off x="4551418" y="0"/>
            <a:ext cx="7640585" cy="640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55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ight No Foot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/>
            </a:lvl1pPr>
          </a:lstStyle>
          <a:p>
            <a:r>
              <a:rPr lang="en-GB"/>
              <a:t>SLIDE TITLE ANTON REGULAR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4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tx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tx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322499-D743-3169-EE3A-F365DA9E340E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</p:spTree>
    <p:extLst>
      <p:ext uri="{BB962C8B-B14F-4D97-AF65-F5344CB8AC3E}">
        <p14:creationId xmlns:p14="http://schemas.microsoft.com/office/powerpoint/2010/main" val="4365718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 No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/>
            </a:lvl1pPr>
          </a:lstStyle>
          <a:p>
            <a:r>
              <a:rPr lang="en-GB"/>
              <a:t>SLIDE TITLE ANTON REGULAR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3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tx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tx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322499-D743-3169-EE3A-F365DA9E340E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</p:spTree>
    <p:extLst>
      <p:ext uri="{BB962C8B-B14F-4D97-AF65-F5344CB8AC3E}">
        <p14:creationId xmlns:p14="http://schemas.microsoft.com/office/powerpoint/2010/main" val="16367854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F90D270-172A-EFB2-CB1C-C65ACD6908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5621" y="936885"/>
            <a:ext cx="10529996" cy="558993"/>
          </a:xfrm>
        </p:spPr>
        <p:txBody>
          <a:bodyPr lIns="0" tIns="0" rIns="0" bIns="0" anchor="t">
            <a:noAutofit/>
          </a:bodyPr>
          <a:lstStyle>
            <a:lvl1pPr algn="l">
              <a:defRPr sz="1800" cap="all" spc="-17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D0913BF-22C9-F53F-CAF2-54D34466D35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5621" y="1702831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A95B537-41B6-62F8-7DB7-78E26290CE5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689620" y="1702831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E8843697-2DAA-9284-7959-A7537ED2A62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453619" y="1702831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E36FFFC-C8B6-DAA9-296F-E65EA0C4171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17617" y="1702831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6816A5D-0A3D-E361-20D2-81C2A3ACE6F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81617" y="1702831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E0E29F21-806A-49E5-37B7-C581D1D9025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45616" y="1702831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8AC19F3-CD9A-1011-2D0A-C2B0A60B270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509615" y="1702831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00B7DFB-E1A1-2340-5EC4-982876E4C9B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73613" y="1702831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A786DCB4-D3EE-ADE8-7CAA-F891637C90C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037612" y="1702831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6C79BD7E-3C3C-5C66-E493-A5A1ABCA651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801611" y="1702831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A42AD90-4B32-A6B7-5C4B-870023FFFE7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65609" y="1702831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FF4A177A-1274-F1E8-5A82-BFC61429B66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29608" y="1702831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6FD96AE8-5610-D5BD-F99B-D04EBAF6696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093607" y="1702831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D719F6E3-69D8-07C6-F94E-F9E48479749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857604" y="1702831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DD1336D1-483C-5EBC-9B68-2264973359D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25621" y="2142526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B6A6499-B81C-749D-1742-F617CA3362F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689620" y="2142526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C1BE8908-A4D0-EF13-D83C-B52BF50D6C3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2453619" y="2142526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F674E72C-1644-0169-C08C-6DAEAD7CF65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217617" y="2142526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AC271662-1873-4B22-AAF8-B60B3D4F98D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981617" y="2142526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9C9FD4E4-EE3F-67D6-5142-29F9DF0FC2E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745616" y="2142526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E7E8DACD-1C13-F49A-AD10-92F7D7D600C4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509615" y="2142526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EDD8D601-DE8D-B8C9-500D-D9EAAF4F0167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273613" y="2142526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FBF836CD-E061-0703-CA9C-4787B339B848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037612" y="2142526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10327294-7EAB-A836-AED5-BF389CEEB32C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801611" y="2142526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F3BAD4A8-7F1B-9989-1C3B-BC62FB943A6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565609" y="2142526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CCAC0F03-2710-E799-5359-D0B9D3D98331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9329608" y="2142526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E17E71A5-DBFC-36C3-7466-F82CF0AAFDC6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0093607" y="2142526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8437C2E5-408A-CE7E-88D0-EEA39B51F9BB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857604" y="2142526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44716F0E-711F-9563-8C17-A2E0E94B1CC7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925621" y="2582221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A6D4F181-F99B-735F-856D-77140A6BEC32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689620" y="2582221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4BA8B648-5CEC-B867-7652-C32F949C3DB8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2453619" y="2582221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27ACD492-1076-7DCE-FF2F-797EB04F7E02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217617" y="2582221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EA64E181-547D-394E-615B-0DBD8F3CA5D2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981617" y="2582221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9E45516C-F624-D2F1-E952-5E41942A2455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745616" y="2582221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0" name="Picture Placeholder 4">
            <a:extLst>
              <a:ext uri="{FF2B5EF4-FFF2-40B4-BE49-F238E27FC236}">
                <a16:creationId xmlns:a16="http://schemas.microsoft.com/office/drawing/2014/main" id="{15350117-76C0-5115-8F2D-A0C1B104A92E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5509615" y="2582221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1" name="Picture Placeholder 4">
            <a:extLst>
              <a:ext uri="{FF2B5EF4-FFF2-40B4-BE49-F238E27FC236}">
                <a16:creationId xmlns:a16="http://schemas.microsoft.com/office/drawing/2014/main" id="{0A5EDE75-A8D9-E4EB-897D-3FC484C28C1E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6273613" y="2582221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2" name="Picture Placeholder 4">
            <a:extLst>
              <a:ext uri="{FF2B5EF4-FFF2-40B4-BE49-F238E27FC236}">
                <a16:creationId xmlns:a16="http://schemas.microsoft.com/office/drawing/2014/main" id="{3C109B07-1134-0BE5-D294-3039301CA9D8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7037612" y="2582221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3" name="Picture Placeholder 4">
            <a:extLst>
              <a:ext uri="{FF2B5EF4-FFF2-40B4-BE49-F238E27FC236}">
                <a16:creationId xmlns:a16="http://schemas.microsoft.com/office/drawing/2014/main" id="{6DA0E6F9-55F1-22DB-CB05-E33055284D8A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7801611" y="2582221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4" name="Picture Placeholder 4">
            <a:extLst>
              <a:ext uri="{FF2B5EF4-FFF2-40B4-BE49-F238E27FC236}">
                <a16:creationId xmlns:a16="http://schemas.microsoft.com/office/drawing/2014/main" id="{37FFAAD1-647A-C542-097E-49ECD082CBDA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8565609" y="2582221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5" name="Picture Placeholder 4">
            <a:extLst>
              <a:ext uri="{FF2B5EF4-FFF2-40B4-BE49-F238E27FC236}">
                <a16:creationId xmlns:a16="http://schemas.microsoft.com/office/drawing/2014/main" id="{ACDC1F57-235A-5169-3214-95C9ECEB01CB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9329608" y="2582221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6" name="Picture Placeholder 4">
            <a:extLst>
              <a:ext uri="{FF2B5EF4-FFF2-40B4-BE49-F238E27FC236}">
                <a16:creationId xmlns:a16="http://schemas.microsoft.com/office/drawing/2014/main" id="{5195C6D5-DB40-6E7F-7C38-D77BC12009E9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093607" y="2582221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7" name="Picture Placeholder 4">
            <a:extLst>
              <a:ext uri="{FF2B5EF4-FFF2-40B4-BE49-F238E27FC236}">
                <a16:creationId xmlns:a16="http://schemas.microsoft.com/office/drawing/2014/main" id="{F94B3455-D5BF-85FD-1781-0D13DF1B740A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10857604" y="2582221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8" name="Picture Placeholder 4">
            <a:extLst>
              <a:ext uri="{FF2B5EF4-FFF2-40B4-BE49-F238E27FC236}">
                <a16:creationId xmlns:a16="http://schemas.microsoft.com/office/drawing/2014/main" id="{461E01E5-4EFA-1436-6D45-800ABE7048C8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925621" y="3021915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9" name="Picture Placeholder 4">
            <a:extLst>
              <a:ext uri="{FF2B5EF4-FFF2-40B4-BE49-F238E27FC236}">
                <a16:creationId xmlns:a16="http://schemas.microsoft.com/office/drawing/2014/main" id="{B0D1EC84-B31C-3D9D-ADFA-3EF6A581E491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1689620" y="3021915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0" name="Picture Placeholder 4">
            <a:extLst>
              <a:ext uri="{FF2B5EF4-FFF2-40B4-BE49-F238E27FC236}">
                <a16:creationId xmlns:a16="http://schemas.microsoft.com/office/drawing/2014/main" id="{4416A125-B579-BC1F-1278-33E8A657B658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2453619" y="3021915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1" name="Picture Placeholder 4">
            <a:extLst>
              <a:ext uri="{FF2B5EF4-FFF2-40B4-BE49-F238E27FC236}">
                <a16:creationId xmlns:a16="http://schemas.microsoft.com/office/drawing/2014/main" id="{ED8EFAEA-F512-994C-3A98-5A37325BFC0A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3217617" y="3021915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2" name="Picture Placeholder 4">
            <a:extLst>
              <a:ext uri="{FF2B5EF4-FFF2-40B4-BE49-F238E27FC236}">
                <a16:creationId xmlns:a16="http://schemas.microsoft.com/office/drawing/2014/main" id="{CB634B3B-5278-4206-079D-C656D125FC05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3981617" y="3021915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3" name="Picture Placeholder 4">
            <a:extLst>
              <a:ext uri="{FF2B5EF4-FFF2-40B4-BE49-F238E27FC236}">
                <a16:creationId xmlns:a16="http://schemas.microsoft.com/office/drawing/2014/main" id="{95414BBC-3296-1C64-24B1-666515FA6692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4745616" y="3021915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4" name="Picture Placeholder 4">
            <a:extLst>
              <a:ext uri="{FF2B5EF4-FFF2-40B4-BE49-F238E27FC236}">
                <a16:creationId xmlns:a16="http://schemas.microsoft.com/office/drawing/2014/main" id="{4666BFE1-8F9D-34A1-8266-8536A51549B2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5509615" y="3021915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5" name="Picture Placeholder 4">
            <a:extLst>
              <a:ext uri="{FF2B5EF4-FFF2-40B4-BE49-F238E27FC236}">
                <a16:creationId xmlns:a16="http://schemas.microsoft.com/office/drawing/2014/main" id="{A9992C3D-E873-A97C-5D50-2C9E376B98D4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6273613" y="3021915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6" name="Picture Placeholder 4">
            <a:extLst>
              <a:ext uri="{FF2B5EF4-FFF2-40B4-BE49-F238E27FC236}">
                <a16:creationId xmlns:a16="http://schemas.microsoft.com/office/drawing/2014/main" id="{05375F11-3E73-61C7-1B4C-0F275F6FADB4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7037612" y="3021915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7" name="Picture Placeholder 4">
            <a:extLst>
              <a:ext uri="{FF2B5EF4-FFF2-40B4-BE49-F238E27FC236}">
                <a16:creationId xmlns:a16="http://schemas.microsoft.com/office/drawing/2014/main" id="{3234EB7C-8D82-BD85-E6F5-22F42440FA65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7801611" y="3021915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8" name="Picture Placeholder 4">
            <a:extLst>
              <a:ext uri="{FF2B5EF4-FFF2-40B4-BE49-F238E27FC236}">
                <a16:creationId xmlns:a16="http://schemas.microsoft.com/office/drawing/2014/main" id="{62DF53AF-28A3-89F2-5F00-FFB940833966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8565609" y="3021915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9" name="Picture Placeholder 4">
            <a:extLst>
              <a:ext uri="{FF2B5EF4-FFF2-40B4-BE49-F238E27FC236}">
                <a16:creationId xmlns:a16="http://schemas.microsoft.com/office/drawing/2014/main" id="{C4FC7C1E-5061-F6F3-035A-DC87653FD4A0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9329608" y="3021915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0" name="Picture Placeholder 4">
            <a:extLst>
              <a:ext uri="{FF2B5EF4-FFF2-40B4-BE49-F238E27FC236}">
                <a16:creationId xmlns:a16="http://schemas.microsoft.com/office/drawing/2014/main" id="{E7E53D0C-B7DE-984B-3781-A9B22189C746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10093607" y="3021915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1" name="Picture Placeholder 4">
            <a:extLst>
              <a:ext uri="{FF2B5EF4-FFF2-40B4-BE49-F238E27FC236}">
                <a16:creationId xmlns:a16="http://schemas.microsoft.com/office/drawing/2014/main" id="{9F5CC164-3DDF-4C8D-1A24-F79F6A329DEF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10857604" y="3021915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2" name="Picture Placeholder 4">
            <a:extLst>
              <a:ext uri="{FF2B5EF4-FFF2-40B4-BE49-F238E27FC236}">
                <a16:creationId xmlns:a16="http://schemas.microsoft.com/office/drawing/2014/main" id="{37C92CAF-02E1-154B-2F91-53D699D14E08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925621" y="3461610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3" name="Picture Placeholder 4">
            <a:extLst>
              <a:ext uri="{FF2B5EF4-FFF2-40B4-BE49-F238E27FC236}">
                <a16:creationId xmlns:a16="http://schemas.microsoft.com/office/drawing/2014/main" id="{442F2B61-E0AD-6153-6AF9-CEDE5D636543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1689620" y="3461610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4" name="Picture Placeholder 4">
            <a:extLst>
              <a:ext uri="{FF2B5EF4-FFF2-40B4-BE49-F238E27FC236}">
                <a16:creationId xmlns:a16="http://schemas.microsoft.com/office/drawing/2014/main" id="{8809D22F-3840-D0B8-451D-017D282147C7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2453619" y="3461610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5" name="Picture Placeholder 4">
            <a:extLst>
              <a:ext uri="{FF2B5EF4-FFF2-40B4-BE49-F238E27FC236}">
                <a16:creationId xmlns:a16="http://schemas.microsoft.com/office/drawing/2014/main" id="{147575AD-4809-5953-433F-E48351C9BE71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3217617" y="3461610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6" name="Picture Placeholder 4">
            <a:extLst>
              <a:ext uri="{FF2B5EF4-FFF2-40B4-BE49-F238E27FC236}">
                <a16:creationId xmlns:a16="http://schemas.microsoft.com/office/drawing/2014/main" id="{456E697C-24D9-DEA4-EC3B-D24757906E2E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3981617" y="3461610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7" name="Picture Placeholder 4">
            <a:extLst>
              <a:ext uri="{FF2B5EF4-FFF2-40B4-BE49-F238E27FC236}">
                <a16:creationId xmlns:a16="http://schemas.microsoft.com/office/drawing/2014/main" id="{3F39FDAB-6B34-FD71-5747-05C56F866A69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>
            <a:off x="4745616" y="3461610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8" name="Picture Placeholder 4">
            <a:extLst>
              <a:ext uri="{FF2B5EF4-FFF2-40B4-BE49-F238E27FC236}">
                <a16:creationId xmlns:a16="http://schemas.microsoft.com/office/drawing/2014/main" id="{F0AC7253-EF95-F473-1BB1-298072D08BAB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5509615" y="3461610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9" name="Picture Placeholder 4">
            <a:extLst>
              <a:ext uri="{FF2B5EF4-FFF2-40B4-BE49-F238E27FC236}">
                <a16:creationId xmlns:a16="http://schemas.microsoft.com/office/drawing/2014/main" id="{22369157-0032-2884-E864-BFE5A15FC81D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>
            <a:off x="6273613" y="3461610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0" name="Picture Placeholder 4">
            <a:extLst>
              <a:ext uri="{FF2B5EF4-FFF2-40B4-BE49-F238E27FC236}">
                <a16:creationId xmlns:a16="http://schemas.microsoft.com/office/drawing/2014/main" id="{FCA812DB-AF17-D5C4-391D-4906D54C4125}"/>
              </a:ext>
            </a:extLst>
          </p:cNvPr>
          <p:cNvSpPr>
            <a:spLocks noGrp="1"/>
          </p:cNvSpPr>
          <p:nvPr>
            <p:ph type="pic" sz="quarter" idx="74" hasCustomPrompt="1"/>
          </p:nvPr>
        </p:nvSpPr>
        <p:spPr>
          <a:xfrm>
            <a:off x="7037612" y="3461610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1" name="Picture Placeholder 4">
            <a:extLst>
              <a:ext uri="{FF2B5EF4-FFF2-40B4-BE49-F238E27FC236}">
                <a16:creationId xmlns:a16="http://schemas.microsoft.com/office/drawing/2014/main" id="{B053350B-1E97-3509-17A0-77E54657C363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7801611" y="3461610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2" name="Picture Placeholder 4">
            <a:extLst>
              <a:ext uri="{FF2B5EF4-FFF2-40B4-BE49-F238E27FC236}">
                <a16:creationId xmlns:a16="http://schemas.microsoft.com/office/drawing/2014/main" id="{5CC60DE7-5C53-554A-E86D-BF14B7D31E65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8565609" y="3461610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3" name="Picture Placeholder 4">
            <a:extLst>
              <a:ext uri="{FF2B5EF4-FFF2-40B4-BE49-F238E27FC236}">
                <a16:creationId xmlns:a16="http://schemas.microsoft.com/office/drawing/2014/main" id="{E74C3E5C-A30E-1353-0199-A8D9AA828428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9329608" y="3461610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4" name="Picture Placeholder 4">
            <a:extLst>
              <a:ext uri="{FF2B5EF4-FFF2-40B4-BE49-F238E27FC236}">
                <a16:creationId xmlns:a16="http://schemas.microsoft.com/office/drawing/2014/main" id="{81A6843D-0E6E-B9BB-F265-C8C268A8A1B7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10093607" y="3461610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5" name="Picture Placeholder 4">
            <a:extLst>
              <a:ext uri="{FF2B5EF4-FFF2-40B4-BE49-F238E27FC236}">
                <a16:creationId xmlns:a16="http://schemas.microsoft.com/office/drawing/2014/main" id="{EA4AA62F-8C2C-9FB5-6176-98569ACB03A5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10857604" y="3461610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6" name="Picture Placeholder 4">
            <a:extLst>
              <a:ext uri="{FF2B5EF4-FFF2-40B4-BE49-F238E27FC236}">
                <a16:creationId xmlns:a16="http://schemas.microsoft.com/office/drawing/2014/main" id="{741A7DCE-1D81-BB00-5B44-10448FA18386}"/>
              </a:ext>
            </a:extLst>
          </p:cNvPr>
          <p:cNvSpPr>
            <a:spLocks noGrp="1"/>
          </p:cNvSpPr>
          <p:nvPr>
            <p:ph type="pic" sz="quarter" idx="80" hasCustomPrompt="1"/>
          </p:nvPr>
        </p:nvSpPr>
        <p:spPr>
          <a:xfrm>
            <a:off x="925621" y="3901306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7" name="Picture Placeholder 4">
            <a:extLst>
              <a:ext uri="{FF2B5EF4-FFF2-40B4-BE49-F238E27FC236}">
                <a16:creationId xmlns:a16="http://schemas.microsoft.com/office/drawing/2014/main" id="{F963C79C-8A7C-0232-C918-4F5F6996604A}"/>
              </a:ext>
            </a:extLst>
          </p:cNvPr>
          <p:cNvSpPr>
            <a:spLocks noGrp="1"/>
          </p:cNvSpPr>
          <p:nvPr>
            <p:ph type="pic" sz="quarter" idx="81" hasCustomPrompt="1"/>
          </p:nvPr>
        </p:nvSpPr>
        <p:spPr>
          <a:xfrm>
            <a:off x="1689620" y="3901306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8" name="Picture Placeholder 4">
            <a:extLst>
              <a:ext uri="{FF2B5EF4-FFF2-40B4-BE49-F238E27FC236}">
                <a16:creationId xmlns:a16="http://schemas.microsoft.com/office/drawing/2014/main" id="{937CA186-4AFF-507E-9184-DD59083AA2D8}"/>
              </a:ext>
            </a:extLst>
          </p:cNvPr>
          <p:cNvSpPr>
            <a:spLocks noGrp="1"/>
          </p:cNvSpPr>
          <p:nvPr>
            <p:ph type="pic" sz="quarter" idx="82" hasCustomPrompt="1"/>
          </p:nvPr>
        </p:nvSpPr>
        <p:spPr>
          <a:xfrm>
            <a:off x="2453619" y="3901306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9" name="Picture Placeholder 4">
            <a:extLst>
              <a:ext uri="{FF2B5EF4-FFF2-40B4-BE49-F238E27FC236}">
                <a16:creationId xmlns:a16="http://schemas.microsoft.com/office/drawing/2014/main" id="{6D716E06-4B5A-FDB7-15E1-33DF8D2666DF}"/>
              </a:ext>
            </a:extLst>
          </p:cNvPr>
          <p:cNvSpPr>
            <a:spLocks noGrp="1"/>
          </p:cNvSpPr>
          <p:nvPr>
            <p:ph type="pic" sz="quarter" idx="83" hasCustomPrompt="1"/>
          </p:nvPr>
        </p:nvSpPr>
        <p:spPr>
          <a:xfrm>
            <a:off x="3217617" y="3901306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0" name="Picture Placeholder 4">
            <a:extLst>
              <a:ext uri="{FF2B5EF4-FFF2-40B4-BE49-F238E27FC236}">
                <a16:creationId xmlns:a16="http://schemas.microsoft.com/office/drawing/2014/main" id="{3B4D155D-5B37-47D2-7177-547B65F6F992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3981617" y="3901306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1" name="Picture Placeholder 4">
            <a:extLst>
              <a:ext uri="{FF2B5EF4-FFF2-40B4-BE49-F238E27FC236}">
                <a16:creationId xmlns:a16="http://schemas.microsoft.com/office/drawing/2014/main" id="{BB1B955D-18F7-12C7-567C-836A1ABD1EB6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4745616" y="3901306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2" name="Picture Placeholder 4">
            <a:extLst>
              <a:ext uri="{FF2B5EF4-FFF2-40B4-BE49-F238E27FC236}">
                <a16:creationId xmlns:a16="http://schemas.microsoft.com/office/drawing/2014/main" id="{448E92F5-E7AA-A493-22BE-87136BD8BE90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5509615" y="3901306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3" name="Picture Placeholder 4">
            <a:extLst>
              <a:ext uri="{FF2B5EF4-FFF2-40B4-BE49-F238E27FC236}">
                <a16:creationId xmlns:a16="http://schemas.microsoft.com/office/drawing/2014/main" id="{530041E6-1491-0169-C390-A2CAC60DA1B7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6273613" y="3901306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4" name="Picture Placeholder 4">
            <a:extLst>
              <a:ext uri="{FF2B5EF4-FFF2-40B4-BE49-F238E27FC236}">
                <a16:creationId xmlns:a16="http://schemas.microsoft.com/office/drawing/2014/main" id="{5EB61B75-BC12-E546-97E8-2035C68AC385}"/>
              </a:ext>
            </a:extLst>
          </p:cNvPr>
          <p:cNvSpPr>
            <a:spLocks noGrp="1"/>
          </p:cNvSpPr>
          <p:nvPr>
            <p:ph type="pic" sz="quarter" idx="88" hasCustomPrompt="1"/>
          </p:nvPr>
        </p:nvSpPr>
        <p:spPr>
          <a:xfrm>
            <a:off x="7037612" y="3901306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5" name="Picture Placeholder 4">
            <a:extLst>
              <a:ext uri="{FF2B5EF4-FFF2-40B4-BE49-F238E27FC236}">
                <a16:creationId xmlns:a16="http://schemas.microsoft.com/office/drawing/2014/main" id="{668445A0-9CBB-2493-7621-1EBCEFE5DB6F}"/>
              </a:ext>
            </a:extLst>
          </p:cNvPr>
          <p:cNvSpPr>
            <a:spLocks noGrp="1"/>
          </p:cNvSpPr>
          <p:nvPr>
            <p:ph type="pic" sz="quarter" idx="89" hasCustomPrompt="1"/>
          </p:nvPr>
        </p:nvSpPr>
        <p:spPr>
          <a:xfrm>
            <a:off x="7801611" y="3901306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6" name="Picture Placeholder 4">
            <a:extLst>
              <a:ext uri="{FF2B5EF4-FFF2-40B4-BE49-F238E27FC236}">
                <a16:creationId xmlns:a16="http://schemas.microsoft.com/office/drawing/2014/main" id="{D308496C-72DA-CBCB-D7EA-F1414FFAA057}"/>
              </a:ext>
            </a:extLst>
          </p:cNvPr>
          <p:cNvSpPr>
            <a:spLocks noGrp="1"/>
          </p:cNvSpPr>
          <p:nvPr>
            <p:ph type="pic" sz="quarter" idx="90" hasCustomPrompt="1"/>
          </p:nvPr>
        </p:nvSpPr>
        <p:spPr>
          <a:xfrm>
            <a:off x="8565609" y="3901306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7" name="Picture Placeholder 4">
            <a:extLst>
              <a:ext uri="{FF2B5EF4-FFF2-40B4-BE49-F238E27FC236}">
                <a16:creationId xmlns:a16="http://schemas.microsoft.com/office/drawing/2014/main" id="{5A71E57D-2D46-5303-79C3-4E45924C2C32}"/>
              </a:ext>
            </a:extLst>
          </p:cNvPr>
          <p:cNvSpPr>
            <a:spLocks noGrp="1"/>
          </p:cNvSpPr>
          <p:nvPr>
            <p:ph type="pic" sz="quarter" idx="91" hasCustomPrompt="1"/>
          </p:nvPr>
        </p:nvSpPr>
        <p:spPr>
          <a:xfrm>
            <a:off x="9329608" y="3901306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8" name="Picture Placeholder 4">
            <a:extLst>
              <a:ext uri="{FF2B5EF4-FFF2-40B4-BE49-F238E27FC236}">
                <a16:creationId xmlns:a16="http://schemas.microsoft.com/office/drawing/2014/main" id="{207796CF-6ADF-1F69-08E6-24BD80DBB72E}"/>
              </a:ext>
            </a:extLst>
          </p:cNvPr>
          <p:cNvSpPr>
            <a:spLocks noGrp="1"/>
          </p:cNvSpPr>
          <p:nvPr>
            <p:ph type="pic" sz="quarter" idx="92" hasCustomPrompt="1"/>
          </p:nvPr>
        </p:nvSpPr>
        <p:spPr>
          <a:xfrm>
            <a:off x="10093607" y="3901306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9" name="Picture Placeholder 4">
            <a:extLst>
              <a:ext uri="{FF2B5EF4-FFF2-40B4-BE49-F238E27FC236}">
                <a16:creationId xmlns:a16="http://schemas.microsoft.com/office/drawing/2014/main" id="{AA4883ED-E38A-1519-F7D8-8CCCA832CE3A}"/>
              </a:ext>
            </a:extLst>
          </p:cNvPr>
          <p:cNvSpPr>
            <a:spLocks noGrp="1"/>
          </p:cNvSpPr>
          <p:nvPr>
            <p:ph type="pic" sz="quarter" idx="93" hasCustomPrompt="1"/>
          </p:nvPr>
        </p:nvSpPr>
        <p:spPr>
          <a:xfrm>
            <a:off x="10857604" y="3901306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90" name="Picture Placeholder 4">
            <a:extLst>
              <a:ext uri="{FF2B5EF4-FFF2-40B4-BE49-F238E27FC236}">
                <a16:creationId xmlns:a16="http://schemas.microsoft.com/office/drawing/2014/main" id="{F14409CD-7735-819C-4BDE-9DCF1E8BB60C}"/>
              </a:ext>
            </a:extLst>
          </p:cNvPr>
          <p:cNvSpPr>
            <a:spLocks noGrp="1"/>
          </p:cNvSpPr>
          <p:nvPr>
            <p:ph type="pic" sz="quarter" idx="94" hasCustomPrompt="1"/>
          </p:nvPr>
        </p:nvSpPr>
        <p:spPr>
          <a:xfrm>
            <a:off x="925621" y="4341001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91" name="Picture Placeholder 4">
            <a:extLst>
              <a:ext uri="{FF2B5EF4-FFF2-40B4-BE49-F238E27FC236}">
                <a16:creationId xmlns:a16="http://schemas.microsoft.com/office/drawing/2014/main" id="{051B9A25-7811-E9FC-A5D1-88202082FED3}"/>
              </a:ext>
            </a:extLst>
          </p:cNvPr>
          <p:cNvSpPr>
            <a:spLocks noGrp="1"/>
          </p:cNvSpPr>
          <p:nvPr>
            <p:ph type="pic" sz="quarter" idx="95" hasCustomPrompt="1"/>
          </p:nvPr>
        </p:nvSpPr>
        <p:spPr>
          <a:xfrm>
            <a:off x="1689620" y="4341001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92" name="Picture Placeholder 4">
            <a:extLst>
              <a:ext uri="{FF2B5EF4-FFF2-40B4-BE49-F238E27FC236}">
                <a16:creationId xmlns:a16="http://schemas.microsoft.com/office/drawing/2014/main" id="{51CA9437-62C9-2A38-4ABD-7BA844041F3B}"/>
              </a:ext>
            </a:extLst>
          </p:cNvPr>
          <p:cNvSpPr>
            <a:spLocks noGrp="1"/>
          </p:cNvSpPr>
          <p:nvPr>
            <p:ph type="pic" sz="quarter" idx="96" hasCustomPrompt="1"/>
          </p:nvPr>
        </p:nvSpPr>
        <p:spPr>
          <a:xfrm>
            <a:off x="2453619" y="4341001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93" name="Picture Placeholder 4">
            <a:extLst>
              <a:ext uri="{FF2B5EF4-FFF2-40B4-BE49-F238E27FC236}">
                <a16:creationId xmlns:a16="http://schemas.microsoft.com/office/drawing/2014/main" id="{F00E43B0-93E4-97A7-F867-C3DDA4FAF84B}"/>
              </a:ext>
            </a:extLst>
          </p:cNvPr>
          <p:cNvSpPr>
            <a:spLocks noGrp="1"/>
          </p:cNvSpPr>
          <p:nvPr>
            <p:ph type="pic" sz="quarter" idx="97" hasCustomPrompt="1"/>
          </p:nvPr>
        </p:nvSpPr>
        <p:spPr>
          <a:xfrm>
            <a:off x="3217617" y="4341001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94" name="Picture Placeholder 4">
            <a:extLst>
              <a:ext uri="{FF2B5EF4-FFF2-40B4-BE49-F238E27FC236}">
                <a16:creationId xmlns:a16="http://schemas.microsoft.com/office/drawing/2014/main" id="{1C55313B-6823-069A-9F1A-D12DFAABD0C0}"/>
              </a:ext>
            </a:extLst>
          </p:cNvPr>
          <p:cNvSpPr>
            <a:spLocks noGrp="1"/>
          </p:cNvSpPr>
          <p:nvPr>
            <p:ph type="pic" sz="quarter" idx="98" hasCustomPrompt="1"/>
          </p:nvPr>
        </p:nvSpPr>
        <p:spPr>
          <a:xfrm>
            <a:off x="3981617" y="4341001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95" name="Picture Placeholder 4">
            <a:extLst>
              <a:ext uri="{FF2B5EF4-FFF2-40B4-BE49-F238E27FC236}">
                <a16:creationId xmlns:a16="http://schemas.microsoft.com/office/drawing/2014/main" id="{8A0F95F6-A683-DADD-C2A0-4E35A032C72F}"/>
              </a:ext>
            </a:extLst>
          </p:cNvPr>
          <p:cNvSpPr>
            <a:spLocks noGrp="1"/>
          </p:cNvSpPr>
          <p:nvPr>
            <p:ph type="pic" sz="quarter" idx="99" hasCustomPrompt="1"/>
          </p:nvPr>
        </p:nvSpPr>
        <p:spPr>
          <a:xfrm>
            <a:off x="4745616" y="4341001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96" name="Picture Placeholder 4">
            <a:extLst>
              <a:ext uri="{FF2B5EF4-FFF2-40B4-BE49-F238E27FC236}">
                <a16:creationId xmlns:a16="http://schemas.microsoft.com/office/drawing/2014/main" id="{6C2D2FDC-FADC-CC11-86EF-A289E9F3E5D9}"/>
              </a:ext>
            </a:extLst>
          </p:cNvPr>
          <p:cNvSpPr>
            <a:spLocks noGrp="1"/>
          </p:cNvSpPr>
          <p:nvPr>
            <p:ph type="pic" sz="quarter" idx="100" hasCustomPrompt="1"/>
          </p:nvPr>
        </p:nvSpPr>
        <p:spPr>
          <a:xfrm>
            <a:off x="5509615" y="4341001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97" name="Picture Placeholder 4">
            <a:extLst>
              <a:ext uri="{FF2B5EF4-FFF2-40B4-BE49-F238E27FC236}">
                <a16:creationId xmlns:a16="http://schemas.microsoft.com/office/drawing/2014/main" id="{362D67E0-46A2-EBD2-4571-15202C00AF56}"/>
              </a:ext>
            </a:extLst>
          </p:cNvPr>
          <p:cNvSpPr>
            <a:spLocks noGrp="1"/>
          </p:cNvSpPr>
          <p:nvPr>
            <p:ph type="pic" sz="quarter" idx="101" hasCustomPrompt="1"/>
          </p:nvPr>
        </p:nvSpPr>
        <p:spPr>
          <a:xfrm>
            <a:off x="6273613" y="4341001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98" name="Picture Placeholder 4">
            <a:extLst>
              <a:ext uri="{FF2B5EF4-FFF2-40B4-BE49-F238E27FC236}">
                <a16:creationId xmlns:a16="http://schemas.microsoft.com/office/drawing/2014/main" id="{BE1FE91C-1FBD-B367-D0CE-1BB1E4A3DA14}"/>
              </a:ext>
            </a:extLst>
          </p:cNvPr>
          <p:cNvSpPr>
            <a:spLocks noGrp="1"/>
          </p:cNvSpPr>
          <p:nvPr>
            <p:ph type="pic" sz="quarter" idx="102" hasCustomPrompt="1"/>
          </p:nvPr>
        </p:nvSpPr>
        <p:spPr>
          <a:xfrm>
            <a:off x="7037612" y="4341001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99" name="Picture Placeholder 4">
            <a:extLst>
              <a:ext uri="{FF2B5EF4-FFF2-40B4-BE49-F238E27FC236}">
                <a16:creationId xmlns:a16="http://schemas.microsoft.com/office/drawing/2014/main" id="{F5235D1A-A39C-F2E8-9193-E305DF624F29}"/>
              </a:ext>
            </a:extLst>
          </p:cNvPr>
          <p:cNvSpPr>
            <a:spLocks noGrp="1"/>
          </p:cNvSpPr>
          <p:nvPr>
            <p:ph type="pic" sz="quarter" idx="103" hasCustomPrompt="1"/>
          </p:nvPr>
        </p:nvSpPr>
        <p:spPr>
          <a:xfrm>
            <a:off x="7801611" y="4341001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00" name="Picture Placeholder 4">
            <a:extLst>
              <a:ext uri="{FF2B5EF4-FFF2-40B4-BE49-F238E27FC236}">
                <a16:creationId xmlns:a16="http://schemas.microsoft.com/office/drawing/2014/main" id="{384E0985-A62F-EA4E-F042-A5C0B6BB2623}"/>
              </a:ext>
            </a:extLst>
          </p:cNvPr>
          <p:cNvSpPr>
            <a:spLocks noGrp="1"/>
          </p:cNvSpPr>
          <p:nvPr>
            <p:ph type="pic" sz="quarter" idx="104" hasCustomPrompt="1"/>
          </p:nvPr>
        </p:nvSpPr>
        <p:spPr>
          <a:xfrm>
            <a:off x="8565609" y="4341001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01" name="Picture Placeholder 4">
            <a:extLst>
              <a:ext uri="{FF2B5EF4-FFF2-40B4-BE49-F238E27FC236}">
                <a16:creationId xmlns:a16="http://schemas.microsoft.com/office/drawing/2014/main" id="{17AF2150-11E0-F1B3-D4AE-439DCC41CF4D}"/>
              </a:ext>
            </a:extLst>
          </p:cNvPr>
          <p:cNvSpPr>
            <a:spLocks noGrp="1"/>
          </p:cNvSpPr>
          <p:nvPr>
            <p:ph type="pic" sz="quarter" idx="105" hasCustomPrompt="1"/>
          </p:nvPr>
        </p:nvSpPr>
        <p:spPr>
          <a:xfrm>
            <a:off x="9329608" y="4341001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02" name="Picture Placeholder 4">
            <a:extLst>
              <a:ext uri="{FF2B5EF4-FFF2-40B4-BE49-F238E27FC236}">
                <a16:creationId xmlns:a16="http://schemas.microsoft.com/office/drawing/2014/main" id="{B9241B8A-9CAF-EBD0-3287-262F7E5C2563}"/>
              </a:ext>
            </a:extLst>
          </p:cNvPr>
          <p:cNvSpPr>
            <a:spLocks noGrp="1"/>
          </p:cNvSpPr>
          <p:nvPr>
            <p:ph type="pic" sz="quarter" idx="106" hasCustomPrompt="1"/>
          </p:nvPr>
        </p:nvSpPr>
        <p:spPr>
          <a:xfrm>
            <a:off x="10093607" y="4341001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03" name="Picture Placeholder 4">
            <a:extLst>
              <a:ext uri="{FF2B5EF4-FFF2-40B4-BE49-F238E27FC236}">
                <a16:creationId xmlns:a16="http://schemas.microsoft.com/office/drawing/2014/main" id="{70910CB2-6222-57B9-3B27-6A4911F093EB}"/>
              </a:ext>
            </a:extLst>
          </p:cNvPr>
          <p:cNvSpPr>
            <a:spLocks noGrp="1"/>
          </p:cNvSpPr>
          <p:nvPr>
            <p:ph type="pic" sz="quarter" idx="107" hasCustomPrompt="1"/>
          </p:nvPr>
        </p:nvSpPr>
        <p:spPr>
          <a:xfrm>
            <a:off x="10857604" y="4341001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04" name="Picture Placeholder 4">
            <a:extLst>
              <a:ext uri="{FF2B5EF4-FFF2-40B4-BE49-F238E27FC236}">
                <a16:creationId xmlns:a16="http://schemas.microsoft.com/office/drawing/2014/main" id="{E0EE5CC9-683D-010A-0CAF-AE5439D6E31C}"/>
              </a:ext>
            </a:extLst>
          </p:cNvPr>
          <p:cNvSpPr>
            <a:spLocks noGrp="1"/>
          </p:cNvSpPr>
          <p:nvPr>
            <p:ph type="pic" sz="quarter" idx="108" hasCustomPrompt="1"/>
          </p:nvPr>
        </p:nvSpPr>
        <p:spPr>
          <a:xfrm>
            <a:off x="925621" y="4780695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05" name="Picture Placeholder 4">
            <a:extLst>
              <a:ext uri="{FF2B5EF4-FFF2-40B4-BE49-F238E27FC236}">
                <a16:creationId xmlns:a16="http://schemas.microsoft.com/office/drawing/2014/main" id="{7E0657F1-25FE-F397-BD66-518BF85CFD68}"/>
              </a:ext>
            </a:extLst>
          </p:cNvPr>
          <p:cNvSpPr>
            <a:spLocks noGrp="1"/>
          </p:cNvSpPr>
          <p:nvPr>
            <p:ph type="pic" sz="quarter" idx="109" hasCustomPrompt="1"/>
          </p:nvPr>
        </p:nvSpPr>
        <p:spPr>
          <a:xfrm>
            <a:off x="1689620" y="4780695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06" name="Picture Placeholder 4">
            <a:extLst>
              <a:ext uri="{FF2B5EF4-FFF2-40B4-BE49-F238E27FC236}">
                <a16:creationId xmlns:a16="http://schemas.microsoft.com/office/drawing/2014/main" id="{B99E8C14-6891-E839-A5E5-3210B33F1ABB}"/>
              </a:ext>
            </a:extLst>
          </p:cNvPr>
          <p:cNvSpPr>
            <a:spLocks noGrp="1"/>
          </p:cNvSpPr>
          <p:nvPr>
            <p:ph type="pic" sz="quarter" idx="110" hasCustomPrompt="1"/>
          </p:nvPr>
        </p:nvSpPr>
        <p:spPr>
          <a:xfrm>
            <a:off x="2453619" y="4780695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07" name="Picture Placeholder 4">
            <a:extLst>
              <a:ext uri="{FF2B5EF4-FFF2-40B4-BE49-F238E27FC236}">
                <a16:creationId xmlns:a16="http://schemas.microsoft.com/office/drawing/2014/main" id="{3C659986-1F89-08F2-15DC-0D6A258F9C87}"/>
              </a:ext>
            </a:extLst>
          </p:cNvPr>
          <p:cNvSpPr>
            <a:spLocks noGrp="1"/>
          </p:cNvSpPr>
          <p:nvPr>
            <p:ph type="pic" sz="quarter" idx="111" hasCustomPrompt="1"/>
          </p:nvPr>
        </p:nvSpPr>
        <p:spPr>
          <a:xfrm>
            <a:off x="3217617" y="4780695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08" name="Picture Placeholder 4">
            <a:extLst>
              <a:ext uri="{FF2B5EF4-FFF2-40B4-BE49-F238E27FC236}">
                <a16:creationId xmlns:a16="http://schemas.microsoft.com/office/drawing/2014/main" id="{20D4DC1E-21E0-357D-0DCB-561905289C0F}"/>
              </a:ext>
            </a:extLst>
          </p:cNvPr>
          <p:cNvSpPr>
            <a:spLocks noGrp="1"/>
          </p:cNvSpPr>
          <p:nvPr>
            <p:ph type="pic" sz="quarter" idx="112" hasCustomPrompt="1"/>
          </p:nvPr>
        </p:nvSpPr>
        <p:spPr>
          <a:xfrm>
            <a:off x="3981617" y="4780695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09" name="Picture Placeholder 4">
            <a:extLst>
              <a:ext uri="{FF2B5EF4-FFF2-40B4-BE49-F238E27FC236}">
                <a16:creationId xmlns:a16="http://schemas.microsoft.com/office/drawing/2014/main" id="{F8730E52-BF95-3FC1-8FFA-E4E7F90357E8}"/>
              </a:ext>
            </a:extLst>
          </p:cNvPr>
          <p:cNvSpPr>
            <a:spLocks noGrp="1"/>
          </p:cNvSpPr>
          <p:nvPr>
            <p:ph type="pic" sz="quarter" idx="113" hasCustomPrompt="1"/>
          </p:nvPr>
        </p:nvSpPr>
        <p:spPr>
          <a:xfrm>
            <a:off x="4745616" y="4780695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10" name="Picture Placeholder 4">
            <a:extLst>
              <a:ext uri="{FF2B5EF4-FFF2-40B4-BE49-F238E27FC236}">
                <a16:creationId xmlns:a16="http://schemas.microsoft.com/office/drawing/2014/main" id="{F69AC3B3-A966-CFE0-6DE8-E4C570CBB8B7}"/>
              </a:ext>
            </a:extLst>
          </p:cNvPr>
          <p:cNvSpPr>
            <a:spLocks noGrp="1"/>
          </p:cNvSpPr>
          <p:nvPr>
            <p:ph type="pic" sz="quarter" idx="114" hasCustomPrompt="1"/>
          </p:nvPr>
        </p:nvSpPr>
        <p:spPr>
          <a:xfrm>
            <a:off x="5509615" y="4780695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11" name="Picture Placeholder 4">
            <a:extLst>
              <a:ext uri="{FF2B5EF4-FFF2-40B4-BE49-F238E27FC236}">
                <a16:creationId xmlns:a16="http://schemas.microsoft.com/office/drawing/2014/main" id="{46CF697F-118F-5377-4324-01A35C70C724}"/>
              </a:ext>
            </a:extLst>
          </p:cNvPr>
          <p:cNvSpPr>
            <a:spLocks noGrp="1"/>
          </p:cNvSpPr>
          <p:nvPr>
            <p:ph type="pic" sz="quarter" idx="115" hasCustomPrompt="1"/>
          </p:nvPr>
        </p:nvSpPr>
        <p:spPr>
          <a:xfrm>
            <a:off x="6273613" y="4780695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12" name="Picture Placeholder 4">
            <a:extLst>
              <a:ext uri="{FF2B5EF4-FFF2-40B4-BE49-F238E27FC236}">
                <a16:creationId xmlns:a16="http://schemas.microsoft.com/office/drawing/2014/main" id="{B0DB5734-9303-DAA4-C0B4-EC428EFEB3C2}"/>
              </a:ext>
            </a:extLst>
          </p:cNvPr>
          <p:cNvSpPr>
            <a:spLocks noGrp="1"/>
          </p:cNvSpPr>
          <p:nvPr>
            <p:ph type="pic" sz="quarter" idx="116" hasCustomPrompt="1"/>
          </p:nvPr>
        </p:nvSpPr>
        <p:spPr>
          <a:xfrm>
            <a:off x="7037612" y="4780695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13" name="Picture Placeholder 4">
            <a:extLst>
              <a:ext uri="{FF2B5EF4-FFF2-40B4-BE49-F238E27FC236}">
                <a16:creationId xmlns:a16="http://schemas.microsoft.com/office/drawing/2014/main" id="{2068E8DC-DFE9-5BFB-BE2A-08FB0A7E6955}"/>
              </a:ext>
            </a:extLst>
          </p:cNvPr>
          <p:cNvSpPr>
            <a:spLocks noGrp="1"/>
          </p:cNvSpPr>
          <p:nvPr>
            <p:ph type="pic" sz="quarter" idx="117" hasCustomPrompt="1"/>
          </p:nvPr>
        </p:nvSpPr>
        <p:spPr>
          <a:xfrm>
            <a:off x="7801611" y="4780695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14" name="Picture Placeholder 4">
            <a:extLst>
              <a:ext uri="{FF2B5EF4-FFF2-40B4-BE49-F238E27FC236}">
                <a16:creationId xmlns:a16="http://schemas.microsoft.com/office/drawing/2014/main" id="{D7DE533D-1D5F-E019-E46E-D349F9698FCB}"/>
              </a:ext>
            </a:extLst>
          </p:cNvPr>
          <p:cNvSpPr>
            <a:spLocks noGrp="1"/>
          </p:cNvSpPr>
          <p:nvPr>
            <p:ph type="pic" sz="quarter" idx="118" hasCustomPrompt="1"/>
          </p:nvPr>
        </p:nvSpPr>
        <p:spPr>
          <a:xfrm>
            <a:off x="8565609" y="4780695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15" name="Picture Placeholder 4">
            <a:extLst>
              <a:ext uri="{FF2B5EF4-FFF2-40B4-BE49-F238E27FC236}">
                <a16:creationId xmlns:a16="http://schemas.microsoft.com/office/drawing/2014/main" id="{A855B1E0-25FA-6EE2-CB86-89ABF52EA321}"/>
              </a:ext>
            </a:extLst>
          </p:cNvPr>
          <p:cNvSpPr>
            <a:spLocks noGrp="1"/>
          </p:cNvSpPr>
          <p:nvPr>
            <p:ph type="pic" sz="quarter" idx="119" hasCustomPrompt="1"/>
          </p:nvPr>
        </p:nvSpPr>
        <p:spPr>
          <a:xfrm>
            <a:off x="9329608" y="4780695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16" name="Picture Placeholder 4">
            <a:extLst>
              <a:ext uri="{FF2B5EF4-FFF2-40B4-BE49-F238E27FC236}">
                <a16:creationId xmlns:a16="http://schemas.microsoft.com/office/drawing/2014/main" id="{F1A8E2DB-ECA6-6A92-835F-CDF2239157B9}"/>
              </a:ext>
            </a:extLst>
          </p:cNvPr>
          <p:cNvSpPr>
            <a:spLocks noGrp="1"/>
          </p:cNvSpPr>
          <p:nvPr>
            <p:ph type="pic" sz="quarter" idx="120" hasCustomPrompt="1"/>
          </p:nvPr>
        </p:nvSpPr>
        <p:spPr>
          <a:xfrm>
            <a:off x="10093607" y="4780695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17" name="Picture Placeholder 4">
            <a:extLst>
              <a:ext uri="{FF2B5EF4-FFF2-40B4-BE49-F238E27FC236}">
                <a16:creationId xmlns:a16="http://schemas.microsoft.com/office/drawing/2014/main" id="{7D0837C3-982B-11C6-DBAB-D3A5E4703FE9}"/>
              </a:ext>
            </a:extLst>
          </p:cNvPr>
          <p:cNvSpPr>
            <a:spLocks noGrp="1"/>
          </p:cNvSpPr>
          <p:nvPr>
            <p:ph type="pic" sz="quarter" idx="121" hasCustomPrompt="1"/>
          </p:nvPr>
        </p:nvSpPr>
        <p:spPr>
          <a:xfrm>
            <a:off x="10857604" y="4780695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18" name="Picture Placeholder 4">
            <a:extLst>
              <a:ext uri="{FF2B5EF4-FFF2-40B4-BE49-F238E27FC236}">
                <a16:creationId xmlns:a16="http://schemas.microsoft.com/office/drawing/2014/main" id="{1ECD1EA5-69A7-8FFD-9BB9-B7313200CCD5}"/>
              </a:ext>
            </a:extLst>
          </p:cNvPr>
          <p:cNvSpPr>
            <a:spLocks noGrp="1"/>
          </p:cNvSpPr>
          <p:nvPr>
            <p:ph type="pic" sz="quarter" idx="122" hasCustomPrompt="1"/>
          </p:nvPr>
        </p:nvSpPr>
        <p:spPr>
          <a:xfrm>
            <a:off x="925621" y="5220390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19" name="Picture Placeholder 4">
            <a:extLst>
              <a:ext uri="{FF2B5EF4-FFF2-40B4-BE49-F238E27FC236}">
                <a16:creationId xmlns:a16="http://schemas.microsoft.com/office/drawing/2014/main" id="{AB10C0D0-95CE-AEB6-23E9-80DC03015547}"/>
              </a:ext>
            </a:extLst>
          </p:cNvPr>
          <p:cNvSpPr>
            <a:spLocks noGrp="1"/>
          </p:cNvSpPr>
          <p:nvPr>
            <p:ph type="pic" sz="quarter" idx="123" hasCustomPrompt="1"/>
          </p:nvPr>
        </p:nvSpPr>
        <p:spPr>
          <a:xfrm>
            <a:off x="1689620" y="5220390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20" name="Picture Placeholder 4">
            <a:extLst>
              <a:ext uri="{FF2B5EF4-FFF2-40B4-BE49-F238E27FC236}">
                <a16:creationId xmlns:a16="http://schemas.microsoft.com/office/drawing/2014/main" id="{9348F48E-1654-47F9-3C50-8B0056D310AF}"/>
              </a:ext>
            </a:extLst>
          </p:cNvPr>
          <p:cNvSpPr>
            <a:spLocks noGrp="1"/>
          </p:cNvSpPr>
          <p:nvPr>
            <p:ph type="pic" sz="quarter" idx="124" hasCustomPrompt="1"/>
          </p:nvPr>
        </p:nvSpPr>
        <p:spPr>
          <a:xfrm>
            <a:off x="2453619" y="5220390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21" name="Picture Placeholder 4">
            <a:extLst>
              <a:ext uri="{FF2B5EF4-FFF2-40B4-BE49-F238E27FC236}">
                <a16:creationId xmlns:a16="http://schemas.microsoft.com/office/drawing/2014/main" id="{27F8739B-D5D4-8764-202C-522337A3F01C}"/>
              </a:ext>
            </a:extLst>
          </p:cNvPr>
          <p:cNvSpPr>
            <a:spLocks noGrp="1"/>
          </p:cNvSpPr>
          <p:nvPr>
            <p:ph type="pic" sz="quarter" idx="125" hasCustomPrompt="1"/>
          </p:nvPr>
        </p:nvSpPr>
        <p:spPr>
          <a:xfrm>
            <a:off x="3217617" y="5220390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22" name="Picture Placeholder 4">
            <a:extLst>
              <a:ext uri="{FF2B5EF4-FFF2-40B4-BE49-F238E27FC236}">
                <a16:creationId xmlns:a16="http://schemas.microsoft.com/office/drawing/2014/main" id="{5F95AA39-F36E-5BB0-7028-5DD9E4120D0C}"/>
              </a:ext>
            </a:extLst>
          </p:cNvPr>
          <p:cNvSpPr>
            <a:spLocks noGrp="1"/>
          </p:cNvSpPr>
          <p:nvPr>
            <p:ph type="pic" sz="quarter" idx="126" hasCustomPrompt="1"/>
          </p:nvPr>
        </p:nvSpPr>
        <p:spPr>
          <a:xfrm>
            <a:off x="3981617" y="5220390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23" name="Picture Placeholder 4">
            <a:extLst>
              <a:ext uri="{FF2B5EF4-FFF2-40B4-BE49-F238E27FC236}">
                <a16:creationId xmlns:a16="http://schemas.microsoft.com/office/drawing/2014/main" id="{972B14FA-C50E-85BF-4A9D-D0077F41F493}"/>
              </a:ext>
            </a:extLst>
          </p:cNvPr>
          <p:cNvSpPr>
            <a:spLocks noGrp="1"/>
          </p:cNvSpPr>
          <p:nvPr>
            <p:ph type="pic" sz="quarter" idx="127" hasCustomPrompt="1"/>
          </p:nvPr>
        </p:nvSpPr>
        <p:spPr>
          <a:xfrm>
            <a:off x="4745616" y="5220390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24" name="Picture Placeholder 4">
            <a:extLst>
              <a:ext uri="{FF2B5EF4-FFF2-40B4-BE49-F238E27FC236}">
                <a16:creationId xmlns:a16="http://schemas.microsoft.com/office/drawing/2014/main" id="{17A4D188-23DD-2408-4FF2-C9F2C83C766C}"/>
              </a:ext>
            </a:extLst>
          </p:cNvPr>
          <p:cNvSpPr>
            <a:spLocks noGrp="1"/>
          </p:cNvSpPr>
          <p:nvPr>
            <p:ph type="pic" sz="quarter" idx="128" hasCustomPrompt="1"/>
          </p:nvPr>
        </p:nvSpPr>
        <p:spPr>
          <a:xfrm>
            <a:off x="5509615" y="5220390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25" name="Picture Placeholder 4">
            <a:extLst>
              <a:ext uri="{FF2B5EF4-FFF2-40B4-BE49-F238E27FC236}">
                <a16:creationId xmlns:a16="http://schemas.microsoft.com/office/drawing/2014/main" id="{403A7FBA-CDBD-4B35-1896-56398290644E}"/>
              </a:ext>
            </a:extLst>
          </p:cNvPr>
          <p:cNvSpPr>
            <a:spLocks noGrp="1"/>
          </p:cNvSpPr>
          <p:nvPr>
            <p:ph type="pic" sz="quarter" idx="129" hasCustomPrompt="1"/>
          </p:nvPr>
        </p:nvSpPr>
        <p:spPr>
          <a:xfrm>
            <a:off x="6273613" y="5220390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26" name="Picture Placeholder 4">
            <a:extLst>
              <a:ext uri="{FF2B5EF4-FFF2-40B4-BE49-F238E27FC236}">
                <a16:creationId xmlns:a16="http://schemas.microsoft.com/office/drawing/2014/main" id="{9C99C637-6D02-B824-EA84-B80BD519837C}"/>
              </a:ext>
            </a:extLst>
          </p:cNvPr>
          <p:cNvSpPr>
            <a:spLocks noGrp="1"/>
          </p:cNvSpPr>
          <p:nvPr>
            <p:ph type="pic" sz="quarter" idx="130" hasCustomPrompt="1"/>
          </p:nvPr>
        </p:nvSpPr>
        <p:spPr>
          <a:xfrm>
            <a:off x="7037612" y="5220390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27" name="Picture Placeholder 4">
            <a:extLst>
              <a:ext uri="{FF2B5EF4-FFF2-40B4-BE49-F238E27FC236}">
                <a16:creationId xmlns:a16="http://schemas.microsoft.com/office/drawing/2014/main" id="{C4DDF4C4-4D56-5D1D-0143-2D789B83C29D}"/>
              </a:ext>
            </a:extLst>
          </p:cNvPr>
          <p:cNvSpPr>
            <a:spLocks noGrp="1"/>
          </p:cNvSpPr>
          <p:nvPr>
            <p:ph type="pic" sz="quarter" idx="131" hasCustomPrompt="1"/>
          </p:nvPr>
        </p:nvSpPr>
        <p:spPr>
          <a:xfrm>
            <a:off x="7801611" y="5220390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28" name="Picture Placeholder 4">
            <a:extLst>
              <a:ext uri="{FF2B5EF4-FFF2-40B4-BE49-F238E27FC236}">
                <a16:creationId xmlns:a16="http://schemas.microsoft.com/office/drawing/2014/main" id="{34763799-F655-A7E6-188B-3687A20C7C4D}"/>
              </a:ext>
            </a:extLst>
          </p:cNvPr>
          <p:cNvSpPr>
            <a:spLocks noGrp="1"/>
          </p:cNvSpPr>
          <p:nvPr>
            <p:ph type="pic" sz="quarter" idx="132" hasCustomPrompt="1"/>
          </p:nvPr>
        </p:nvSpPr>
        <p:spPr>
          <a:xfrm>
            <a:off x="8565609" y="5220390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29" name="Picture Placeholder 4">
            <a:extLst>
              <a:ext uri="{FF2B5EF4-FFF2-40B4-BE49-F238E27FC236}">
                <a16:creationId xmlns:a16="http://schemas.microsoft.com/office/drawing/2014/main" id="{1882FBA1-48A5-7F27-309C-05CD2B008350}"/>
              </a:ext>
            </a:extLst>
          </p:cNvPr>
          <p:cNvSpPr>
            <a:spLocks noGrp="1"/>
          </p:cNvSpPr>
          <p:nvPr>
            <p:ph type="pic" sz="quarter" idx="133" hasCustomPrompt="1"/>
          </p:nvPr>
        </p:nvSpPr>
        <p:spPr>
          <a:xfrm>
            <a:off x="9329608" y="5220390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30" name="Picture Placeholder 4">
            <a:extLst>
              <a:ext uri="{FF2B5EF4-FFF2-40B4-BE49-F238E27FC236}">
                <a16:creationId xmlns:a16="http://schemas.microsoft.com/office/drawing/2014/main" id="{5D99DC60-DD15-2781-E30D-597F83EE603F}"/>
              </a:ext>
            </a:extLst>
          </p:cNvPr>
          <p:cNvSpPr>
            <a:spLocks noGrp="1"/>
          </p:cNvSpPr>
          <p:nvPr>
            <p:ph type="pic" sz="quarter" idx="134" hasCustomPrompt="1"/>
          </p:nvPr>
        </p:nvSpPr>
        <p:spPr>
          <a:xfrm>
            <a:off x="10093607" y="5220390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31" name="Picture Placeholder 4">
            <a:extLst>
              <a:ext uri="{FF2B5EF4-FFF2-40B4-BE49-F238E27FC236}">
                <a16:creationId xmlns:a16="http://schemas.microsoft.com/office/drawing/2014/main" id="{0ECFD4B1-8F83-F048-3D46-D695A7C27D62}"/>
              </a:ext>
            </a:extLst>
          </p:cNvPr>
          <p:cNvSpPr>
            <a:spLocks noGrp="1"/>
          </p:cNvSpPr>
          <p:nvPr>
            <p:ph type="pic" sz="quarter" idx="135" hasCustomPrompt="1"/>
          </p:nvPr>
        </p:nvSpPr>
        <p:spPr>
          <a:xfrm>
            <a:off x="10857604" y="5220390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32" name="Picture Placeholder 4">
            <a:extLst>
              <a:ext uri="{FF2B5EF4-FFF2-40B4-BE49-F238E27FC236}">
                <a16:creationId xmlns:a16="http://schemas.microsoft.com/office/drawing/2014/main" id="{2AB5E4AB-0623-3289-33CE-805A4B84A13A}"/>
              </a:ext>
            </a:extLst>
          </p:cNvPr>
          <p:cNvSpPr>
            <a:spLocks noGrp="1"/>
          </p:cNvSpPr>
          <p:nvPr>
            <p:ph type="pic" sz="quarter" idx="136" hasCustomPrompt="1"/>
          </p:nvPr>
        </p:nvSpPr>
        <p:spPr>
          <a:xfrm>
            <a:off x="925621" y="5660086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33" name="Picture Placeholder 4">
            <a:extLst>
              <a:ext uri="{FF2B5EF4-FFF2-40B4-BE49-F238E27FC236}">
                <a16:creationId xmlns:a16="http://schemas.microsoft.com/office/drawing/2014/main" id="{907BBBBA-8D09-0B2A-DE95-30CFF02997FF}"/>
              </a:ext>
            </a:extLst>
          </p:cNvPr>
          <p:cNvSpPr>
            <a:spLocks noGrp="1"/>
          </p:cNvSpPr>
          <p:nvPr>
            <p:ph type="pic" sz="quarter" idx="137" hasCustomPrompt="1"/>
          </p:nvPr>
        </p:nvSpPr>
        <p:spPr>
          <a:xfrm>
            <a:off x="1689620" y="5660086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34" name="Picture Placeholder 4">
            <a:extLst>
              <a:ext uri="{FF2B5EF4-FFF2-40B4-BE49-F238E27FC236}">
                <a16:creationId xmlns:a16="http://schemas.microsoft.com/office/drawing/2014/main" id="{BD6EEA5C-6BAB-F851-0471-B4D800D03988}"/>
              </a:ext>
            </a:extLst>
          </p:cNvPr>
          <p:cNvSpPr>
            <a:spLocks noGrp="1"/>
          </p:cNvSpPr>
          <p:nvPr>
            <p:ph type="pic" sz="quarter" idx="138" hasCustomPrompt="1"/>
          </p:nvPr>
        </p:nvSpPr>
        <p:spPr>
          <a:xfrm>
            <a:off x="2453619" y="5660086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35" name="Picture Placeholder 4">
            <a:extLst>
              <a:ext uri="{FF2B5EF4-FFF2-40B4-BE49-F238E27FC236}">
                <a16:creationId xmlns:a16="http://schemas.microsoft.com/office/drawing/2014/main" id="{FF4431E3-CAEA-3E56-13E3-647AE2491092}"/>
              </a:ext>
            </a:extLst>
          </p:cNvPr>
          <p:cNvSpPr>
            <a:spLocks noGrp="1"/>
          </p:cNvSpPr>
          <p:nvPr>
            <p:ph type="pic" sz="quarter" idx="139" hasCustomPrompt="1"/>
          </p:nvPr>
        </p:nvSpPr>
        <p:spPr>
          <a:xfrm>
            <a:off x="3217617" y="5660086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36" name="Picture Placeholder 4">
            <a:extLst>
              <a:ext uri="{FF2B5EF4-FFF2-40B4-BE49-F238E27FC236}">
                <a16:creationId xmlns:a16="http://schemas.microsoft.com/office/drawing/2014/main" id="{03B9F605-C727-68BA-C247-028B064EDE09}"/>
              </a:ext>
            </a:extLst>
          </p:cNvPr>
          <p:cNvSpPr>
            <a:spLocks noGrp="1"/>
          </p:cNvSpPr>
          <p:nvPr>
            <p:ph type="pic" sz="quarter" idx="140" hasCustomPrompt="1"/>
          </p:nvPr>
        </p:nvSpPr>
        <p:spPr>
          <a:xfrm>
            <a:off x="3981617" y="5660086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37" name="Picture Placeholder 4">
            <a:extLst>
              <a:ext uri="{FF2B5EF4-FFF2-40B4-BE49-F238E27FC236}">
                <a16:creationId xmlns:a16="http://schemas.microsoft.com/office/drawing/2014/main" id="{32F23C4E-945F-CE90-1B63-6851DCC83DBA}"/>
              </a:ext>
            </a:extLst>
          </p:cNvPr>
          <p:cNvSpPr>
            <a:spLocks noGrp="1"/>
          </p:cNvSpPr>
          <p:nvPr>
            <p:ph type="pic" sz="quarter" idx="141" hasCustomPrompt="1"/>
          </p:nvPr>
        </p:nvSpPr>
        <p:spPr>
          <a:xfrm>
            <a:off x="4745616" y="5660086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38" name="Picture Placeholder 4">
            <a:extLst>
              <a:ext uri="{FF2B5EF4-FFF2-40B4-BE49-F238E27FC236}">
                <a16:creationId xmlns:a16="http://schemas.microsoft.com/office/drawing/2014/main" id="{2DB2B9D0-AAC5-65CC-B413-F442DB9D50A7}"/>
              </a:ext>
            </a:extLst>
          </p:cNvPr>
          <p:cNvSpPr>
            <a:spLocks noGrp="1"/>
          </p:cNvSpPr>
          <p:nvPr>
            <p:ph type="pic" sz="quarter" idx="142" hasCustomPrompt="1"/>
          </p:nvPr>
        </p:nvSpPr>
        <p:spPr>
          <a:xfrm>
            <a:off x="5509615" y="5660086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39" name="Picture Placeholder 4">
            <a:extLst>
              <a:ext uri="{FF2B5EF4-FFF2-40B4-BE49-F238E27FC236}">
                <a16:creationId xmlns:a16="http://schemas.microsoft.com/office/drawing/2014/main" id="{04AB0B48-74C5-3958-780C-9F23BC96CA53}"/>
              </a:ext>
            </a:extLst>
          </p:cNvPr>
          <p:cNvSpPr>
            <a:spLocks noGrp="1"/>
          </p:cNvSpPr>
          <p:nvPr>
            <p:ph type="pic" sz="quarter" idx="143" hasCustomPrompt="1"/>
          </p:nvPr>
        </p:nvSpPr>
        <p:spPr>
          <a:xfrm>
            <a:off x="6273613" y="5660086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40" name="Picture Placeholder 4">
            <a:extLst>
              <a:ext uri="{FF2B5EF4-FFF2-40B4-BE49-F238E27FC236}">
                <a16:creationId xmlns:a16="http://schemas.microsoft.com/office/drawing/2014/main" id="{87C64071-5C88-CAFE-9421-1FFD7FA824DA}"/>
              </a:ext>
            </a:extLst>
          </p:cNvPr>
          <p:cNvSpPr>
            <a:spLocks noGrp="1"/>
          </p:cNvSpPr>
          <p:nvPr>
            <p:ph type="pic" sz="quarter" idx="144" hasCustomPrompt="1"/>
          </p:nvPr>
        </p:nvSpPr>
        <p:spPr>
          <a:xfrm>
            <a:off x="7037612" y="5660086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41" name="Picture Placeholder 4">
            <a:extLst>
              <a:ext uri="{FF2B5EF4-FFF2-40B4-BE49-F238E27FC236}">
                <a16:creationId xmlns:a16="http://schemas.microsoft.com/office/drawing/2014/main" id="{A6671918-5622-C451-8332-A6784D543C4B}"/>
              </a:ext>
            </a:extLst>
          </p:cNvPr>
          <p:cNvSpPr>
            <a:spLocks noGrp="1"/>
          </p:cNvSpPr>
          <p:nvPr>
            <p:ph type="pic" sz="quarter" idx="145" hasCustomPrompt="1"/>
          </p:nvPr>
        </p:nvSpPr>
        <p:spPr>
          <a:xfrm>
            <a:off x="7801611" y="5660086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42" name="Picture Placeholder 4">
            <a:extLst>
              <a:ext uri="{FF2B5EF4-FFF2-40B4-BE49-F238E27FC236}">
                <a16:creationId xmlns:a16="http://schemas.microsoft.com/office/drawing/2014/main" id="{D969462B-2D6A-B501-7B05-E18551D70150}"/>
              </a:ext>
            </a:extLst>
          </p:cNvPr>
          <p:cNvSpPr>
            <a:spLocks noGrp="1"/>
          </p:cNvSpPr>
          <p:nvPr>
            <p:ph type="pic" sz="quarter" idx="146" hasCustomPrompt="1"/>
          </p:nvPr>
        </p:nvSpPr>
        <p:spPr>
          <a:xfrm>
            <a:off x="8565609" y="5660086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43" name="Picture Placeholder 4">
            <a:extLst>
              <a:ext uri="{FF2B5EF4-FFF2-40B4-BE49-F238E27FC236}">
                <a16:creationId xmlns:a16="http://schemas.microsoft.com/office/drawing/2014/main" id="{FB64454A-BB7D-0D8F-A4FA-2772B206E855}"/>
              </a:ext>
            </a:extLst>
          </p:cNvPr>
          <p:cNvSpPr>
            <a:spLocks noGrp="1"/>
          </p:cNvSpPr>
          <p:nvPr>
            <p:ph type="pic" sz="quarter" idx="147" hasCustomPrompt="1"/>
          </p:nvPr>
        </p:nvSpPr>
        <p:spPr>
          <a:xfrm>
            <a:off x="9329608" y="5660086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44" name="Picture Placeholder 4">
            <a:extLst>
              <a:ext uri="{FF2B5EF4-FFF2-40B4-BE49-F238E27FC236}">
                <a16:creationId xmlns:a16="http://schemas.microsoft.com/office/drawing/2014/main" id="{A646FB95-42AB-2AAF-4081-D61A98F8AC46}"/>
              </a:ext>
            </a:extLst>
          </p:cNvPr>
          <p:cNvSpPr>
            <a:spLocks noGrp="1"/>
          </p:cNvSpPr>
          <p:nvPr>
            <p:ph type="pic" sz="quarter" idx="148" hasCustomPrompt="1"/>
          </p:nvPr>
        </p:nvSpPr>
        <p:spPr>
          <a:xfrm>
            <a:off x="10093607" y="5660086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45" name="Picture Placeholder 4">
            <a:extLst>
              <a:ext uri="{FF2B5EF4-FFF2-40B4-BE49-F238E27FC236}">
                <a16:creationId xmlns:a16="http://schemas.microsoft.com/office/drawing/2014/main" id="{6C8B1375-E5A4-529E-B2C9-522677BB36BF}"/>
              </a:ext>
            </a:extLst>
          </p:cNvPr>
          <p:cNvSpPr>
            <a:spLocks noGrp="1"/>
          </p:cNvSpPr>
          <p:nvPr>
            <p:ph type="pic" sz="quarter" idx="149" hasCustomPrompt="1"/>
          </p:nvPr>
        </p:nvSpPr>
        <p:spPr>
          <a:xfrm>
            <a:off x="10857604" y="5660086"/>
            <a:ext cx="350400" cy="3502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31039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7290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cons 2 Columns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tx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tx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CE73A836-DC84-58F6-0438-3924C3A2C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SLIDE TITLE ANTON REGULAR</a:t>
            </a:r>
            <a:endParaRPr lang="en-US" dirty="0"/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BA3FE513-E57E-20C0-8CFE-11E85EF053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4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5C950EFB-72B7-D8C1-A49A-45F3AC16A476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8088436" y="2149799"/>
            <a:ext cx="3604800" cy="3709923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+"/>
              <a:defRPr sz="1333" b="0" i="0">
                <a:solidFill>
                  <a:schemeClr val="tx1"/>
                </a:solidFill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solidFill>
                  <a:schemeClr val="tx1"/>
                </a:solidFill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1FC41E-05BB-6F22-B253-18499908E632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7F6504-7631-8F06-FDE0-A77AE1F98A2F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F6D282-44E1-8323-DADA-42B4FE4E168A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85E19FC-9B9E-7456-B27D-6CB14284A200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09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F89D7-31C4-4A45-9BA9-A2C3A5F6E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61536"/>
            <a:ext cx="10515600" cy="1934929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add quote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15E431-9928-0B49-8402-1A3A865C1F64}"/>
              </a:ext>
            </a:extLst>
          </p:cNvPr>
          <p:cNvCxnSpPr>
            <a:cxnSpLocks/>
          </p:cNvCxnSpPr>
          <p:nvPr userDrawn="1"/>
        </p:nvCxnSpPr>
        <p:spPr>
          <a:xfrm>
            <a:off x="838200" y="4570618"/>
            <a:ext cx="105156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6">
            <a:extLst>
              <a:ext uri="{FF2B5EF4-FFF2-40B4-BE49-F238E27FC236}">
                <a16:creationId xmlns:a16="http://schemas.microsoft.com/office/drawing/2014/main" id="{4DDBB92A-D42E-9542-B37C-CBC6E84B266F}"/>
              </a:ext>
            </a:extLst>
          </p:cNvPr>
          <p:cNvCxnSpPr>
            <a:cxnSpLocks/>
          </p:cNvCxnSpPr>
          <p:nvPr userDrawn="1"/>
        </p:nvCxnSpPr>
        <p:spPr>
          <a:xfrm>
            <a:off x="838200" y="2297318"/>
            <a:ext cx="105156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3765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BD20FB-C707-17B3-0357-10650C850A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37023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2" y="1269810"/>
            <a:ext cx="9240125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SLIDE TITLE ANTON REGULAR</a:t>
            </a:r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2" y="913211"/>
            <a:ext cx="9240125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1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AD1276-19BF-0A01-4AC5-AD4E9BC34F35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1A8BEB-ECF9-840E-2F54-2823E27F3FB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78639" y="3489600"/>
            <a:ext cx="11212800" cy="2370121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DM Sans" panose="020F0502020204030204" pitchFamily="2" charset="0"/>
              <a:buChar char="+"/>
              <a:defRPr sz="1867" b="0" i="0">
                <a:solidFill>
                  <a:schemeClr val="bg1"/>
                </a:solidFill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DM Sans" panose="020F0502020204030204" pitchFamily="2" charset="0"/>
              <a:buChar char="–"/>
              <a:tabLst/>
              <a:defRPr sz="1867" b="0" i="0">
                <a:solidFill>
                  <a:schemeClr val="bg1"/>
                </a:solidFill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191EAE-B5AA-219F-FD19-3DBA14A4DBBB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124654-B49B-AF20-5D40-BDBEF4D9DE26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B2F2651-0999-867E-E62F-1DD96FB8AF91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19F008-664A-AA35-27C3-2B7C3BECAA5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071796" y="616831"/>
            <a:ext cx="1868171" cy="1219200"/>
          </a:xfrm>
        </p:spPr>
        <p:txBody>
          <a:bodyPr>
            <a:noAutofit/>
          </a:bodyPr>
          <a:lstStyle>
            <a:lvl1pPr marL="0" indent="0">
              <a:buNone/>
              <a:defRPr sz="8800" i="1">
                <a:solidFill>
                  <a:schemeClr val="bg1"/>
                </a:solidFill>
              </a:defRPr>
            </a:lvl1pPr>
            <a:lvl2pPr marL="457211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8" indent="0">
              <a:buNone/>
              <a:defRPr/>
            </a:lvl5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A746C4B-E4D4-F717-8C22-A185717D32B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78639" y="2182949"/>
            <a:ext cx="11212800" cy="118665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800">
                <a:solidFill>
                  <a:schemeClr val="accent1"/>
                </a:solidFill>
              </a:defRPr>
            </a:lvl1pPr>
            <a:lvl2pPr marL="457211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8" indent="0">
              <a:buNone/>
              <a:defRPr/>
            </a:lvl5pPr>
          </a:lstStyle>
          <a:p>
            <a:pPr lvl="0"/>
            <a:r>
              <a:rPr lang="en-GB"/>
              <a:t>Copy</a:t>
            </a:r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ADD4C15E-13BE-4992-B20B-06643D068267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960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712C52-EC78-E577-AA5A-52B39760E9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7000"/>
          </a:blip>
          <a:srcRect/>
          <a:stretch/>
        </p:blipFill>
        <p:spPr>
          <a:xfrm>
            <a:off x="5426" y="0"/>
            <a:ext cx="12181148" cy="641413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2" y="1269810"/>
            <a:ext cx="9240125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SLIDE TITLE ANTON REGULAR</a:t>
            </a:r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2" y="913211"/>
            <a:ext cx="9240125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1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AD1276-19BF-0A01-4AC5-AD4E9BC34F35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1A8BEB-ECF9-840E-2F54-2823E27F3FB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78639" y="3489600"/>
            <a:ext cx="11212800" cy="2370121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DM Sans" panose="020F0502020204030204" pitchFamily="2" charset="0"/>
              <a:buChar char="+"/>
              <a:defRPr sz="1867" b="0" i="0">
                <a:solidFill>
                  <a:schemeClr val="bg1"/>
                </a:solidFill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DM Sans" panose="020F0502020204030204" pitchFamily="2" charset="0"/>
              <a:buChar char="–"/>
              <a:tabLst/>
              <a:defRPr sz="1867" b="0" i="0">
                <a:solidFill>
                  <a:schemeClr val="bg1"/>
                </a:solidFill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191EAE-B5AA-219F-FD19-3DBA14A4DBBB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124654-B49B-AF20-5D40-BDBEF4D9DE26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B2F2651-0999-867E-E62F-1DD96FB8AF91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19F008-664A-AA35-27C3-2B7C3BECAA5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071796" y="616831"/>
            <a:ext cx="1868171" cy="1219200"/>
          </a:xfrm>
        </p:spPr>
        <p:txBody>
          <a:bodyPr>
            <a:noAutofit/>
          </a:bodyPr>
          <a:lstStyle>
            <a:lvl1pPr marL="0" indent="0">
              <a:buNone/>
              <a:defRPr sz="8800" i="1">
                <a:solidFill>
                  <a:schemeClr val="bg1"/>
                </a:solidFill>
              </a:defRPr>
            </a:lvl1pPr>
            <a:lvl2pPr marL="457211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8" indent="0">
              <a:buNone/>
              <a:defRPr/>
            </a:lvl5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A746C4B-E4D4-F717-8C22-A185717D32B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78639" y="2182949"/>
            <a:ext cx="11212800" cy="118665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800">
                <a:solidFill>
                  <a:schemeClr val="accent1"/>
                </a:solidFill>
              </a:defRPr>
            </a:lvl1pPr>
            <a:lvl2pPr marL="457211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8" indent="0">
              <a:buNone/>
              <a:defRPr/>
            </a:lvl5pPr>
          </a:lstStyle>
          <a:p>
            <a:pPr lvl="0"/>
            <a:r>
              <a:rPr lang="en-GB"/>
              <a:t>Copy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00F1F53-CC88-916F-7E9D-100A7575AD5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353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76F14C-A495-9383-8E8B-0B0C04A7FB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41413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2" y="1269810"/>
            <a:ext cx="9240125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SLIDE TITLE ANTON REGULAR</a:t>
            </a:r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2" y="913211"/>
            <a:ext cx="9240125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1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AD1276-19BF-0A01-4AC5-AD4E9BC34F35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1A8BEB-ECF9-840E-2F54-2823E27F3FB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78639" y="3489600"/>
            <a:ext cx="11212800" cy="2370121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DM Sans" panose="020F0502020204030204" pitchFamily="2" charset="0"/>
              <a:buChar char="+"/>
              <a:defRPr sz="1867" b="0" i="0">
                <a:solidFill>
                  <a:schemeClr val="bg1"/>
                </a:solidFill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DM Sans" panose="020F0502020204030204" pitchFamily="2" charset="0"/>
              <a:buChar char="–"/>
              <a:tabLst/>
              <a:defRPr sz="1867" b="0" i="0">
                <a:solidFill>
                  <a:schemeClr val="bg1"/>
                </a:solidFill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191EAE-B5AA-219F-FD19-3DBA14A4DBBB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124654-B49B-AF20-5D40-BDBEF4D9DE26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B2F2651-0999-867E-E62F-1DD96FB8AF91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19F008-664A-AA35-27C3-2B7C3BECAA5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071796" y="616831"/>
            <a:ext cx="1868171" cy="1219200"/>
          </a:xfrm>
        </p:spPr>
        <p:txBody>
          <a:bodyPr>
            <a:noAutofit/>
          </a:bodyPr>
          <a:lstStyle>
            <a:lvl1pPr marL="0" indent="0">
              <a:buNone/>
              <a:defRPr sz="8800" i="1">
                <a:solidFill>
                  <a:schemeClr val="bg1"/>
                </a:solidFill>
              </a:defRPr>
            </a:lvl1pPr>
            <a:lvl2pPr marL="457211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8" indent="0">
              <a:buNone/>
              <a:defRPr/>
            </a:lvl5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A746C4B-E4D4-F717-8C22-A185717D32B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78639" y="2182949"/>
            <a:ext cx="11212800" cy="118665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800">
                <a:solidFill>
                  <a:schemeClr val="accent1"/>
                </a:solidFill>
              </a:defRPr>
            </a:lvl1pPr>
            <a:lvl2pPr marL="457211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8" indent="0">
              <a:buNone/>
              <a:defRPr/>
            </a:lvl5pPr>
          </a:lstStyle>
          <a:p>
            <a:pPr lvl="0"/>
            <a:r>
              <a:rPr lang="en-GB"/>
              <a:t>Copy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87A9D7E-ADC6-93EB-7CE2-AF13E93871B3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705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B9A38D-7440-5A07-4CC6-BF02AA9770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custGeom>
            <a:avLst/>
            <a:gdLst>
              <a:gd name="connsiteX0" fmla="*/ 3502012 w 4572000"/>
              <a:gd name="connsiteY0" fmla="*/ 4677717 h 4805098"/>
              <a:gd name="connsiteX1" fmla="*/ 3505444 w 4572000"/>
              <a:gd name="connsiteY1" fmla="*/ 4677717 h 4805098"/>
              <a:gd name="connsiteX2" fmla="*/ 3514411 w 4572000"/>
              <a:gd name="connsiteY2" fmla="*/ 4682460 h 4805098"/>
              <a:gd name="connsiteX3" fmla="*/ 3516330 w 4572000"/>
              <a:gd name="connsiteY3" fmla="*/ 4695960 h 4805098"/>
              <a:gd name="connsiteX4" fmla="*/ 3514374 w 4572000"/>
              <a:gd name="connsiteY4" fmla="*/ 4710116 h 4805098"/>
              <a:gd name="connsiteX5" fmla="*/ 3514411 w 4572000"/>
              <a:gd name="connsiteY5" fmla="*/ 4710153 h 4805098"/>
              <a:gd name="connsiteX6" fmla="*/ 3503783 w 4572000"/>
              <a:gd name="connsiteY6" fmla="*/ 4714969 h 4805098"/>
              <a:gd name="connsiteX7" fmla="*/ 3502012 w 4572000"/>
              <a:gd name="connsiteY7" fmla="*/ 4714969 h 4805098"/>
              <a:gd name="connsiteX8" fmla="*/ 3930764 w 4572000"/>
              <a:gd name="connsiteY8" fmla="*/ 4676549 h 4805098"/>
              <a:gd name="connsiteX9" fmla="*/ 3937664 w 4572000"/>
              <a:gd name="connsiteY9" fmla="*/ 4687933 h 4805098"/>
              <a:gd name="connsiteX10" fmla="*/ 3937664 w 4572000"/>
              <a:gd name="connsiteY10" fmla="*/ 4763022 h 4805098"/>
              <a:gd name="connsiteX11" fmla="*/ 3930579 w 4572000"/>
              <a:gd name="connsiteY11" fmla="*/ 4776559 h 4805098"/>
              <a:gd name="connsiteX12" fmla="*/ 3924749 w 4572000"/>
              <a:gd name="connsiteY12" fmla="*/ 4773457 h 4805098"/>
              <a:gd name="connsiteX13" fmla="*/ 3922978 w 4572000"/>
              <a:gd name="connsiteY13" fmla="*/ 4763205 h 4805098"/>
              <a:gd name="connsiteX14" fmla="*/ 3922978 w 4572000"/>
              <a:gd name="connsiteY14" fmla="*/ 4688189 h 4805098"/>
              <a:gd name="connsiteX15" fmla="*/ 3930764 w 4572000"/>
              <a:gd name="connsiteY15" fmla="*/ 4676549 h 4805098"/>
              <a:gd name="connsiteX16" fmla="*/ 3980322 w 4572000"/>
              <a:gd name="connsiteY16" fmla="*/ 4649658 h 4805098"/>
              <a:gd name="connsiteX17" fmla="*/ 3980322 w 4572000"/>
              <a:gd name="connsiteY17" fmla="*/ 4803521 h 4805098"/>
              <a:gd name="connsiteX18" fmla="*/ 4010728 w 4572000"/>
              <a:gd name="connsiteY18" fmla="*/ 4803521 h 4805098"/>
              <a:gd name="connsiteX19" fmla="*/ 4010728 w 4572000"/>
              <a:gd name="connsiteY19" fmla="*/ 4726571 h 4805098"/>
              <a:gd name="connsiteX20" fmla="*/ 4026301 w 4572000"/>
              <a:gd name="connsiteY20" fmla="*/ 4803521 h 4805098"/>
              <a:gd name="connsiteX21" fmla="*/ 4056707 w 4572000"/>
              <a:gd name="connsiteY21" fmla="*/ 4803521 h 4805098"/>
              <a:gd name="connsiteX22" fmla="*/ 4056707 w 4572000"/>
              <a:gd name="connsiteY22" fmla="*/ 4649658 h 4805098"/>
              <a:gd name="connsiteX23" fmla="*/ 4026670 w 4572000"/>
              <a:gd name="connsiteY23" fmla="*/ 4649658 h 4805098"/>
              <a:gd name="connsiteX24" fmla="*/ 4026670 w 4572000"/>
              <a:gd name="connsiteY24" fmla="*/ 4723361 h 4805098"/>
              <a:gd name="connsiteX25" fmla="*/ 4012315 w 4572000"/>
              <a:gd name="connsiteY25" fmla="*/ 4649658 h 4805098"/>
              <a:gd name="connsiteX26" fmla="*/ 3719395 w 4572000"/>
              <a:gd name="connsiteY26" fmla="*/ 4649658 h 4805098"/>
              <a:gd name="connsiteX27" fmla="*/ 3719395 w 4572000"/>
              <a:gd name="connsiteY27" fmla="*/ 4803521 h 4805098"/>
              <a:gd name="connsiteX28" fmla="*/ 3749838 w 4572000"/>
              <a:gd name="connsiteY28" fmla="*/ 4803521 h 4805098"/>
              <a:gd name="connsiteX29" fmla="*/ 3749838 w 4572000"/>
              <a:gd name="connsiteY29" fmla="*/ 4726571 h 4805098"/>
              <a:gd name="connsiteX30" fmla="*/ 3765374 w 4572000"/>
              <a:gd name="connsiteY30" fmla="*/ 4803521 h 4805098"/>
              <a:gd name="connsiteX31" fmla="*/ 3795817 w 4572000"/>
              <a:gd name="connsiteY31" fmla="*/ 4803521 h 4805098"/>
              <a:gd name="connsiteX32" fmla="*/ 3795817 w 4572000"/>
              <a:gd name="connsiteY32" fmla="*/ 4649658 h 4805098"/>
              <a:gd name="connsiteX33" fmla="*/ 3765743 w 4572000"/>
              <a:gd name="connsiteY33" fmla="*/ 4649658 h 4805098"/>
              <a:gd name="connsiteX34" fmla="*/ 3765743 w 4572000"/>
              <a:gd name="connsiteY34" fmla="*/ 4723361 h 4805098"/>
              <a:gd name="connsiteX35" fmla="*/ 3751425 w 4572000"/>
              <a:gd name="connsiteY35" fmla="*/ 4649658 h 4805098"/>
              <a:gd name="connsiteX36" fmla="*/ 3644855 w 4572000"/>
              <a:gd name="connsiteY36" fmla="*/ 4649658 h 4805098"/>
              <a:gd name="connsiteX37" fmla="*/ 3644855 w 4572000"/>
              <a:gd name="connsiteY37" fmla="*/ 4803521 h 4805098"/>
              <a:gd name="connsiteX38" fmla="*/ 3709137 w 4572000"/>
              <a:gd name="connsiteY38" fmla="*/ 4803521 h 4805098"/>
              <a:gd name="connsiteX39" fmla="*/ 3709137 w 4572000"/>
              <a:gd name="connsiteY39" fmla="*/ 4773529 h 4805098"/>
              <a:gd name="connsiteX40" fmla="*/ 3676516 w 4572000"/>
              <a:gd name="connsiteY40" fmla="*/ 4773529 h 4805098"/>
              <a:gd name="connsiteX41" fmla="*/ 3676516 w 4572000"/>
              <a:gd name="connsiteY41" fmla="*/ 4738283 h 4805098"/>
              <a:gd name="connsiteX42" fmla="*/ 3705889 w 4572000"/>
              <a:gd name="connsiteY42" fmla="*/ 4738283 h 4805098"/>
              <a:gd name="connsiteX43" fmla="*/ 3705889 w 4572000"/>
              <a:gd name="connsiteY43" fmla="*/ 4709350 h 4805098"/>
              <a:gd name="connsiteX44" fmla="*/ 3676516 w 4572000"/>
              <a:gd name="connsiteY44" fmla="*/ 4709350 h 4805098"/>
              <a:gd name="connsiteX45" fmla="*/ 3676516 w 4572000"/>
              <a:gd name="connsiteY45" fmla="*/ 4679358 h 4805098"/>
              <a:gd name="connsiteX46" fmla="*/ 3707107 w 4572000"/>
              <a:gd name="connsiteY46" fmla="*/ 4679358 h 4805098"/>
              <a:gd name="connsiteX47" fmla="*/ 3707107 w 4572000"/>
              <a:gd name="connsiteY47" fmla="*/ 4649658 h 4805098"/>
              <a:gd name="connsiteX48" fmla="*/ 3320127 w 4572000"/>
              <a:gd name="connsiteY48" fmla="*/ 4649658 h 4805098"/>
              <a:gd name="connsiteX49" fmla="*/ 3320127 w 4572000"/>
              <a:gd name="connsiteY49" fmla="*/ 4679176 h 4805098"/>
              <a:gd name="connsiteX50" fmla="*/ 3338614 w 4572000"/>
              <a:gd name="connsiteY50" fmla="*/ 4679176 h 4805098"/>
              <a:gd name="connsiteX51" fmla="*/ 3338614 w 4572000"/>
              <a:gd name="connsiteY51" fmla="*/ 4803521 h 4805098"/>
              <a:gd name="connsiteX52" fmla="*/ 3369722 w 4572000"/>
              <a:gd name="connsiteY52" fmla="*/ 4803521 h 4805098"/>
              <a:gd name="connsiteX53" fmla="*/ 3369722 w 4572000"/>
              <a:gd name="connsiteY53" fmla="*/ 4679176 h 4805098"/>
              <a:gd name="connsiteX54" fmla="*/ 3388209 w 4572000"/>
              <a:gd name="connsiteY54" fmla="*/ 4679176 h 4805098"/>
              <a:gd name="connsiteX55" fmla="*/ 3388209 w 4572000"/>
              <a:gd name="connsiteY55" fmla="*/ 4649658 h 4805098"/>
              <a:gd name="connsiteX56" fmla="*/ 3471421 w 4572000"/>
              <a:gd name="connsiteY56" fmla="*/ 4649622 h 4805098"/>
              <a:gd name="connsiteX57" fmla="*/ 3471421 w 4572000"/>
              <a:gd name="connsiteY57" fmla="*/ 4803522 h 4805098"/>
              <a:gd name="connsiteX58" fmla="*/ 3502012 w 4572000"/>
              <a:gd name="connsiteY58" fmla="*/ 4803522 h 4805098"/>
              <a:gd name="connsiteX59" fmla="*/ 3502012 w 4572000"/>
              <a:gd name="connsiteY59" fmla="*/ 4742589 h 4805098"/>
              <a:gd name="connsiteX60" fmla="*/ 3514669 w 4572000"/>
              <a:gd name="connsiteY60" fmla="*/ 4742589 h 4805098"/>
              <a:gd name="connsiteX61" fmla="*/ 3534596 w 4572000"/>
              <a:gd name="connsiteY61" fmla="*/ 4736897 h 4805098"/>
              <a:gd name="connsiteX62" fmla="*/ 3544374 w 4572000"/>
              <a:gd name="connsiteY62" fmla="*/ 4720843 h 4805098"/>
              <a:gd name="connsiteX63" fmla="*/ 3547105 w 4572000"/>
              <a:gd name="connsiteY63" fmla="*/ 4696507 h 4805098"/>
              <a:gd name="connsiteX64" fmla="*/ 3543821 w 4572000"/>
              <a:gd name="connsiteY64" fmla="*/ 4671514 h 4805098"/>
              <a:gd name="connsiteX65" fmla="*/ 3533009 w 4572000"/>
              <a:gd name="connsiteY65" fmla="*/ 4655350 h 4805098"/>
              <a:gd name="connsiteX66" fmla="*/ 3533009 w 4572000"/>
              <a:gd name="connsiteY66" fmla="*/ 4655314 h 4805098"/>
              <a:gd name="connsiteX67" fmla="*/ 3512529 w 4572000"/>
              <a:gd name="connsiteY67" fmla="*/ 4649622 h 4805098"/>
              <a:gd name="connsiteX68" fmla="*/ 3396881 w 4572000"/>
              <a:gd name="connsiteY68" fmla="*/ 4649622 h 4805098"/>
              <a:gd name="connsiteX69" fmla="*/ 3396881 w 4572000"/>
              <a:gd name="connsiteY69" fmla="*/ 4803522 h 4805098"/>
              <a:gd name="connsiteX70" fmla="*/ 3461163 w 4572000"/>
              <a:gd name="connsiteY70" fmla="*/ 4803522 h 4805098"/>
              <a:gd name="connsiteX71" fmla="*/ 3461163 w 4572000"/>
              <a:gd name="connsiteY71" fmla="*/ 4773530 h 4805098"/>
              <a:gd name="connsiteX72" fmla="*/ 3428542 w 4572000"/>
              <a:gd name="connsiteY72" fmla="*/ 4773530 h 4805098"/>
              <a:gd name="connsiteX73" fmla="*/ 3428542 w 4572000"/>
              <a:gd name="connsiteY73" fmla="*/ 4738284 h 4805098"/>
              <a:gd name="connsiteX74" fmla="*/ 3457878 w 4572000"/>
              <a:gd name="connsiteY74" fmla="*/ 4738284 h 4805098"/>
              <a:gd name="connsiteX75" fmla="*/ 3457878 w 4572000"/>
              <a:gd name="connsiteY75" fmla="*/ 4709350 h 4805098"/>
              <a:gd name="connsiteX76" fmla="*/ 3428542 w 4572000"/>
              <a:gd name="connsiteY76" fmla="*/ 4709350 h 4805098"/>
              <a:gd name="connsiteX77" fmla="*/ 3428542 w 4572000"/>
              <a:gd name="connsiteY77" fmla="*/ 4679358 h 4805098"/>
              <a:gd name="connsiteX78" fmla="*/ 3459133 w 4572000"/>
              <a:gd name="connsiteY78" fmla="*/ 4679358 h 4805098"/>
              <a:gd name="connsiteX79" fmla="*/ 3459133 w 4572000"/>
              <a:gd name="connsiteY79" fmla="*/ 4649622 h 4805098"/>
              <a:gd name="connsiteX80" fmla="*/ 3930321 w 4572000"/>
              <a:gd name="connsiteY80" fmla="*/ 4648236 h 4805098"/>
              <a:gd name="connsiteX81" fmla="*/ 3901723 w 4572000"/>
              <a:gd name="connsiteY81" fmla="*/ 4658452 h 4805098"/>
              <a:gd name="connsiteX82" fmla="*/ 3891944 w 4572000"/>
              <a:gd name="connsiteY82" fmla="*/ 4688444 h 4805098"/>
              <a:gd name="connsiteX83" fmla="*/ 3891944 w 4572000"/>
              <a:gd name="connsiteY83" fmla="*/ 4761526 h 4805098"/>
              <a:gd name="connsiteX84" fmla="*/ 3901797 w 4572000"/>
              <a:gd name="connsiteY84" fmla="*/ 4793744 h 4805098"/>
              <a:gd name="connsiteX85" fmla="*/ 3930321 w 4572000"/>
              <a:gd name="connsiteY85" fmla="*/ 4804909 h 4805098"/>
              <a:gd name="connsiteX86" fmla="*/ 3958846 w 4572000"/>
              <a:gd name="connsiteY86" fmla="*/ 4793744 h 4805098"/>
              <a:gd name="connsiteX87" fmla="*/ 3968698 w 4572000"/>
              <a:gd name="connsiteY87" fmla="*/ 4761526 h 4805098"/>
              <a:gd name="connsiteX88" fmla="*/ 3968698 w 4572000"/>
              <a:gd name="connsiteY88" fmla="*/ 4688444 h 4805098"/>
              <a:gd name="connsiteX89" fmla="*/ 3958919 w 4572000"/>
              <a:gd name="connsiteY89" fmla="*/ 4658452 h 4805098"/>
              <a:gd name="connsiteX90" fmla="*/ 3930321 w 4572000"/>
              <a:gd name="connsiteY90" fmla="*/ 4648236 h 4805098"/>
              <a:gd name="connsiteX91" fmla="*/ 3274480 w 4572000"/>
              <a:gd name="connsiteY91" fmla="*/ 4648236 h 4805098"/>
              <a:gd name="connsiteX92" fmla="*/ 3247764 w 4572000"/>
              <a:gd name="connsiteY92" fmla="*/ 4658562 h 4805098"/>
              <a:gd name="connsiteX93" fmla="*/ 3238502 w 4572000"/>
              <a:gd name="connsiteY93" fmla="*/ 4688553 h 4805098"/>
              <a:gd name="connsiteX94" fmla="*/ 3254148 w 4572000"/>
              <a:gd name="connsiteY94" fmla="*/ 4721939 h 4805098"/>
              <a:gd name="connsiteX95" fmla="*/ 3268097 w 4572000"/>
              <a:gd name="connsiteY95" fmla="*/ 4735074 h 4805098"/>
              <a:gd name="connsiteX96" fmla="*/ 3277802 w 4572000"/>
              <a:gd name="connsiteY96" fmla="*/ 4745180 h 4805098"/>
              <a:gd name="connsiteX97" fmla="*/ 3282709 w 4572000"/>
              <a:gd name="connsiteY97" fmla="*/ 4754265 h 4805098"/>
              <a:gd name="connsiteX98" fmla="*/ 3284112 w 4572000"/>
              <a:gd name="connsiteY98" fmla="*/ 4766124 h 4805098"/>
              <a:gd name="connsiteX99" fmla="*/ 3282488 w 4572000"/>
              <a:gd name="connsiteY99" fmla="*/ 4774187 h 4805098"/>
              <a:gd name="connsiteX100" fmla="*/ 3276621 w 4572000"/>
              <a:gd name="connsiteY100" fmla="*/ 4776632 h 4805098"/>
              <a:gd name="connsiteX101" fmla="*/ 3270901 w 4572000"/>
              <a:gd name="connsiteY101" fmla="*/ 4773603 h 4805098"/>
              <a:gd name="connsiteX102" fmla="*/ 3269277 w 4572000"/>
              <a:gd name="connsiteY102" fmla="*/ 4765248 h 4805098"/>
              <a:gd name="connsiteX103" fmla="*/ 3269277 w 4572000"/>
              <a:gd name="connsiteY103" fmla="*/ 4746020 h 4805098"/>
              <a:gd name="connsiteX104" fmla="*/ 3238502 w 4572000"/>
              <a:gd name="connsiteY104" fmla="*/ 4746020 h 4805098"/>
              <a:gd name="connsiteX105" fmla="*/ 3238502 w 4572000"/>
              <a:gd name="connsiteY105" fmla="*/ 4761052 h 4805098"/>
              <a:gd name="connsiteX106" fmla="*/ 3247912 w 4572000"/>
              <a:gd name="connsiteY106" fmla="*/ 4794437 h 4805098"/>
              <a:gd name="connsiteX107" fmla="*/ 3278650 w 4572000"/>
              <a:gd name="connsiteY107" fmla="*/ 4804945 h 4805098"/>
              <a:gd name="connsiteX108" fmla="*/ 3306806 w 4572000"/>
              <a:gd name="connsiteY108" fmla="*/ 4792649 h 4805098"/>
              <a:gd name="connsiteX109" fmla="*/ 3314887 w 4572000"/>
              <a:gd name="connsiteY109" fmla="*/ 4758680 h 4805098"/>
              <a:gd name="connsiteX110" fmla="*/ 3312156 w 4572000"/>
              <a:gd name="connsiteY110" fmla="*/ 4740437 h 4805098"/>
              <a:gd name="connsiteX111" fmla="*/ 3304924 w 4572000"/>
              <a:gd name="connsiteY111" fmla="*/ 4727339 h 4805098"/>
              <a:gd name="connsiteX112" fmla="*/ 3295034 w 4572000"/>
              <a:gd name="connsiteY112" fmla="*/ 4716612 h 4805098"/>
              <a:gd name="connsiteX113" fmla="*/ 3277064 w 4572000"/>
              <a:gd name="connsiteY113" fmla="*/ 4699572 h 4805098"/>
              <a:gd name="connsiteX114" fmla="*/ 3270089 w 4572000"/>
              <a:gd name="connsiteY114" fmla="*/ 4690925 h 4805098"/>
              <a:gd name="connsiteX115" fmla="*/ 3268318 w 4572000"/>
              <a:gd name="connsiteY115" fmla="*/ 4683920 h 4805098"/>
              <a:gd name="connsiteX116" fmla="*/ 3270052 w 4572000"/>
              <a:gd name="connsiteY116" fmla="*/ 4678629 h 4805098"/>
              <a:gd name="connsiteX117" fmla="*/ 3275477 w 4572000"/>
              <a:gd name="connsiteY117" fmla="*/ 4676586 h 4805098"/>
              <a:gd name="connsiteX118" fmla="*/ 3280385 w 4572000"/>
              <a:gd name="connsiteY118" fmla="*/ 4678337 h 4805098"/>
              <a:gd name="connsiteX119" fmla="*/ 3282193 w 4572000"/>
              <a:gd name="connsiteY119" fmla="*/ 4683226 h 4805098"/>
              <a:gd name="connsiteX120" fmla="*/ 3282193 w 4572000"/>
              <a:gd name="connsiteY120" fmla="*/ 4693808 h 4805098"/>
              <a:gd name="connsiteX121" fmla="*/ 3313854 w 4572000"/>
              <a:gd name="connsiteY121" fmla="*/ 4693808 h 4805098"/>
              <a:gd name="connsiteX122" fmla="*/ 3304887 w 4572000"/>
              <a:gd name="connsiteY122" fmla="*/ 4659547 h 4805098"/>
              <a:gd name="connsiteX123" fmla="*/ 3274480 w 4572000"/>
              <a:gd name="connsiteY123" fmla="*/ 4648236 h 4805098"/>
              <a:gd name="connsiteX124" fmla="*/ 3842423 w 4572000"/>
              <a:gd name="connsiteY124" fmla="*/ 4648199 h 4805098"/>
              <a:gd name="connsiteX125" fmla="*/ 3815670 w 4572000"/>
              <a:gd name="connsiteY125" fmla="*/ 4658525 h 4805098"/>
              <a:gd name="connsiteX126" fmla="*/ 3806445 w 4572000"/>
              <a:gd name="connsiteY126" fmla="*/ 4688516 h 4805098"/>
              <a:gd name="connsiteX127" fmla="*/ 3822091 w 4572000"/>
              <a:gd name="connsiteY127" fmla="*/ 4721902 h 4805098"/>
              <a:gd name="connsiteX128" fmla="*/ 3836076 w 4572000"/>
              <a:gd name="connsiteY128" fmla="*/ 4735037 h 4805098"/>
              <a:gd name="connsiteX129" fmla="*/ 3845781 w 4572000"/>
              <a:gd name="connsiteY129" fmla="*/ 4745143 h 4805098"/>
              <a:gd name="connsiteX130" fmla="*/ 3850689 w 4572000"/>
              <a:gd name="connsiteY130" fmla="*/ 4754228 h 4805098"/>
              <a:gd name="connsiteX131" fmla="*/ 3852092 w 4572000"/>
              <a:gd name="connsiteY131" fmla="*/ 4766087 h 4805098"/>
              <a:gd name="connsiteX132" fmla="*/ 3850468 w 4572000"/>
              <a:gd name="connsiteY132" fmla="*/ 4774114 h 4805098"/>
              <a:gd name="connsiteX133" fmla="*/ 3844601 w 4572000"/>
              <a:gd name="connsiteY133" fmla="*/ 4776558 h 4805098"/>
              <a:gd name="connsiteX134" fmla="*/ 3838881 w 4572000"/>
              <a:gd name="connsiteY134" fmla="*/ 4773530 h 4805098"/>
              <a:gd name="connsiteX135" fmla="*/ 3837257 w 4572000"/>
              <a:gd name="connsiteY135" fmla="*/ 4765174 h 4805098"/>
              <a:gd name="connsiteX136" fmla="*/ 3837257 w 4572000"/>
              <a:gd name="connsiteY136" fmla="*/ 4745946 h 4805098"/>
              <a:gd name="connsiteX137" fmla="*/ 3806482 w 4572000"/>
              <a:gd name="connsiteY137" fmla="*/ 4745946 h 4805098"/>
              <a:gd name="connsiteX138" fmla="*/ 3806482 w 4572000"/>
              <a:gd name="connsiteY138" fmla="*/ 4760978 h 4805098"/>
              <a:gd name="connsiteX139" fmla="*/ 3815892 w 4572000"/>
              <a:gd name="connsiteY139" fmla="*/ 4794364 h 4805098"/>
              <a:gd name="connsiteX140" fmla="*/ 3846630 w 4572000"/>
              <a:gd name="connsiteY140" fmla="*/ 4804872 h 4805098"/>
              <a:gd name="connsiteX141" fmla="*/ 3846556 w 4572000"/>
              <a:gd name="connsiteY141" fmla="*/ 4804908 h 4805098"/>
              <a:gd name="connsiteX142" fmla="*/ 3874712 w 4572000"/>
              <a:gd name="connsiteY142" fmla="*/ 4792612 h 4805098"/>
              <a:gd name="connsiteX143" fmla="*/ 3882793 w 4572000"/>
              <a:gd name="connsiteY143" fmla="*/ 4758643 h 4805098"/>
              <a:gd name="connsiteX144" fmla="*/ 3880062 w 4572000"/>
              <a:gd name="connsiteY144" fmla="*/ 4740400 h 4805098"/>
              <a:gd name="connsiteX145" fmla="*/ 3872830 w 4572000"/>
              <a:gd name="connsiteY145" fmla="*/ 4727302 h 4805098"/>
              <a:gd name="connsiteX146" fmla="*/ 3862904 w 4572000"/>
              <a:gd name="connsiteY146" fmla="*/ 4716575 h 4805098"/>
              <a:gd name="connsiteX147" fmla="*/ 3844970 w 4572000"/>
              <a:gd name="connsiteY147" fmla="*/ 4699535 h 4805098"/>
              <a:gd name="connsiteX148" fmla="*/ 3837995 w 4572000"/>
              <a:gd name="connsiteY148" fmla="*/ 4690888 h 4805098"/>
              <a:gd name="connsiteX149" fmla="*/ 3836224 w 4572000"/>
              <a:gd name="connsiteY149" fmla="*/ 4683883 h 4805098"/>
              <a:gd name="connsiteX150" fmla="*/ 3837958 w 4572000"/>
              <a:gd name="connsiteY150" fmla="*/ 4678592 h 4805098"/>
              <a:gd name="connsiteX151" fmla="*/ 3843383 w 4572000"/>
              <a:gd name="connsiteY151" fmla="*/ 4676549 h 4805098"/>
              <a:gd name="connsiteX152" fmla="*/ 3848291 w 4572000"/>
              <a:gd name="connsiteY152" fmla="*/ 4678300 h 4805098"/>
              <a:gd name="connsiteX153" fmla="*/ 3850099 w 4572000"/>
              <a:gd name="connsiteY153" fmla="*/ 4683189 h 4805098"/>
              <a:gd name="connsiteX154" fmla="*/ 3850099 w 4572000"/>
              <a:gd name="connsiteY154" fmla="*/ 4693771 h 4805098"/>
              <a:gd name="connsiteX155" fmla="*/ 3881760 w 4572000"/>
              <a:gd name="connsiteY155" fmla="*/ 4693771 h 4805098"/>
              <a:gd name="connsiteX156" fmla="*/ 3872793 w 4572000"/>
              <a:gd name="connsiteY156" fmla="*/ 4659473 h 4805098"/>
              <a:gd name="connsiteX157" fmla="*/ 3842423 w 4572000"/>
              <a:gd name="connsiteY157" fmla="*/ 4648199 h 4805098"/>
              <a:gd name="connsiteX158" fmla="*/ 0 w 4572000"/>
              <a:gd name="connsiteY158" fmla="*/ 0 h 4805098"/>
              <a:gd name="connsiteX159" fmla="*/ 4572000 w 4572000"/>
              <a:gd name="connsiteY159" fmla="*/ 0 h 4805098"/>
              <a:gd name="connsiteX160" fmla="*/ 4572000 w 4572000"/>
              <a:gd name="connsiteY160" fmla="*/ 4805098 h 4805098"/>
              <a:gd name="connsiteX161" fmla="*/ 3614419 w 4572000"/>
              <a:gd name="connsiteY161" fmla="*/ 4805098 h 4805098"/>
              <a:gd name="connsiteX162" fmla="*/ 3614419 w 4572000"/>
              <a:gd name="connsiteY162" fmla="*/ 4803521 h 4805098"/>
              <a:gd name="connsiteX163" fmla="*/ 3631055 w 4572000"/>
              <a:gd name="connsiteY163" fmla="*/ 4803521 h 4805098"/>
              <a:gd name="connsiteX164" fmla="*/ 3631055 w 4572000"/>
              <a:gd name="connsiteY164" fmla="*/ 4649658 h 4805098"/>
              <a:gd name="connsiteX165" fmla="*/ 3600132 w 4572000"/>
              <a:gd name="connsiteY165" fmla="*/ 4649658 h 4805098"/>
              <a:gd name="connsiteX166" fmla="*/ 3600132 w 4572000"/>
              <a:gd name="connsiteY166" fmla="*/ 4742224 h 4805098"/>
              <a:gd name="connsiteX167" fmla="*/ 3585445 w 4572000"/>
              <a:gd name="connsiteY167" fmla="*/ 4742224 h 4805098"/>
              <a:gd name="connsiteX168" fmla="*/ 3585445 w 4572000"/>
              <a:gd name="connsiteY168" fmla="*/ 4649658 h 4805098"/>
              <a:gd name="connsiteX169" fmla="*/ 3554485 w 4572000"/>
              <a:gd name="connsiteY169" fmla="*/ 4649658 h 4805098"/>
              <a:gd name="connsiteX170" fmla="*/ 3554485 w 4572000"/>
              <a:gd name="connsiteY170" fmla="*/ 4803521 h 4805098"/>
              <a:gd name="connsiteX171" fmla="*/ 3568700 w 4572000"/>
              <a:gd name="connsiteY171" fmla="*/ 4803521 h 4805098"/>
              <a:gd name="connsiteX172" fmla="*/ 3568700 w 4572000"/>
              <a:gd name="connsiteY172" fmla="*/ 4805098 h 4805098"/>
              <a:gd name="connsiteX173" fmla="*/ 0 w 4572000"/>
              <a:gd name="connsiteY173" fmla="*/ 4805098 h 4805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4572000" h="4805098">
                <a:moveTo>
                  <a:pt x="3502012" y="4677717"/>
                </a:moveTo>
                <a:lnTo>
                  <a:pt x="3505444" y="4677717"/>
                </a:lnTo>
                <a:cubicBezTo>
                  <a:pt x="3510167" y="4677717"/>
                  <a:pt x="3513156" y="4679285"/>
                  <a:pt x="3514411" y="4682460"/>
                </a:cubicBezTo>
                <a:cubicBezTo>
                  <a:pt x="3515665" y="4685634"/>
                  <a:pt x="3516330" y="4690158"/>
                  <a:pt x="3516330" y="4695960"/>
                </a:cubicBezTo>
                <a:cubicBezTo>
                  <a:pt x="3516330" y="4702199"/>
                  <a:pt x="3515665" y="4706906"/>
                  <a:pt x="3514374" y="4710116"/>
                </a:cubicBezTo>
                <a:lnTo>
                  <a:pt x="3514411" y="4710153"/>
                </a:lnTo>
                <a:cubicBezTo>
                  <a:pt x="3513119" y="4713364"/>
                  <a:pt x="3509577" y="4714969"/>
                  <a:pt x="3503783" y="4714969"/>
                </a:cubicBezTo>
                <a:lnTo>
                  <a:pt x="3502012" y="4714969"/>
                </a:lnTo>
                <a:close/>
                <a:moveTo>
                  <a:pt x="3930764" y="4676549"/>
                </a:moveTo>
                <a:cubicBezTo>
                  <a:pt x="3935376" y="4676549"/>
                  <a:pt x="3937664" y="4680344"/>
                  <a:pt x="3937664" y="4687933"/>
                </a:cubicBezTo>
                <a:lnTo>
                  <a:pt x="3937664" y="4763022"/>
                </a:lnTo>
                <a:cubicBezTo>
                  <a:pt x="3937664" y="4772071"/>
                  <a:pt x="3935303" y="4776559"/>
                  <a:pt x="3930579" y="4776559"/>
                </a:cubicBezTo>
                <a:cubicBezTo>
                  <a:pt x="3927849" y="4776559"/>
                  <a:pt x="3925930" y="4775537"/>
                  <a:pt x="3924749" y="4773457"/>
                </a:cubicBezTo>
                <a:cubicBezTo>
                  <a:pt x="3923568" y="4771378"/>
                  <a:pt x="3922978" y="4767984"/>
                  <a:pt x="3922978" y="4763205"/>
                </a:cubicBezTo>
                <a:lnTo>
                  <a:pt x="3922978" y="4688189"/>
                </a:lnTo>
                <a:cubicBezTo>
                  <a:pt x="3922978" y="4680417"/>
                  <a:pt x="3925561" y="4676549"/>
                  <a:pt x="3930764" y="4676549"/>
                </a:cubicBezTo>
                <a:close/>
                <a:moveTo>
                  <a:pt x="3980322" y="4649658"/>
                </a:moveTo>
                <a:lnTo>
                  <a:pt x="3980322" y="4803521"/>
                </a:lnTo>
                <a:lnTo>
                  <a:pt x="4010728" y="4803521"/>
                </a:lnTo>
                <a:lnTo>
                  <a:pt x="4010728" y="4726571"/>
                </a:lnTo>
                <a:lnTo>
                  <a:pt x="4026301" y="4803521"/>
                </a:lnTo>
                <a:lnTo>
                  <a:pt x="4056707" y="4803521"/>
                </a:lnTo>
                <a:lnTo>
                  <a:pt x="4056707" y="4649658"/>
                </a:lnTo>
                <a:lnTo>
                  <a:pt x="4026670" y="4649658"/>
                </a:lnTo>
                <a:lnTo>
                  <a:pt x="4026670" y="4723361"/>
                </a:lnTo>
                <a:lnTo>
                  <a:pt x="4012315" y="4649658"/>
                </a:lnTo>
                <a:close/>
                <a:moveTo>
                  <a:pt x="3719395" y="4649658"/>
                </a:moveTo>
                <a:lnTo>
                  <a:pt x="3719395" y="4803521"/>
                </a:lnTo>
                <a:lnTo>
                  <a:pt x="3749838" y="4803521"/>
                </a:lnTo>
                <a:lnTo>
                  <a:pt x="3749838" y="4726571"/>
                </a:lnTo>
                <a:lnTo>
                  <a:pt x="3765374" y="4803521"/>
                </a:lnTo>
                <a:lnTo>
                  <a:pt x="3795817" y="4803521"/>
                </a:lnTo>
                <a:lnTo>
                  <a:pt x="3795817" y="4649658"/>
                </a:lnTo>
                <a:lnTo>
                  <a:pt x="3765743" y="4649658"/>
                </a:lnTo>
                <a:lnTo>
                  <a:pt x="3765743" y="4723361"/>
                </a:lnTo>
                <a:lnTo>
                  <a:pt x="3751425" y="4649658"/>
                </a:lnTo>
                <a:close/>
                <a:moveTo>
                  <a:pt x="3644855" y="4649658"/>
                </a:moveTo>
                <a:lnTo>
                  <a:pt x="3644855" y="4803521"/>
                </a:lnTo>
                <a:lnTo>
                  <a:pt x="3709137" y="4803521"/>
                </a:lnTo>
                <a:lnTo>
                  <a:pt x="3709137" y="4773529"/>
                </a:lnTo>
                <a:lnTo>
                  <a:pt x="3676516" y="4773529"/>
                </a:lnTo>
                <a:lnTo>
                  <a:pt x="3676516" y="4738283"/>
                </a:lnTo>
                <a:lnTo>
                  <a:pt x="3705889" y="4738283"/>
                </a:lnTo>
                <a:lnTo>
                  <a:pt x="3705889" y="4709350"/>
                </a:lnTo>
                <a:lnTo>
                  <a:pt x="3676516" y="4709350"/>
                </a:lnTo>
                <a:lnTo>
                  <a:pt x="3676516" y="4679358"/>
                </a:lnTo>
                <a:lnTo>
                  <a:pt x="3707107" y="4679358"/>
                </a:lnTo>
                <a:lnTo>
                  <a:pt x="3707107" y="4649658"/>
                </a:lnTo>
                <a:close/>
                <a:moveTo>
                  <a:pt x="3320127" y="4649658"/>
                </a:moveTo>
                <a:lnTo>
                  <a:pt x="3320127" y="4679176"/>
                </a:lnTo>
                <a:lnTo>
                  <a:pt x="3338614" y="4679176"/>
                </a:lnTo>
                <a:lnTo>
                  <a:pt x="3338614" y="4803521"/>
                </a:lnTo>
                <a:lnTo>
                  <a:pt x="3369722" y="4803521"/>
                </a:lnTo>
                <a:lnTo>
                  <a:pt x="3369722" y="4679176"/>
                </a:lnTo>
                <a:lnTo>
                  <a:pt x="3388209" y="4679176"/>
                </a:lnTo>
                <a:lnTo>
                  <a:pt x="3388209" y="4649658"/>
                </a:lnTo>
                <a:close/>
                <a:moveTo>
                  <a:pt x="3471421" y="4649622"/>
                </a:moveTo>
                <a:lnTo>
                  <a:pt x="3471421" y="4803522"/>
                </a:lnTo>
                <a:lnTo>
                  <a:pt x="3502012" y="4803522"/>
                </a:lnTo>
                <a:lnTo>
                  <a:pt x="3502012" y="4742589"/>
                </a:lnTo>
                <a:lnTo>
                  <a:pt x="3514669" y="4742589"/>
                </a:lnTo>
                <a:cubicBezTo>
                  <a:pt x="3523267" y="4742589"/>
                  <a:pt x="3529946" y="4740692"/>
                  <a:pt x="3534596" y="4736897"/>
                </a:cubicBezTo>
                <a:cubicBezTo>
                  <a:pt x="3539282" y="4733103"/>
                  <a:pt x="3542529" y="4727776"/>
                  <a:pt x="3544374" y="4720843"/>
                </a:cubicBezTo>
                <a:cubicBezTo>
                  <a:pt x="3546219" y="4713948"/>
                  <a:pt x="3547105" y="4705811"/>
                  <a:pt x="3547105" y="4696507"/>
                </a:cubicBezTo>
                <a:cubicBezTo>
                  <a:pt x="3547105" y="4687203"/>
                  <a:pt x="3545998" y="4678483"/>
                  <a:pt x="3543821" y="4671514"/>
                </a:cubicBezTo>
                <a:cubicBezTo>
                  <a:pt x="3541644" y="4664508"/>
                  <a:pt x="3538027" y="4659145"/>
                  <a:pt x="3533009" y="4655350"/>
                </a:cubicBezTo>
                <a:lnTo>
                  <a:pt x="3533009" y="4655314"/>
                </a:lnTo>
                <a:cubicBezTo>
                  <a:pt x="3527953" y="4651519"/>
                  <a:pt x="3521127" y="4649622"/>
                  <a:pt x="3512529" y="4649622"/>
                </a:cubicBezTo>
                <a:close/>
                <a:moveTo>
                  <a:pt x="3396881" y="4649622"/>
                </a:moveTo>
                <a:lnTo>
                  <a:pt x="3396881" y="4803522"/>
                </a:lnTo>
                <a:lnTo>
                  <a:pt x="3461163" y="4803522"/>
                </a:lnTo>
                <a:lnTo>
                  <a:pt x="3461163" y="4773530"/>
                </a:lnTo>
                <a:lnTo>
                  <a:pt x="3428542" y="4773530"/>
                </a:lnTo>
                <a:lnTo>
                  <a:pt x="3428542" y="4738284"/>
                </a:lnTo>
                <a:lnTo>
                  <a:pt x="3457878" y="4738284"/>
                </a:lnTo>
                <a:lnTo>
                  <a:pt x="3457878" y="4709350"/>
                </a:lnTo>
                <a:lnTo>
                  <a:pt x="3428542" y="4709350"/>
                </a:lnTo>
                <a:lnTo>
                  <a:pt x="3428542" y="4679358"/>
                </a:lnTo>
                <a:lnTo>
                  <a:pt x="3459133" y="4679358"/>
                </a:lnTo>
                <a:lnTo>
                  <a:pt x="3459133" y="4649622"/>
                </a:lnTo>
                <a:close/>
                <a:moveTo>
                  <a:pt x="3930321" y="4648236"/>
                </a:moveTo>
                <a:cubicBezTo>
                  <a:pt x="3917775" y="4648236"/>
                  <a:pt x="3908217" y="4651629"/>
                  <a:pt x="3901723" y="4658452"/>
                </a:cubicBezTo>
                <a:cubicBezTo>
                  <a:pt x="3895191" y="4665275"/>
                  <a:pt x="3891944" y="4675272"/>
                  <a:pt x="3891944" y="4688444"/>
                </a:cubicBezTo>
                <a:lnTo>
                  <a:pt x="3891944" y="4761526"/>
                </a:lnTo>
                <a:cubicBezTo>
                  <a:pt x="3891944" y="4775574"/>
                  <a:pt x="3895228" y="4786337"/>
                  <a:pt x="3901797" y="4793744"/>
                </a:cubicBezTo>
                <a:cubicBezTo>
                  <a:pt x="3908365" y="4801187"/>
                  <a:pt x="3917885" y="4804909"/>
                  <a:pt x="3930321" y="4804909"/>
                </a:cubicBezTo>
                <a:cubicBezTo>
                  <a:pt x="3942757" y="4804909"/>
                  <a:pt x="3952277" y="4801187"/>
                  <a:pt x="3958846" y="4793744"/>
                </a:cubicBezTo>
                <a:cubicBezTo>
                  <a:pt x="3965414" y="4786301"/>
                  <a:pt x="3968698" y="4775574"/>
                  <a:pt x="3968698" y="4761526"/>
                </a:cubicBezTo>
                <a:lnTo>
                  <a:pt x="3968698" y="4688444"/>
                </a:lnTo>
                <a:cubicBezTo>
                  <a:pt x="3968698" y="4675272"/>
                  <a:pt x="3965451" y="4665275"/>
                  <a:pt x="3958919" y="4658452"/>
                </a:cubicBezTo>
                <a:cubicBezTo>
                  <a:pt x="3952425" y="4651629"/>
                  <a:pt x="3942867" y="4648236"/>
                  <a:pt x="3930321" y="4648236"/>
                </a:cubicBezTo>
                <a:close/>
                <a:moveTo>
                  <a:pt x="3274480" y="4648236"/>
                </a:moveTo>
                <a:cubicBezTo>
                  <a:pt x="3262820" y="4648236"/>
                  <a:pt x="3253890" y="4651666"/>
                  <a:pt x="3247764" y="4658562"/>
                </a:cubicBezTo>
                <a:cubicBezTo>
                  <a:pt x="3241565" y="4665421"/>
                  <a:pt x="3238502" y="4675418"/>
                  <a:pt x="3238502" y="4688553"/>
                </a:cubicBezTo>
                <a:cubicBezTo>
                  <a:pt x="3238502" y="4701689"/>
                  <a:pt x="3243705" y="4712233"/>
                  <a:pt x="3254148" y="4721939"/>
                </a:cubicBezTo>
                <a:lnTo>
                  <a:pt x="3268097" y="4735074"/>
                </a:lnTo>
                <a:cubicBezTo>
                  <a:pt x="3272230" y="4738905"/>
                  <a:pt x="3275440" y="4742298"/>
                  <a:pt x="3277802" y="4745180"/>
                </a:cubicBezTo>
                <a:cubicBezTo>
                  <a:pt x="3280126" y="4748063"/>
                  <a:pt x="3281750" y="4751091"/>
                  <a:pt x="3282709" y="4754265"/>
                </a:cubicBezTo>
                <a:cubicBezTo>
                  <a:pt x="3283669" y="4757440"/>
                  <a:pt x="3284112" y="4761380"/>
                  <a:pt x="3284112" y="4766124"/>
                </a:cubicBezTo>
                <a:cubicBezTo>
                  <a:pt x="3284112" y="4769845"/>
                  <a:pt x="3283558" y="4772545"/>
                  <a:pt x="3282488" y="4774187"/>
                </a:cubicBezTo>
                <a:cubicBezTo>
                  <a:pt x="3281381" y="4775829"/>
                  <a:pt x="3279425" y="4776632"/>
                  <a:pt x="3276621" y="4776632"/>
                </a:cubicBezTo>
                <a:cubicBezTo>
                  <a:pt x="3273816" y="4776632"/>
                  <a:pt x="3272008" y="4775647"/>
                  <a:pt x="3270901" y="4773603"/>
                </a:cubicBezTo>
                <a:cubicBezTo>
                  <a:pt x="3269794" y="4771597"/>
                  <a:pt x="3269277" y="4768824"/>
                  <a:pt x="3269277" y="4765248"/>
                </a:cubicBezTo>
                <a:lnTo>
                  <a:pt x="3269277" y="4746020"/>
                </a:lnTo>
                <a:lnTo>
                  <a:pt x="3238502" y="4746020"/>
                </a:lnTo>
                <a:lnTo>
                  <a:pt x="3238502" y="4761052"/>
                </a:lnTo>
                <a:cubicBezTo>
                  <a:pt x="3238502" y="4776340"/>
                  <a:pt x="3241639" y="4787468"/>
                  <a:pt x="3247912" y="4794437"/>
                </a:cubicBezTo>
                <a:cubicBezTo>
                  <a:pt x="3254185" y="4801442"/>
                  <a:pt x="3264443" y="4804945"/>
                  <a:pt x="3278650" y="4804945"/>
                </a:cubicBezTo>
                <a:cubicBezTo>
                  <a:pt x="3292045" y="4804945"/>
                  <a:pt x="3301418" y="4800859"/>
                  <a:pt x="3306806" y="4792649"/>
                </a:cubicBezTo>
                <a:cubicBezTo>
                  <a:pt x="3312193" y="4784440"/>
                  <a:pt x="3314887" y="4773129"/>
                  <a:pt x="3314887" y="4758680"/>
                </a:cubicBezTo>
                <a:cubicBezTo>
                  <a:pt x="3314887" y="4751529"/>
                  <a:pt x="3313965" y="4745436"/>
                  <a:pt x="3312156" y="4740437"/>
                </a:cubicBezTo>
                <a:cubicBezTo>
                  <a:pt x="3310311" y="4735475"/>
                  <a:pt x="3307913" y="4731097"/>
                  <a:pt x="3304924" y="4727339"/>
                </a:cubicBezTo>
                <a:cubicBezTo>
                  <a:pt x="3301898" y="4723580"/>
                  <a:pt x="3298614" y="4720005"/>
                  <a:pt x="3295034" y="4716612"/>
                </a:cubicBezTo>
                <a:lnTo>
                  <a:pt x="3277064" y="4699572"/>
                </a:lnTo>
                <a:cubicBezTo>
                  <a:pt x="3273595" y="4696325"/>
                  <a:pt x="3271270" y="4693443"/>
                  <a:pt x="3270089" y="4690925"/>
                </a:cubicBezTo>
                <a:cubicBezTo>
                  <a:pt x="3268908" y="4688408"/>
                  <a:pt x="3268318" y="4686072"/>
                  <a:pt x="3268318" y="4683920"/>
                </a:cubicBezTo>
                <a:cubicBezTo>
                  <a:pt x="3268318" y="4681767"/>
                  <a:pt x="3268908" y="4680016"/>
                  <a:pt x="3270052" y="4678629"/>
                </a:cubicBezTo>
                <a:cubicBezTo>
                  <a:pt x="3271196" y="4677243"/>
                  <a:pt x="3273004" y="4676586"/>
                  <a:pt x="3275477" y="4676586"/>
                </a:cubicBezTo>
                <a:cubicBezTo>
                  <a:pt x="3277543" y="4676586"/>
                  <a:pt x="3279167" y="4677170"/>
                  <a:pt x="3280385" y="4678337"/>
                </a:cubicBezTo>
                <a:cubicBezTo>
                  <a:pt x="3281602" y="4679505"/>
                  <a:pt x="3282193" y="4681147"/>
                  <a:pt x="3282193" y="4683226"/>
                </a:cubicBezTo>
                <a:lnTo>
                  <a:pt x="3282193" y="4693808"/>
                </a:lnTo>
                <a:lnTo>
                  <a:pt x="3313854" y="4693808"/>
                </a:lnTo>
                <a:cubicBezTo>
                  <a:pt x="3313854" y="4678483"/>
                  <a:pt x="3310865" y="4667063"/>
                  <a:pt x="3304887" y="4659547"/>
                </a:cubicBezTo>
                <a:cubicBezTo>
                  <a:pt x="3298872" y="4651994"/>
                  <a:pt x="3288761" y="4648236"/>
                  <a:pt x="3274480" y="4648236"/>
                </a:cubicBezTo>
                <a:close/>
                <a:moveTo>
                  <a:pt x="3842423" y="4648199"/>
                </a:moveTo>
                <a:cubicBezTo>
                  <a:pt x="3830763" y="4648199"/>
                  <a:pt x="3821833" y="4651629"/>
                  <a:pt x="3815670" y="4658525"/>
                </a:cubicBezTo>
                <a:cubicBezTo>
                  <a:pt x="3809508" y="4665421"/>
                  <a:pt x="3806445" y="4675418"/>
                  <a:pt x="3806445" y="4688516"/>
                </a:cubicBezTo>
                <a:cubicBezTo>
                  <a:pt x="3806445" y="4701615"/>
                  <a:pt x="3811648" y="4712196"/>
                  <a:pt x="3822091" y="4721902"/>
                </a:cubicBezTo>
                <a:lnTo>
                  <a:pt x="3836076" y="4735037"/>
                </a:lnTo>
                <a:cubicBezTo>
                  <a:pt x="3840209" y="4738868"/>
                  <a:pt x="3843420" y="4742261"/>
                  <a:pt x="3845781" y="4745143"/>
                </a:cubicBezTo>
                <a:cubicBezTo>
                  <a:pt x="3848106" y="4748026"/>
                  <a:pt x="3849730" y="4751054"/>
                  <a:pt x="3850689" y="4754228"/>
                </a:cubicBezTo>
                <a:cubicBezTo>
                  <a:pt x="3851612" y="4757403"/>
                  <a:pt x="3852092" y="4761343"/>
                  <a:pt x="3852092" y="4766087"/>
                </a:cubicBezTo>
                <a:cubicBezTo>
                  <a:pt x="3852092" y="4769808"/>
                  <a:pt x="3851538" y="4772508"/>
                  <a:pt x="3850468" y="4774114"/>
                </a:cubicBezTo>
                <a:cubicBezTo>
                  <a:pt x="3849361" y="4775755"/>
                  <a:pt x="3847405" y="4776558"/>
                  <a:pt x="3844601" y="4776558"/>
                </a:cubicBezTo>
                <a:cubicBezTo>
                  <a:pt x="3841796" y="4776558"/>
                  <a:pt x="3839988" y="4775537"/>
                  <a:pt x="3838881" y="4773530"/>
                </a:cubicBezTo>
                <a:cubicBezTo>
                  <a:pt x="3837811" y="4771523"/>
                  <a:pt x="3837257" y="4768750"/>
                  <a:pt x="3837257" y="4765174"/>
                </a:cubicBezTo>
                <a:lnTo>
                  <a:pt x="3837257" y="4745946"/>
                </a:lnTo>
                <a:lnTo>
                  <a:pt x="3806482" y="4745946"/>
                </a:lnTo>
                <a:lnTo>
                  <a:pt x="3806482" y="4760978"/>
                </a:lnTo>
                <a:cubicBezTo>
                  <a:pt x="3806482" y="4776266"/>
                  <a:pt x="3809618" y="4787395"/>
                  <a:pt x="3815892" y="4794364"/>
                </a:cubicBezTo>
                <a:cubicBezTo>
                  <a:pt x="3822165" y="4801369"/>
                  <a:pt x="3832423" y="4804872"/>
                  <a:pt x="3846630" y="4804872"/>
                </a:cubicBezTo>
                <a:lnTo>
                  <a:pt x="3846556" y="4804908"/>
                </a:lnTo>
                <a:cubicBezTo>
                  <a:pt x="3859951" y="4804908"/>
                  <a:pt x="3869324" y="4800822"/>
                  <a:pt x="3874712" y="4792612"/>
                </a:cubicBezTo>
                <a:cubicBezTo>
                  <a:pt x="3880099" y="4784439"/>
                  <a:pt x="3882793" y="4773092"/>
                  <a:pt x="3882793" y="4758643"/>
                </a:cubicBezTo>
                <a:cubicBezTo>
                  <a:pt x="3882793" y="4751492"/>
                  <a:pt x="3881871" y="4745399"/>
                  <a:pt x="3880062" y="4740400"/>
                </a:cubicBezTo>
                <a:cubicBezTo>
                  <a:pt x="3878217" y="4735438"/>
                  <a:pt x="3875819" y="4731060"/>
                  <a:pt x="3872830" y="4727302"/>
                </a:cubicBezTo>
                <a:cubicBezTo>
                  <a:pt x="3869804" y="4723543"/>
                  <a:pt x="3866520" y="4719968"/>
                  <a:pt x="3862904" y="4716575"/>
                </a:cubicBezTo>
                <a:lnTo>
                  <a:pt x="3844970" y="4699535"/>
                </a:lnTo>
                <a:cubicBezTo>
                  <a:pt x="3841501" y="4696252"/>
                  <a:pt x="3839176" y="4693369"/>
                  <a:pt x="3837995" y="4690888"/>
                </a:cubicBezTo>
                <a:cubicBezTo>
                  <a:pt x="3836815" y="4688371"/>
                  <a:pt x="3836224" y="4686035"/>
                  <a:pt x="3836224" y="4683883"/>
                </a:cubicBezTo>
                <a:cubicBezTo>
                  <a:pt x="3836224" y="4681730"/>
                  <a:pt x="3836778" y="4679979"/>
                  <a:pt x="3837958" y="4678592"/>
                </a:cubicBezTo>
                <a:cubicBezTo>
                  <a:pt x="3839102" y="4677206"/>
                  <a:pt x="3840911" y="4676549"/>
                  <a:pt x="3843383" y="4676549"/>
                </a:cubicBezTo>
                <a:cubicBezTo>
                  <a:pt x="3845449" y="4676549"/>
                  <a:pt x="3847073" y="4677133"/>
                  <a:pt x="3848291" y="4678300"/>
                </a:cubicBezTo>
                <a:cubicBezTo>
                  <a:pt x="3849508" y="4679468"/>
                  <a:pt x="3850099" y="4681110"/>
                  <a:pt x="3850099" y="4683189"/>
                </a:cubicBezTo>
                <a:lnTo>
                  <a:pt x="3850099" y="4693771"/>
                </a:lnTo>
                <a:lnTo>
                  <a:pt x="3881760" y="4693771"/>
                </a:lnTo>
                <a:cubicBezTo>
                  <a:pt x="3881760" y="4678446"/>
                  <a:pt x="3878771" y="4667026"/>
                  <a:pt x="3872793" y="4659473"/>
                </a:cubicBezTo>
                <a:cubicBezTo>
                  <a:pt x="3866815" y="4651957"/>
                  <a:pt x="3856667" y="4648199"/>
                  <a:pt x="3842423" y="4648199"/>
                </a:cubicBezTo>
                <a:close/>
                <a:moveTo>
                  <a:pt x="0" y="0"/>
                </a:moveTo>
                <a:lnTo>
                  <a:pt x="4572000" y="0"/>
                </a:lnTo>
                <a:lnTo>
                  <a:pt x="4572000" y="4805098"/>
                </a:lnTo>
                <a:lnTo>
                  <a:pt x="3614419" y="4805098"/>
                </a:lnTo>
                <a:lnTo>
                  <a:pt x="3614419" y="4803521"/>
                </a:lnTo>
                <a:lnTo>
                  <a:pt x="3631055" y="4803521"/>
                </a:lnTo>
                <a:lnTo>
                  <a:pt x="3631055" y="4649658"/>
                </a:lnTo>
                <a:lnTo>
                  <a:pt x="3600132" y="4649658"/>
                </a:lnTo>
                <a:lnTo>
                  <a:pt x="3600132" y="4742224"/>
                </a:lnTo>
                <a:lnTo>
                  <a:pt x="3585445" y="4742224"/>
                </a:lnTo>
                <a:lnTo>
                  <a:pt x="3585445" y="4649658"/>
                </a:lnTo>
                <a:lnTo>
                  <a:pt x="3554485" y="4649658"/>
                </a:lnTo>
                <a:lnTo>
                  <a:pt x="3554485" y="4803521"/>
                </a:lnTo>
                <a:lnTo>
                  <a:pt x="3568700" y="4803521"/>
                </a:lnTo>
                <a:lnTo>
                  <a:pt x="3568700" y="4805098"/>
                </a:lnTo>
                <a:lnTo>
                  <a:pt x="0" y="4805098"/>
                </a:lnTo>
                <a:close/>
              </a:path>
            </a:pathLst>
          </a:cu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2" y="1269810"/>
            <a:ext cx="9240125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SLIDE TITLE ANTON REGULAR</a:t>
            </a:r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2" y="913211"/>
            <a:ext cx="9240125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1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AD1276-19BF-0A01-4AC5-AD4E9BC34F35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1A8BEB-ECF9-840E-2F54-2823E27F3FB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78639" y="3489600"/>
            <a:ext cx="11212800" cy="2370121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DM Sans" panose="020F0502020204030204" pitchFamily="2" charset="0"/>
              <a:buChar char="+"/>
              <a:defRPr sz="1867" b="0" i="0">
                <a:solidFill>
                  <a:schemeClr val="bg1"/>
                </a:solidFill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DM Sans" panose="020F0502020204030204" pitchFamily="2" charset="0"/>
              <a:buChar char="–"/>
              <a:tabLst/>
              <a:defRPr sz="1867" b="0" i="0">
                <a:solidFill>
                  <a:schemeClr val="bg1"/>
                </a:solidFill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191EAE-B5AA-219F-FD19-3DBA14A4DBBB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124654-B49B-AF20-5D40-BDBEF4D9DE26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B2F2651-0999-867E-E62F-1DD96FB8AF91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19F008-664A-AA35-27C3-2B7C3BECAA5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071796" y="616831"/>
            <a:ext cx="1868171" cy="1219200"/>
          </a:xfrm>
        </p:spPr>
        <p:txBody>
          <a:bodyPr>
            <a:noAutofit/>
          </a:bodyPr>
          <a:lstStyle>
            <a:lvl1pPr marL="0" indent="0">
              <a:buNone/>
              <a:defRPr sz="8800" i="1">
                <a:solidFill>
                  <a:schemeClr val="bg1"/>
                </a:solidFill>
              </a:defRPr>
            </a:lvl1pPr>
            <a:lvl2pPr marL="457211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8" indent="0">
              <a:buNone/>
              <a:defRPr/>
            </a:lvl5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A746C4B-E4D4-F717-8C22-A185717D32B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78639" y="2182949"/>
            <a:ext cx="11212800" cy="118665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800">
                <a:solidFill>
                  <a:schemeClr val="accent1"/>
                </a:solidFill>
              </a:defRPr>
            </a:lvl1pPr>
            <a:lvl2pPr marL="457211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8" indent="0">
              <a:buNone/>
              <a:defRPr/>
            </a:lvl5pPr>
          </a:lstStyle>
          <a:p>
            <a:pPr lvl="0"/>
            <a:r>
              <a:rPr lang="en-GB"/>
              <a:t>Copy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9DCAC9E-720D-52A3-EB6B-09890560CD83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338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2FDF2C-6CCF-B297-2C3D-8D74B36B73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5" y="0"/>
            <a:ext cx="12178311" cy="641413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2" y="1269810"/>
            <a:ext cx="9240125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SLIDE TITLE ANTON REGULAR</a:t>
            </a:r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2" y="913211"/>
            <a:ext cx="9240125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1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AD1276-19BF-0A01-4AC5-AD4E9BC34F35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1A8BEB-ECF9-840E-2F54-2823E27F3FB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78639" y="3489600"/>
            <a:ext cx="11212800" cy="2370121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DM Sans" panose="020F0502020204030204" pitchFamily="2" charset="0"/>
              <a:buChar char="+"/>
              <a:defRPr sz="1867" b="0" i="0">
                <a:solidFill>
                  <a:schemeClr val="bg1"/>
                </a:solidFill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DM Sans" panose="020F0502020204030204" pitchFamily="2" charset="0"/>
              <a:buChar char="–"/>
              <a:tabLst/>
              <a:defRPr sz="1867" b="0" i="0">
                <a:solidFill>
                  <a:schemeClr val="bg1"/>
                </a:solidFill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191EAE-B5AA-219F-FD19-3DBA14A4DBBB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124654-B49B-AF20-5D40-BDBEF4D9DE26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B2F2651-0999-867E-E62F-1DD96FB8AF91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19F008-664A-AA35-27C3-2B7C3BECAA5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071796" y="616831"/>
            <a:ext cx="1868171" cy="1219200"/>
          </a:xfrm>
        </p:spPr>
        <p:txBody>
          <a:bodyPr>
            <a:noAutofit/>
          </a:bodyPr>
          <a:lstStyle>
            <a:lvl1pPr marL="0" indent="0">
              <a:buNone/>
              <a:defRPr sz="8800" i="1">
                <a:solidFill>
                  <a:schemeClr val="bg1"/>
                </a:solidFill>
              </a:defRPr>
            </a:lvl1pPr>
            <a:lvl2pPr marL="457211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8" indent="0">
              <a:buNone/>
              <a:defRPr/>
            </a:lvl5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A746C4B-E4D4-F717-8C22-A185717D32B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78639" y="2182949"/>
            <a:ext cx="11212800" cy="118665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800">
                <a:solidFill>
                  <a:schemeClr val="accent1"/>
                </a:solidFill>
              </a:defRPr>
            </a:lvl1pPr>
            <a:lvl2pPr marL="457211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8" indent="0">
              <a:buNone/>
              <a:defRPr/>
            </a:lvl5pPr>
          </a:lstStyle>
          <a:p>
            <a:pPr lvl="0"/>
            <a:r>
              <a:rPr lang="en-GB"/>
              <a:t>Copy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98A8B15-89E8-67E9-6AD8-016B802F0E54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619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SLIDE TITLE ANTON REGULAR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1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bg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bg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AD1276-19BF-0A01-4AC5-AD4E9BC34F35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1A8BEB-ECF9-840E-2F54-2823E27F3FB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78639" y="2149799"/>
            <a:ext cx="5486399" cy="3709923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DM Sans" panose="020F0502020204030204" pitchFamily="2" charset="0"/>
              <a:buChar char="+"/>
              <a:defRPr sz="1333" b="0" i="0">
                <a:solidFill>
                  <a:schemeClr val="bg1"/>
                </a:solidFill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DM Sans" panose="020F0502020204030204" pitchFamily="2" charset="0"/>
              <a:buChar char="–"/>
              <a:tabLst/>
              <a:defRPr sz="1333" b="0" i="0">
                <a:solidFill>
                  <a:schemeClr val="bg1"/>
                </a:solidFill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1772083-81E6-E64B-6847-5D6E741EDB3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206838" y="2149799"/>
            <a:ext cx="5486399" cy="3709923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DM Sans" panose="020F0502020204030204" pitchFamily="2" charset="0"/>
              <a:buChar char="+"/>
              <a:defRPr sz="1333" b="0" i="0">
                <a:solidFill>
                  <a:schemeClr val="bg1"/>
                </a:solidFill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DM Sans" panose="020F0502020204030204" pitchFamily="2" charset="0"/>
              <a:buChar char="–"/>
              <a:tabLst/>
              <a:defRPr sz="1333" b="0" i="0">
                <a:solidFill>
                  <a:schemeClr val="bg1"/>
                </a:solidFill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191EAE-B5AA-219F-FD19-3DBA14A4DBBB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124654-B49B-AF20-5D40-BDBEF4D9DE26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B2F2651-0999-867E-E62F-1DD96FB8AF91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59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SLIDE TITLE ANTON REGULAR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1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bg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bg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1A8BEB-ECF9-840E-2F54-2823E27F3FB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78639" y="2149799"/>
            <a:ext cx="3576000" cy="3709923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DM Sans" panose="020F0502020204030204" pitchFamily="2" charset="0"/>
              <a:buChar char="+"/>
              <a:defRPr sz="1333" b="0" i="0">
                <a:solidFill>
                  <a:schemeClr val="bg1"/>
                </a:solidFill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DM Sans" panose="020F0502020204030204" pitchFamily="2" charset="0"/>
              <a:buChar char="–"/>
              <a:tabLst/>
              <a:defRPr sz="1333" b="0" i="0">
                <a:solidFill>
                  <a:schemeClr val="bg1"/>
                </a:solidFill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1772083-81E6-E64B-6847-5D6E741EDB3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308000" y="2149799"/>
            <a:ext cx="3576000" cy="3709923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DM Sans" panose="020F0502020204030204" pitchFamily="2" charset="0"/>
              <a:buChar char="+"/>
              <a:defRPr sz="1333" b="0" i="0">
                <a:solidFill>
                  <a:schemeClr val="bg1"/>
                </a:solidFill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DM Sans" panose="020F0502020204030204" pitchFamily="2" charset="0"/>
              <a:buChar char="–"/>
              <a:tabLst/>
              <a:defRPr sz="1333" b="0" i="0">
                <a:solidFill>
                  <a:schemeClr val="bg1"/>
                </a:solidFill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B6BB96CB-F30D-7756-F6D8-9F5C83049D8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117236" y="2149799"/>
            <a:ext cx="3576000" cy="3709923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DM Sans" panose="020F0502020204030204" pitchFamily="2" charset="0"/>
              <a:buChar char="+"/>
              <a:defRPr sz="1333" b="0" i="0">
                <a:solidFill>
                  <a:schemeClr val="bg1"/>
                </a:solidFill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DM Sans" panose="020F0502020204030204" pitchFamily="2" charset="0"/>
              <a:buChar char="–"/>
              <a:tabLst/>
              <a:defRPr sz="1333" b="0" i="0">
                <a:solidFill>
                  <a:schemeClr val="bg1"/>
                </a:solidFill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91DC6D-91BE-344E-9977-0E2B24DC03CD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9C689D-EE94-98CE-9146-B144F4EDFFD1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49CAC8-AE7B-CEB4-74A2-6914F7B8882E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10CA5DF-87BD-DC39-AF30-4BE02BEC1A90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994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2 Columns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71082-892B-090E-E0BC-A42D3ED03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SLIDE TITLE ANTON REGULAR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501C894-242A-E927-0791-C0BED8811B72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840D97-D53B-1382-DDA5-B4CF91E621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1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1DF476-0B93-A822-B660-9F195DBBE0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017" y="2023534"/>
            <a:ext cx="658283" cy="647700"/>
          </a:xfrm>
        </p:spPr>
        <p:txBody>
          <a:bodyPr wrap="none" lIns="0" tIns="36000" rIns="39600" bIns="0" anchor="ctr">
            <a:noAutofit/>
          </a:bodyPr>
          <a:lstStyle>
            <a:lvl1pPr marL="0" indent="0" algn="r">
              <a:buNone/>
              <a:defRPr sz="3733">
                <a:solidFill>
                  <a:schemeClr val="accent5"/>
                </a:solidFill>
                <a:latin typeface="+mj-lt"/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E99A833-1DAA-721C-96F1-024BE7931C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5017" y="2943781"/>
            <a:ext cx="658283" cy="647700"/>
          </a:xfrm>
        </p:spPr>
        <p:txBody>
          <a:bodyPr wrap="none" lIns="0" tIns="36000" rIns="39600" bIns="0" anchor="ctr">
            <a:noAutofit/>
          </a:bodyPr>
          <a:lstStyle>
            <a:lvl1pPr marL="0" indent="0" algn="r">
              <a:buNone/>
              <a:defRPr sz="3733">
                <a:solidFill>
                  <a:schemeClr val="accent5"/>
                </a:solidFill>
                <a:latin typeface="+mj-lt"/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B8B925B3-0325-F241-2B16-8D6992B15A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5017" y="3864025"/>
            <a:ext cx="658283" cy="647700"/>
          </a:xfrm>
        </p:spPr>
        <p:txBody>
          <a:bodyPr wrap="none" lIns="0" tIns="36000" rIns="39600" bIns="0" anchor="ctr">
            <a:noAutofit/>
          </a:bodyPr>
          <a:lstStyle>
            <a:lvl1pPr marL="0" indent="0" algn="r">
              <a:buNone/>
              <a:defRPr sz="3733">
                <a:solidFill>
                  <a:schemeClr val="accent5"/>
                </a:solidFill>
                <a:latin typeface="+mj-lt"/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45126AE-DA39-47E1-BBD3-B584CF84E4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5017" y="4784270"/>
            <a:ext cx="658283" cy="647700"/>
          </a:xfrm>
        </p:spPr>
        <p:txBody>
          <a:bodyPr wrap="none" lIns="0" tIns="36000" rIns="39600" bIns="0" anchor="ctr">
            <a:noAutofit/>
          </a:bodyPr>
          <a:lstStyle>
            <a:lvl1pPr marL="0" indent="0" algn="r">
              <a:buNone/>
              <a:defRPr sz="3733">
                <a:solidFill>
                  <a:schemeClr val="accent5"/>
                </a:solidFill>
                <a:latin typeface="+mj-lt"/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7E3E005-A3BF-E7AC-F4AD-6B909A2589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10499" y="2982384"/>
            <a:ext cx="4680000" cy="1756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/>
              <a:t>Section xx</a:t>
            </a:r>
            <a:endParaRPr lang="en-US"/>
          </a:p>
        </p:txBody>
      </p:sp>
      <p:sp>
        <p:nvSpPr>
          <p:cNvPr id="69" name="Text Placeholder 15">
            <a:extLst>
              <a:ext uri="{FF2B5EF4-FFF2-40B4-BE49-F238E27FC236}">
                <a16:creationId xmlns:a16="http://schemas.microsoft.com/office/drawing/2014/main" id="{1E83E3B8-5973-7DB9-5452-BA4396EDDE4D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1310499" y="2062440"/>
            <a:ext cx="4680000" cy="1756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/>
              <a:t>Section xx</a:t>
            </a:r>
            <a:endParaRPr lang="en-US"/>
          </a:p>
        </p:txBody>
      </p:sp>
      <p:sp>
        <p:nvSpPr>
          <p:cNvPr id="73" name="Text Placeholder 15">
            <a:extLst>
              <a:ext uri="{FF2B5EF4-FFF2-40B4-BE49-F238E27FC236}">
                <a16:creationId xmlns:a16="http://schemas.microsoft.com/office/drawing/2014/main" id="{0B2C3F66-63D7-1EEF-274D-7B242A1492D9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1310499" y="3902928"/>
            <a:ext cx="4680000" cy="1756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/>
              <a:t>Section xx</a:t>
            </a:r>
            <a:endParaRPr lang="en-US"/>
          </a:p>
        </p:txBody>
      </p:sp>
      <p:sp>
        <p:nvSpPr>
          <p:cNvPr id="77" name="Text Placeholder 15">
            <a:extLst>
              <a:ext uri="{FF2B5EF4-FFF2-40B4-BE49-F238E27FC236}">
                <a16:creationId xmlns:a16="http://schemas.microsoft.com/office/drawing/2014/main" id="{F3725702-6D1A-A0F8-82DC-F334CF972E55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1309068" y="4824791"/>
            <a:ext cx="4680000" cy="1756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/>
              <a:t>Section xx</a:t>
            </a:r>
            <a:endParaRPr lang="en-US"/>
          </a:p>
        </p:txBody>
      </p:sp>
      <p:sp>
        <p:nvSpPr>
          <p:cNvPr id="91" name="Text Placeholder 10">
            <a:extLst>
              <a:ext uri="{FF2B5EF4-FFF2-40B4-BE49-F238E27FC236}">
                <a16:creationId xmlns:a16="http://schemas.microsoft.com/office/drawing/2014/main" id="{8E1C0935-BB9D-14DA-E19B-C06A618AA3A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47072" y="2023534"/>
            <a:ext cx="658283" cy="647700"/>
          </a:xfrm>
        </p:spPr>
        <p:txBody>
          <a:bodyPr wrap="none" lIns="0" tIns="36000" rIns="39600" bIns="0" anchor="ctr">
            <a:noAutofit/>
          </a:bodyPr>
          <a:lstStyle>
            <a:lvl1pPr marL="0" indent="0" algn="r">
              <a:buNone/>
              <a:defRPr sz="3733">
                <a:solidFill>
                  <a:schemeClr val="accent5"/>
                </a:solidFill>
                <a:latin typeface="+mj-lt"/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92" name="Text Placeholder 10">
            <a:extLst>
              <a:ext uri="{FF2B5EF4-FFF2-40B4-BE49-F238E27FC236}">
                <a16:creationId xmlns:a16="http://schemas.microsoft.com/office/drawing/2014/main" id="{2CB8BF1B-55A1-9093-7E9D-CD3E943FEC4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47072" y="2943781"/>
            <a:ext cx="658283" cy="647700"/>
          </a:xfrm>
        </p:spPr>
        <p:txBody>
          <a:bodyPr wrap="none" lIns="0" tIns="36000" rIns="39600" bIns="0" anchor="ctr">
            <a:noAutofit/>
          </a:bodyPr>
          <a:lstStyle>
            <a:lvl1pPr marL="0" indent="0" algn="r">
              <a:buNone/>
              <a:defRPr sz="3733">
                <a:solidFill>
                  <a:schemeClr val="accent5"/>
                </a:solidFill>
                <a:latin typeface="+mj-lt"/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93" name="Text Placeholder 10">
            <a:extLst>
              <a:ext uri="{FF2B5EF4-FFF2-40B4-BE49-F238E27FC236}">
                <a16:creationId xmlns:a16="http://schemas.microsoft.com/office/drawing/2014/main" id="{9A4256B7-C812-F6ED-3F13-296E116CAE7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47072" y="3864025"/>
            <a:ext cx="658283" cy="647700"/>
          </a:xfrm>
        </p:spPr>
        <p:txBody>
          <a:bodyPr wrap="none" lIns="0" tIns="36000" rIns="39600" bIns="0" anchor="ctr">
            <a:noAutofit/>
          </a:bodyPr>
          <a:lstStyle>
            <a:lvl1pPr marL="0" indent="0" algn="r">
              <a:buNone/>
              <a:defRPr sz="3733">
                <a:solidFill>
                  <a:schemeClr val="accent5"/>
                </a:solidFill>
                <a:latin typeface="+mj-lt"/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94" name="Text Placeholder 10">
            <a:extLst>
              <a:ext uri="{FF2B5EF4-FFF2-40B4-BE49-F238E27FC236}">
                <a16:creationId xmlns:a16="http://schemas.microsoft.com/office/drawing/2014/main" id="{F811E606-5382-EE49-AA4B-E70156FDE78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47072" y="4783970"/>
            <a:ext cx="658283" cy="647700"/>
          </a:xfrm>
        </p:spPr>
        <p:txBody>
          <a:bodyPr wrap="none" lIns="0" tIns="36000" rIns="39600" bIns="0" anchor="ctr">
            <a:noAutofit/>
          </a:bodyPr>
          <a:lstStyle>
            <a:lvl1pPr marL="0" indent="0" algn="r">
              <a:buNone/>
              <a:defRPr sz="3733">
                <a:solidFill>
                  <a:schemeClr val="accent5"/>
                </a:solidFill>
                <a:latin typeface="+mj-lt"/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11" name="Text Placeholder 15">
            <a:extLst>
              <a:ext uri="{FF2B5EF4-FFF2-40B4-BE49-F238E27FC236}">
                <a16:creationId xmlns:a16="http://schemas.microsoft.com/office/drawing/2014/main" id="{ED1956A0-CC17-1240-2E85-DACDD3FCA32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013236" y="4822873"/>
            <a:ext cx="4680000" cy="1756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/>
              <a:t>Section xx</a:t>
            </a:r>
            <a:endParaRPr lang="en-US"/>
          </a:p>
        </p:txBody>
      </p:sp>
      <p:sp>
        <p:nvSpPr>
          <p:cNvPr id="113" name="Text Placeholder 15">
            <a:extLst>
              <a:ext uri="{FF2B5EF4-FFF2-40B4-BE49-F238E27FC236}">
                <a16:creationId xmlns:a16="http://schemas.microsoft.com/office/drawing/2014/main" id="{D466750E-367B-C490-06F7-F8F2A117673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013236" y="2982684"/>
            <a:ext cx="4680000" cy="1756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/>
              <a:t>Section xx</a:t>
            </a:r>
            <a:endParaRPr lang="en-US"/>
          </a:p>
        </p:txBody>
      </p:sp>
      <p:sp>
        <p:nvSpPr>
          <p:cNvPr id="114" name="Text Placeholder 15">
            <a:extLst>
              <a:ext uri="{FF2B5EF4-FFF2-40B4-BE49-F238E27FC236}">
                <a16:creationId xmlns:a16="http://schemas.microsoft.com/office/drawing/2014/main" id="{077B9992-CC88-CCE4-31E8-AA90DD7D098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013236" y="2062440"/>
            <a:ext cx="4680000" cy="1756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/>
              <a:t>Section xx</a:t>
            </a:r>
            <a:endParaRPr lang="en-US"/>
          </a:p>
        </p:txBody>
      </p:sp>
      <p:sp>
        <p:nvSpPr>
          <p:cNvPr id="131" name="Text Placeholder 15">
            <a:extLst>
              <a:ext uri="{FF2B5EF4-FFF2-40B4-BE49-F238E27FC236}">
                <a16:creationId xmlns:a16="http://schemas.microsoft.com/office/drawing/2014/main" id="{0FE09319-FDC2-E2A7-3FE8-75902F94260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013236" y="3902928"/>
            <a:ext cx="4680000" cy="1756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/>
              <a:t>Section xx</a:t>
            </a:r>
            <a:endParaRPr lang="en-US"/>
          </a:p>
        </p:txBody>
      </p:sp>
      <p:sp>
        <p:nvSpPr>
          <p:cNvPr id="172" name="Google Shape;53;p8">
            <a:extLst>
              <a:ext uri="{FF2B5EF4-FFF2-40B4-BE49-F238E27FC236}">
                <a16:creationId xmlns:a16="http://schemas.microsoft.com/office/drawing/2014/main" id="{DEFE8A13-8DFB-2FC3-9871-0F195BCBBFC9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bg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bg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189" name="Text Placeholder 176">
            <a:extLst>
              <a:ext uri="{FF2B5EF4-FFF2-40B4-BE49-F238E27FC236}">
                <a16:creationId xmlns:a16="http://schemas.microsoft.com/office/drawing/2014/main" id="{2193FBD5-9B50-167A-047E-D01D38D4D7B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311933" y="2310941"/>
            <a:ext cx="4680000" cy="36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1733" kern="1200" spc="67" baseline="0" dirty="0">
                <a:solidFill>
                  <a:schemeClr val="bg1"/>
                </a:solidFill>
                <a:latin typeface="DM Sans" panose="020F05020202040302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90" name="Text Placeholder 176">
            <a:extLst>
              <a:ext uri="{FF2B5EF4-FFF2-40B4-BE49-F238E27FC236}">
                <a16:creationId xmlns:a16="http://schemas.microsoft.com/office/drawing/2014/main" id="{C4EDA820-6C80-04DB-44E7-63B95D0706B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310499" y="3231477"/>
            <a:ext cx="4680000" cy="36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1733" kern="1200" spc="67" baseline="0" dirty="0">
                <a:solidFill>
                  <a:schemeClr val="bg1"/>
                </a:solidFill>
                <a:latin typeface="DM Sans" panose="020F05020202040302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91" name="Text Placeholder 176">
            <a:extLst>
              <a:ext uri="{FF2B5EF4-FFF2-40B4-BE49-F238E27FC236}">
                <a16:creationId xmlns:a16="http://schemas.microsoft.com/office/drawing/2014/main" id="{3D9B9085-69ED-4142-F7BF-41C61848DA9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311933" y="4152021"/>
            <a:ext cx="4680000" cy="36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1733" kern="1200" spc="67" baseline="0" dirty="0">
                <a:solidFill>
                  <a:schemeClr val="bg1"/>
                </a:solidFill>
                <a:latin typeface="DM Sans" panose="020F05020202040302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92" name="Text Placeholder 176">
            <a:extLst>
              <a:ext uri="{FF2B5EF4-FFF2-40B4-BE49-F238E27FC236}">
                <a16:creationId xmlns:a16="http://schemas.microsoft.com/office/drawing/2014/main" id="{FECA7559-2A82-B383-3C62-C93A4AA0D88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310501" y="5071375"/>
            <a:ext cx="4680000" cy="36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1733" kern="1200" spc="67" baseline="0" dirty="0">
                <a:solidFill>
                  <a:schemeClr val="bg1"/>
                </a:solidFill>
                <a:latin typeface="DM Sans" panose="020F05020202040302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97" name="Text Placeholder 176">
            <a:extLst>
              <a:ext uri="{FF2B5EF4-FFF2-40B4-BE49-F238E27FC236}">
                <a16:creationId xmlns:a16="http://schemas.microsoft.com/office/drawing/2014/main" id="{3F910DA4-66AC-0E4F-3C12-3B98FA95CED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7013236" y="2310941"/>
            <a:ext cx="4680000" cy="36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1733" kern="1200" spc="67" baseline="0" dirty="0">
                <a:solidFill>
                  <a:schemeClr val="bg1"/>
                </a:solidFill>
                <a:latin typeface="DM Sans" panose="020F05020202040302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98" name="Text Placeholder 176">
            <a:extLst>
              <a:ext uri="{FF2B5EF4-FFF2-40B4-BE49-F238E27FC236}">
                <a16:creationId xmlns:a16="http://schemas.microsoft.com/office/drawing/2014/main" id="{4924A85F-FBCB-B459-96C1-84310946114C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013236" y="3231185"/>
            <a:ext cx="4680000" cy="36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1733" kern="1200" spc="67" baseline="0" dirty="0">
                <a:solidFill>
                  <a:schemeClr val="bg1"/>
                </a:solidFill>
                <a:latin typeface="DM Sans" panose="020F05020202040302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99" name="Text Placeholder 176">
            <a:extLst>
              <a:ext uri="{FF2B5EF4-FFF2-40B4-BE49-F238E27FC236}">
                <a16:creationId xmlns:a16="http://schemas.microsoft.com/office/drawing/2014/main" id="{48273B88-AB43-8765-F165-5905EAC648A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013236" y="4151429"/>
            <a:ext cx="4680000" cy="36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1733" kern="1200" spc="67" baseline="0" dirty="0">
                <a:solidFill>
                  <a:schemeClr val="bg1"/>
                </a:solidFill>
                <a:latin typeface="DM Sans" panose="020F05020202040302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200" name="Text Placeholder 176">
            <a:extLst>
              <a:ext uri="{FF2B5EF4-FFF2-40B4-BE49-F238E27FC236}">
                <a16:creationId xmlns:a16="http://schemas.microsoft.com/office/drawing/2014/main" id="{71A41539-9AB4-75F7-5A28-BF17B91FFD8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7013236" y="5071967"/>
            <a:ext cx="4680000" cy="36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1733" kern="1200" spc="67" baseline="0" dirty="0">
                <a:solidFill>
                  <a:schemeClr val="bg1"/>
                </a:solidFill>
                <a:latin typeface="DM Sans" panose="020F05020202040302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A0DCF3-26A5-6F90-F8AF-BB5BD10A9965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B0FCE9-5AE5-0C19-69D0-37F176702CFE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6DC5BF-65BA-893F-7D85-1CAA0C206443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4500EB54-0C2E-AB38-D291-315B2B6B896F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107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3 Columns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71082-892B-090E-E0BC-A42D3ED03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SLIDE TITLE ANTON REGULAR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501C894-242A-E927-0791-C0BED8811B72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840D97-D53B-1382-DDA5-B4CF91E621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1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1DF476-0B93-A822-B660-9F195DBBE0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017" y="2023534"/>
            <a:ext cx="658283" cy="647700"/>
          </a:xfrm>
        </p:spPr>
        <p:txBody>
          <a:bodyPr wrap="none" lIns="0" tIns="36000" rIns="39600" bIns="0" anchor="ctr">
            <a:noAutofit/>
          </a:bodyPr>
          <a:lstStyle>
            <a:lvl1pPr marL="0" indent="0" algn="r">
              <a:buNone/>
              <a:defRPr sz="3733">
                <a:solidFill>
                  <a:schemeClr val="accent5"/>
                </a:solidFill>
                <a:latin typeface="+mj-lt"/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E99A833-1DAA-721C-96F1-024BE7931C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5017" y="2943781"/>
            <a:ext cx="658283" cy="647700"/>
          </a:xfrm>
        </p:spPr>
        <p:txBody>
          <a:bodyPr wrap="none" lIns="0" tIns="36000" rIns="39600" bIns="0" anchor="ctr">
            <a:noAutofit/>
          </a:bodyPr>
          <a:lstStyle>
            <a:lvl1pPr marL="0" indent="0" algn="r">
              <a:buNone/>
              <a:defRPr sz="3733">
                <a:solidFill>
                  <a:schemeClr val="accent5"/>
                </a:solidFill>
                <a:latin typeface="+mj-lt"/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B8B925B3-0325-F241-2B16-8D6992B15A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5017" y="3864025"/>
            <a:ext cx="658283" cy="647700"/>
          </a:xfrm>
        </p:spPr>
        <p:txBody>
          <a:bodyPr wrap="none" lIns="0" tIns="36000" rIns="39600" bIns="0" anchor="ctr">
            <a:noAutofit/>
          </a:bodyPr>
          <a:lstStyle>
            <a:lvl1pPr marL="0" indent="0" algn="r">
              <a:buNone/>
              <a:defRPr sz="3733">
                <a:solidFill>
                  <a:schemeClr val="accent5"/>
                </a:solidFill>
                <a:latin typeface="+mj-lt"/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45126AE-DA39-47E1-BBD3-B584CF84E4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5017" y="4784270"/>
            <a:ext cx="658283" cy="647700"/>
          </a:xfrm>
        </p:spPr>
        <p:txBody>
          <a:bodyPr wrap="none" lIns="0" tIns="36000" rIns="39600" bIns="0" anchor="ctr">
            <a:noAutofit/>
          </a:bodyPr>
          <a:lstStyle>
            <a:lvl1pPr marL="0" indent="0" algn="r">
              <a:buNone/>
              <a:defRPr sz="3733">
                <a:solidFill>
                  <a:schemeClr val="accent5"/>
                </a:solidFill>
                <a:latin typeface="+mj-lt"/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7E3E005-A3BF-E7AC-F4AD-6B909A2589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10502" y="2982384"/>
            <a:ext cx="2787367" cy="1756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/>
              <a:t>Section xx</a:t>
            </a:r>
            <a:endParaRPr lang="en-US"/>
          </a:p>
        </p:txBody>
      </p:sp>
      <p:sp>
        <p:nvSpPr>
          <p:cNvPr id="69" name="Text Placeholder 15">
            <a:extLst>
              <a:ext uri="{FF2B5EF4-FFF2-40B4-BE49-F238E27FC236}">
                <a16:creationId xmlns:a16="http://schemas.microsoft.com/office/drawing/2014/main" id="{1E83E3B8-5973-7DB9-5452-BA4396EDDE4D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1310502" y="2062440"/>
            <a:ext cx="2787367" cy="1756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/>
              <a:t>Section xx</a:t>
            </a:r>
            <a:endParaRPr lang="en-US"/>
          </a:p>
        </p:txBody>
      </p:sp>
      <p:sp>
        <p:nvSpPr>
          <p:cNvPr id="73" name="Text Placeholder 15">
            <a:extLst>
              <a:ext uri="{FF2B5EF4-FFF2-40B4-BE49-F238E27FC236}">
                <a16:creationId xmlns:a16="http://schemas.microsoft.com/office/drawing/2014/main" id="{0B2C3F66-63D7-1EEF-274D-7B242A1492D9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1310502" y="3902928"/>
            <a:ext cx="2787367" cy="1756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/>
              <a:t>Section xx</a:t>
            </a:r>
            <a:endParaRPr lang="en-US"/>
          </a:p>
        </p:txBody>
      </p:sp>
      <p:sp>
        <p:nvSpPr>
          <p:cNvPr id="77" name="Text Placeholder 15">
            <a:extLst>
              <a:ext uri="{FF2B5EF4-FFF2-40B4-BE49-F238E27FC236}">
                <a16:creationId xmlns:a16="http://schemas.microsoft.com/office/drawing/2014/main" id="{F3725702-6D1A-A0F8-82DC-F334CF972E55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1309070" y="4824791"/>
            <a:ext cx="2787367" cy="1756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/>
              <a:t>Section xx</a:t>
            </a:r>
            <a:endParaRPr lang="en-US"/>
          </a:p>
        </p:txBody>
      </p:sp>
      <p:sp>
        <p:nvSpPr>
          <p:cNvPr id="87" name="Text Placeholder 10">
            <a:extLst>
              <a:ext uri="{FF2B5EF4-FFF2-40B4-BE49-F238E27FC236}">
                <a16:creationId xmlns:a16="http://schemas.microsoft.com/office/drawing/2014/main" id="{B4C827B5-A2C0-4241-9C56-220A67D551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141985" y="2023534"/>
            <a:ext cx="658283" cy="647700"/>
          </a:xfrm>
        </p:spPr>
        <p:txBody>
          <a:bodyPr wrap="none" lIns="0" tIns="36000" rIns="39600" bIns="0" anchor="ctr">
            <a:noAutofit/>
          </a:bodyPr>
          <a:lstStyle>
            <a:lvl1pPr marL="0" indent="0" algn="r">
              <a:buNone/>
              <a:defRPr sz="3733">
                <a:solidFill>
                  <a:schemeClr val="accent5"/>
                </a:solidFill>
                <a:latin typeface="+mj-lt"/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88" name="Text Placeholder 10">
            <a:extLst>
              <a:ext uri="{FF2B5EF4-FFF2-40B4-BE49-F238E27FC236}">
                <a16:creationId xmlns:a16="http://schemas.microsoft.com/office/drawing/2014/main" id="{0A3B3932-7A97-DB10-2156-4F98048EB3D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41985" y="2943781"/>
            <a:ext cx="658283" cy="647700"/>
          </a:xfrm>
        </p:spPr>
        <p:txBody>
          <a:bodyPr wrap="none" lIns="0" tIns="36000" rIns="39600" bIns="0" anchor="ctr">
            <a:noAutofit/>
          </a:bodyPr>
          <a:lstStyle>
            <a:lvl1pPr marL="0" indent="0" algn="r">
              <a:buNone/>
              <a:defRPr sz="3733">
                <a:solidFill>
                  <a:schemeClr val="accent5"/>
                </a:solidFill>
                <a:latin typeface="+mj-lt"/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89" name="Text Placeholder 10">
            <a:extLst>
              <a:ext uri="{FF2B5EF4-FFF2-40B4-BE49-F238E27FC236}">
                <a16:creationId xmlns:a16="http://schemas.microsoft.com/office/drawing/2014/main" id="{474C5035-3FC3-4ECE-9AFC-7C9373810CC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141985" y="3864025"/>
            <a:ext cx="658283" cy="647700"/>
          </a:xfrm>
        </p:spPr>
        <p:txBody>
          <a:bodyPr wrap="none" lIns="0" tIns="36000" rIns="39600" bIns="0" anchor="ctr">
            <a:noAutofit/>
          </a:bodyPr>
          <a:lstStyle>
            <a:lvl1pPr marL="0" indent="0" algn="r">
              <a:buNone/>
              <a:defRPr sz="3733">
                <a:solidFill>
                  <a:schemeClr val="accent5"/>
                </a:solidFill>
                <a:latin typeface="+mj-lt"/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90" name="Text Placeholder 10">
            <a:extLst>
              <a:ext uri="{FF2B5EF4-FFF2-40B4-BE49-F238E27FC236}">
                <a16:creationId xmlns:a16="http://schemas.microsoft.com/office/drawing/2014/main" id="{86F316F8-FA34-0147-D602-25F049E241D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141985" y="4783970"/>
            <a:ext cx="658283" cy="647700"/>
          </a:xfrm>
        </p:spPr>
        <p:txBody>
          <a:bodyPr wrap="none" lIns="0" tIns="36000" rIns="39600" bIns="0" anchor="ctr">
            <a:noAutofit/>
          </a:bodyPr>
          <a:lstStyle>
            <a:lvl1pPr marL="0" indent="0" algn="r">
              <a:buNone/>
              <a:defRPr sz="3733">
                <a:solidFill>
                  <a:schemeClr val="accent5"/>
                </a:solidFill>
                <a:latin typeface="+mj-lt"/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91" name="Text Placeholder 10">
            <a:extLst>
              <a:ext uri="{FF2B5EF4-FFF2-40B4-BE49-F238E27FC236}">
                <a16:creationId xmlns:a16="http://schemas.microsoft.com/office/drawing/2014/main" id="{8E1C0935-BB9D-14DA-E19B-C06A618AA3A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38272" y="2023534"/>
            <a:ext cx="658283" cy="647700"/>
          </a:xfrm>
        </p:spPr>
        <p:txBody>
          <a:bodyPr wrap="none" lIns="0" tIns="36000" rIns="39600" bIns="0" anchor="ctr">
            <a:noAutofit/>
          </a:bodyPr>
          <a:lstStyle>
            <a:lvl1pPr marL="0" indent="0" algn="r">
              <a:buNone/>
              <a:defRPr sz="3733">
                <a:solidFill>
                  <a:schemeClr val="accent5"/>
                </a:solidFill>
                <a:latin typeface="+mj-lt"/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92" name="Text Placeholder 10">
            <a:extLst>
              <a:ext uri="{FF2B5EF4-FFF2-40B4-BE49-F238E27FC236}">
                <a16:creationId xmlns:a16="http://schemas.microsoft.com/office/drawing/2014/main" id="{2CB8BF1B-55A1-9093-7E9D-CD3E943FEC4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38272" y="2943781"/>
            <a:ext cx="658283" cy="647700"/>
          </a:xfrm>
        </p:spPr>
        <p:txBody>
          <a:bodyPr wrap="none" lIns="0" tIns="36000" rIns="39600" bIns="0" anchor="ctr">
            <a:noAutofit/>
          </a:bodyPr>
          <a:lstStyle>
            <a:lvl1pPr marL="0" indent="0" algn="r">
              <a:buNone/>
              <a:defRPr sz="3733">
                <a:solidFill>
                  <a:schemeClr val="accent5"/>
                </a:solidFill>
                <a:latin typeface="+mj-lt"/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93" name="Text Placeholder 10">
            <a:extLst>
              <a:ext uri="{FF2B5EF4-FFF2-40B4-BE49-F238E27FC236}">
                <a16:creationId xmlns:a16="http://schemas.microsoft.com/office/drawing/2014/main" id="{9A4256B7-C812-F6ED-3F13-296E116CAE7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938272" y="3864025"/>
            <a:ext cx="658283" cy="647700"/>
          </a:xfrm>
        </p:spPr>
        <p:txBody>
          <a:bodyPr wrap="none" lIns="0" tIns="36000" rIns="39600" bIns="0" anchor="ctr">
            <a:noAutofit/>
          </a:bodyPr>
          <a:lstStyle>
            <a:lvl1pPr marL="0" indent="0" algn="r">
              <a:buNone/>
              <a:defRPr sz="3733">
                <a:solidFill>
                  <a:schemeClr val="accent5"/>
                </a:solidFill>
                <a:latin typeface="+mj-lt"/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94" name="Text Placeholder 10">
            <a:extLst>
              <a:ext uri="{FF2B5EF4-FFF2-40B4-BE49-F238E27FC236}">
                <a16:creationId xmlns:a16="http://schemas.microsoft.com/office/drawing/2014/main" id="{F811E606-5382-EE49-AA4B-E70156FDE78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938272" y="4783970"/>
            <a:ext cx="658283" cy="647700"/>
          </a:xfrm>
        </p:spPr>
        <p:txBody>
          <a:bodyPr wrap="none" lIns="0" tIns="36000" rIns="39600" bIns="0" anchor="ctr">
            <a:noAutofit/>
          </a:bodyPr>
          <a:lstStyle>
            <a:lvl1pPr marL="0" indent="0" algn="r">
              <a:buNone/>
              <a:defRPr sz="3733">
                <a:solidFill>
                  <a:schemeClr val="accent5"/>
                </a:solidFill>
                <a:latin typeface="+mj-lt"/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107" name="Text Placeholder 15">
            <a:extLst>
              <a:ext uri="{FF2B5EF4-FFF2-40B4-BE49-F238E27FC236}">
                <a16:creationId xmlns:a16="http://schemas.microsoft.com/office/drawing/2014/main" id="{E9B7F2DB-346A-E160-68DC-0DCFD85AB47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07470" y="2062440"/>
            <a:ext cx="2787367" cy="1756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/>
              <a:t>Section xx</a:t>
            </a:r>
            <a:endParaRPr lang="en-US"/>
          </a:p>
        </p:txBody>
      </p:sp>
      <p:sp>
        <p:nvSpPr>
          <p:cNvPr id="108" name="Text Placeholder 15">
            <a:extLst>
              <a:ext uri="{FF2B5EF4-FFF2-40B4-BE49-F238E27FC236}">
                <a16:creationId xmlns:a16="http://schemas.microsoft.com/office/drawing/2014/main" id="{0597C0F3-74FF-24D5-AEA8-06461EECACF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07470" y="2984601"/>
            <a:ext cx="2787367" cy="1756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/>
              <a:t>Section xx</a:t>
            </a:r>
            <a:endParaRPr lang="en-US"/>
          </a:p>
        </p:txBody>
      </p:sp>
      <p:sp>
        <p:nvSpPr>
          <p:cNvPr id="109" name="Text Placeholder 15">
            <a:extLst>
              <a:ext uri="{FF2B5EF4-FFF2-40B4-BE49-F238E27FC236}">
                <a16:creationId xmlns:a16="http://schemas.microsoft.com/office/drawing/2014/main" id="{77603EE4-0E47-535D-AA4F-3E512DA4373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07470" y="3904845"/>
            <a:ext cx="2787367" cy="1756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/>
              <a:t>Section xx</a:t>
            </a:r>
            <a:endParaRPr lang="en-US"/>
          </a:p>
        </p:txBody>
      </p:sp>
      <p:sp>
        <p:nvSpPr>
          <p:cNvPr id="110" name="Text Placeholder 15">
            <a:extLst>
              <a:ext uri="{FF2B5EF4-FFF2-40B4-BE49-F238E27FC236}">
                <a16:creationId xmlns:a16="http://schemas.microsoft.com/office/drawing/2014/main" id="{C0B70CC5-2F08-B20D-0670-18DB96E86AA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07470" y="4824791"/>
            <a:ext cx="2787367" cy="1756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/>
              <a:t>Section xx</a:t>
            </a:r>
            <a:endParaRPr lang="en-US"/>
          </a:p>
        </p:txBody>
      </p:sp>
      <p:sp>
        <p:nvSpPr>
          <p:cNvPr id="111" name="Text Placeholder 15">
            <a:extLst>
              <a:ext uri="{FF2B5EF4-FFF2-40B4-BE49-F238E27FC236}">
                <a16:creationId xmlns:a16="http://schemas.microsoft.com/office/drawing/2014/main" id="{ED1956A0-CC17-1240-2E85-DACDD3FCA32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904438" y="4822873"/>
            <a:ext cx="2787367" cy="1756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/>
              <a:t>Section xx</a:t>
            </a:r>
            <a:endParaRPr lang="en-US"/>
          </a:p>
        </p:txBody>
      </p:sp>
      <p:sp>
        <p:nvSpPr>
          <p:cNvPr id="113" name="Text Placeholder 15">
            <a:extLst>
              <a:ext uri="{FF2B5EF4-FFF2-40B4-BE49-F238E27FC236}">
                <a16:creationId xmlns:a16="http://schemas.microsoft.com/office/drawing/2014/main" id="{D466750E-367B-C490-06F7-F8F2A117673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904438" y="2982684"/>
            <a:ext cx="2787367" cy="1756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/>
              <a:t>Section xx</a:t>
            </a:r>
            <a:endParaRPr lang="en-US"/>
          </a:p>
        </p:txBody>
      </p:sp>
      <p:sp>
        <p:nvSpPr>
          <p:cNvPr id="114" name="Text Placeholder 15">
            <a:extLst>
              <a:ext uri="{FF2B5EF4-FFF2-40B4-BE49-F238E27FC236}">
                <a16:creationId xmlns:a16="http://schemas.microsoft.com/office/drawing/2014/main" id="{077B9992-CC88-CCE4-31E8-AA90DD7D098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904438" y="2062440"/>
            <a:ext cx="2787367" cy="1756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/>
              <a:t>Section xx</a:t>
            </a:r>
            <a:endParaRPr lang="en-US"/>
          </a:p>
        </p:txBody>
      </p:sp>
      <p:sp>
        <p:nvSpPr>
          <p:cNvPr id="131" name="Text Placeholder 15">
            <a:extLst>
              <a:ext uri="{FF2B5EF4-FFF2-40B4-BE49-F238E27FC236}">
                <a16:creationId xmlns:a16="http://schemas.microsoft.com/office/drawing/2014/main" id="{0FE09319-FDC2-E2A7-3FE8-75902F94260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904438" y="3902928"/>
            <a:ext cx="2787367" cy="17568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  <a:latin typeface="DM Sans" panose="020F0502020204030204" pitchFamily="2" charset="0"/>
              </a:defRPr>
            </a:lvl1pPr>
            <a:lvl2pPr marL="457213" indent="0">
              <a:buNone/>
              <a:defRPr>
                <a:latin typeface="DM Sans" panose="020F0502020204030204" pitchFamily="2" charset="0"/>
              </a:defRPr>
            </a:lvl2pPr>
            <a:lvl3pPr marL="914424" indent="0">
              <a:buNone/>
              <a:defRPr>
                <a:latin typeface="DM Sans" panose="020F0502020204030204" pitchFamily="2" charset="0"/>
              </a:defRPr>
            </a:lvl3pPr>
            <a:lvl4pPr marL="1371636" indent="0">
              <a:buNone/>
              <a:defRPr>
                <a:latin typeface="DM Sans" panose="020F0502020204030204" pitchFamily="2" charset="0"/>
              </a:defRPr>
            </a:lvl4pPr>
            <a:lvl5pPr marL="1828849" indent="0">
              <a:buNone/>
              <a:defRPr>
                <a:latin typeface="DM Sans" panose="020F0502020204030204" pitchFamily="2" charset="0"/>
              </a:defRPr>
            </a:lvl5pPr>
          </a:lstStyle>
          <a:p>
            <a:pPr lvl="0"/>
            <a:r>
              <a:rPr lang="en-GB"/>
              <a:t>Section xx</a:t>
            </a:r>
            <a:endParaRPr lang="en-US"/>
          </a:p>
        </p:txBody>
      </p:sp>
      <p:sp>
        <p:nvSpPr>
          <p:cNvPr id="172" name="Google Shape;53;p8">
            <a:extLst>
              <a:ext uri="{FF2B5EF4-FFF2-40B4-BE49-F238E27FC236}">
                <a16:creationId xmlns:a16="http://schemas.microsoft.com/office/drawing/2014/main" id="{DEFE8A13-8DFB-2FC3-9871-0F195BCBBFC9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bg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bg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189" name="Text Placeholder 176">
            <a:extLst>
              <a:ext uri="{FF2B5EF4-FFF2-40B4-BE49-F238E27FC236}">
                <a16:creationId xmlns:a16="http://schemas.microsoft.com/office/drawing/2014/main" id="{2193FBD5-9B50-167A-047E-D01D38D4D7B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311934" y="2310941"/>
            <a:ext cx="2788799" cy="36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1733" kern="1200" spc="67" baseline="0" dirty="0">
                <a:solidFill>
                  <a:schemeClr val="bg1"/>
                </a:solidFill>
                <a:latin typeface="DM Sans" panose="020F05020202040302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90" name="Text Placeholder 176">
            <a:extLst>
              <a:ext uri="{FF2B5EF4-FFF2-40B4-BE49-F238E27FC236}">
                <a16:creationId xmlns:a16="http://schemas.microsoft.com/office/drawing/2014/main" id="{C4EDA820-6C80-04DB-44E7-63B95D0706B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310502" y="3231477"/>
            <a:ext cx="2788799" cy="36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1733" kern="1200" spc="67" baseline="0" dirty="0">
                <a:solidFill>
                  <a:schemeClr val="bg1"/>
                </a:solidFill>
                <a:latin typeface="DM Sans" panose="020F05020202040302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91" name="Text Placeholder 176">
            <a:extLst>
              <a:ext uri="{FF2B5EF4-FFF2-40B4-BE49-F238E27FC236}">
                <a16:creationId xmlns:a16="http://schemas.microsoft.com/office/drawing/2014/main" id="{3D9B9085-69ED-4142-F7BF-41C61848DA9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311934" y="4152021"/>
            <a:ext cx="2788799" cy="36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1733" kern="1200" spc="67" baseline="0" dirty="0">
                <a:solidFill>
                  <a:schemeClr val="bg1"/>
                </a:solidFill>
                <a:latin typeface="DM Sans" panose="020F05020202040302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92" name="Text Placeholder 176">
            <a:extLst>
              <a:ext uri="{FF2B5EF4-FFF2-40B4-BE49-F238E27FC236}">
                <a16:creationId xmlns:a16="http://schemas.microsoft.com/office/drawing/2014/main" id="{FECA7559-2A82-B383-3C62-C93A4AA0D88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310502" y="5071375"/>
            <a:ext cx="2788799" cy="36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1733" kern="1200" spc="67" baseline="0" dirty="0">
                <a:solidFill>
                  <a:schemeClr val="bg1"/>
                </a:solidFill>
                <a:latin typeface="DM Sans" panose="020F05020202040302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93" name="Text Placeholder 176">
            <a:extLst>
              <a:ext uri="{FF2B5EF4-FFF2-40B4-BE49-F238E27FC236}">
                <a16:creationId xmlns:a16="http://schemas.microsoft.com/office/drawing/2014/main" id="{799801B4-64EB-E403-88AD-23ED3C16982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107470" y="2310941"/>
            <a:ext cx="2788799" cy="36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1733" kern="1200" spc="67" baseline="0" dirty="0">
                <a:solidFill>
                  <a:schemeClr val="bg1"/>
                </a:solidFill>
                <a:latin typeface="DM Sans" panose="020F05020202040302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94" name="Text Placeholder 176">
            <a:extLst>
              <a:ext uri="{FF2B5EF4-FFF2-40B4-BE49-F238E27FC236}">
                <a16:creationId xmlns:a16="http://schemas.microsoft.com/office/drawing/2014/main" id="{7F2BCCAC-CDC4-88D3-62ED-1F024735F37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107470" y="3231185"/>
            <a:ext cx="2788799" cy="36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1733" kern="1200" spc="67" baseline="0" dirty="0">
                <a:solidFill>
                  <a:schemeClr val="bg1"/>
                </a:solidFill>
                <a:latin typeface="DM Sans" panose="020F05020202040302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95" name="Text Placeholder 176">
            <a:extLst>
              <a:ext uri="{FF2B5EF4-FFF2-40B4-BE49-F238E27FC236}">
                <a16:creationId xmlns:a16="http://schemas.microsoft.com/office/drawing/2014/main" id="{4483B4AB-77C8-37D5-8938-7FDB7F4024A3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107470" y="4152021"/>
            <a:ext cx="2788799" cy="36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1733" kern="1200" spc="67" baseline="0" dirty="0">
                <a:solidFill>
                  <a:schemeClr val="bg1"/>
                </a:solidFill>
                <a:latin typeface="DM Sans" panose="020F05020202040302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96" name="Text Placeholder 176">
            <a:extLst>
              <a:ext uri="{FF2B5EF4-FFF2-40B4-BE49-F238E27FC236}">
                <a16:creationId xmlns:a16="http://schemas.microsoft.com/office/drawing/2014/main" id="{7AB80E06-7171-2656-74E9-3EE517646E5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107470" y="5071967"/>
            <a:ext cx="2788799" cy="36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1733" kern="1200" spc="67" baseline="0" dirty="0">
                <a:solidFill>
                  <a:schemeClr val="bg1"/>
                </a:solidFill>
                <a:latin typeface="DM Sans" panose="020F05020202040302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97" name="Text Placeholder 176">
            <a:extLst>
              <a:ext uri="{FF2B5EF4-FFF2-40B4-BE49-F238E27FC236}">
                <a16:creationId xmlns:a16="http://schemas.microsoft.com/office/drawing/2014/main" id="{3F910DA4-66AC-0E4F-3C12-3B98FA95CED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904437" y="2310941"/>
            <a:ext cx="2788799" cy="36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1733" kern="1200" spc="67" baseline="0" dirty="0">
                <a:solidFill>
                  <a:schemeClr val="bg1"/>
                </a:solidFill>
                <a:latin typeface="DM Sans" panose="020F05020202040302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98" name="Text Placeholder 176">
            <a:extLst>
              <a:ext uri="{FF2B5EF4-FFF2-40B4-BE49-F238E27FC236}">
                <a16:creationId xmlns:a16="http://schemas.microsoft.com/office/drawing/2014/main" id="{4924A85F-FBCB-B459-96C1-84310946114C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904437" y="3231185"/>
            <a:ext cx="2788799" cy="36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1733" kern="1200" spc="67" baseline="0" dirty="0">
                <a:solidFill>
                  <a:schemeClr val="bg1"/>
                </a:solidFill>
                <a:latin typeface="DM Sans" panose="020F05020202040302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99" name="Text Placeholder 176">
            <a:extLst>
              <a:ext uri="{FF2B5EF4-FFF2-40B4-BE49-F238E27FC236}">
                <a16:creationId xmlns:a16="http://schemas.microsoft.com/office/drawing/2014/main" id="{48273B88-AB43-8765-F165-5905EAC648A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904437" y="4151429"/>
            <a:ext cx="2788799" cy="36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1733" kern="1200" spc="67" baseline="0" dirty="0">
                <a:solidFill>
                  <a:schemeClr val="bg1"/>
                </a:solidFill>
                <a:latin typeface="DM Sans" panose="020F05020202040302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200" name="Text Placeholder 176">
            <a:extLst>
              <a:ext uri="{FF2B5EF4-FFF2-40B4-BE49-F238E27FC236}">
                <a16:creationId xmlns:a16="http://schemas.microsoft.com/office/drawing/2014/main" id="{71A41539-9AB4-75F7-5A28-BF17B91FFD8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904437" y="5071967"/>
            <a:ext cx="2788799" cy="360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1733" kern="1200" spc="67" baseline="0" dirty="0">
                <a:solidFill>
                  <a:schemeClr val="bg1"/>
                </a:solidFill>
                <a:latin typeface="DM Sans" panose="020F0502020204030204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EECF4E-2261-F59D-1084-F45618B85907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BDB3C2-3CD1-6627-E2AE-8D0972F485A1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D5DA0A-6D60-0E0C-2385-0FF409302BCE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98072F43-8039-DF6C-C954-513BDE0C589A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066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 Imag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SLIDE TITLE ANTON REGULAR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1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bg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bg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DF07CB9-A28F-64DD-A9F3-24280FABBCA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8640" y="2149802"/>
            <a:ext cx="21456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871C165F-555C-1777-11CA-2E22C039C6E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745889" y="2149802"/>
            <a:ext cx="21456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BB0E29A8-E95A-6D4C-C388-0BD3C6168B9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013137" y="2149802"/>
            <a:ext cx="21456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5538F483-7508-2D0B-86F3-C8D2C4D110C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80387" y="2149802"/>
            <a:ext cx="21456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8DB4A213-E81A-C49A-BA63-E245ED4A362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547636" y="2149802"/>
            <a:ext cx="21456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7302F9EE-5071-19EC-D2F5-3EB24E066C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8640" y="3855797"/>
            <a:ext cx="2145600" cy="1967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cap="all" spc="53" baseline="0">
                <a:solidFill>
                  <a:schemeClr val="accent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Title</a:t>
            </a:r>
            <a:endParaRPr lang="en-US"/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D161B477-CD13-CFE3-B7F9-E909796F5F9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45889" y="3855797"/>
            <a:ext cx="2145600" cy="1967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cap="all" spc="53" baseline="0">
                <a:solidFill>
                  <a:schemeClr val="accent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025F900A-1BAD-B631-A848-5116465872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13137" y="3855797"/>
            <a:ext cx="2145600" cy="1967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cap="all" spc="53" baseline="0">
                <a:solidFill>
                  <a:schemeClr val="accent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FC66589E-4D66-2A12-455D-F70E3FB1B4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80387" y="3855797"/>
            <a:ext cx="2145600" cy="1967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cap="all" spc="53" baseline="0">
                <a:solidFill>
                  <a:schemeClr val="accent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31">
            <a:extLst>
              <a:ext uri="{FF2B5EF4-FFF2-40B4-BE49-F238E27FC236}">
                <a16:creationId xmlns:a16="http://schemas.microsoft.com/office/drawing/2014/main" id="{D4D8A374-1199-8D45-FF9F-15CF9C78ABE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547636" y="3855797"/>
            <a:ext cx="2145600" cy="19679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cap="all" spc="53" baseline="0">
                <a:solidFill>
                  <a:schemeClr val="accent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7" name="Text Placeholder 31">
            <a:extLst>
              <a:ext uri="{FF2B5EF4-FFF2-40B4-BE49-F238E27FC236}">
                <a16:creationId xmlns:a16="http://schemas.microsoft.com/office/drawing/2014/main" id="{3EED8F1B-B6AF-6810-B01B-600AF3AF8DE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8640" y="4115797"/>
            <a:ext cx="2145600" cy="66932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1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38" name="Text Placeholder 31">
            <a:extLst>
              <a:ext uri="{FF2B5EF4-FFF2-40B4-BE49-F238E27FC236}">
                <a16:creationId xmlns:a16="http://schemas.microsoft.com/office/drawing/2014/main" id="{5A99D368-67F2-3614-0B46-21E2CECBE77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45889" y="4115797"/>
            <a:ext cx="2145600" cy="66932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1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39" name="Text Placeholder 31">
            <a:extLst>
              <a:ext uri="{FF2B5EF4-FFF2-40B4-BE49-F238E27FC236}">
                <a16:creationId xmlns:a16="http://schemas.microsoft.com/office/drawing/2014/main" id="{E60B8CF3-AE90-FD6B-ABB2-AAD7EFDE02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3137" y="4115797"/>
            <a:ext cx="2145600" cy="66932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1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40" name="Text Placeholder 31">
            <a:extLst>
              <a:ext uri="{FF2B5EF4-FFF2-40B4-BE49-F238E27FC236}">
                <a16:creationId xmlns:a16="http://schemas.microsoft.com/office/drawing/2014/main" id="{15837EC7-645A-F20D-2A77-BAB7956CA4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80387" y="4115797"/>
            <a:ext cx="2145600" cy="66932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1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41" name="Text Placeholder 31">
            <a:extLst>
              <a:ext uri="{FF2B5EF4-FFF2-40B4-BE49-F238E27FC236}">
                <a16:creationId xmlns:a16="http://schemas.microsoft.com/office/drawing/2014/main" id="{EC3F3182-ADAA-C15C-F2B9-D13E0CB3EBC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547636" y="4115797"/>
            <a:ext cx="2145600" cy="66932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1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42" name="Text Placeholder 31">
            <a:extLst>
              <a:ext uri="{FF2B5EF4-FFF2-40B4-BE49-F238E27FC236}">
                <a16:creationId xmlns:a16="http://schemas.microsoft.com/office/drawing/2014/main" id="{06EC5FC6-68B0-53C2-F0A8-95AE07E11A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8640" y="4960959"/>
            <a:ext cx="2145600" cy="92975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 b="0" i="0" cap="none" spc="0" baseline="0">
                <a:solidFill>
                  <a:schemeClr val="bg1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Body copy</a:t>
            </a:r>
            <a:endParaRPr lang="en-US"/>
          </a:p>
        </p:txBody>
      </p:sp>
      <p:sp>
        <p:nvSpPr>
          <p:cNvPr id="43" name="Text Placeholder 31">
            <a:extLst>
              <a:ext uri="{FF2B5EF4-FFF2-40B4-BE49-F238E27FC236}">
                <a16:creationId xmlns:a16="http://schemas.microsoft.com/office/drawing/2014/main" id="{480194A3-0083-E516-68D5-50EC789C10B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45889" y="4960959"/>
            <a:ext cx="2145600" cy="92975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 b="0" i="0" cap="none" spc="0" baseline="0">
                <a:solidFill>
                  <a:schemeClr val="bg1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Body copy</a:t>
            </a:r>
          </a:p>
        </p:txBody>
      </p:sp>
      <p:sp>
        <p:nvSpPr>
          <p:cNvPr id="44" name="Text Placeholder 31">
            <a:extLst>
              <a:ext uri="{FF2B5EF4-FFF2-40B4-BE49-F238E27FC236}">
                <a16:creationId xmlns:a16="http://schemas.microsoft.com/office/drawing/2014/main" id="{8B36DB71-1096-4141-A686-6BE4B8559C4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13137" y="4960959"/>
            <a:ext cx="2145600" cy="92975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 b="0" i="0" cap="none" spc="0" baseline="0">
                <a:solidFill>
                  <a:schemeClr val="bg1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Body copy</a:t>
            </a:r>
          </a:p>
        </p:txBody>
      </p:sp>
      <p:sp>
        <p:nvSpPr>
          <p:cNvPr id="45" name="Text Placeholder 31">
            <a:extLst>
              <a:ext uri="{FF2B5EF4-FFF2-40B4-BE49-F238E27FC236}">
                <a16:creationId xmlns:a16="http://schemas.microsoft.com/office/drawing/2014/main" id="{7929C4C1-8F78-EB16-6559-FAE3DE760CC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280387" y="4960959"/>
            <a:ext cx="2145600" cy="92975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 b="0" i="0" cap="none" spc="0" baseline="0">
                <a:solidFill>
                  <a:schemeClr val="bg1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Body copy</a:t>
            </a:r>
          </a:p>
        </p:txBody>
      </p:sp>
      <p:sp>
        <p:nvSpPr>
          <p:cNvPr id="46" name="Text Placeholder 31">
            <a:extLst>
              <a:ext uri="{FF2B5EF4-FFF2-40B4-BE49-F238E27FC236}">
                <a16:creationId xmlns:a16="http://schemas.microsoft.com/office/drawing/2014/main" id="{DE9C803A-1626-2BBB-AF2A-110CDE92643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47636" y="4960959"/>
            <a:ext cx="2145600" cy="92975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 b="0" i="0" cap="none" spc="0" baseline="0">
                <a:solidFill>
                  <a:schemeClr val="bg1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Body copy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5D71CF-5FE1-4312-3DC3-1F702C220106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90B799-5202-1A0F-CA2D-3AE3922EAF2A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91DFD4-D23B-4DDE-228D-90B8E2761485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07C87AE-628A-9643-6A90-289DFB438D73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5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8DD4C-1D43-6C4C-B7AB-6ECB2ED73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02632"/>
            <a:ext cx="10515600" cy="2852737"/>
          </a:xfrm>
        </p:spPr>
        <p:txBody>
          <a:bodyPr anchor="ctr"/>
          <a:lstStyle>
            <a:lvl1pPr>
              <a:defRPr sz="6000"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EBCF3CE8-7757-BB47-A23E-D74DE326A9E6}"/>
              </a:ext>
            </a:extLst>
          </p:cNvPr>
          <p:cNvCxnSpPr>
            <a:cxnSpLocks/>
          </p:cNvCxnSpPr>
          <p:nvPr userDrawn="1"/>
        </p:nvCxnSpPr>
        <p:spPr>
          <a:xfrm>
            <a:off x="838200" y="6278387"/>
            <a:ext cx="105156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116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 Team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SLIDE TITLE ANTON REGULAR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1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bg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bg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DF07CB9-A28F-64DD-A9F3-24280FABBCA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8640" y="2149802"/>
            <a:ext cx="21456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871C165F-555C-1777-11CA-2E22C039C6E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745889" y="2149802"/>
            <a:ext cx="21456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BB0E29A8-E95A-6D4C-C388-0BD3C6168B9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013137" y="2149802"/>
            <a:ext cx="21456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5538F483-7508-2D0B-86F3-C8D2C4D110C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80387" y="2149802"/>
            <a:ext cx="21456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8DB4A213-E81A-C49A-BA63-E245ED4A362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547636" y="2149802"/>
            <a:ext cx="2145600" cy="14443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3" name="Text Placeholder 31">
            <a:extLst>
              <a:ext uri="{FF2B5EF4-FFF2-40B4-BE49-F238E27FC236}">
                <a16:creationId xmlns:a16="http://schemas.microsoft.com/office/drawing/2014/main" id="{7D299AC4-3B9C-8402-379F-0D23B9F54B7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78640" y="3855795"/>
            <a:ext cx="2145600" cy="1658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33" b="0" i="0" cap="all" spc="0" baseline="0">
                <a:solidFill>
                  <a:schemeClr val="accent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D2A623E1-A40D-39B0-B097-0DD11E0900D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8640" y="4081784"/>
            <a:ext cx="2145600" cy="1968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67" b="0" i="1" cap="none" spc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Job title</a:t>
            </a:r>
            <a:endParaRPr lang="en-US"/>
          </a:p>
        </p:txBody>
      </p:sp>
      <p:sp>
        <p:nvSpPr>
          <p:cNvPr id="5" name="Text Placeholder 31">
            <a:extLst>
              <a:ext uri="{FF2B5EF4-FFF2-40B4-BE49-F238E27FC236}">
                <a16:creationId xmlns:a16="http://schemas.microsoft.com/office/drawing/2014/main" id="{AD5EB446-10C7-2D8B-7232-8B21024887D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8640" y="4334071"/>
            <a:ext cx="21456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solidFill>
                  <a:schemeClr val="bg1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Telephone</a:t>
            </a:r>
          </a:p>
          <a:p>
            <a:pPr lvl="0"/>
            <a:r>
              <a:rPr lang="en-GB"/>
              <a:t>+ Mobile</a:t>
            </a:r>
            <a:endParaRPr lang="en-US"/>
          </a:p>
        </p:txBody>
      </p:sp>
      <p:sp>
        <p:nvSpPr>
          <p:cNvPr id="6" name="Text Placeholder 31">
            <a:extLst>
              <a:ext uri="{FF2B5EF4-FFF2-40B4-BE49-F238E27FC236}">
                <a16:creationId xmlns:a16="http://schemas.microsoft.com/office/drawing/2014/main" id="{3C947C99-FA99-4637-A3EF-8C735184ED4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8640" y="4707689"/>
            <a:ext cx="21456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solidFill>
                  <a:schemeClr val="accent1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email</a:t>
            </a:r>
          </a:p>
          <a:p>
            <a:pPr lvl="0"/>
            <a:r>
              <a:rPr lang="en-GB"/>
              <a:t>+ </a:t>
            </a:r>
            <a:r>
              <a:rPr lang="en-GB" err="1"/>
              <a:t>linkedin</a:t>
            </a:r>
            <a:endParaRPr lang="en-US"/>
          </a:p>
        </p:txBody>
      </p:sp>
      <p:sp>
        <p:nvSpPr>
          <p:cNvPr id="60" name="Text Placeholder 31">
            <a:extLst>
              <a:ext uri="{FF2B5EF4-FFF2-40B4-BE49-F238E27FC236}">
                <a16:creationId xmlns:a16="http://schemas.microsoft.com/office/drawing/2014/main" id="{95BD3228-9751-E9CA-044A-43F61149750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45889" y="3855795"/>
            <a:ext cx="2145600" cy="1658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33" b="0" i="0" cap="all" spc="0" baseline="0">
                <a:solidFill>
                  <a:schemeClr val="accent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61" name="Text Placeholder 31">
            <a:extLst>
              <a:ext uri="{FF2B5EF4-FFF2-40B4-BE49-F238E27FC236}">
                <a16:creationId xmlns:a16="http://schemas.microsoft.com/office/drawing/2014/main" id="{3319F327-6341-57B3-5A3A-377BC8C0777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45889" y="4081784"/>
            <a:ext cx="2145600" cy="1968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67" b="0" i="1" cap="none" spc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Job title</a:t>
            </a:r>
            <a:endParaRPr lang="en-US"/>
          </a:p>
        </p:txBody>
      </p:sp>
      <p:sp>
        <p:nvSpPr>
          <p:cNvPr id="62" name="Text Placeholder 31">
            <a:extLst>
              <a:ext uri="{FF2B5EF4-FFF2-40B4-BE49-F238E27FC236}">
                <a16:creationId xmlns:a16="http://schemas.microsoft.com/office/drawing/2014/main" id="{F491A841-B891-AD44-BE3D-A9D8385D553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745889" y="4334071"/>
            <a:ext cx="21456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solidFill>
                  <a:schemeClr val="bg1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Telephone</a:t>
            </a:r>
          </a:p>
          <a:p>
            <a:pPr lvl="0"/>
            <a:r>
              <a:rPr lang="en-GB"/>
              <a:t>+ Mobile</a:t>
            </a:r>
            <a:endParaRPr lang="en-US"/>
          </a:p>
        </p:txBody>
      </p:sp>
      <p:sp>
        <p:nvSpPr>
          <p:cNvPr id="63" name="Text Placeholder 31">
            <a:extLst>
              <a:ext uri="{FF2B5EF4-FFF2-40B4-BE49-F238E27FC236}">
                <a16:creationId xmlns:a16="http://schemas.microsoft.com/office/drawing/2014/main" id="{748B7918-7C4C-07A5-B998-B2F98EBC064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745889" y="4707689"/>
            <a:ext cx="21456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solidFill>
                  <a:schemeClr val="accent1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email</a:t>
            </a:r>
          </a:p>
          <a:p>
            <a:pPr lvl="0"/>
            <a:r>
              <a:rPr lang="en-GB"/>
              <a:t>+ </a:t>
            </a:r>
            <a:r>
              <a:rPr lang="en-GB" err="1"/>
              <a:t>linkedin</a:t>
            </a:r>
            <a:endParaRPr lang="en-US"/>
          </a:p>
        </p:txBody>
      </p:sp>
      <p:sp>
        <p:nvSpPr>
          <p:cNvPr id="64" name="Text Placeholder 31">
            <a:extLst>
              <a:ext uri="{FF2B5EF4-FFF2-40B4-BE49-F238E27FC236}">
                <a16:creationId xmlns:a16="http://schemas.microsoft.com/office/drawing/2014/main" id="{5B59BE8C-495B-A9ED-4CA6-8AF5CCCEB6B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13137" y="3855795"/>
            <a:ext cx="2145600" cy="1658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33" b="0" i="0" cap="all" spc="0" baseline="0">
                <a:solidFill>
                  <a:schemeClr val="accent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65" name="Text Placeholder 31">
            <a:extLst>
              <a:ext uri="{FF2B5EF4-FFF2-40B4-BE49-F238E27FC236}">
                <a16:creationId xmlns:a16="http://schemas.microsoft.com/office/drawing/2014/main" id="{486FFEF3-66D7-2F3B-E388-A25E796873A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013137" y="4081784"/>
            <a:ext cx="2145600" cy="1968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67" b="0" i="1" cap="none" spc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Job title</a:t>
            </a:r>
            <a:endParaRPr lang="en-US"/>
          </a:p>
        </p:txBody>
      </p:sp>
      <p:sp>
        <p:nvSpPr>
          <p:cNvPr id="66" name="Text Placeholder 31">
            <a:extLst>
              <a:ext uri="{FF2B5EF4-FFF2-40B4-BE49-F238E27FC236}">
                <a16:creationId xmlns:a16="http://schemas.microsoft.com/office/drawing/2014/main" id="{F4164681-1B75-9C06-3369-C278C4D0A2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013137" y="4334071"/>
            <a:ext cx="21456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solidFill>
                  <a:schemeClr val="bg1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Telephone</a:t>
            </a:r>
          </a:p>
          <a:p>
            <a:pPr lvl="0"/>
            <a:r>
              <a:rPr lang="en-GB"/>
              <a:t>+ Mobile</a:t>
            </a:r>
            <a:endParaRPr lang="en-US"/>
          </a:p>
        </p:txBody>
      </p:sp>
      <p:sp>
        <p:nvSpPr>
          <p:cNvPr id="67" name="Text Placeholder 31">
            <a:extLst>
              <a:ext uri="{FF2B5EF4-FFF2-40B4-BE49-F238E27FC236}">
                <a16:creationId xmlns:a16="http://schemas.microsoft.com/office/drawing/2014/main" id="{64AA3B18-A95E-822F-B31E-D2980284540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013137" y="4707689"/>
            <a:ext cx="21456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solidFill>
                  <a:schemeClr val="accent1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email</a:t>
            </a:r>
          </a:p>
          <a:p>
            <a:pPr lvl="0"/>
            <a:r>
              <a:rPr lang="en-GB"/>
              <a:t>+ </a:t>
            </a:r>
            <a:r>
              <a:rPr lang="en-GB" err="1"/>
              <a:t>linkedin</a:t>
            </a:r>
            <a:endParaRPr lang="en-US"/>
          </a:p>
        </p:txBody>
      </p:sp>
      <p:sp>
        <p:nvSpPr>
          <p:cNvPr id="68" name="Text Placeholder 31">
            <a:extLst>
              <a:ext uri="{FF2B5EF4-FFF2-40B4-BE49-F238E27FC236}">
                <a16:creationId xmlns:a16="http://schemas.microsoft.com/office/drawing/2014/main" id="{C9FDDDBC-46F2-C918-0A58-ED39741ACC4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280387" y="3855795"/>
            <a:ext cx="2145600" cy="1658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33" b="0" i="0" cap="all" spc="0" baseline="0">
                <a:solidFill>
                  <a:schemeClr val="accent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69" name="Text Placeholder 31">
            <a:extLst>
              <a:ext uri="{FF2B5EF4-FFF2-40B4-BE49-F238E27FC236}">
                <a16:creationId xmlns:a16="http://schemas.microsoft.com/office/drawing/2014/main" id="{787353BA-C3DB-4EEF-4BBD-2F07ACAC034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280387" y="4081784"/>
            <a:ext cx="2145600" cy="1968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67" b="0" i="1" cap="none" spc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Job title</a:t>
            </a:r>
            <a:endParaRPr lang="en-US"/>
          </a:p>
        </p:txBody>
      </p:sp>
      <p:sp>
        <p:nvSpPr>
          <p:cNvPr id="70" name="Text Placeholder 31">
            <a:extLst>
              <a:ext uri="{FF2B5EF4-FFF2-40B4-BE49-F238E27FC236}">
                <a16:creationId xmlns:a16="http://schemas.microsoft.com/office/drawing/2014/main" id="{B80B05A6-0FEF-BE4C-64EA-1D4EF8E8990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280387" y="4334071"/>
            <a:ext cx="21456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solidFill>
                  <a:schemeClr val="bg1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Telephone</a:t>
            </a:r>
          </a:p>
          <a:p>
            <a:pPr lvl="0"/>
            <a:r>
              <a:rPr lang="en-GB"/>
              <a:t>+ Mobile</a:t>
            </a:r>
            <a:endParaRPr lang="en-US"/>
          </a:p>
        </p:txBody>
      </p:sp>
      <p:sp>
        <p:nvSpPr>
          <p:cNvPr id="71" name="Text Placeholder 31">
            <a:extLst>
              <a:ext uri="{FF2B5EF4-FFF2-40B4-BE49-F238E27FC236}">
                <a16:creationId xmlns:a16="http://schemas.microsoft.com/office/drawing/2014/main" id="{1A6E2392-D7C2-BE63-47A3-72048BD0863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280387" y="4707689"/>
            <a:ext cx="21456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solidFill>
                  <a:schemeClr val="accent1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email</a:t>
            </a:r>
          </a:p>
          <a:p>
            <a:pPr lvl="0"/>
            <a:r>
              <a:rPr lang="en-GB"/>
              <a:t>+ </a:t>
            </a:r>
            <a:r>
              <a:rPr lang="en-GB" err="1"/>
              <a:t>linkedin</a:t>
            </a:r>
            <a:endParaRPr lang="en-US"/>
          </a:p>
        </p:txBody>
      </p:sp>
      <p:sp>
        <p:nvSpPr>
          <p:cNvPr id="72" name="Text Placeholder 31">
            <a:extLst>
              <a:ext uri="{FF2B5EF4-FFF2-40B4-BE49-F238E27FC236}">
                <a16:creationId xmlns:a16="http://schemas.microsoft.com/office/drawing/2014/main" id="{737C190A-A12F-02E3-8A31-6C26F76888E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547636" y="3855795"/>
            <a:ext cx="2145600" cy="1658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333" b="0" i="0" cap="all" spc="0" baseline="0">
                <a:solidFill>
                  <a:schemeClr val="accent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73" name="Text Placeholder 31">
            <a:extLst>
              <a:ext uri="{FF2B5EF4-FFF2-40B4-BE49-F238E27FC236}">
                <a16:creationId xmlns:a16="http://schemas.microsoft.com/office/drawing/2014/main" id="{A7109673-E536-BD5A-39B7-91233C62CB1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547636" y="4081784"/>
            <a:ext cx="2145600" cy="1968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67" b="0" i="1" cap="none" spc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Job title</a:t>
            </a:r>
            <a:endParaRPr lang="en-US"/>
          </a:p>
        </p:txBody>
      </p:sp>
      <p:sp>
        <p:nvSpPr>
          <p:cNvPr id="74" name="Text Placeholder 31">
            <a:extLst>
              <a:ext uri="{FF2B5EF4-FFF2-40B4-BE49-F238E27FC236}">
                <a16:creationId xmlns:a16="http://schemas.microsoft.com/office/drawing/2014/main" id="{5D171A45-19A3-89B1-DD63-41AC3A9EBD6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547636" y="4334071"/>
            <a:ext cx="21456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solidFill>
                  <a:schemeClr val="bg1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Telephone</a:t>
            </a:r>
          </a:p>
          <a:p>
            <a:pPr lvl="0"/>
            <a:r>
              <a:rPr lang="en-GB"/>
              <a:t>+ Mobile</a:t>
            </a:r>
            <a:endParaRPr lang="en-US"/>
          </a:p>
        </p:txBody>
      </p:sp>
      <p:sp>
        <p:nvSpPr>
          <p:cNvPr id="75" name="Text Placeholder 31">
            <a:extLst>
              <a:ext uri="{FF2B5EF4-FFF2-40B4-BE49-F238E27FC236}">
                <a16:creationId xmlns:a16="http://schemas.microsoft.com/office/drawing/2014/main" id="{105976AD-EB84-2F11-6CEC-8271730E595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547636" y="4707689"/>
            <a:ext cx="21456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solidFill>
                  <a:schemeClr val="accent1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email</a:t>
            </a:r>
          </a:p>
          <a:p>
            <a:pPr lvl="0"/>
            <a:r>
              <a:rPr lang="en-GB"/>
              <a:t>+ </a:t>
            </a:r>
            <a:r>
              <a:rPr lang="en-GB" err="1"/>
              <a:t>linkedin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A30E1B-C066-D962-4F29-3A4E1B10318B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128B5D-A161-A539-FF67-75EF21CE5CE9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1787D4-E5BB-4958-AF7D-200A78C365D5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412D964A-0A5D-9772-363E-328B5F468616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256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Member Focus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SLIDE TITLE ANTON REGULAR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5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bg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bg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DF07CB9-A28F-64DD-A9F3-24280FABBCA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8641" y="1871642"/>
            <a:ext cx="1708380" cy="1149988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3" name="Text Placeholder 31">
            <a:extLst>
              <a:ext uri="{FF2B5EF4-FFF2-40B4-BE49-F238E27FC236}">
                <a16:creationId xmlns:a16="http://schemas.microsoft.com/office/drawing/2014/main" id="{7D299AC4-3B9C-8402-379F-0D23B9F54B7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78639" y="3238543"/>
            <a:ext cx="1708800" cy="1658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 cap="all" spc="27" baseline="0">
                <a:solidFill>
                  <a:schemeClr val="accent5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D2A623E1-A40D-39B0-B097-0DD11E0900D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8639" y="3429000"/>
            <a:ext cx="1708800" cy="1968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67" b="0" i="1" cap="none" spc="-13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en-GB"/>
              <a:t>Position</a:t>
            </a:r>
            <a:endParaRPr lang="en-US"/>
          </a:p>
        </p:txBody>
      </p:sp>
      <p:sp>
        <p:nvSpPr>
          <p:cNvPr id="5" name="Text Placeholder 31">
            <a:extLst>
              <a:ext uri="{FF2B5EF4-FFF2-40B4-BE49-F238E27FC236}">
                <a16:creationId xmlns:a16="http://schemas.microsoft.com/office/drawing/2014/main" id="{AD5EB446-10C7-2D8B-7232-8B21024887D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8639" y="3706243"/>
            <a:ext cx="17088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solidFill>
                  <a:schemeClr val="bg1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Telephone</a:t>
            </a:r>
          </a:p>
          <a:p>
            <a:pPr lvl="0"/>
            <a:r>
              <a:rPr lang="en-GB"/>
              <a:t>+ Mobile</a:t>
            </a:r>
            <a:endParaRPr lang="en-US"/>
          </a:p>
        </p:txBody>
      </p:sp>
      <p:sp>
        <p:nvSpPr>
          <p:cNvPr id="6" name="Text Placeholder 31">
            <a:extLst>
              <a:ext uri="{FF2B5EF4-FFF2-40B4-BE49-F238E27FC236}">
                <a16:creationId xmlns:a16="http://schemas.microsoft.com/office/drawing/2014/main" id="{3C947C99-FA99-4637-A3EF-8C735184ED4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8639" y="4068453"/>
            <a:ext cx="1708800" cy="31836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None/>
              <a:defRPr sz="933" b="0" i="0" cap="none" spc="0" baseline="0">
                <a:solidFill>
                  <a:schemeClr val="accent5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+ email</a:t>
            </a:r>
          </a:p>
          <a:p>
            <a:pPr lvl="0"/>
            <a:r>
              <a:rPr lang="en-GB"/>
              <a:t>+ </a:t>
            </a:r>
            <a:r>
              <a:rPr lang="en-GB" err="1"/>
              <a:t>linkedin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0D95C4-3D97-57BA-3D35-A5945EC338C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391103" y="3163850"/>
            <a:ext cx="3583255" cy="1698735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5"/>
              </a:buClr>
              <a:buFont typeface="DM Sans" panose="020F0502020204030204" pitchFamily="2" charset="0"/>
              <a:buChar char="+"/>
              <a:defRPr sz="1333" b="0" i="0">
                <a:solidFill>
                  <a:schemeClr val="bg1"/>
                </a:solidFill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5"/>
              </a:buClr>
              <a:buFont typeface="DM Sans" panose="020F0502020204030204" pitchFamily="2" charset="0"/>
              <a:buChar char="–"/>
              <a:tabLst/>
              <a:defRPr sz="1333" b="0" i="0">
                <a:solidFill>
                  <a:schemeClr val="bg1"/>
                </a:solidFill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31">
            <a:extLst>
              <a:ext uri="{FF2B5EF4-FFF2-40B4-BE49-F238E27FC236}">
                <a16:creationId xmlns:a16="http://schemas.microsoft.com/office/drawing/2014/main" id="{3D1C2771-8228-294D-9B45-338D92DA4F2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78019" y="3238543"/>
            <a:ext cx="1708800" cy="1658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 cap="all" spc="27" baseline="0">
                <a:solidFill>
                  <a:schemeClr val="accent5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Services</a:t>
            </a:r>
            <a:endParaRPr lang="en-US"/>
          </a:p>
        </p:txBody>
      </p:sp>
      <p:sp>
        <p:nvSpPr>
          <p:cNvPr id="26" name="Text Placeholder 31">
            <a:extLst>
              <a:ext uri="{FF2B5EF4-FFF2-40B4-BE49-F238E27FC236}">
                <a16:creationId xmlns:a16="http://schemas.microsoft.com/office/drawing/2014/main" id="{2AA49031-2B26-925C-2141-12313A880CB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090480" y="3238543"/>
            <a:ext cx="1708800" cy="1658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 cap="all" spc="27" baseline="0">
                <a:solidFill>
                  <a:schemeClr val="accent5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 dirty="0"/>
              <a:t>quote</a:t>
            </a:r>
            <a:endParaRPr lang="en-US" dirty="0"/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911FC6D4-2CA4-7240-5F94-3AF5AA2C2D1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090480" y="4267812"/>
            <a:ext cx="1708800" cy="1658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 cap="all" spc="27" baseline="0">
                <a:solidFill>
                  <a:schemeClr val="accent5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 dirty="0"/>
              <a:t>quote</a:t>
            </a:r>
            <a:endParaRPr lang="en-US" dirty="0"/>
          </a:p>
        </p:txBody>
      </p:sp>
      <p:sp>
        <p:nvSpPr>
          <p:cNvPr id="31" name="Text Placeholder 31">
            <a:extLst>
              <a:ext uri="{FF2B5EF4-FFF2-40B4-BE49-F238E27FC236}">
                <a16:creationId xmlns:a16="http://schemas.microsoft.com/office/drawing/2014/main" id="{5EF784BB-6C6B-94E3-A118-8CF18B6AB3C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78019" y="4013452"/>
            <a:ext cx="1708800" cy="1658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 cap="all" spc="27" baseline="0">
                <a:solidFill>
                  <a:schemeClr val="accent5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Awards</a:t>
            </a:r>
            <a:endParaRPr lang="en-US"/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366AC992-B81F-5C83-ECB0-F46711906FB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178019" y="5056979"/>
            <a:ext cx="1708800" cy="16587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 cap="all" spc="27" baseline="0">
                <a:solidFill>
                  <a:schemeClr val="accent5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office</a:t>
            </a:r>
            <a:endParaRPr lang="en-US"/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5EBC6BFC-84C5-4B52-AA46-45174C7B695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178019" y="3496349"/>
            <a:ext cx="1708800" cy="318364"/>
          </a:xfrm>
        </p:spPr>
        <p:txBody>
          <a:bodyPr lIns="0" tIns="0" rIns="0" bIns="0">
            <a:noAutofit/>
          </a:bodyPr>
          <a:lstStyle>
            <a:lvl1pPr marL="118537" indent="-118537">
              <a:lnSpc>
                <a:spcPct val="100000"/>
              </a:lnSpc>
              <a:spcBef>
                <a:spcPts val="267"/>
              </a:spcBef>
              <a:buClrTx/>
              <a:buFont typeface="DM Sans" panose="020F0502020204030204" pitchFamily="2" charset="0"/>
              <a:buChar char="+"/>
              <a:tabLst/>
              <a:defRPr sz="933" b="0" i="0" cap="none" spc="0" baseline="0">
                <a:solidFill>
                  <a:schemeClr val="bg1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Copy</a:t>
            </a:r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56BDE002-24E7-61A6-580E-F44EB7099B8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178019" y="4267815"/>
            <a:ext cx="1708800" cy="318364"/>
          </a:xfrm>
        </p:spPr>
        <p:txBody>
          <a:bodyPr lIns="0" tIns="0" rIns="0" bIns="0">
            <a:noAutofit/>
          </a:bodyPr>
          <a:lstStyle>
            <a:lvl1pPr marL="118537" indent="-118537">
              <a:lnSpc>
                <a:spcPct val="100000"/>
              </a:lnSpc>
              <a:spcBef>
                <a:spcPts val="267"/>
              </a:spcBef>
              <a:buClrTx/>
              <a:buFont typeface="DM Sans" panose="020F0502020204030204" pitchFamily="2" charset="0"/>
              <a:buChar char="+"/>
              <a:tabLst/>
              <a:defRPr sz="933" b="0" i="0" cap="none" spc="0" baseline="0">
                <a:solidFill>
                  <a:schemeClr val="bg1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Copy</a:t>
            </a:r>
          </a:p>
        </p:txBody>
      </p:sp>
      <p:sp>
        <p:nvSpPr>
          <p:cNvPr id="36" name="Text Placeholder 31">
            <a:extLst>
              <a:ext uri="{FF2B5EF4-FFF2-40B4-BE49-F238E27FC236}">
                <a16:creationId xmlns:a16="http://schemas.microsoft.com/office/drawing/2014/main" id="{4DC460CB-7A48-FF57-B619-05190849C98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78019" y="5309365"/>
            <a:ext cx="1708800" cy="12887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267"/>
              </a:spcBef>
              <a:buClrTx/>
              <a:buFont typeface="DM Sans" panose="020F0502020204030204" pitchFamily="2" charset="0"/>
              <a:buNone/>
              <a:tabLst/>
              <a:defRPr sz="933" b="0" i="0" cap="none" spc="0" baseline="0">
                <a:solidFill>
                  <a:schemeClr val="bg1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Copy</a:t>
            </a:r>
          </a:p>
        </p:txBody>
      </p:sp>
      <p:sp>
        <p:nvSpPr>
          <p:cNvPr id="37" name="Text Placeholder 31">
            <a:extLst>
              <a:ext uri="{FF2B5EF4-FFF2-40B4-BE49-F238E27FC236}">
                <a16:creationId xmlns:a16="http://schemas.microsoft.com/office/drawing/2014/main" id="{326704A3-94E9-F3CC-5E60-8867F151125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090480" y="3496351"/>
            <a:ext cx="1708800" cy="622079"/>
          </a:xfrm>
        </p:spPr>
        <p:txBody>
          <a:bodyPr lIns="0" tIns="0" rIns="0" bIns="0">
            <a:noAutofit/>
          </a:bodyPr>
          <a:lstStyle>
            <a:lvl1pPr marL="59268" indent="-59268">
              <a:lnSpc>
                <a:spcPct val="100000"/>
              </a:lnSpc>
              <a:spcBef>
                <a:spcPts val="267"/>
              </a:spcBef>
              <a:buClrTx/>
              <a:buFont typeface="DM Sans" panose="020F0502020204030204" pitchFamily="2" charset="0"/>
              <a:buChar char="“"/>
              <a:tabLst/>
              <a:defRPr sz="933" b="0" i="0" cap="none" spc="0" baseline="0">
                <a:solidFill>
                  <a:schemeClr val="bg1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 dirty="0"/>
              <a:t>Quote</a:t>
            </a:r>
          </a:p>
        </p:txBody>
      </p:sp>
      <p:sp>
        <p:nvSpPr>
          <p:cNvPr id="38" name="Text Placeholder 31">
            <a:extLst>
              <a:ext uri="{FF2B5EF4-FFF2-40B4-BE49-F238E27FC236}">
                <a16:creationId xmlns:a16="http://schemas.microsoft.com/office/drawing/2014/main" id="{4B8F60DC-F7AE-8770-0E5C-BCCC3D3C132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090480" y="4530378"/>
            <a:ext cx="1708800" cy="622079"/>
          </a:xfrm>
        </p:spPr>
        <p:txBody>
          <a:bodyPr lIns="0" tIns="0" rIns="0" bIns="0">
            <a:noAutofit/>
          </a:bodyPr>
          <a:lstStyle>
            <a:lvl1pPr marL="59268" indent="-59268">
              <a:lnSpc>
                <a:spcPct val="100000"/>
              </a:lnSpc>
              <a:spcBef>
                <a:spcPts val="267"/>
              </a:spcBef>
              <a:buClrTx/>
              <a:buFont typeface="DM Sans" panose="020F0502020204030204" pitchFamily="2" charset="0"/>
              <a:buChar char="“"/>
              <a:tabLst/>
              <a:defRPr sz="933" b="0" i="0" cap="none" spc="0" baseline="0">
                <a:solidFill>
                  <a:schemeClr val="bg1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 dirty="0"/>
              <a:t>Quote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248DF7-EAC7-EABF-7650-3043BFEC06A8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71C81A-3A1A-5649-8B43-156E6B56459F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49B406-2C9E-5166-C29D-457FEA47D209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5AA5581-7555-4007-9A68-FC42AE8FFD9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937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Dark Blu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>
                <a:solidFill>
                  <a:schemeClr val="accent2"/>
                </a:solidFill>
              </a:defRPr>
            </a:lvl1pPr>
          </a:lstStyle>
          <a:p>
            <a:r>
              <a:rPr lang="en-GB"/>
              <a:t>SLIDE TITLE ANTON REGULAR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1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bg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bg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7302F9EE-5071-19EC-D2F5-3EB24E066C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6895" y="2280698"/>
            <a:ext cx="2299200" cy="851972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7201" b="0" i="0" cap="none" spc="-1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4A96F76-A4D2-F516-1AD8-6A8A9DCEEDF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8001" y="3229362"/>
            <a:ext cx="2299200" cy="76835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00" b="1" i="0" cap="all" baseline="0">
                <a:solidFill>
                  <a:schemeClr val="accent2"/>
                </a:solidFill>
                <a:latin typeface="Antonio" pitchFamily="2" charset="77"/>
              </a:defRPr>
            </a:lvl1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13" name="Text Placeholder 31">
            <a:extLst>
              <a:ext uri="{FF2B5EF4-FFF2-40B4-BE49-F238E27FC236}">
                <a16:creationId xmlns:a16="http://schemas.microsoft.com/office/drawing/2014/main" id="{0088590B-899C-B8F0-0F82-D923FFD1E64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42607" y="2280698"/>
            <a:ext cx="2299200" cy="851972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7201" b="0" i="0" cap="none" spc="-1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47" name="Text Placeholder 31">
            <a:extLst>
              <a:ext uri="{FF2B5EF4-FFF2-40B4-BE49-F238E27FC236}">
                <a16:creationId xmlns:a16="http://schemas.microsoft.com/office/drawing/2014/main" id="{22DEC289-5321-B971-8650-1D59509D40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18320" y="2280698"/>
            <a:ext cx="2299200" cy="851972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7201" b="0" i="0" cap="none" spc="-1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49" name="Text Placeholder 31">
            <a:extLst>
              <a:ext uri="{FF2B5EF4-FFF2-40B4-BE49-F238E27FC236}">
                <a16:creationId xmlns:a16="http://schemas.microsoft.com/office/drawing/2014/main" id="{DA1E567F-B19D-E33A-AFC8-EE0BDA913DF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94036" y="2280698"/>
            <a:ext cx="2299200" cy="851972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7201" b="0" i="0" cap="none" spc="-12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43B28B6C-C2E4-338D-94D6-8BF05FED39D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42607" y="3229362"/>
            <a:ext cx="2299200" cy="76835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00" b="1" i="0" cap="all" baseline="0">
                <a:solidFill>
                  <a:schemeClr val="accent2"/>
                </a:solidFill>
                <a:latin typeface="Antonio" pitchFamily="2" charset="77"/>
              </a:defRPr>
            </a:lvl1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16A7C1C3-095E-9E45-6AC0-2C950089C88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18320" y="3229362"/>
            <a:ext cx="2299200" cy="76835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00" b="1" i="0" cap="all" baseline="0">
                <a:solidFill>
                  <a:schemeClr val="accent2"/>
                </a:solidFill>
                <a:latin typeface="Antonio" pitchFamily="2" charset="77"/>
              </a:defRPr>
            </a:lvl1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53" name="Text Placeholder 11">
            <a:extLst>
              <a:ext uri="{FF2B5EF4-FFF2-40B4-BE49-F238E27FC236}">
                <a16:creationId xmlns:a16="http://schemas.microsoft.com/office/drawing/2014/main" id="{415AD26D-BB87-D35C-265F-42E1F20DB7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94036" y="3229362"/>
            <a:ext cx="2299200" cy="76835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00" b="1" i="0" cap="all" baseline="0">
                <a:solidFill>
                  <a:schemeClr val="accent2"/>
                </a:solidFill>
                <a:latin typeface="Antonio" pitchFamily="2" charset="77"/>
              </a:defRPr>
            </a:lvl1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FF2680-95E0-F29B-0DAC-E46B8CD2F1AE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C02D40-EA57-0926-89EB-60975636F6F7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176FC0-CEEE-99EE-5BA6-C1263E3C339B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2FEEDA2-75D3-C74E-CEF0-04352C004E72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613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out Right hand sid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SLIDE TITLE ANTON REGULAR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1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bg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bg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68AC29-5AB3-2385-A5B2-AF86A4DFBC0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8639" y="2149799"/>
            <a:ext cx="11212800" cy="12192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13" name="Text Placeholder 31">
            <a:extLst>
              <a:ext uri="{FF2B5EF4-FFF2-40B4-BE49-F238E27FC236}">
                <a16:creationId xmlns:a16="http://schemas.microsoft.com/office/drawing/2014/main" id="{C833E769-C07B-5B47-CB07-AE2536368E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64011" y="3497187"/>
            <a:ext cx="2697692" cy="851972"/>
          </a:xfrm>
        </p:spPr>
        <p:txBody>
          <a:bodyPr wrap="square" lIns="0" tIns="36000" rIns="0" bIns="0">
            <a:noAutofit/>
          </a:bodyPr>
          <a:lstStyle>
            <a:lvl1pPr marL="0" indent="0">
              <a:buNone/>
              <a:defRPr sz="6800" b="0" i="0" cap="none" spc="-12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09E8F192-6A20-A910-7B13-4A84D40950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64011" y="4421303"/>
            <a:ext cx="2697692" cy="6355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00" b="1" i="0" cap="all" baseline="0">
                <a:solidFill>
                  <a:schemeClr val="bg1"/>
                </a:solidFill>
                <a:latin typeface="Antonio" pitchFamily="2" charset="77"/>
              </a:defRPr>
            </a:lvl1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47" name="Text Placeholder 31">
            <a:extLst>
              <a:ext uri="{FF2B5EF4-FFF2-40B4-BE49-F238E27FC236}">
                <a16:creationId xmlns:a16="http://schemas.microsoft.com/office/drawing/2014/main" id="{423535E0-1661-2904-206B-030C0CC484D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93749" y="3497187"/>
            <a:ext cx="2697692" cy="851972"/>
          </a:xfrm>
        </p:spPr>
        <p:txBody>
          <a:bodyPr wrap="square" lIns="0" tIns="36000" rIns="0" bIns="0">
            <a:noAutofit/>
          </a:bodyPr>
          <a:lstStyle>
            <a:lvl1pPr marL="0" indent="0">
              <a:buNone/>
              <a:defRPr sz="6800" b="0" i="0" cap="none" spc="-12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FBC33B88-AAE4-FB9A-E173-5EFCCC3BF3A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993749" y="4421303"/>
            <a:ext cx="2697692" cy="6355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00" b="1" i="0" cap="all" baseline="0">
                <a:solidFill>
                  <a:schemeClr val="bg1"/>
                </a:solidFill>
                <a:latin typeface="Antonio" pitchFamily="2" charset="77"/>
              </a:defRPr>
            </a:lvl1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0F866731-16D5-1704-B6D3-DC09EF5E943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78639" y="3489005"/>
            <a:ext cx="5126400" cy="1698735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DM Sans" panose="020F0502020204030204" pitchFamily="2" charset="0"/>
              <a:buChar char="+"/>
              <a:defRPr sz="1333" b="0" i="0">
                <a:solidFill>
                  <a:schemeClr val="bg1"/>
                </a:solidFill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DM Sans" panose="020F0502020204030204" pitchFamily="2" charset="0"/>
              <a:buChar char="–"/>
              <a:tabLst/>
              <a:defRPr sz="1333" b="0" i="0">
                <a:solidFill>
                  <a:schemeClr val="bg1"/>
                </a:solidFill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6E8707-23C0-868D-23EA-C8F22AEE315C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7C1270-6C2E-537D-055F-69DF84211227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C9E15A-FFE7-83D6-DB36-D5FC41793F51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0B6A4D0-F68B-FA61-DD30-C9F8AE96C5B1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848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Pull ou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SLIDE TITLE ANTON REGULAR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5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bg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bg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DD429390-DE24-759C-1D72-DEFF72A1C21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78639" y="2149799"/>
            <a:ext cx="5424000" cy="3709923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DM Sans" panose="020F0502020204030204" pitchFamily="2" charset="0"/>
              <a:buChar char="+"/>
              <a:defRPr sz="1333" b="0" i="0">
                <a:solidFill>
                  <a:schemeClr val="bg1"/>
                </a:solidFill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DM Sans" panose="020F0502020204030204" pitchFamily="2" charset="0"/>
              <a:buChar char="–"/>
              <a:tabLst/>
              <a:defRPr sz="1333" b="0" i="0">
                <a:solidFill>
                  <a:schemeClr val="bg1"/>
                </a:solidFill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A4D30D4-A7AB-1913-0DBB-D4F981177E3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144291" y="2149799"/>
            <a:ext cx="3480000" cy="3709923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DM Sans" panose="020F0502020204030204" pitchFamily="2" charset="0"/>
              <a:buChar char="+"/>
              <a:defRPr sz="1333" b="0" i="0">
                <a:solidFill>
                  <a:schemeClr val="bg1"/>
                </a:solidFill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DM Sans" panose="020F0502020204030204" pitchFamily="2" charset="0"/>
              <a:buChar char="–"/>
              <a:tabLst/>
              <a:defRPr sz="1333" b="0" i="0">
                <a:solidFill>
                  <a:schemeClr val="bg1"/>
                </a:solidFill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31">
            <a:extLst>
              <a:ext uri="{FF2B5EF4-FFF2-40B4-BE49-F238E27FC236}">
                <a16:creationId xmlns:a16="http://schemas.microsoft.com/office/drawing/2014/main" id="{780DBC6C-ADB5-41A9-82A1-8B13C6CEC08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209401" y="2149650"/>
            <a:ext cx="1483833" cy="558993"/>
          </a:xfrm>
        </p:spPr>
        <p:txBody>
          <a:bodyPr wrap="square" lIns="0" tIns="36000" rIns="0" bIns="0">
            <a:noAutofit/>
          </a:bodyPr>
          <a:lstStyle>
            <a:lvl1pPr marL="0" indent="0">
              <a:buNone/>
              <a:defRPr sz="4800" b="0" i="0" cap="none" spc="-12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GB"/>
              <a:t>XX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5827D60-4B9C-8F16-09A0-179871D943E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209401" y="2780785"/>
            <a:ext cx="1483833" cy="44682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933" b="1" i="0" cap="all" spc="-13" baseline="0">
                <a:solidFill>
                  <a:schemeClr val="bg1"/>
                </a:solidFill>
                <a:latin typeface="Antonio" pitchFamily="2" charset="77"/>
              </a:defRPr>
            </a:lvl1pPr>
          </a:lstStyle>
          <a:p>
            <a:pPr lvl="0"/>
            <a:r>
              <a:rPr lang="en-GB"/>
              <a:t>copy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5CC26E-B0F4-42D7-798C-F13F6989F8A7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E6EED2-0651-48C8-E9B5-DCF3CE3DF346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5EC2CE-06F2-DFC1-EB08-2C9B17F255B7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6069587-D1CE-5CA8-F8C1-CF3135379BEA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684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Green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SLIDE TITLE ANTON REGULAR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1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bg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bg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A4D30D4-A7AB-1913-0DBB-D4F981177E3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144291" y="2149799"/>
            <a:ext cx="3480000" cy="3709923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DM Sans" panose="020F0502020204030204" pitchFamily="2" charset="0"/>
              <a:buChar char="+"/>
              <a:defRPr sz="1333" b="0" i="0">
                <a:solidFill>
                  <a:schemeClr val="bg1"/>
                </a:solidFill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DM Sans" panose="020F0502020204030204" pitchFamily="2" charset="0"/>
              <a:buChar char="–"/>
              <a:tabLst/>
              <a:defRPr sz="1333" b="0" i="0">
                <a:solidFill>
                  <a:schemeClr val="bg1"/>
                </a:solidFill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5827D60-4B9C-8F16-09A0-179871D943E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008544" y="2149799"/>
            <a:ext cx="1684800" cy="264488"/>
          </a:xfrm>
        </p:spPr>
        <p:txBody>
          <a:bodyPr lIns="0" tIns="540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 cap="all" spc="0" baseline="0">
                <a:solidFill>
                  <a:schemeClr val="accent5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services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1259E09-D31C-E728-5B19-AF8B00348BA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008544" y="2484522"/>
            <a:ext cx="1684688" cy="448733"/>
          </a:xfrm>
        </p:spPr>
        <p:txBody>
          <a:bodyPr lIns="0" tIns="0" rIns="0" bIns="0">
            <a:noAutofit/>
          </a:bodyPr>
          <a:lstStyle>
            <a:lvl1pPr marL="96003" indent="-96003">
              <a:lnSpc>
                <a:spcPct val="100000"/>
              </a:lnSpc>
              <a:spcBef>
                <a:spcPts val="400"/>
              </a:spcBef>
              <a:buFont typeface="DM Sans" panose="020F0502020204030204" pitchFamily="2" charset="0"/>
              <a:buChar char="+"/>
              <a:tabLst/>
              <a:defRPr sz="800" b="0" i="0" spc="-13" baseline="0">
                <a:solidFill>
                  <a:schemeClr val="bg1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9F3AFD4C-28B8-A412-5BB3-073DCEC3E615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478639" y="2149799"/>
            <a:ext cx="5424000" cy="37104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682B182-41EF-572B-BEC7-414DF7D27E8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008544" y="3151113"/>
            <a:ext cx="1684800" cy="264488"/>
          </a:xfrm>
        </p:spPr>
        <p:txBody>
          <a:bodyPr lIns="0" tIns="540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 cap="all" spc="0" baseline="0">
                <a:solidFill>
                  <a:schemeClr val="accent5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AWARDS</a:t>
            </a:r>
            <a:endParaRPr lang="en-U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22F8A49-BD90-0899-835E-AB7B66C4BF2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08544" y="3485836"/>
            <a:ext cx="1684688" cy="448733"/>
          </a:xfrm>
        </p:spPr>
        <p:txBody>
          <a:bodyPr lIns="0" tIns="0" rIns="0" bIns="0">
            <a:noAutofit/>
          </a:bodyPr>
          <a:lstStyle>
            <a:lvl1pPr marL="96003" indent="-96003">
              <a:lnSpc>
                <a:spcPct val="100000"/>
              </a:lnSpc>
              <a:spcBef>
                <a:spcPts val="400"/>
              </a:spcBef>
              <a:buFont typeface="DM Sans" panose="020F0502020204030204" pitchFamily="2" charset="0"/>
              <a:buChar char="+"/>
              <a:defRPr sz="800" b="0" i="0" spc="-13" baseline="0">
                <a:solidFill>
                  <a:schemeClr val="bg1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54935E2-0019-C915-7FBE-5C886B42D87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008544" y="4148340"/>
            <a:ext cx="1684800" cy="264488"/>
          </a:xfrm>
        </p:spPr>
        <p:txBody>
          <a:bodyPr lIns="0" tIns="540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 cap="all" spc="0" baseline="0">
                <a:solidFill>
                  <a:schemeClr val="accent5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office</a:t>
            </a:r>
            <a:endParaRPr lang="en-US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D3C6EDE-DE64-34FB-1447-DD6F207D698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008544" y="4483063"/>
            <a:ext cx="1684688" cy="17356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 b="0" i="0" spc="-13" baseline="0">
                <a:solidFill>
                  <a:schemeClr val="bg1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97F2AF-D617-196C-E0C7-56D57380FE54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D90E4C-D6B7-49F7-4FFC-445AA6BACF46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519A32-77BE-2CDC-66EC-9471BD72E014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2BED62AE-E6C1-B307-52AE-10E5B65E72D3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110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Light Blue 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SLIDE TITLE ANTON REGULAR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1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bg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bg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A4D30D4-A7AB-1913-0DBB-D4F981177E3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78639" y="2149799"/>
            <a:ext cx="3480000" cy="3709923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DM Sans" panose="020F0502020204030204" pitchFamily="2" charset="0"/>
              <a:buChar char="+"/>
              <a:defRPr sz="1333" b="0" i="0">
                <a:solidFill>
                  <a:schemeClr val="bg1"/>
                </a:solidFill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DM Sans" panose="020F0502020204030204" pitchFamily="2" charset="0"/>
              <a:buChar char="–"/>
              <a:tabLst/>
              <a:defRPr sz="1333" b="0" i="0">
                <a:solidFill>
                  <a:schemeClr val="bg1"/>
                </a:solidFill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5827D60-4B9C-8F16-09A0-179871D943E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296937" y="2149799"/>
            <a:ext cx="1684800" cy="264488"/>
          </a:xfrm>
        </p:spPr>
        <p:txBody>
          <a:bodyPr lIns="0" tIns="540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 cap="all" spc="0" baseline="0">
                <a:solidFill>
                  <a:schemeClr val="accent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services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1259E09-D31C-E728-5B19-AF8B00348BA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296936" y="2484522"/>
            <a:ext cx="1684688" cy="448733"/>
          </a:xfrm>
        </p:spPr>
        <p:txBody>
          <a:bodyPr lIns="0" tIns="0" rIns="0" bIns="0">
            <a:noAutofit/>
          </a:bodyPr>
          <a:lstStyle>
            <a:lvl1pPr marL="96003" indent="-96003">
              <a:lnSpc>
                <a:spcPct val="100000"/>
              </a:lnSpc>
              <a:spcBef>
                <a:spcPts val="400"/>
              </a:spcBef>
              <a:buFont typeface="DM Sans" panose="020F0502020204030204" pitchFamily="2" charset="0"/>
              <a:buChar char="+"/>
              <a:tabLst/>
              <a:defRPr sz="800" b="0" i="0" spc="-13" baseline="0">
                <a:solidFill>
                  <a:schemeClr val="bg1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9F3AFD4C-28B8-A412-5BB3-073DCEC3E615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269235" y="2149799"/>
            <a:ext cx="5424000" cy="37104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682B182-41EF-572B-BEC7-414DF7D27E8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296937" y="3151113"/>
            <a:ext cx="1684800" cy="264488"/>
          </a:xfrm>
        </p:spPr>
        <p:txBody>
          <a:bodyPr lIns="0" tIns="540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 cap="all" spc="0" baseline="0">
                <a:solidFill>
                  <a:schemeClr val="accent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AWARDS</a:t>
            </a:r>
            <a:endParaRPr lang="en-U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22F8A49-BD90-0899-835E-AB7B66C4BF2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96936" y="3485836"/>
            <a:ext cx="1684688" cy="448733"/>
          </a:xfrm>
        </p:spPr>
        <p:txBody>
          <a:bodyPr lIns="0" tIns="0" rIns="0" bIns="0">
            <a:noAutofit/>
          </a:bodyPr>
          <a:lstStyle>
            <a:lvl1pPr marL="96003" indent="-96003">
              <a:lnSpc>
                <a:spcPct val="100000"/>
              </a:lnSpc>
              <a:spcBef>
                <a:spcPts val="400"/>
              </a:spcBef>
              <a:buFont typeface="DM Sans" panose="020F0502020204030204" pitchFamily="2" charset="0"/>
              <a:buChar char="+"/>
              <a:defRPr sz="800" b="0" i="0" spc="-13" baseline="0">
                <a:solidFill>
                  <a:schemeClr val="bg1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54935E2-0019-C915-7FBE-5C886B42D87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296937" y="4148340"/>
            <a:ext cx="1684800" cy="264488"/>
          </a:xfrm>
        </p:spPr>
        <p:txBody>
          <a:bodyPr lIns="0" tIns="540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 cap="all" spc="0" baseline="0">
                <a:solidFill>
                  <a:schemeClr val="accent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office</a:t>
            </a:r>
            <a:endParaRPr lang="en-US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D3C6EDE-DE64-34FB-1447-DD6F207D698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296936" y="4483063"/>
            <a:ext cx="1684688" cy="17356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 b="0" i="0" spc="-13" baseline="0">
                <a:solidFill>
                  <a:schemeClr val="bg1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AA4245-C63A-D9C8-8AB1-B4BBAA28068A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5D8442-B1E3-9235-0DEA-2E295AEBFF58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09C622-313F-10C9-1F54-4EE017CED43D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0E72D77A-3857-4846-6BCE-55254BFE6C38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495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Light Blue 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SLIDE TITLE ANTON REGULAR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1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bg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bg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A4D30D4-A7AB-1913-0DBB-D4F981177E3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213235" y="2149799"/>
            <a:ext cx="3480000" cy="3709923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DM Sans" panose="020F0502020204030204" pitchFamily="2" charset="0"/>
              <a:buChar char="+"/>
              <a:defRPr sz="1333" b="0" i="0">
                <a:solidFill>
                  <a:schemeClr val="bg1"/>
                </a:solidFill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DM Sans" panose="020F0502020204030204" pitchFamily="2" charset="0"/>
              <a:buChar char="–"/>
              <a:tabLst/>
              <a:defRPr sz="1333" b="0" i="0">
                <a:solidFill>
                  <a:schemeClr val="bg1"/>
                </a:solidFill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5827D60-4B9C-8F16-09A0-179871D943E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203273" y="2149799"/>
            <a:ext cx="1684800" cy="264488"/>
          </a:xfrm>
        </p:spPr>
        <p:txBody>
          <a:bodyPr lIns="0" tIns="540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 cap="all" spc="0" baseline="0">
                <a:solidFill>
                  <a:schemeClr val="accent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services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1259E09-D31C-E728-5B19-AF8B00348BA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203273" y="2484522"/>
            <a:ext cx="1684688" cy="448733"/>
          </a:xfrm>
        </p:spPr>
        <p:txBody>
          <a:bodyPr lIns="0" tIns="0" rIns="0" bIns="0">
            <a:noAutofit/>
          </a:bodyPr>
          <a:lstStyle>
            <a:lvl1pPr marL="96003" indent="-96003">
              <a:lnSpc>
                <a:spcPct val="100000"/>
              </a:lnSpc>
              <a:spcBef>
                <a:spcPts val="400"/>
              </a:spcBef>
              <a:buFont typeface="DM Sans" panose="020F0502020204030204" pitchFamily="2" charset="0"/>
              <a:buChar char="+"/>
              <a:tabLst/>
              <a:defRPr sz="800" b="0" i="0" spc="-13" baseline="0">
                <a:solidFill>
                  <a:schemeClr val="bg1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9F3AFD4C-28B8-A412-5BB3-073DCEC3E615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478639" y="2149799"/>
            <a:ext cx="5424000" cy="37104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682B182-41EF-572B-BEC7-414DF7D27E8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203273" y="3151113"/>
            <a:ext cx="1684800" cy="264488"/>
          </a:xfrm>
        </p:spPr>
        <p:txBody>
          <a:bodyPr lIns="0" tIns="540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 cap="all" spc="0" baseline="0">
                <a:solidFill>
                  <a:schemeClr val="accent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AWARDS</a:t>
            </a:r>
            <a:endParaRPr lang="en-U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22F8A49-BD90-0899-835E-AB7B66C4BF2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203273" y="3485836"/>
            <a:ext cx="1684688" cy="448733"/>
          </a:xfrm>
        </p:spPr>
        <p:txBody>
          <a:bodyPr lIns="0" tIns="0" rIns="0" bIns="0">
            <a:noAutofit/>
          </a:bodyPr>
          <a:lstStyle>
            <a:lvl1pPr marL="96003" indent="-96003">
              <a:lnSpc>
                <a:spcPct val="100000"/>
              </a:lnSpc>
              <a:spcBef>
                <a:spcPts val="400"/>
              </a:spcBef>
              <a:buFont typeface="DM Sans" panose="020F0502020204030204" pitchFamily="2" charset="0"/>
              <a:buChar char="+"/>
              <a:defRPr sz="800" b="0" i="0" spc="-13" baseline="0">
                <a:solidFill>
                  <a:schemeClr val="bg1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54935E2-0019-C915-7FBE-5C886B42D87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203273" y="4148340"/>
            <a:ext cx="1684800" cy="264488"/>
          </a:xfrm>
        </p:spPr>
        <p:txBody>
          <a:bodyPr lIns="0" tIns="540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200" b="0" i="0" cap="all" spc="0" baseline="0">
                <a:solidFill>
                  <a:schemeClr val="accent1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office</a:t>
            </a:r>
            <a:endParaRPr lang="en-US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D3C6EDE-DE64-34FB-1447-DD6F207D698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203273" y="4483063"/>
            <a:ext cx="1684688" cy="17356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 b="0" i="0" spc="-13" baseline="0">
                <a:solidFill>
                  <a:schemeClr val="bg1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US"/>
              <a:t>Copy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4E1400-5D72-E15B-B327-6A8A28973C47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89469D-BA0B-7D12-3374-26493698DE0F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ACC094-C8B4-71C8-39D2-D623330581A7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7652C9A9-7671-507C-1189-71FAC492F852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230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hart Layou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SLIDE TITLE ANTON REGULAR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1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bg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bg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5827D60-4B9C-8F16-09A0-179871D943E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78639" y="2149801"/>
            <a:ext cx="2620800" cy="334113"/>
          </a:xfrm>
        </p:spPr>
        <p:txBody>
          <a:bodyPr lIns="0" tIns="576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67" b="1" i="0" cap="all" spc="-13" baseline="0">
                <a:solidFill>
                  <a:schemeClr val="accent2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Chart title</a:t>
            </a:r>
            <a:endParaRPr lang="en-US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E1372517-4E79-F217-73E6-A460E452745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343239" y="2149801"/>
            <a:ext cx="2620800" cy="334113"/>
          </a:xfrm>
        </p:spPr>
        <p:txBody>
          <a:bodyPr lIns="0" tIns="576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67" b="1" i="0" cap="all" spc="-13" baseline="0">
                <a:solidFill>
                  <a:schemeClr val="accent2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Chart title</a:t>
            </a:r>
            <a:endParaRPr lang="en-US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13BC9E5-DAD8-CF73-0626-D111E97EA07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07837" y="2149801"/>
            <a:ext cx="2620800" cy="334113"/>
          </a:xfrm>
        </p:spPr>
        <p:txBody>
          <a:bodyPr lIns="0" tIns="576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67" b="1" i="0" cap="all" spc="-13" baseline="0">
                <a:solidFill>
                  <a:schemeClr val="accent2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Chart title</a:t>
            </a:r>
            <a:endParaRPr lang="en-US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1C0719E0-4C3A-6C3B-372E-C58BABD2256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072435" y="2149801"/>
            <a:ext cx="2620800" cy="334113"/>
          </a:xfrm>
        </p:spPr>
        <p:txBody>
          <a:bodyPr lIns="0" tIns="5760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467" b="1" i="0" cap="all" spc="-13" baseline="0">
                <a:solidFill>
                  <a:schemeClr val="accent2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Chart title</a:t>
            </a:r>
            <a:endParaRPr lang="en-US"/>
          </a:p>
        </p:txBody>
      </p:sp>
      <p:sp>
        <p:nvSpPr>
          <p:cNvPr id="32" name="Chart Placeholder 31">
            <a:extLst>
              <a:ext uri="{FF2B5EF4-FFF2-40B4-BE49-F238E27FC236}">
                <a16:creationId xmlns:a16="http://schemas.microsoft.com/office/drawing/2014/main" id="{E07CA15B-CC25-4F45-361F-D7197F4C3EE0}"/>
              </a:ext>
            </a:extLst>
          </p:cNvPr>
          <p:cNvSpPr>
            <a:spLocks noGrp="1"/>
          </p:cNvSpPr>
          <p:nvPr>
            <p:ph type="chart" sz="quarter" idx="46" hasCustomPrompt="1"/>
          </p:nvPr>
        </p:nvSpPr>
        <p:spPr>
          <a:xfrm>
            <a:off x="478639" y="2591456"/>
            <a:ext cx="2620800" cy="32023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CHART GOES HERE</a:t>
            </a:r>
          </a:p>
        </p:txBody>
      </p:sp>
      <p:sp>
        <p:nvSpPr>
          <p:cNvPr id="33" name="Chart Placeholder 31">
            <a:extLst>
              <a:ext uri="{FF2B5EF4-FFF2-40B4-BE49-F238E27FC236}">
                <a16:creationId xmlns:a16="http://schemas.microsoft.com/office/drawing/2014/main" id="{DD7F2F29-1F57-64C3-52DB-F592C2A19587}"/>
              </a:ext>
            </a:extLst>
          </p:cNvPr>
          <p:cNvSpPr>
            <a:spLocks noGrp="1"/>
          </p:cNvSpPr>
          <p:nvPr>
            <p:ph type="chart" sz="quarter" idx="47" hasCustomPrompt="1"/>
          </p:nvPr>
        </p:nvSpPr>
        <p:spPr>
          <a:xfrm>
            <a:off x="3343239" y="2591456"/>
            <a:ext cx="2620800" cy="32023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CHART GOES HERE</a:t>
            </a:r>
          </a:p>
        </p:txBody>
      </p:sp>
      <p:sp>
        <p:nvSpPr>
          <p:cNvPr id="34" name="Chart Placeholder 31">
            <a:extLst>
              <a:ext uri="{FF2B5EF4-FFF2-40B4-BE49-F238E27FC236}">
                <a16:creationId xmlns:a16="http://schemas.microsoft.com/office/drawing/2014/main" id="{F7610CDF-6C39-C543-3A13-B392E302F19D}"/>
              </a:ext>
            </a:extLst>
          </p:cNvPr>
          <p:cNvSpPr>
            <a:spLocks noGrp="1"/>
          </p:cNvSpPr>
          <p:nvPr>
            <p:ph type="chart" sz="quarter" idx="48" hasCustomPrompt="1"/>
          </p:nvPr>
        </p:nvSpPr>
        <p:spPr>
          <a:xfrm>
            <a:off x="6207837" y="2591456"/>
            <a:ext cx="2620800" cy="32023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CHART GOES HERE</a:t>
            </a:r>
          </a:p>
        </p:txBody>
      </p:sp>
      <p:sp>
        <p:nvSpPr>
          <p:cNvPr id="35" name="Chart Placeholder 31">
            <a:extLst>
              <a:ext uri="{FF2B5EF4-FFF2-40B4-BE49-F238E27FC236}">
                <a16:creationId xmlns:a16="http://schemas.microsoft.com/office/drawing/2014/main" id="{AB13F030-DFBC-035E-A23F-1ED7BA26C347}"/>
              </a:ext>
            </a:extLst>
          </p:cNvPr>
          <p:cNvSpPr>
            <a:spLocks noGrp="1"/>
          </p:cNvSpPr>
          <p:nvPr>
            <p:ph type="chart" sz="quarter" idx="49" hasCustomPrompt="1"/>
          </p:nvPr>
        </p:nvSpPr>
        <p:spPr>
          <a:xfrm>
            <a:off x="9072435" y="2591456"/>
            <a:ext cx="2620800" cy="32023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CHART GOES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014A8C-3330-77F5-5FA1-916B4CD895B2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26A34B-9873-9F8C-E0D3-6F70ED158F49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99FA76-722D-8EF8-9725-DB6569520E88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AA852B11-D0AF-954A-BDA4-D4D25F6C59B3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179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cons 2 Columns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bg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bg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C89AEBE6-971B-73FC-DA08-5491CCC5D82F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717441" y="2149800"/>
            <a:ext cx="1279201" cy="1279201"/>
          </a:xfrm>
        </p:spPr>
        <p:txBody>
          <a:bodyPr anchor="ctr">
            <a:noAutofit/>
          </a:bodyPr>
          <a:lstStyle>
            <a:lvl1pPr marL="0" indent="0" algn="ctr">
              <a:buNone/>
              <a:defRPr sz="1467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CE73A836-DC84-58F6-0438-3924C3A2C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SLIDE TITLE ANTON REGULAR</a:t>
            </a:r>
            <a:endParaRPr lang="en-US" dirty="0"/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BA3FE513-E57E-20C0-8CFE-11E85EF053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1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3DCB0956-FC13-83C6-9A23-C90DC656AB8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239064" y="2149799"/>
            <a:ext cx="3604800" cy="3709923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DM Sans" panose="020F0502020204030204" pitchFamily="2" charset="0"/>
              <a:buChar char="+"/>
              <a:defRPr sz="1333" b="0" i="0">
                <a:solidFill>
                  <a:schemeClr val="bg1"/>
                </a:solidFill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DM Sans" panose="020F0502020204030204" pitchFamily="2" charset="0"/>
              <a:buChar char="–"/>
              <a:tabLst/>
              <a:defRPr sz="1333" b="0" i="0">
                <a:solidFill>
                  <a:schemeClr val="bg1"/>
                </a:solidFill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5C950EFB-72B7-D8C1-A49A-45F3AC16A476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8088436" y="2149799"/>
            <a:ext cx="3604800" cy="3709923"/>
          </a:xfrm>
        </p:spPr>
        <p:txBody>
          <a:bodyPr lIns="0" tIns="0" rIns="0" bIns="0">
            <a:noAutofit/>
          </a:bodyPr>
          <a:lstStyle>
            <a:lvl1pPr marL="177605" indent="-177605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DM Sans" panose="020F0502020204030204" pitchFamily="2" charset="0"/>
              <a:buChar char="+"/>
              <a:defRPr sz="1333" b="0" i="0">
                <a:solidFill>
                  <a:schemeClr val="bg1"/>
                </a:solidFill>
                <a:latin typeface="Lora" pitchFamily="2" charset="77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DM Sans" panose="020F0502020204030204" pitchFamily="2" charset="0"/>
              <a:buChar char="–"/>
              <a:tabLst/>
              <a:defRPr sz="1333" b="0" i="0">
                <a:solidFill>
                  <a:schemeClr val="bg1"/>
                </a:solidFill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8" name="Picture Placeholder 40">
            <a:extLst>
              <a:ext uri="{FF2B5EF4-FFF2-40B4-BE49-F238E27FC236}">
                <a16:creationId xmlns:a16="http://schemas.microsoft.com/office/drawing/2014/main" id="{575B39CE-774C-2622-1B1E-46A7C903A8CE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2474241" y="2149800"/>
            <a:ext cx="1279201" cy="1279201"/>
          </a:xfrm>
        </p:spPr>
        <p:txBody>
          <a:bodyPr anchor="ctr">
            <a:noAutofit/>
          </a:bodyPr>
          <a:lstStyle>
            <a:lvl1pPr marL="0" indent="0" algn="ctr">
              <a:buNone/>
              <a:defRPr sz="1467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DF6F32D6-379D-5C9C-07C3-0C1FCDF4CC0A}"/>
              </a:ext>
            </a:extLst>
          </p:cNvPr>
          <p:cNvSpPr/>
          <p:nvPr userDrawn="1"/>
        </p:nvSpPr>
        <p:spPr>
          <a:xfrm>
            <a:off x="478640" y="2149799"/>
            <a:ext cx="1756800" cy="1756800"/>
          </a:xfrm>
          <a:custGeom>
            <a:avLst/>
            <a:gdLst>
              <a:gd name="connsiteX0" fmla="*/ 0 w 1317600"/>
              <a:gd name="connsiteY0" fmla="*/ 0 h 1317600"/>
              <a:gd name="connsiteX1" fmla="*/ 1317600 w 1317600"/>
              <a:gd name="connsiteY1" fmla="*/ 0 h 1317600"/>
              <a:gd name="connsiteX2" fmla="*/ 1317600 w 1317600"/>
              <a:gd name="connsiteY2" fmla="*/ 545524 h 1317600"/>
              <a:gd name="connsiteX3" fmla="*/ 1174725 w 1317600"/>
              <a:gd name="connsiteY3" fmla="*/ 545524 h 1317600"/>
              <a:gd name="connsiteX4" fmla="*/ 1174725 w 1317600"/>
              <a:gd name="connsiteY4" fmla="*/ 772076 h 1317600"/>
              <a:gd name="connsiteX5" fmla="*/ 1317600 w 1317600"/>
              <a:gd name="connsiteY5" fmla="*/ 772076 h 1317600"/>
              <a:gd name="connsiteX6" fmla="*/ 1317600 w 1317600"/>
              <a:gd name="connsiteY6" fmla="*/ 1317600 h 1317600"/>
              <a:gd name="connsiteX7" fmla="*/ 0 w 1317600"/>
              <a:gd name="connsiteY7" fmla="*/ 1317600 h 1317600"/>
              <a:gd name="connsiteX0" fmla="*/ 1174725 w 1317600"/>
              <a:gd name="connsiteY0" fmla="*/ 545524 h 1317600"/>
              <a:gd name="connsiteX1" fmla="*/ 1174725 w 1317600"/>
              <a:gd name="connsiteY1" fmla="*/ 772076 h 1317600"/>
              <a:gd name="connsiteX2" fmla="*/ 1317600 w 1317600"/>
              <a:gd name="connsiteY2" fmla="*/ 772076 h 1317600"/>
              <a:gd name="connsiteX3" fmla="*/ 1317600 w 1317600"/>
              <a:gd name="connsiteY3" fmla="*/ 1317600 h 1317600"/>
              <a:gd name="connsiteX4" fmla="*/ 0 w 1317600"/>
              <a:gd name="connsiteY4" fmla="*/ 1317600 h 1317600"/>
              <a:gd name="connsiteX5" fmla="*/ 0 w 1317600"/>
              <a:gd name="connsiteY5" fmla="*/ 0 h 1317600"/>
              <a:gd name="connsiteX6" fmla="*/ 1317600 w 1317600"/>
              <a:gd name="connsiteY6" fmla="*/ 0 h 1317600"/>
              <a:gd name="connsiteX7" fmla="*/ 1317600 w 1317600"/>
              <a:gd name="connsiteY7" fmla="*/ 545524 h 1317600"/>
              <a:gd name="connsiteX8" fmla="*/ 1266165 w 1317600"/>
              <a:gd name="connsiteY8" fmla="*/ 636964 h 1317600"/>
              <a:gd name="connsiteX0" fmla="*/ 1174725 w 1317600"/>
              <a:gd name="connsiteY0" fmla="*/ 545524 h 1317600"/>
              <a:gd name="connsiteX1" fmla="*/ 1174725 w 1317600"/>
              <a:gd name="connsiteY1" fmla="*/ 772076 h 1317600"/>
              <a:gd name="connsiteX2" fmla="*/ 1317600 w 1317600"/>
              <a:gd name="connsiteY2" fmla="*/ 772076 h 1317600"/>
              <a:gd name="connsiteX3" fmla="*/ 1317600 w 1317600"/>
              <a:gd name="connsiteY3" fmla="*/ 1317600 h 1317600"/>
              <a:gd name="connsiteX4" fmla="*/ 0 w 1317600"/>
              <a:gd name="connsiteY4" fmla="*/ 1317600 h 1317600"/>
              <a:gd name="connsiteX5" fmla="*/ 0 w 1317600"/>
              <a:gd name="connsiteY5" fmla="*/ 0 h 1317600"/>
              <a:gd name="connsiteX6" fmla="*/ 1317600 w 1317600"/>
              <a:gd name="connsiteY6" fmla="*/ 0 h 1317600"/>
              <a:gd name="connsiteX7" fmla="*/ 1317600 w 1317600"/>
              <a:gd name="connsiteY7" fmla="*/ 545524 h 1317600"/>
              <a:gd name="connsiteX0" fmla="*/ 1174725 w 1317600"/>
              <a:gd name="connsiteY0" fmla="*/ 772076 h 1317600"/>
              <a:gd name="connsiteX1" fmla="*/ 1317600 w 1317600"/>
              <a:gd name="connsiteY1" fmla="*/ 772076 h 1317600"/>
              <a:gd name="connsiteX2" fmla="*/ 1317600 w 1317600"/>
              <a:gd name="connsiteY2" fmla="*/ 1317600 h 1317600"/>
              <a:gd name="connsiteX3" fmla="*/ 0 w 1317600"/>
              <a:gd name="connsiteY3" fmla="*/ 1317600 h 1317600"/>
              <a:gd name="connsiteX4" fmla="*/ 0 w 1317600"/>
              <a:gd name="connsiteY4" fmla="*/ 0 h 1317600"/>
              <a:gd name="connsiteX5" fmla="*/ 1317600 w 1317600"/>
              <a:gd name="connsiteY5" fmla="*/ 0 h 1317600"/>
              <a:gd name="connsiteX6" fmla="*/ 1317600 w 1317600"/>
              <a:gd name="connsiteY6" fmla="*/ 545524 h 1317600"/>
              <a:gd name="connsiteX0" fmla="*/ 1317600 w 1317600"/>
              <a:gd name="connsiteY0" fmla="*/ 772076 h 1317600"/>
              <a:gd name="connsiteX1" fmla="*/ 1317600 w 1317600"/>
              <a:gd name="connsiteY1" fmla="*/ 1317600 h 1317600"/>
              <a:gd name="connsiteX2" fmla="*/ 0 w 1317600"/>
              <a:gd name="connsiteY2" fmla="*/ 1317600 h 1317600"/>
              <a:gd name="connsiteX3" fmla="*/ 0 w 1317600"/>
              <a:gd name="connsiteY3" fmla="*/ 0 h 1317600"/>
              <a:gd name="connsiteX4" fmla="*/ 1317600 w 1317600"/>
              <a:gd name="connsiteY4" fmla="*/ 0 h 1317600"/>
              <a:gd name="connsiteX5" fmla="*/ 1317600 w 1317600"/>
              <a:gd name="connsiteY5" fmla="*/ 545524 h 13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17600" h="1317600">
                <a:moveTo>
                  <a:pt x="1317600" y="772076"/>
                </a:moveTo>
                <a:lnTo>
                  <a:pt x="1317600" y="1317600"/>
                </a:lnTo>
                <a:lnTo>
                  <a:pt x="0" y="1317600"/>
                </a:lnTo>
                <a:lnTo>
                  <a:pt x="0" y="0"/>
                </a:lnTo>
                <a:lnTo>
                  <a:pt x="1317600" y="0"/>
                </a:lnTo>
                <a:lnTo>
                  <a:pt x="1317600" y="545524"/>
                </a:lnTo>
              </a:path>
            </a:pathLst>
          </a:cu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FA7CCA94-C068-ED55-5990-DBDC5C39D00E}"/>
              </a:ext>
            </a:extLst>
          </p:cNvPr>
          <p:cNvSpPr/>
          <p:nvPr userDrawn="1"/>
        </p:nvSpPr>
        <p:spPr>
          <a:xfrm>
            <a:off x="2235440" y="2149799"/>
            <a:ext cx="1756800" cy="1756800"/>
          </a:xfrm>
          <a:custGeom>
            <a:avLst/>
            <a:gdLst>
              <a:gd name="connsiteX0" fmla="*/ 0 w 1317600"/>
              <a:gd name="connsiteY0" fmla="*/ 0 h 1317600"/>
              <a:gd name="connsiteX1" fmla="*/ 1317600 w 1317600"/>
              <a:gd name="connsiteY1" fmla="*/ 0 h 1317600"/>
              <a:gd name="connsiteX2" fmla="*/ 1317600 w 1317600"/>
              <a:gd name="connsiteY2" fmla="*/ 1317600 h 1317600"/>
              <a:gd name="connsiteX3" fmla="*/ 0 w 1317600"/>
              <a:gd name="connsiteY3" fmla="*/ 1317600 h 1317600"/>
              <a:gd name="connsiteX4" fmla="*/ 0 w 1317600"/>
              <a:gd name="connsiteY4" fmla="*/ 772076 h 1317600"/>
              <a:gd name="connsiteX5" fmla="*/ 142875 w 1317600"/>
              <a:gd name="connsiteY5" fmla="*/ 772076 h 1317600"/>
              <a:gd name="connsiteX6" fmla="*/ 142875 w 1317600"/>
              <a:gd name="connsiteY6" fmla="*/ 545524 h 1317600"/>
              <a:gd name="connsiteX7" fmla="*/ 0 w 1317600"/>
              <a:gd name="connsiteY7" fmla="*/ 545524 h 1317600"/>
              <a:gd name="connsiteX0" fmla="*/ 142875 w 1317600"/>
              <a:gd name="connsiteY0" fmla="*/ 545524 h 1317600"/>
              <a:gd name="connsiteX1" fmla="*/ 0 w 1317600"/>
              <a:gd name="connsiteY1" fmla="*/ 545524 h 1317600"/>
              <a:gd name="connsiteX2" fmla="*/ 0 w 1317600"/>
              <a:gd name="connsiteY2" fmla="*/ 0 h 1317600"/>
              <a:gd name="connsiteX3" fmla="*/ 1317600 w 1317600"/>
              <a:gd name="connsiteY3" fmla="*/ 0 h 1317600"/>
              <a:gd name="connsiteX4" fmla="*/ 1317600 w 1317600"/>
              <a:gd name="connsiteY4" fmla="*/ 1317600 h 1317600"/>
              <a:gd name="connsiteX5" fmla="*/ 0 w 1317600"/>
              <a:gd name="connsiteY5" fmla="*/ 1317600 h 1317600"/>
              <a:gd name="connsiteX6" fmla="*/ 0 w 1317600"/>
              <a:gd name="connsiteY6" fmla="*/ 772076 h 1317600"/>
              <a:gd name="connsiteX7" fmla="*/ 142875 w 1317600"/>
              <a:gd name="connsiteY7" fmla="*/ 772076 h 1317600"/>
              <a:gd name="connsiteX8" fmla="*/ 234315 w 1317600"/>
              <a:gd name="connsiteY8" fmla="*/ 636964 h 1317600"/>
              <a:gd name="connsiteX0" fmla="*/ 0 w 1317600"/>
              <a:gd name="connsiteY0" fmla="*/ 545524 h 1317600"/>
              <a:gd name="connsiteX1" fmla="*/ 0 w 1317600"/>
              <a:gd name="connsiteY1" fmla="*/ 0 h 1317600"/>
              <a:gd name="connsiteX2" fmla="*/ 1317600 w 1317600"/>
              <a:gd name="connsiteY2" fmla="*/ 0 h 1317600"/>
              <a:gd name="connsiteX3" fmla="*/ 1317600 w 1317600"/>
              <a:gd name="connsiteY3" fmla="*/ 1317600 h 1317600"/>
              <a:gd name="connsiteX4" fmla="*/ 0 w 1317600"/>
              <a:gd name="connsiteY4" fmla="*/ 1317600 h 1317600"/>
              <a:gd name="connsiteX5" fmla="*/ 0 w 1317600"/>
              <a:gd name="connsiteY5" fmla="*/ 772076 h 1317600"/>
              <a:gd name="connsiteX6" fmla="*/ 142875 w 1317600"/>
              <a:gd name="connsiteY6" fmla="*/ 772076 h 1317600"/>
              <a:gd name="connsiteX7" fmla="*/ 234315 w 1317600"/>
              <a:gd name="connsiteY7" fmla="*/ 636964 h 1317600"/>
              <a:gd name="connsiteX0" fmla="*/ 0 w 1317600"/>
              <a:gd name="connsiteY0" fmla="*/ 545524 h 1317600"/>
              <a:gd name="connsiteX1" fmla="*/ 0 w 1317600"/>
              <a:gd name="connsiteY1" fmla="*/ 0 h 1317600"/>
              <a:gd name="connsiteX2" fmla="*/ 1317600 w 1317600"/>
              <a:gd name="connsiteY2" fmla="*/ 0 h 1317600"/>
              <a:gd name="connsiteX3" fmla="*/ 1317600 w 1317600"/>
              <a:gd name="connsiteY3" fmla="*/ 1317600 h 1317600"/>
              <a:gd name="connsiteX4" fmla="*/ 0 w 1317600"/>
              <a:gd name="connsiteY4" fmla="*/ 1317600 h 1317600"/>
              <a:gd name="connsiteX5" fmla="*/ 0 w 1317600"/>
              <a:gd name="connsiteY5" fmla="*/ 772076 h 1317600"/>
              <a:gd name="connsiteX6" fmla="*/ 142875 w 1317600"/>
              <a:gd name="connsiteY6" fmla="*/ 772076 h 1317600"/>
              <a:gd name="connsiteX0" fmla="*/ 0 w 1317600"/>
              <a:gd name="connsiteY0" fmla="*/ 545524 h 1317600"/>
              <a:gd name="connsiteX1" fmla="*/ 0 w 1317600"/>
              <a:gd name="connsiteY1" fmla="*/ 0 h 1317600"/>
              <a:gd name="connsiteX2" fmla="*/ 1317600 w 1317600"/>
              <a:gd name="connsiteY2" fmla="*/ 0 h 1317600"/>
              <a:gd name="connsiteX3" fmla="*/ 1317600 w 1317600"/>
              <a:gd name="connsiteY3" fmla="*/ 1317600 h 1317600"/>
              <a:gd name="connsiteX4" fmla="*/ 0 w 1317600"/>
              <a:gd name="connsiteY4" fmla="*/ 1317600 h 1317600"/>
              <a:gd name="connsiteX5" fmla="*/ 0 w 1317600"/>
              <a:gd name="connsiteY5" fmla="*/ 772076 h 13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17600" h="1317600">
                <a:moveTo>
                  <a:pt x="0" y="545524"/>
                </a:moveTo>
                <a:lnTo>
                  <a:pt x="0" y="0"/>
                </a:lnTo>
                <a:lnTo>
                  <a:pt x="1317600" y="0"/>
                </a:lnTo>
                <a:lnTo>
                  <a:pt x="1317600" y="1317600"/>
                </a:lnTo>
                <a:lnTo>
                  <a:pt x="0" y="1317600"/>
                </a:lnTo>
                <a:lnTo>
                  <a:pt x="0" y="772076"/>
                </a:lnTo>
              </a:path>
            </a:pathLst>
          </a:cu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 dirty="0"/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DF63DFD7-AF69-6417-C43A-A92BC4FA758D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142879" y="2932552"/>
            <a:ext cx="185123" cy="191293"/>
          </a:xfrm>
          <a:prstGeom prst="rect">
            <a:avLst/>
          </a:prstGeom>
        </p:spPr>
      </p:pic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AFC4A2E5-4E35-869D-E91A-1C27886A19B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78640" y="3560246"/>
            <a:ext cx="1756800" cy="346353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None/>
              <a:defRPr sz="1333" b="1" i="0">
                <a:solidFill>
                  <a:schemeClr val="accent1"/>
                </a:solidFill>
                <a:latin typeface="DM Sans" panose="020F0502020204030204" pitchFamily="2" charset="0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817D83D9-BC40-A33C-AA44-146EA98E8DC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235440" y="3560246"/>
            <a:ext cx="1756800" cy="346353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None/>
              <a:defRPr sz="1333" b="1" i="0">
                <a:solidFill>
                  <a:schemeClr val="accent1"/>
                </a:solidFill>
                <a:latin typeface="DM Sans" panose="020F0502020204030204" pitchFamily="2" charset="0"/>
              </a:defRPr>
            </a:lvl1pPr>
            <a:lvl2pPr marL="416995" indent="-169338">
              <a:lnSpc>
                <a:spcPct val="100000"/>
              </a:lnSpc>
              <a:spcBef>
                <a:spcPts val="800"/>
              </a:spcBef>
              <a:buClr>
                <a:schemeClr val="accent4"/>
              </a:buClr>
              <a:buFont typeface="DM Sans" panose="020F0502020204030204" pitchFamily="2" charset="0"/>
              <a:buChar char="–"/>
              <a:tabLst/>
              <a:defRPr sz="1333" b="0" i="0"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B555E3-D846-F39E-AF35-7D8C4B564163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987889-462E-601F-3BD7-14F2DD57D06B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EEFE65-A98A-54C8-AA5F-CA022A456693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39D1994-DB78-DE94-F7BE-AEFF3820A531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50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losing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8DD4C-1D43-6C4C-B7AB-6ECB2ED73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02632"/>
            <a:ext cx="10515600" cy="2852737"/>
          </a:xfrm>
        </p:spPr>
        <p:txBody>
          <a:bodyPr anchor="ctr"/>
          <a:lstStyle>
            <a:lvl1pPr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add a closing note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67F49-097F-5241-9829-B2B4A7EEB63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personal contact details</a:t>
            </a:r>
          </a:p>
        </p:txBody>
      </p:sp>
      <p:cxnSp>
        <p:nvCxnSpPr>
          <p:cNvPr id="5" name="Straight Connector 6">
            <a:extLst>
              <a:ext uri="{FF2B5EF4-FFF2-40B4-BE49-F238E27FC236}">
                <a16:creationId xmlns:a16="http://schemas.microsoft.com/office/drawing/2014/main" id="{C660A818-F1FE-FB4E-ADB6-6891D53BB30A}"/>
              </a:ext>
            </a:extLst>
          </p:cNvPr>
          <p:cNvCxnSpPr>
            <a:cxnSpLocks/>
          </p:cNvCxnSpPr>
          <p:nvPr userDrawn="1"/>
        </p:nvCxnSpPr>
        <p:spPr>
          <a:xfrm>
            <a:off x="838200" y="6278387"/>
            <a:ext cx="105156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82219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SLIDE TITLE ANTON REGULAR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1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bg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bg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56C68EA3-1DBC-2F10-BCCB-7C79AC3BF0FD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478639" y="2149799"/>
            <a:ext cx="11212800" cy="3710400"/>
          </a:xfrm>
        </p:spPr>
        <p:txBody>
          <a:bodyPr bIns="1044000" anchor="ctr"/>
          <a:lstStyle>
            <a:lvl1pPr marL="0" indent="0" algn="ctr">
              <a:buNone/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TABLE GOES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4FF898-5398-5CFC-4323-5A48EDD8CD96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F9F08B-7264-41F5-19D9-B5B3603D227A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ABE9BF-D4FC-B1A2-2BB8-CB0C9142E425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A4314C1-B3D6-3B2E-05E0-3A5C45149BFA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69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oter Large Icon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SLIDE TITLE ANTON REGULAR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1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bg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bg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0506B83-0DA8-987F-2CC8-8DF73B8EDF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8639" y="3843283"/>
            <a:ext cx="2241600" cy="1096109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133">
                <a:solidFill>
                  <a:schemeClr val="bg1"/>
                </a:solidFill>
              </a:defRPr>
            </a:lvl1pPr>
            <a:lvl2pPr marL="457211" indent="0" algn="ctr">
              <a:buNone/>
              <a:defRPr sz="2133"/>
            </a:lvl2pPr>
            <a:lvl3pPr marL="914424" indent="0" algn="ctr">
              <a:buNone/>
              <a:defRPr sz="2133"/>
            </a:lvl3pPr>
            <a:lvl4pPr marL="1371636" indent="0" algn="ctr">
              <a:buNone/>
              <a:defRPr sz="2133"/>
            </a:lvl4pPr>
            <a:lvl5pPr marL="1828848" indent="0" algn="ctr">
              <a:buNone/>
              <a:defRPr sz="2133"/>
            </a:lvl5pPr>
          </a:lstStyle>
          <a:p>
            <a:pPr lvl="0"/>
            <a:r>
              <a:rPr lang="en-GB"/>
              <a:t>Copy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79ADF7D0-D610-A333-F3B5-F3F4BF9A89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21439" y="3843283"/>
            <a:ext cx="2241600" cy="1096109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133">
                <a:solidFill>
                  <a:schemeClr val="bg1"/>
                </a:solidFill>
              </a:defRPr>
            </a:lvl1pPr>
            <a:lvl2pPr marL="457211" indent="0" algn="ctr">
              <a:buNone/>
              <a:defRPr sz="2133"/>
            </a:lvl2pPr>
            <a:lvl3pPr marL="914424" indent="0" algn="ctr">
              <a:buNone/>
              <a:defRPr sz="2133"/>
            </a:lvl3pPr>
            <a:lvl4pPr marL="1371636" indent="0" algn="ctr">
              <a:buNone/>
              <a:defRPr sz="2133"/>
            </a:lvl4pPr>
            <a:lvl5pPr marL="1828848" indent="0" algn="ctr">
              <a:buNone/>
              <a:defRPr sz="2133"/>
            </a:lvl5pPr>
          </a:lstStyle>
          <a:p>
            <a:pPr lvl="0"/>
            <a:r>
              <a:rPr lang="en-GB"/>
              <a:t>Copy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67B1FF1C-257B-DFD1-C9F8-495A692A45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64239" y="3843283"/>
            <a:ext cx="2241600" cy="1096109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133">
                <a:solidFill>
                  <a:schemeClr val="bg1"/>
                </a:solidFill>
              </a:defRPr>
            </a:lvl1pPr>
            <a:lvl2pPr marL="457211" indent="0" algn="ctr">
              <a:buNone/>
              <a:defRPr sz="2133"/>
            </a:lvl2pPr>
            <a:lvl3pPr marL="914424" indent="0" algn="ctr">
              <a:buNone/>
              <a:defRPr sz="2133"/>
            </a:lvl3pPr>
            <a:lvl4pPr marL="1371636" indent="0" algn="ctr">
              <a:buNone/>
              <a:defRPr sz="2133"/>
            </a:lvl4pPr>
            <a:lvl5pPr marL="1828848" indent="0" algn="ctr">
              <a:buNone/>
              <a:defRPr sz="2133"/>
            </a:lvl5pPr>
          </a:lstStyle>
          <a:p>
            <a:pPr lvl="0"/>
            <a:r>
              <a:rPr lang="en-GB"/>
              <a:t>Copy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E416E96-5B96-B794-1B5E-4B71AB2136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07039" y="3843283"/>
            <a:ext cx="2241600" cy="1096109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133">
                <a:solidFill>
                  <a:schemeClr val="bg1"/>
                </a:solidFill>
              </a:defRPr>
            </a:lvl1pPr>
            <a:lvl2pPr marL="457211" indent="0" algn="ctr">
              <a:buNone/>
              <a:defRPr sz="2133"/>
            </a:lvl2pPr>
            <a:lvl3pPr marL="914424" indent="0" algn="ctr">
              <a:buNone/>
              <a:defRPr sz="2133"/>
            </a:lvl3pPr>
            <a:lvl4pPr marL="1371636" indent="0" algn="ctr">
              <a:buNone/>
              <a:defRPr sz="2133"/>
            </a:lvl4pPr>
            <a:lvl5pPr marL="1828848" indent="0" algn="ctr">
              <a:buNone/>
              <a:defRPr sz="2133"/>
            </a:lvl5pPr>
          </a:lstStyle>
          <a:p>
            <a:pPr lvl="0"/>
            <a:r>
              <a:rPr lang="en-GB"/>
              <a:t>Copy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A689B1B-005E-E0AD-943C-2E3A30FED7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49839" y="3843283"/>
            <a:ext cx="2241600" cy="1096109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133">
                <a:solidFill>
                  <a:schemeClr val="bg1"/>
                </a:solidFill>
              </a:defRPr>
            </a:lvl1pPr>
            <a:lvl2pPr marL="457211" indent="0" algn="ctr">
              <a:buNone/>
              <a:defRPr sz="2133"/>
            </a:lvl2pPr>
            <a:lvl3pPr marL="914424" indent="0" algn="ctr">
              <a:buNone/>
              <a:defRPr sz="2133"/>
            </a:lvl3pPr>
            <a:lvl4pPr marL="1371636" indent="0" algn="ctr">
              <a:buNone/>
              <a:defRPr sz="2133"/>
            </a:lvl4pPr>
            <a:lvl5pPr marL="1828848" indent="0" algn="ctr">
              <a:buNone/>
              <a:defRPr sz="2133"/>
            </a:lvl5pPr>
          </a:lstStyle>
          <a:p>
            <a:pPr lvl="0"/>
            <a:r>
              <a:rPr lang="en-GB"/>
              <a:t>Copy</a:t>
            </a:r>
          </a:p>
        </p:txBody>
      </p:sp>
      <p:sp>
        <p:nvSpPr>
          <p:cNvPr id="121" name="Picture Placeholder 40">
            <a:extLst>
              <a:ext uri="{FF2B5EF4-FFF2-40B4-BE49-F238E27FC236}">
                <a16:creationId xmlns:a16="http://schemas.microsoft.com/office/drawing/2014/main" id="{F9C18334-344D-D74A-3BE8-0697B513FED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959840" y="2296140"/>
            <a:ext cx="1279201" cy="1279201"/>
          </a:xfrm>
        </p:spPr>
        <p:txBody>
          <a:bodyPr anchor="ctr">
            <a:noAutofit/>
          </a:bodyPr>
          <a:lstStyle>
            <a:lvl1pPr marL="0" indent="0" algn="ctr">
              <a:buNone/>
              <a:defRPr sz="1467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22" name="Picture Placeholder 40">
            <a:extLst>
              <a:ext uri="{FF2B5EF4-FFF2-40B4-BE49-F238E27FC236}">
                <a16:creationId xmlns:a16="http://schemas.microsoft.com/office/drawing/2014/main" id="{F3ADB016-1B6C-53C9-959B-36734EA68898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3202640" y="2296140"/>
            <a:ext cx="1279201" cy="1279201"/>
          </a:xfrm>
        </p:spPr>
        <p:txBody>
          <a:bodyPr anchor="ctr">
            <a:noAutofit/>
          </a:bodyPr>
          <a:lstStyle>
            <a:lvl1pPr marL="0" indent="0" algn="ctr">
              <a:buNone/>
              <a:defRPr sz="1467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23" name="Picture Placeholder 40">
            <a:extLst>
              <a:ext uri="{FF2B5EF4-FFF2-40B4-BE49-F238E27FC236}">
                <a16:creationId xmlns:a16="http://schemas.microsoft.com/office/drawing/2014/main" id="{62C0E023-9091-81C3-35B2-F4A0057BA8A7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5445440" y="2296140"/>
            <a:ext cx="1279201" cy="1279201"/>
          </a:xfrm>
        </p:spPr>
        <p:txBody>
          <a:bodyPr anchor="ctr">
            <a:noAutofit/>
          </a:bodyPr>
          <a:lstStyle>
            <a:lvl1pPr marL="0" indent="0" algn="ctr">
              <a:buNone/>
              <a:defRPr sz="1467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24" name="Picture Placeholder 40">
            <a:extLst>
              <a:ext uri="{FF2B5EF4-FFF2-40B4-BE49-F238E27FC236}">
                <a16:creationId xmlns:a16="http://schemas.microsoft.com/office/drawing/2014/main" id="{921E792B-5193-406D-CAA4-8C98955D4E32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7688240" y="2296140"/>
            <a:ext cx="1279201" cy="1279201"/>
          </a:xfrm>
        </p:spPr>
        <p:txBody>
          <a:bodyPr anchor="ctr">
            <a:noAutofit/>
          </a:bodyPr>
          <a:lstStyle>
            <a:lvl1pPr marL="0" indent="0" algn="ctr">
              <a:buNone/>
              <a:defRPr sz="1467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  <p:sp>
        <p:nvSpPr>
          <p:cNvPr id="125" name="Picture Placeholder 40">
            <a:extLst>
              <a:ext uri="{FF2B5EF4-FFF2-40B4-BE49-F238E27FC236}">
                <a16:creationId xmlns:a16="http://schemas.microsoft.com/office/drawing/2014/main" id="{68BCD6D8-0873-2E6D-92E0-7688C3B0DB6B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9931040" y="2296140"/>
            <a:ext cx="1279201" cy="1279201"/>
          </a:xfrm>
        </p:spPr>
        <p:txBody>
          <a:bodyPr anchor="ctr">
            <a:noAutofit/>
          </a:bodyPr>
          <a:lstStyle>
            <a:lvl1pPr marL="0" indent="0" algn="ctr">
              <a:buNone/>
              <a:defRPr sz="1467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IMAGE GOES HERE</a:t>
            </a:r>
          </a:p>
        </p:txBody>
      </p:sp>
    </p:spTree>
    <p:extLst>
      <p:ext uri="{BB962C8B-B14F-4D97-AF65-F5344CB8AC3E}">
        <p14:creationId xmlns:p14="http://schemas.microsoft.com/office/powerpoint/2010/main" val="264446431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oter Mid Size Fo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SLIDE TITLE ANTON REGULAR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1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bg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bg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DB893884-5D29-9A61-947B-E6CF1FE0671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78639" y="2149799"/>
            <a:ext cx="11212800" cy="3709923"/>
          </a:xfrm>
        </p:spPr>
        <p:txBody>
          <a:bodyPr lIns="0" tIns="0" rIns="0" bIns="0" anchor="t">
            <a:noAutofit/>
          </a:bodyPr>
          <a:lstStyle>
            <a:lvl1pPr marL="298443" indent="-298443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DM Sans" panose="020F0502020204030204" pitchFamily="2" charset="0"/>
              <a:buChar char="+"/>
              <a:tabLst/>
              <a:defRPr sz="2400" b="0" i="0">
                <a:solidFill>
                  <a:schemeClr val="bg1"/>
                </a:solidFill>
                <a:latin typeface="Lora" pitchFamily="2" charset="77"/>
              </a:defRPr>
            </a:lvl1pPr>
            <a:lvl2pPr marL="713300" indent="-345009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DM Sans" panose="020F0502020204030204" pitchFamily="2" charset="0"/>
              <a:buChar char="–"/>
              <a:tabLst/>
              <a:defRPr sz="2400" b="0" i="0">
                <a:solidFill>
                  <a:schemeClr val="bg1"/>
                </a:solidFill>
                <a:latin typeface="Lora" pitchFamily="2" charset="77"/>
              </a:defRPr>
            </a:lvl2pPr>
            <a:lvl3pPr>
              <a:defRPr sz="1333" b="0" i="0">
                <a:latin typeface="Lora" pitchFamily="2" charset="77"/>
              </a:defRPr>
            </a:lvl3pPr>
            <a:lvl4pPr>
              <a:defRPr sz="1333" b="0" i="0">
                <a:latin typeface="Lora" pitchFamily="2" charset="77"/>
              </a:defRPr>
            </a:lvl4pPr>
            <a:lvl5pPr>
              <a:defRPr sz="1333" b="0" i="0">
                <a:latin typeface="Lor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264087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oute 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bg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bg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9BDD775C-491E-1798-4798-14AB0E36606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78640" y="5339328"/>
            <a:ext cx="11212800" cy="334113"/>
          </a:xfrm>
        </p:spPr>
        <p:txBody>
          <a:bodyPr lIns="0" tIns="57600" rIns="0" bIns="0">
            <a:noAutofit/>
          </a:bodyPr>
          <a:lstStyle>
            <a:lvl1pPr marL="0" indent="0" algn="ctr">
              <a:lnSpc>
                <a:spcPct val="110000"/>
              </a:lnSpc>
              <a:buNone/>
              <a:defRPr sz="1467" b="1" i="0" cap="none" spc="-13" baseline="0">
                <a:solidFill>
                  <a:schemeClr val="accent2"/>
                </a:solidFill>
                <a:latin typeface="DM Sans" panose="020F0502020204030204" pitchFamily="2" charset="0"/>
              </a:defRPr>
            </a:lvl1pPr>
          </a:lstStyle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736302D-3ADA-EAE0-7B20-4EAF5F66F34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78641" y="5681751"/>
            <a:ext cx="11214596" cy="225559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 b="0" i="0" spc="13" baseline="0">
                <a:solidFill>
                  <a:schemeClr val="accent2"/>
                </a:solidFill>
                <a:latin typeface="DM Sans" panose="020F0502020204030204" pitchFamily="2" charset="0"/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Job title</a:t>
            </a:r>
            <a:endParaRPr lang="en-US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4BCBA50D-337F-95F3-C269-5B9D6F400C6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78640" y="1282075"/>
            <a:ext cx="11212800" cy="448555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10000"/>
              </a:lnSpc>
              <a:buNone/>
              <a:defRPr sz="3733" b="1" i="0" cap="all" spc="-13" baseline="0">
                <a:solidFill>
                  <a:schemeClr val="accent2"/>
                </a:solidFill>
                <a:latin typeface="Antonio Light" pitchFamily="2" charset="77"/>
              </a:defRPr>
            </a:lvl1pPr>
          </a:lstStyle>
          <a:p>
            <a:pPr lvl="0"/>
            <a:r>
              <a:rPr lang="en-GB"/>
              <a:t>Line 1</a:t>
            </a:r>
            <a:endParaRPr lang="en-US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944C4C84-8A3E-4376-C0E4-5E2443CB032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78640" y="2081563"/>
            <a:ext cx="11212800" cy="1842589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10000"/>
              </a:lnSpc>
              <a:buNone/>
              <a:defRPr sz="15333" b="0" i="0" cap="all" spc="-1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Line 2</a:t>
            </a:r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48334AB-8BF2-49E0-7E24-CBE8BC1D9AB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78640" y="4128329"/>
            <a:ext cx="11212800" cy="448555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10000"/>
              </a:lnSpc>
              <a:buNone/>
              <a:defRPr sz="8800" b="0" i="1" cap="none" spc="-13" baseline="0">
                <a:solidFill>
                  <a:schemeClr val="accent2"/>
                </a:solidFill>
                <a:latin typeface="Lora" pitchFamily="2" charset="77"/>
              </a:defRPr>
            </a:lvl1pPr>
          </a:lstStyle>
          <a:p>
            <a:pPr lvl="0"/>
            <a:r>
              <a:rPr lang="en-GB"/>
              <a:t>Line 3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8FE7D9-D784-7124-88E2-8307B8FC6C8E}"/>
              </a:ext>
            </a:extLst>
          </p:cNvPr>
          <p:cNvSpPr/>
          <p:nvPr userDrawn="1"/>
        </p:nvSpPr>
        <p:spPr>
          <a:xfrm>
            <a:off x="0" y="6406800"/>
            <a:ext cx="12192000" cy="45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CC4012-4319-3A57-7623-F5E50DC50222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tx2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ED0BE2-D1AF-600A-ACD5-E1FB1436FCAB}"/>
              </a:ext>
            </a:extLst>
          </p:cNvPr>
          <p:cNvSpPr/>
          <p:nvPr userDrawn="1"/>
        </p:nvSpPr>
        <p:spPr>
          <a:xfrm>
            <a:off x="10854267" y="6341534"/>
            <a:ext cx="60959" cy="1397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0AD6BDC-34B2-830E-92DB-69FB4AF267C1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4003" y="6197651"/>
            <a:ext cx="1279235" cy="4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45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 No Foo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261763-F331-AE56-43C2-9748160D5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641" y="1269810"/>
            <a:ext cx="11214596" cy="558993"/>
          </a:xfrm>
        </p:spPr>
        <p:txBody>
          <a:bodyPr lIns="0" tIns="0" rIns="0" bIns="0" anchor="t">
            <a:noAutofit/>
          </a:bodyPr>
          <a:lstStyle>
            <a:lvl1pPr>
              <a:defRPr sz="3067" cap="all" spc="-4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SLIDE TITLE ANTON REGULAR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3AF4F5-2979-8C95-5074-AE6DB1C1A00C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8640" y="490274"/>
            <a:ext cx="185123" cy="191293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8EA427F-95A4-529E-AADE-5D8B237CE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641" y="913211"/>
            <a:ext cx="11214596" cy="22555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i="1" spc="13" baseline="0">
                <a:solidFill>
                  <a:schemeClr val="accent1"/>
                </a:solidFill>
              </a:defRPr>
            </a:lvl1pPr>
            <a:lvl2pPr marL="457213" indent="0">
              <a:buNone/>
              <a:defRPr/>
            </a:lvl2pPr>
            <a:lvl3pPr marL="914424" indent="0">
              <a:buNone/>
              <a:defRPr/>
            </a:lvl3pPr>
            <a:lvl4pPr marL="1371636" indent="0">
              <a:buNone/>
              <a:defRPr/>
            </a:lvl4pPr>
            <a:lvl5pPr marL="1828849" indent="0">
              <a:buNone/>
              <a:defRPr/>
            </a:lvl5pPr>
          </a:lstStyle>
          <a:p>
            <a:pPr lvl="0"/>
            <a:r>
              <a:rPr lang="en-GB"/>
              <a:t>Identifier title</a:t>
            </a:r>
            <a:endParaRPr lang="en-US"/>
          </a:p>
        </p:txBody>
      </p:sp>
      <p:sp>
        <p:nvSpPr>
          <p:cNvPr id="11" name="Google Shape;53;p8">
            <a:extLst>
              <a:ext uri="{FF2B5EF4-FFF2-40B4-BE49-F238E27FC236}">
                <a16:creationId xmlns:a16="http://schemas.microsoft.com/office/drawing/2014/main" id="{1B77A70B-A0E4-9430-D945-AF9A55FA59FA}"/>
              </a:ext>
            </a:extLst>
          </p:cNvPr>
          <p:cNvSpPr txBox="1"/>
          <p:nvPr userDrawn="1"/>
        </p:nvSpPr>
        <p:spPr>
          <a:xfrm>
            <a:off x="11290798" y="479798"/>
            <a:ext cx="4225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5"/>
              <a:buFont typeface="Lora" pitchFamily="2" charset="0"/>
              <a:buNone/>
            </a:pPr>
            <a:fld id="{00000000-1234-1234-1234-123412341234}" type="slidenum">
              <a:rPr lang="en-GB" sz="1400" b="1" i="0" u="none" strike="noStrike" cap="none">
                <a:solidFill>
                  <a:schemeClr val="bg1"/>
                </a:solidFill>
                <a:latin typeface="Antonio Light" pitchFamily="2" charset="77"/>
                <a:ea typeface="Lora" pitchFamily="2" charset="0"/>
                <a:cs typeface="Lora" pitchFamily="2" charset="0"/>
                <a:sym typeface="Lora" pitchFamily="2" charset="0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5"/>
                <a:buFont typeface="Lora" pitchFamily="2" charset="0"/>
                <a:buNone/>
              </a:pPr>
              <a:t>‹#›</a:t>
            </a:fld>
            <a:endParaRPr sz="1400" b="1" i="0" u="none" strike="noStrike" cap="none" dirty="0">
              <a:solidFill>
                <a:schemeClr val="bg1"/>
              </a:solidFill>
              <a:latin typeface="Antonio" pitchFamily="2" charset="77"/>
              <a:ea typeface="Lora" pitchFamily="2" charset="0"/>
              <a:cs typeface="Lora" pitchFamily="2" charset="0"/>
              <a:sym typeface="Lora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F5F547-275A-6F27-4837-B69B4E844DB0}"/>
              </a:ext>
            </a:extLst>
          </p:cNvPr>
          <p:cNvSpPr/>
          <p:nvPr userDrawn="1"/>
        </p:nvSpPr>
        <p:spPr>
          <a:xfrm>
            <a:off x="359835" y="6562424"/>
            <a:ext cx="1748367" cy="118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US" sz="600" b="0" dirty="0">
                <a:solidFill>
                  <a:schemeClr val="bg1"/>
                </a:solidFill>
                <a:latin typeface="DM Sans" panose="020F0502020204030204" pitchFamily="2" charset="0"/>
              </a:rPr>
              <a:t>© Stephenson Harwood LLP.</a:t>
            </a:r>
          </a:p>
        </p:txBody>
      </p:sp>
    </p:spTree>
    <p:extLst>
      <p:ext uri="{BB962C8B-B14F-4D97-AF65-F5344CB8AC3E}">
        <p14:creationId xmlns:p14="http://schemas.microsoft.com/office/powerpoint/2010/main" val="18133517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685" y="1767066"/>
            <a:ext cx="10705992" cy="45904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4826" y="391903"/>
            <a:ext cx="3284098" cy="900467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128910" y="2098038"/>
            <a:ext cx="5068686" cy="409034"/>
          </a:xfrm>
          <a:solidFill>
            <a:schemeClr val="accent2"/>
          </a:solidFill>
        </p:spPr>
        <p:txBody>
          <a:bodyPr lIns="216000" tIns="0" bIns="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GB" sz="816" b="1" i="0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Click to add DATE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128910" y="2502746"/>
            <a:ext cx="5069826" cy="722956"/>
          </a:xfrm>
          <a:solidFill>
            <a:schemeClr val="accent2"/>
          </a:solidFill>
        </p:spPr>
        <p:txBody>
          <a:bodyPr lIns="216000" tIns="0" bIns="0" anchor="ctr" anchorCtr="0"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Main Heading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1128910" y="3221141"/>
            <a:ext cx="5069826" cy="555898"/>
          </a:xfrm>
          <a:solidFill>
            <a:schemeClr val="accent2"/>
          </a:solidFill>
        </p:spPr>
        <p:txBody>
          <a:bodyPr lIns="216000" tIns="0" bIns="0" anchor="ctr" anchorCtr="0"/>
          <a:lstStyle>
            <a:lvl1pPr marL="0" indent="0">
              <a:buNone/>
              <a:defRPr lang="en-US" sz="1361" b="0" i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Sub Heading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7936109" y="6503121"/>
            <a:ext cx="3370568" cy="195951"/>
          </a:xfrm>
        </p:spPr>
        <p:txBody>
          <a:bodyPr lIns="90000" tIns="0" rIns="90000" bIns="0"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907">
                <a:solidFill>
                  <a:srgbClr val="898989"/>
                </a:solidFill>
              </a:defRPr>
            </a:lvl1pPr>
          </a:lstStyle>
          <a:p>
            <a:pPr lvl="0"/>
            <a:r>
              <a:rPr lang="en-GB" dirty="0"/>
              <a:t>Doc Ref: </a:t>
            </a:r>
          </a:p>
        </p:txBody>
      </p:sp>
    </p:spTree>
    <p:extLst>
      <p:ext uri="{BB962C8B-B14F-4D97-AF65-F5344CB8AC3E}">
        <p14:creationId xmlns:p14="http://schemas.microsoft.com/office/powerpoint/2010/main" val="42087822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867" y="391902"/>
            <a:ext cx="10962264" cy="5780563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97219" y="1747867"/>
            <a:ext cx="5069826" cy="1028744"/>
          </a:xfrm>
        </p:spPr>
        <p:txBody>
          <a:bodyPr lIns="0" tIns="0" rIns="0" bIns="0"/>
          <a:lstStyle>
            <a:lvl1pPr marL="0" indent="0">
              <a:buFontTx/>
              <a:buNone/>
              <a:defRPr sz="1996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996" dirty="0">
                <a:latin typeface="+mj-lt"/>
              </a:rPr>
              <a:t>Click to add Section Divider Title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297219" y="2776611"/>
            <a:ext cx="5069826" cy="816464"/>
          </a:xfrm>
        </p:spPr>
        <p:txBody>
          <a:bodyPr lIns="0" tIns="0" rIns="0" bIns="0"/>
          <a:lstStyle>
            <a:lvl1pPr marL="0" indent="0">
              <a:buFontTx/>
              <a:buNone/>
              <a:defRPr sz="1361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Section Divider Subtitle</a:t>
            </a:r>
          </a:p>
        </p:txBody>
      </p:sp>
    </p:spTree>
    <p:extLst>
      <p:ext uri="{BB962C8B-B14F-4D97-AF65-F5344CB8AC3E}">
        <p14:creationId xmlns:p14="http://schemas.microsoft.com/office/powerpoint/2010/main" val="16594865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-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68" y="391902"/>
            <a:ext cx="10960677" cy="5780563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97219" y="1747867"/>
            <a:ext cx="5069826" cy="1028744"/>
          </a:xfrm>
        </p:spPr>
        <p:txBody>
          <a:bodyPr lIns="0" tIns="0" rIns="0" bIns="0"/>
          <a:lstStyle>
            <a:lvl1pPr marL="0" indent="0">
              <a:buFontTx/>
              <a:buNone/>
              <a:defRPr sz="1996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996" dirty="0">
                <a:latin typeface="+mj-lt"/>
              </a:rPr>
              <a:t>Click to add Section Divider Title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297219" y="2776611"/>
            <a:ext cx="5069826" cy="816464"/>
          </a:xfrm>
        </p:spPr>
        <p:txBody>
          <a:bodyPr lIns="0" tIns="0" rIns="0" bIns="0"/>
          <a:lstStyle>
            <a:lvl1pPr marL="0" indent="0">
              <a:buFontTx/>
              <a:buNone/>
              <a:defRPr sz="1361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Section Divider Subtitle</a:t>
            </a:r>
          </a:p>
        </p:txBody>
      </p:sp>
    </p:spTree>
    <p:extLst>
      <p:ext uri="{BB962C8B-B14F-4D97-AF65-F5344CB8AC3E}">
        <p14:creationId xmlns:p14="http://schemas.microsoft.com/office/powerpoint/2010/main" val="25402264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68" y="391903"/>
            <a:ext cx="10960677" cy="578056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97219" y="1747867"/>
            <a:ext cx="5069826" cy="1028744"/>
          </a:xfrm>
        </p:spPr>
        <p:txBody>
          <a:bodyPr lIns="0" tIns="0" rIns="0" bIns="0"/>
          <a:lstStyle>
            <a:lvl1pPr marL="0" indent="0">
              <a:buFontTx/>
              <a:buNone/>
              <a:defRPr sz="1996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996" dirty="0">
                <a:latin typeface="+mj-lt"/>
              </a:rPr>
              <a:t>Click to add Section Divider Title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297219" y="2776611"/>
            <a:ext cx="5069826" cy="816464"/>
          </a:xfrm>
        </p:spPr>
        <p:txBody>
          <a:bodyPr lIns="0" tIns="0" rIns="0" bIns="0"/>
          <a:lstStyle>
            <a:lvl1pPr marL="0" indent="0">
              <a:buFontTx/>
              <a:buNone/>
              <a:defRPr sz="1361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Section Divider 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33179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68" y="391903"/>
            <a:ext cx="10960677" cy="578056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97219" y="1747867"/>
            <a:ext cx="5069826" cy="1028744"/>
          </a:xfrm>
        </p:spPr>
        <p:txBody>
          <a:bodyPr lIns="0" tIns="0" rIns="0" bIns="0"/>
          <a:lstStyle>
            <a:lvl1pPr marL="0" indent="0">
              <a:buFontTx/>
              <a:buNone/>
              <a:defRPr sz="1996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sz="1996" dirty="0">
                <a:latin typeface="+mj-lt"/>
              </a:rPr>
              <a:t>Click to add Section Divider Title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297219" y="2776611"/>
            <a:ext cx="5069826" cy="816464"/>
          </a:xfrm>
        </p:spPr>
        <p:txBody>
          <a:bodyPr lIns="0" tIns="0" rIns="0" bIns="0"/>
          <a:lstStyle>
            <a:lvl1pPr marL="0" indent="0">
              <a:buFontTx/>
              <a:buNone/>
              <a:defRPr sz="1361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Click to add Section Divider Subtitle</a:t>
            </a:r>
          </a:p>
        </p:txBody>
      </p:sp>
    </p:spTree>
    <p:extLst>
      <p:ext uri="{BB962C8B-B14F-4D97-AF65-F5344CB8AC3E}">
        <p14:creationId xmlns:p14="http://schemas.microsoft.com/office/powerpoint/2010/main" val="1819793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60.xml"/><Relationship Id="rId47" Type="http://schemas.openxmlformats.org/officeDocument/2006/relationships/slideLayout" Target="../slideLayouts/slideLayout65.xml"/><Relationship Id="rId63" Type="http://schemas.openxmlformats.org/officeDocument/2006/relationships/slideLayout" Target="../slideLayouts/slideLayout81.xml"/><Relationship Id="rId68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50.xml"/><Relationship Id="rId37" Type="http://schemas.openxmlformats.org/officeDocument/2006/relationships/slideLayout" Target="../slideLayouts/slideLayout55.xml"/><Relationship Id="rId40" Type="http://schemas.openxmlformats.org/officeDocument/2006/relationships/slideLayout" Target="../slideLayouts/slideLayout58.xml"/><Relationship Id="rId45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71.xml"/><Relationship Id="rId58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23.xml"/><Relationship Id="rId61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48.xml"/><Relationship Id="rId35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61.xml"/><Relationship Id="rId48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82.xml"/><Relationship Id="rId69" Type="http://schemas.openxmlformats.org/officeDocument/2006/relationships/slideLayout" Target="../slideLayouts/slideLayout87.xml"/><Relationship Id="rId77" Type="http://schemas.openxmlformats.org/officeDocument/2006/relationships/theme" Target="../theme/theme3.xml"/><Relationship Id="rId8" Type="http://schemas.openxmlformats.org/officeDocument/2006/relationships/slideLayout" Target="../slideLayouts/slideLayout26.xml"/><Relationship Id="rId51" Type="http://schemas.openxmlformats.org/officeDocument/2006/relationships/slideLayout" Target="../slideLayouts/slideLayout69.xml"/><Relationship Id="rId7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51.xml"/><Relationship Id="rId38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64.xml"/><Relationship Id="rId59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59.xml"/><Relationship Id="rId54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80.xml"/><Relationship Id="rId70" Type="http://schemas.openxmlformats.org/officeDocument/2006/relationships/slideLayout" Target="../slideLayouts/slideLayout88.xml"/><Relationship Id="rId75" Type="http://schemas.openxmlformats.org/officeDocument/2006/relationships/slideLayout" Target="../slideLayouts/slideLayout93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54.xml"/><Relationship Id="rId49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49.xml"/><Relationship Id="rId44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70.xml"/><Relationship Id="rId60" Type="http://schemas.openxmlformats.org/officeDocument/2006/relationships/slideLayout" Target="../slideLayouts/slideLayout78.xml"/><Relationship Id="rId65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57.xml"/><Relationship Id="rId34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68.xml"/><Relationship Id="rId55" Type="http://schemas.openxmlformats.org/officeDocument/2006/relationships/slideLayout" Target="../slideLayouts/slideLayout73.xml"/><Relationship Id="rId7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25.xml"/><Relationship Id="rId7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20.xml"/><Relationship Id="rId21" Type="http://schemas.openxmlformats.org/officeDocument/2006/relationships/slideLayout" Target="../slideLayouts/slideLayout115.xml"/><Relationship Id="rId42" Type="http://schemas.openxmlformats.org/officeDocument/2006/relationships/slideLayout" Target="../slideLayouts/slideLayout136.xml"/><Relationship Id="rId47" Type="http://schemas.openxmlformats.org/officeDocument/2006/relationships/slideLayout" Target="../slideLayouts/slideLayout141.xml"/><Relationship Id="rId63" Type="http://schemas.openxmlformats.org/officeDocument/2006/relationships/slideLayout" Target="../slideLayouts/slideLayout157.xml"/><Relationship Id="rId68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9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05.xml"/><Relationship Id="rId24" Type="http://schemas.openxmlformats.org/officeDocument/2006/relationships/slideLayout" Target="../slideLayouts/slideLayout118.xml"/><Relationship Id="rId32" Type="http://schemas.openxmlformats.org/officeDocument/2006/relationships/slideLayout" Target="../slideLayouts/slideLayout126.xml"/><Relationship Id="rId37" Type="http://schemas.openxmlformats.org/officeDocument/2006/relationships/slideLayout" Target="../slideLayouts/slideLayout131.xml"/><Relationship Id="rId40" Type="http://schemas.openxmlformats.org/officeDocument/2006/relationships/slideLayout" Target="../slideLayouts/slideLayout134.xml"/><Relationship Id="rId45" Type="http://schemas.openxmlformats.org/officeDocument/2006/relationships/slideLayout" Target="../slideLayouts/slideLayout139.xml"/><Relationship Id="rId53" Type="http://schemas.openxmlformats.org/officeDocument/2006/relationships/slideLayout" Target="../slideLayouts/slideLayout147.xml"/><Relationship Id="rId58" Type="http://schemas.openxmlformats.org/officeDocument/2006/relationships/slideLayout" Target="../slideLayouts/slideLayout152.xml"/><Relationship Id="rId66" Type="http://schemas.openxmlformats.org/officeDocument/2006/relationships/slideLayout" Target="../slideLayouts/slideLayout160.xml"/><Relationship Id="rId74" Type="http://schemas.openxmlformats.org/officeDocument/2006/relationships/image" Target="../media/image33.png"/><Relationship Id="rId5" Type="http://schemas.openxmlformats.org/officeDocument/2006/relationships/slideLayout" Target="../slideLayouts/slideLayout99.xml"/><Relationship Id="rId61" Type="http://schemas.openxmlformats.org/officeDocument/2006/relationships/slideLayout" Target="../slideLayouts/slideLayout155.xml"/><Relationship Id="rId1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116.xml"/><Relationship Id="rId27" Type="http://schemas.openxmlformats.org/officeDocument/2006/relationships/slideLayout" Target="../slideLayouts/slideLayout121.xml"/><Relationship Id="rId30" Type="http://schemas.openxmlformats.org/officeDocument/2006/relationships/slideLayout" Target="../slideLayouts/slideLayout124.xml"/><Relationship Id="rId35" Type="http://schemas.openxmlformats.org/officeDocument/2006/relationships/slideLayout" Target="../slideLayouts/slideLayout129.xml"/><Relationship Id="rId43" Type="http://schemas.openxmlformats.org/officeDocument/2006/relationships/slideLayout" Target="../slideLayouts/slideLayout137.xml"/><Relationship Id="rId48" Type="http://schemas.openxmlformats.org/officeDocument/2006/relationships/slideLayout" Target="../slideLayouts/slideLayout142.xml"/><Relationship Id="rId56" Type="http://schemas.openxmlformats.org/officeDocument/2006/relationships/slideLayout" Target="../slideLayouts/slideLayout150.xml"/><Relationship Id="rId64" Type="http://schemas.openxmlformats.org/officeDocument/2006/relationships/slideLayout" Target="../slideLayouts/slideLayout158.xml"/><Relationship Id="rId69" Type="http://schemas.openxmlformats.org/officeDocument/2006/relationships/slideLayout" Target="../slideLayouts/slideLayout163.xml"/><Relationship Id="rId8" Type="http://schemas.openxmlformats.org/officeDocument/2006/relationships/slideLayout" Target="../slideLayouts/slideLayout102.xml"/><Relationship Id="rId51" Type="http://schemas.openxmlformats.org/officeDocument/2006/relationships/slideLayout" Target="../slideLayouts/slideLayout145.xml"/><Relationship Id="rId72" Type="http://schemas.openxmlformats.org/officeDocument/2006/relationships/theme" Target="../theme/theme4.xml"/><Relationship Id="rId3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5" Type="http://schemas.openxmlformats.org/officeDocument/2006/relationships/slideLayout" Target="../slideLayouts/slideLayout119.xml"/><Relationship Id="rId33" Type="http://schemas.openxmlformats.org/officeDocument/2006/relationships/slideLayout" Target="../slideLayouts/slideLayout127.xml"/><Relationship Id="rId38" Type="http://schemas.openxmlformats.org/officeDocument/2006/relationships/slideLayout" Target="../slideLayouts/slideLayout132.xml"/><Relationship Id="rId46" Type="http://schemas.openxmlformats.org/officeDocument/2006/relationships/slideLayout" Target="../slideLayouts/slideLayout140.xml"/><Relationship Id="rId59" Type="http://schemas.openxmlformats.org/officeDocument/2006/relationships/slideLayout" Target="../slideLayouts/slideLayout153.xml"/><Relationship Id="rId67" Type="http://schemas.openxmlformats.org/officeDocument/2006/relationships/slideLayout" Target="../slideLayouts/slideLayout161.xml"/><Relationship Id="rId20" Type="http://schemas.openxmlformats.org/officeDocument/2006/relationships/slideLayout" Target="../slideLayouts/slideLayout114.xml"/><Relationship Id="rId41" Type="http://schemas.openxmlformats.org/officeDocument/2006/relationships/slideLayout" Target="../slideLayouts/slideLayout135.xml"/><Relationship Id="rId54" Type="http://schemas.openxmlformats.org/officeDocument/2006/relationships/slideLayout" Target="../slideLayouts/slideLayout148.xml"/><Relationship Id="rId62" Type="http://schemas.openxmlformats.org/officeDocument/2006/relationships/slideLayout" Target="../slideLayouts/slideLayout156.xml"/><Relationship Id="rId70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09.xml"/><Relationship Id="rId23" Type="http://schemas.openxmlformats.org/officeDocument/2006/relationships/slideLayout" Target="../slideLayouts/slideLayout117.xml"/><Relationship Id="rId28" Type="http://schemas.openxmlformats.org/officeDocument/2006/relationships/slideLayout" Target="../slideLayouts/slideLayout122.xml"/><Relationship Id="rId36" Type="http://schemas.openxmlformats.org/officeDocument/2006/relationships/slideLayout" Target="../slideLayouts/slideLayout130.xml"/><Relationship Id="rId49" Type="http://schemas.openxmlformats.org/officeDocument/2006/relationships/slideLayout" Target="../slideLayouts/slideLayout143.xml"/><Relationship Id="rId57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04.xml"/><Relationship Id="rId31" Type="http://schemas.openxmlformats.org/officeDocument/2006/relationships/slideLayout" Target="../slideLayouts/slideLayout125.xml"/><Relationship Id="rId44" Type="http://schemas.openxmlformats.org/officeDocument/2006/relationships/slideLayout" Target="../slideLayouts/slideLayout138.xml"/><Relationship Id="rId52" Type="http://schemas.openxmlformats.org/officeDocument/2006/relationships/slideLayout" Target="../slideLayouts/slideLayout146.xml"/><Relationship Id="rId60" Type="http://schemas.openxmlformats.org/officeDocument/2006/relationships/slideLayout" Target="../slideLayouts/slideLayout154.xml"/><Relationship Id="rId65" Type="http://schemas.openxmlformats.org/officeDocument/2006/relationships/slideLayout" Target="../slideLayouts/slideLayout159.xml"/><Relationship Id="rId73" Type="http://schemas.openxmlformats.org/officeDocument/2006/relationships/tags" Target="../tags/tag1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39" Type="http://schemas.openxmlformats.org/officeDocument/2006/relationships/slideLayout" Target="../slideLayouts/slideLayout133.xml"/><Relationship Id="rId34" Type="http://schemas.openxmlformats.org/officeDocument/2006/relationships/slideLayout" Target="../slideLayouts/slideLayout128.xml"/><Relationship Id="rId50" Type="http://schemas.openxmlformats.org/officeDocument/2006/relationships/slideLayout" Target="../slideLayouts/slideLayout144.xml"/><Relationship Id="rId55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01.xml"/><Relationship Id="rId71" Type="http://schemas.openxmlformats.org/officeDocument/2006/relationships/slideLayout" Target="../slideLayouts/slideLayout1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96337-1399-8F44-AF54-B4665917C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3D6A1-1803-1D49-8399-67E154751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6A981B1-35E3-E748-A8B7-01F349B48913}"/>
              </a:ext>
            </a:extLst>
          </p:cNvPr>
          <p:cNvSpPr txBox="1">
            <a:spLocks/>
          </p:cNvSpPr>
          <p:nvPr userDrawn="1"/>
        </p:nvSpPr>
        <p:spPr>
          <a:xfrm>
            <a:off x="845574" y="64139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b="0" i="0" kern="1200">
                <a:solidFill>
                  <a:schemeClr val="tx1"/>
                </a:solidFill>
                <a:latin typeface="Untitled Sans" panose="020B050303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>
                <a:solidFill>
                  <a:schemeClr val="bg2"/>
                </a:solidFill>
                <a:latin typeface="Montserrat" pitchFamily="2" charset="77"/>
              </a:rPr>
              <a:t>© </a:t>
            </a:r>
            <a:r>
              <a:rPr lang="fi-FI" dirty="0" err="1">
                <a:solidFill>
                  <a:schemeClr val="bg2"/>
                </a:solidFill>
                <a:latin typeface="Montserrat" pitchFamily="2" charset="77"/>
              </a:rPr>
              <a:t>Blue</a:t>
            </a:r>
            <a:r>
              <a:rPr lang="fi-FI" dirty="0">
                <a:solidFill>
                  <a:schemeClr val="bg2"/>
                </a:solidFill>
                <a:latin typeface="Montserrat" pitchFamily="2" charset="77"/>
              </a:rPr>
              <a:t> Visby </a:t>
            </a:r>
            <a:r>
              <a:rPr lang="fi-FI" dirty="0" err="1">
                <a:solidFill>
                  <a:schemeClr val="bg2"/>
                </a:solidFill>
                <a:latin typeface="Montserrat" pitchFamily="2" charset="77"/>
              </a:rPr>
              <a:t>Solution</a:t>
            </a:r>
            <a:r>
              <a:rPr lang="fi-FI" dirty="0">
                <a:solidFill>
                  <a:schemeClr val="bg2"/>
                </a:solidFill>
                <a:latin typeface="Montserrat" pitchFamily="2" charset="77"/>
              </a:rPr>
              <a:t>™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09328C-4F8C-43BA-AB2B-759502096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9650" y="6339090"/>
            <a:ext cx="1535679" cy="43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9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2"/>
          </a:solidFill>
          <a:latin typeface="Montserrat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bg2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2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2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2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2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96337-1399-8F44-AF54-B4665917C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3D6A1-1803-1D49-8399-67E154751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6A981B1-35E3-E748-A8B7-01F349B48913}"/>
              </a:ext>
            </a:extLst>
          </p:cNvPr>
          <p:cNvSpPr txBox="1">
            <a:spLocks/>
          </p:cNvSpPr>
          <p:nvPr userDrawn="1"/>
        </p:nvSpPr>
        <p:spPr>
          <a:xfrm>
            <a:off x="845574" y="64139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b="0" i="0" kern="1200">
                <a:solidFill>
                  <a:schemeClr val="tx1"/>
                </a:solidFill>
                <a:latin typeface="Untitled Sans" panose="020B050303020206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>
                <a:solidFill>
                  <a:schemeClr val="bg2"/>
                </a:solidFill>
                <a:latin typeface="Montserrat" pitchFamily="2" charset="77"/>
              </a:rPr>
              <a:t>© </a:t>
            </a:r>
            <a:r>
              <a:rPr lang="fi-FI" dirty="0" err="1">
                <a:solidFill>
                  <a:schemeClr val="bg2"/>
                </a:solidFill>
                <a:latin typeface="Montserrat" pitchFamily="2" charset="77"/>
              </a:rPr>
              <a:t>Blue</a:t>
            </a:r>
            <a:r>
              <a:rPr lang="fi-FI" dirty="0">
                <a:solidFill>
                  <a:schemeClr val="bg2"/>
                </a:solidFill>
                <a:latin typeface="Montserrat" pitchFamily="2" charset="77"/>
              </a:rPr>
              <a:t> Visby </a:t>
            </a:r>
            <a:r>
              <a:rPr lang="fi-FI" dirty="0" err="1">
                <a:solidFill>
                  <a:schemeClr val="bg2"/>
                </a:solidFill>
                <a:latin typeface="Montserrat" pitchFamily="2" charset="77"/>
              </a:rPr>
              <a:t>Solution</a:t>
            </a:r>
            <a:r>
              <a:rPr lang="fi-FI" dirty="0">
                <a:solidFill>
                  <a:schemeClr val="bg2"/>
                </a:solidFill>
                <a:latin typeface="Montserrat" pitchFamily="2" charset="77"/>
              </a:rPr>
              <a:t>™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09328C-4F8C-43BA-AB2B-759502096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521" r="3147" b="8414"/>
          <a:stretch/>
        </p:blipFill>
        <p:spPr>
          <a:xfrm>
            <a:off x="9899650" y="6339090"/>
            <a:ext cx="1535679" cy="43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62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2"/>
          </a:solidFill>
          <a:latin typeface="Montserrat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bg2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2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2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2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2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2A61FA-1F72-5D4C-ACC3-CAF050FC3328}" type="datetimeFigureOut">
              <a:rPr lang="en-US" smtClean="0"/>
              <a:t>5/3/2026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FE8DCE-C9A0-0F4B-BADE-784571C836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067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38" r:id="rId24"/>
    <p:sldLayoutId id="2147483739" r:id="rId25"/>
    <p:sldLayoutId id="2147483740" r:id="rId26"/>
    <p:sldLayoutId id="2147483741" r:id="rId27"/>
    <p:sldLayoutId id="2147483742" r:id="rId28"/>
    <p:sldLayoutId id="2147483743" r:id="rId29"/>
    <p:sldLayoutId id="2147483744" r:id="rId30"/>
    <p:sldLayoutId id="2147483745" r:id="rId31"/>
    <p:sldLayoutId id="2147483746" r:id="rId32"/>
    <p:sldLayoutId id="2147483747" r:id="rId33"/>
    <p:sldLayoutId id="2147483748" r:id="rId34"/>
    <p:sldLayoutId id="2147483749" r:id="rId35"/>
    <p:sldLayoutId id="2147483750" r:id="rId36"/>
    <p:sldLayoutId id="2147483751" r:id="rId37"/>
    <p:sldLayoutId id="2147483752" r:id="rId38"/>
    <p:sldLayoutId id="2147483753" r:id="rId39"/>
    <p:sldLayoutId id="2147483754" r:id="rId40"/>
    <p:sldLayoutId id="2147483755" r:id="rId41"/>
    <p:sldLayoutId id="2147483756" r:id="rId42"/>
    <p:sldLayoutId id="2147483757" r:id="rId43"/>
    <p:sldLayoutId id="2147483758" r:id="rId44"/>
    <p:sldLayoutId id="2147483759" r:id="rId45"/>
    <p:sldLayoutId id="2147483760" r:id="rId46"/>
    <p:sldLayoutId id="2147483761" r:id="rId47"/>
    <p:sldLayoutId id="2147483762" r:id="rId48"/>
    <p:sldLayoutId id="2147483763" r:id="rId49"/>
    <p:sldLayoutId id="2147483764" r:id="rId50"/>
    <p:sldLayoutId id="2147483765" r:id="rId51"/>
    <p:sldLayoutId id="2147483766" r:id="rId52"/>
    <p:sldLayoutId id="2147483767" r:id="rId53"/>
    <p:sldLayoutId id="2147483768" r:id="rId54"/>
    <p:sldLayoutId id="2147483769" r:id="rId55"/>
    <p:sldLayoutId id="2147483770" r:id="rId56"/>
    <p:sldLayoutId id="2147483771" r:id="rId57"/>
    <p:sldLayoutId id="2147483772" r:id="rId58"/>
    <p:sldLayoutId id="2147483773" r:id="rId59"/>
    <p:sldLayoutId id="2147483774" r:id="rId60"/>
    <p:sldLayoutId id="2147483775" r:id="rId61"/>
    <p:sldLayoutId id="2147483776" r:id="rId62"/>
    <p:sldLayoutId id="2147483777" r:id="rId63"/>
    <p:sldLayoutId id="2147483778" r:id="rId64"/>
    <p:sldLayoutId id="2147483779" r:id="rId65"/>
    <p:sldLayoutId id="2147483780" r:id="rId66"/>
    <p:sldLayoutId id="2147483781" r:id="rId67"/>
    <p:sldLayoutId id="2147483782" r:id="rId68"/>
    <p:sldLayoutId id="2147483783" r:id="rId69"/>
    <p:sldLayoutId id="2147483784" r:id="rId70"/>
    <p:sldLayoutId id="2147483785" r:id="rId71"/>
    <p:sldLayoutId id="2147483786" r:id="rId72"/>
    <p:sldLayoutId id="2147483787" r:id="rId73"/>
    <p:sldLayoutId id="2147483788" r:id="rId74"/>
    <p:sldLayoutId id="2147483789" r:id="rId75"/>
    <p:sldLayoutId id="2147483790" r:id="rId76"/>
  </p:sldLayoutIdLst>
  <p:txStyles>
    <p:titleStyle>
      <a:lvl1pPr algn="l" defTabSz="914424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6" indent="-228606" algn="l" defTabSz="914424" rtl="0" eaLnBrk="1" latinLnBrk="0" hangingPunct="1">
        <a:lnSpc>
          <a:spcPct val="90000"/>
        </a:lnSpc>
        <a:spcBef>
          <a:spcPts val="1000"/>
        </a:spcBef>
        <a:buFont typeface="Lora" pitchFamily="2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6" algn="l" defTabSz="914424" rtl="0" eaLnBrk="1" latinLnBrk="0" hangingPunct="1">
        <a:lnSpc>
          <a:spcPct val="90000"/>
        </a:lnSpc>
        <a:spcBef>
          <a:spcPts val="500"/>
        </a:spcBef>
        <a:buFont typeface="Lora" pitchFamily="2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0" indent="-228606" algn="l" defTabSz="914424" rtl="0" eaLnBrk="1" latinLnBrk="0" hangingPunct="1">
        <a:lnSpc>
          <a:spcPct val="90000"/>
        </a:lnSpc>
        <a:spcBef>
          <a:spcPts val="500"/>
        </a:spcBef>
        <a:buFont typeface="Lora" pitchFamily="2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3" indent="-228606" algn="l" defTabSz="914424" rtl="0" eaLnBrk="1" latinLnBrk="0" hangingPunct="1">
        <a:lnSpc>
          <a:spcPct val="90000"/>
        </a:lnSpc>
        <a:spcBef>
          <a:spcPts val="500"/>
        </a:spcBef>
        <a:buFont typeface="Lora" pitchFamily="2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4" indent="-228606" algn="l" defTabSz="914424" rtl="0" eaLnBrk="1" latinLnBrk="0" hangingPunct="1">
        <a:lnSpc>
          <a:spcPct val="90000"/>
        </a:lnSpc>
        <a:spcBef>
          <a:spcPts val="500"/>
        </a:spcBef>
        <a:buFont typeface="Lora" pitchFamily="2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6" indent="-228606" algn="l" defTabSz="914424" rtl="0" eaLnBrk="1" latinLnBrk="0" hangingPunct="1">
        <a:lnSpc>
          <a:spcPct val="90000"/>
        </a:lnSpc>
        <a:spcBef>
          <a:spcPts val="500"/>
        </a:spcBef>
        <a:buFont typeface="Lora" pitchFamily="2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9" indent="-228606" algn="l" defTabSz="914424" rtl="0" eaLnBrk="1" latinLnBrk="0" hangingPunct="1">
        <a:lnSpc>
          <a:spcPct val="90000"/>
        </a:lnSpc>
        <a:spcBef>
          <a:spcPts val="500"/>
        </a:spcBef>
        <a:buFont typeface="Lora" pitchFamily="2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90" indent="-228606" algn="l" defTabSz="914424" rtl="0" eaLnBrk="1" latinLnBrk="0" hangingPunct="1">
        <a:lnSpc>
          <a:spcPct val="90000"/>
        </a:lnSpc>
        <a:spcBef>
          <a:spcPts val="500"/>
        </a:spcBef>
        <a:buFont typeface="Lora" pitchFamily="2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03" indent="-228606" algn="l" defTabSz="914424" rtl="0" eaLnBrk="1" latinLnBrk="0" hangingPunct="1">
        <a:lnSpc>
          <a:spcPct val="90000"/>
        </a:lnSpc>
        <a:spcBef>
          <a:spcPts val="500"/>
        </a:spcBef>
        <a:buFont typeface="Lora" pitchFamily="2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3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4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6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9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60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73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5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7" algn="l" defTabSz="9144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0588" y="6353216"/>
            <a:ext cx="1101355" cy="2123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874" y="1763562"/>
            <a:ext cx="10919625" cy="4376245"/>
          </a:xfrm>
          <a:prstGeom prst="rect">
            <a:avLst/>
          </a:prstGeom>
        </p:spPr>
        <p:txBody>
          <a:bodyPr vert="horz" lIns="270000" tIns="423000" rIns="21600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619874" y="6548902"/>
            <a:ext cx="2960791" cy="195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57" y="6342769"/>
            <a:ext cx="6319755" cy="195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(c) Haris Zografakis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9874" y="6342769"/>
            <a:ext cx="2960791" cy="195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A5502-A34B-4184-8FF0-B3B54CB94364}" type="slidenum">
              <a:rPr lang="en-GB" smtClean="0"/>
              <a:pPr/>
              <a:t>‹#›</a:t>
            </a:fld>
            <a:endParaRPr lang="en-GB"/>
          </a:p>
        </p:txBody>
      </p:sp>
    </p:spTree>
    <p:custDataLst>
      <p:tags r:id="rId73"/>
    </p:custDataLst>
    <p:extLst>
      <p:ext uri="{BB962C8B-B14F-4D97-AF65-F5344CB8AC3E}">
        <p14:creationId xmlns:p14="http://schemas.microsoft.com/office/powerpoint/2010/main" val="2698833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  <p:sldLayoutId id="2147483898" r:id="rId17"/>
    <p:sldLayoutId id="2147483899" r:id="rId18"/>
    <p:sldLayoutId id="2147483900" r:id="rId19"/>
    <p:sldLayoutId id="2147483901" r:id="rId20"/>
    <p:sldLayoutId id="2147483902" r:id="rId21"/>
    <p:sldLayoutId id="2147483903" r:id="rId22"/>
    <p:sldLayoutId id="2147483904" r:id="rId23"/>
    <p:sldLayoutId id="2147483905" r:id="rId24"/>
    <p:sldLayoutId id="2147483906" r:id="rId25"/>
    <p:sldLayoutId id="2147483907" r:id="rId26"/>
    <p:sldLayoutId id="2147483908" r:id="rId27"/>
    <p:sldLayoutId id="2147483909" r:id="rId28"/>
    <p:sldLayoutId id="2147483910" r:id="rId29"/>
    <p:sldLayoutId id="2147483911" r:id="rId30"/>
    <p:sldLayoutId id="2147483912" r:id="rId31"/>
    <p:sldLayoutId id="2147483913" r:id="rId32"/>
    <p:sldLayoutId id="2147483914" r:id="rId33"/>
    <p:sldLayoutId id="2147483915" r:id="rId34"/>
    <p:sldLayoutId id="2147483916" r:id="rId35"/>
    <p:sldLayoutId id="2147483917" r:id="rId36"/>
    <p:sldLayoutId id="2147483918" r:id="rId37"/>
    <p:sldLayoutId id="2147483919" r:id="rId38"/>
    <p:sldLayoutId id="2147483920" r:id="rId39"/>
    <p:sldLayoutId id="2147483921" r:id="rId40"/>
    <p:sldLayoutId id="2147483922" r:id="rId41"/>
    <p:sldLayoutId id="2147483923" r:id="rId42"/>
    <p:sldLayoutId id="2147483924" r:id="rId43"/>
    <p:sldLayoutId id="2147483925" r:id="rId44"/>
    <p:sldLayoutId id="2147483926" r:id="rId45"/>
    <p:sldLayoutId id="2147483927" r:id="rId46"/>
    <p:sldLayoutId id="2147483928" r:id="rId47"/>
    <p:sldLayoutId id="2147483929" r:id="rId48"/>
    <p:sldLayoutId id="2147483930" r:id="rId49"/>
    <p:sldLayoutId id="2147483931" r:id="rId50"/>
    <p:sldLayoutId id="2147483932" r:id="rId51"/>
    <p:sldLayoutId id="2147483933" r:id="rId52"/>
    <p:sldLayoutId id="2147483934" r:id="rId53"/>
    <p:sldLayoutId id="2147483935" r:id="rId54"/>
    <p:sldLayoutId id="2147483936" r:id="rId55"/>
    <p:sldLayoutId id="2147483937" r:id="rId56"/>
    <p:sldLayoutId id="2147483938" r:id="rId57"/>
    <p:sldLayoutId id="2147483939" r:id="rId58"/>
    <p:sldLayoutId id="2147483940" r:id="rId59"/>
    <p:sldLayoutId id="2147483941" r:id="rId60"/>
    <p:sldLayoutId id="2147483942" r:id="rId61"/>
    <p:sldLayoutId id="2147483943" r:id="rId62"/>
    <p:sldLayoutId id="2147483944" r:id="rId63"/>
    <p:sldLayoutId id="2147483945" r:id="rId64"/>
    <p:sldLayoutId id="2147483946" r:id="rId65"/>
    <p:sldLayoutId id="2147483947" r:id="rId66"/>
    <p:sldLayoutId id="2147483948" r:id="rId67"/>
    <p:sldLayoutId id="2147483949" r:id="rId68"/>
    <p:sldLayoutId id="2147483950" r:id="rId69"/>
    <p:sldLayoutId id="2147483951" r:id="rId70"/>
    <p:sldLayoutId id="2147483952" r:id="rId71"/>
  </p:sldLayoutIdLst>
  <p:hf sldNum="0" hdr="0" ftr="0" dt="0"/>
  <p:txStyles>
    <p:titleStyle>
      <a:lvl1pPr marL="0" algn="l" defTabSz="829544" rtl="0" eaLnBrk="1" latinLnBrk="0" hangingPunct="1">
        <a:lnSpc>
          <a:spcPts val="2359"/>
        </a:lnSpc>
        <a:spcBef>
          <a:spcPct val="0"/>
        </a:spcBef>
        <a:buNone/>
        <a:defRPr sz="1996" b="1" kern="1200" baseline="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26592" indent="-326592" algn="l" defTabSz="829544" rtl="0" eaLnBrk="1" latinLnBrk="0" hangingPunct="1">
        <a:lnSpc>
          <a:spcPts val="2359"/>
        </a:lnSpc>
        <a:spcBef>
          <a:spcPts val="454"/>
        </a:spcBef>
        <a:spcAft>
          <a:spcPts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2177" b="0" i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53184" indent="-326592" algn="l" defTabSz="829544" rtl="0" eaLnBrk="1" latinLnBrk="0" hangingPunct="1">
        <a:lnSpc>
          <a:spcPts val="2177"/>
        </a:lnSpc>
        <a:spcBef>
          <a:spcPts val="454"/>
        </a:spcBef>
        <a:buClr>
          <a:schemeClr val="accent4"/>
        </a:buClr>
        <a:buSzPct val="120000"/>
        <a:buFont typeface="Arial" panose="020B0604020202020204" pitchFamily="34" charset="0"/>
        <a:buChar char="•"/>
        <a:defRPr sz="1814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79776" indent="-326592" algn="l" defTabSz="829544" rtl="0" eaLnBrk="1" latinLnBrk="0" hangingPunct="1">
        <a:lnSpc>
          <a:spcPts val="1996"/>
        </a:lnSpc>
        <a:spcBef>
          <a:spcPts val="454"/>
        </a:spcBef>
        <a:buClr>
          <a:schemeClr val="accent4"/>
        </a:buClr>
        <a:buSzPct val="120000"/>
        <a:buFont typeface="Arial" panose="020B0604020202020204" pitchFamily="34" charset="0"/>
        <a:buChar char="•"/>
        <a:defRPr sz="1633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06368" indent="-326592" algn="l" defTabSz="829544" rtl="0" eaLnBrk="1" latinLnBrk="0" hangingPunct="1">
        <a:lnSpc>
          <a:spcPts val="1814"/>
        </a:lnSpc>
        <a:spcBef>
          <a:spcPts val="454"/>
        </a:spcBef>
        <a:buClr>
          <a:schemeClr val="accent4"/>
        </a:buClr>
        <a:buSzPct val="120000"/>
        <a:buFont typeface="Arial" panose="020B0604020202020204" pitchFamily="34" charset="0"/>
        <a:buChar char="•"/>
        <a:defRPr sz="1452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632960" indent="-326592" algn="l" defTabSz="829544" rtl="0" eaLnBrk="1" latinLnBrk="0" hangingPunct="1">
        <a:lnSpc>
          <a:spcPts val="1542"/>
        </a:lnSpc>
        <a:spcBef>
          <a:spcPts val="454"/>
        </a:spcBef>
        <a:buClr>
          <a:schemeClr val="accent4"/>
        </a:buClr>
        <a:buFont typeface="Courier New" panose="02070309020205020404" pitchFamily="49" charset="0"/>
        <a:buChar char="o"/>
        <a:defRPr sz="1361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1245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6017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789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561" indent="-207386" algn="l" defTabSz="829544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72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544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316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9087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859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631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403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8175" algn="l" defTabSz="829544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C99271-DA8F-1A7F-77FB-77F29AC174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81133" y="1878286"/>
            <a:ext cx="8087783" cy="221403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4400" dirty="0"/>
              <a:t>Green corridors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031B06-53B3-ED12-0887-495B065D4E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81133" y="3781425"/>
            <a:ext cx="6810517" cy="1516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3200" dirty="0"/>
              <a:t>CMI Rio </a:t>
            </a:r>
            <a:r>
              <a:rPr lang="en-GB" sz="3200" dirty="0" err="1"/>
              <a:t>Colloqium</a:t>
            </a:r>
            <a:br>
              <a:rPr lang="en-GB" sz="3200" dirty="0"/>
            </a:br>
            <a:r>
              <a:rPr lang="en-GB" sz="3200" dirty="0"/>
              <a:t>Wednesday 13 May 2026</a:t>
            </a:r>
            <a:br>
              <a:rPr lang="en-GB" sz="3200" dirty="0"/>
            </a:br>
            <a:r>
              <a:rPr lang="en-GB" sz="3200" dirty="0"/>
              <a:t>Panel on </a:t>
            </a:r>
            <a:br>
              <a:rPr lang="en-GB" sz="3200" dirty="0"/>
            </a:br>
            <a:r>
              <a:rPr lang="en-GB" sz="3200" dirty="0"/>
              <a:t>Decarbonisation affecting Ports &amp; Terminals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85846A-A0BA-375C-1AD3-5C5CAAAED0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Haris Zografakis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F06EC9-EDD1-891E-6B4B-9ADFA267F5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sz="1800" dirty="0"/>
              <a:t>Senior Consultant,</a:t>
            </a:r>
            <a:br>
              <a:rPr lang="en-GB" sz="1800" dirty="0"/>
            </a:br>
            <a:r>
              <a:rPr lang="en-GB" sz="1800" dirty="0"/>
              <a:t>Stephenson Harwood LLP, London.</a:t>
            </a:r>
          </a:p>
        </p:txBody>
      </p:sp>
    </p:spTree>
    <p:extLst>
      <p:ext uri="{BB962C8B-B14F-4D97-AF65-F5344CB8AC3E}">
        <p14:creationId xmlns:p14="http://schemas.microsoft.com/office/powerpoint/2010/main" val="3495808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DD239-E665-9B1B-7A4C-88A197FD6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7CF405-B85A-5CA3-FF07-CFC6A9B1B0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81133" y="1878286"/>
            <a:ext cx="8087783" cy="221403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4400" dirty="0"/>
              <a:t>Green corridors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5E692-DB69-DB71-35A5-B90383E64A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81133" y="3781425"/>
            <a:ext cx="6810517" cy="1516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3200" dirty="0"/>
              <a:t>CMI Rio </a:t>
            </a:r>
            <a:r>
              <a:rPr lang="en-GB" sz="3200" dirty="0" err="1"/>
              <a:t>Colloqium</a:t>
            </a:r>
            <a:br>
              <a:rPr lang="en-GB" sz="3200" dirty="0"/>
            </a:br>
            <a:r>
              <a:rPr lang="en-GB" sz="3200" dirty="0"/>
              <a:t>Wednesday 13 May 2026</a:t>
            </a:r>
            <a:br>
              <a:rPr lang="en-GB" sz="3200" dirty="0"/>
            </a:br>
            <a:r>
              <a:rPr lang="en-GB" sz="3200" dirty="0"/>
              <a:t>Panel on </a:t>
            </a:r>
            <a:br>
              <a:rPr lang="en-GB" sz="3200" dirty="0"/>
            </a:br>
            <a:r>
              <a:rPr lang="en-GB" sz="3200" dirty="0"/>
              <a:t>Decarbonisation affecting Ports &amp; Terminals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14-E2B7-50D8-2E6E-A675D444EC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Haris Zografakis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0D0A39-3BCD-9755-CF20-D2AB197336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sz="1800" dirty="0"/>
              <a:t>Senior Consultant,</a:t>
            </a:r>
            <a:br>
              <a:rPr lang="en-GB" sz="1800" dirty="0"/>
            </a:br>
            <a:r>
              <a:rPr lang="en-GB" sz="1800" dirty="0"/>
              <a:t>Stephenson Harwood LLP, London.</a:t>
            </a:r>
          </a:p>
        </p:txBody>
      </p:sp>
    </p:spTree>
    <p:extLst>
      <p:ext uri="{BB962C8B-B14F-4D97-AF65-F5344CB8AC3E}">
        <p14:creationId xmlns:p14="http://schemas.microsoft.com/office/powerpoint/2010/main" val="133673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71DD8-4032-F4FB-1CC7-3AEC41484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73ECE1-E516-3B51-C1FC-1EF6E5C91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900" y="493346"/>
            <a:ext cx="5715000" cy="5715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6E897E-EA8B-DA44-B671-640F2D01EF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905" b="11584"/>
          <a:stretch>
            <a:fillRect/>
          </a:stretch>
        </p:blipFill>
        <p:spPr>
          <a:xfrm>
            <a:off x="261233" y="1555262"/>
            <a:ext cx="7107962" cy="41597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9070B5-68B1-CADB-E82F-3863F1C7D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32" y="493346"/>
            <a:ext cx="2857500" cy="1600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925D83-3631-E160-55A1-69C737935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6232" y="4833816"/>
            <a:ext cx="34544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45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61F3B-FCF2-0EF8-9BBA-A785FF9D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643" y="1269813"/>
            <a:ext cx="2708694" cy="558993"/>
          </a:xfrm>
        </p:spPr>
        <p:txBody>
          <a:bodyPr/>
          <a:lstStyle/>
          <a:p>
            <a:r>
              <a:rPr lang="en-GB" dirty="0"/>
              <a:t>The policy foundation </a:t>
            </a:r>
            <a:br>
              <a:rPr lang="en-GB" dirty="0"/>
            </a:br>
            <a:r>
              <a:rPr lang="en-GB" dirty="0"/>
              <a:t>Of green corridors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C327C7E-E941-1A4D-17E8-CEE648539E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3580C96-F13B-CA13-2155-6354CE56FA0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sz="1600" dirty="0"/>
              <a:t>Clydebank </a:t>
            </a:r>
            <a:br>
              <a:rPr lang="en-GB" sz="1600" dirty="0"/>
            </a:br>
            <a:r>
              <a:rPr lang="en-GB" sz="1600" dirty="0"/>
              <a:t>Declaration, </a:t>
            </a:r>
            <a:br>
              <a:rPr lang="en-GB" sz="1600" dirty="0"/>
            </a:br>
            <a:r>
              <a:rPr lang="en-GB" sz="1600" dirty="0"/>
              <a:t>COP26, </a:t>
            </a:r>
            <a:br>
              <a:rPr lang="en-GB" sz="1600" dirty="0"/>
            </a:br>
            <a:r>
              <a:rPr lang="en-GB" sz="1600" dirty="0"/>
              <a:t>Glasgow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AD7C43B-5EAE-E31A-98DB-50DC29313D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607"/>
          <a:stretch>
            <a:fillRect/>
          </a:stretch>
        </p:blipFill>
        <p:spPr>
          <a:xfrm>
            <a:off x="2228851" y="1247059"/>
            <a:ext cx="9815012" cy="425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112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96840-DCEF-809E-5B08-7BCDDC801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E3657-C913-1CD0-527A-43FA0F404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643" y="1269813"/>
            <a:ext cx="2708694" cy="558993"/>
          </a:xfrm>
        </p:spPr>
        <p:txBody>
          <a:bodyPr/>
          <a:lstStyle/>
          <a:p>
            <a:r>
              <a:rPr lang="en-GB" dirty="0"/>
              <a:t>A GEOGRAPHY OF GREEN CORRIDORS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40FA86D-227A-829D-B5A8-83EFF25074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B7959D1-ED97-D61E-9193-F55763E7F68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357B64-DEBC-A9C2-7C2F-44A9D7DA38FC}"/>
              </a:ext>
            </a:extLst>
          </p:cNvPr>
          <p:cNvSpPr txBox="1"/>
          <p:nvPr/>
        </p:nvSpPr>
        <p:spPr>
          <a:xfrm>
            <a:off x="989164" y="6035695"/>
            <a:ext cx="2271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Source: UCL Energy Institute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8EFC92-08C2-313F-6510-6F54DCACD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297" y="198190"/>
            <a:ext cx="5822100" cy="627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66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33A0C-FD21-AF6D-A818-2071DDA33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6E84B-4B6B-802C-D904-1AD76E60C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643" y="1269813"/>
            <a:ext cx="2708694" cy="558993"/>
          </a:xfrm>
        </p:spPr>
        <p:txBody>
          <a:bodyPr/>
          <a:lstStyle/>
          <a:p>
            <a:r>
              <a:rPr lang="en-GB" dirty="0"/>
              <a:t>A GEOGRAPHY OF GREEN CORRIDORS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456CF54-7E67-53C4-AE9B-3EC4ED9292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D75BB50-BDB0-D116-FC79-8D1B2A960BE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FDFBE7-EDFA-C003-3026-B39BA24A9CBD}"/>
              </a:ext>
            </a:extLst>
          </p:cNvPr>
          <p:cNvSpPr txBox="1"/>
          <p:nvPr/>
        </p:nvSpPr>
        <p:spPr>
          <a:xfrm>
            <a:off x="989164" y="6035695"/>
            <a:ext cx="2271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Source: UCL Energy Institute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30AB2B-768B-8370-4356-245975228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460" y="413880"/>
            <a:ext cx="6945490" cy="562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96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9FDB5-ED1D-817A-3ACF-BC753E959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884-D211-5DF2-00D8-633D63A82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643" y="1269813"/>
            <a:ext cx="1881380" cy="558993"/>
          </a:xfrm>
        </p:spPr>
        <p:txBody>
          <a:bodyPr/>
          <a:lstStyle/>
          <a:p>
            <a:r>
              <a:rPr lang="en-GB" dirty="0"/>
              <a:t>A typology OF GREEN CORRIDORS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7C757-5C83-C632-978E-7BE646DB8B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EE7B71-08CC-229A-E94F-C592CB5F3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176" y="134649"/>
            <a:ext cx="6658904" cy="28293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482B71-510E-4DD9-9EAC-ED282085F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693" y="2785207"/>
            <a:ext cx="8108913" cy="38542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1D9A95-7B7D-FC9C-67E1-8817B6C9D912}"/>
              </a:ext>
            </a:extLst>
          </p:cNvPr>
          <p:cNvSpPr txBox="1"/>
          <p:nvPr/>
        </p:nvSpPr>
        <p:spPr>
          <a:xfrm>
            <a:off x="9639606" y="4851691"/>
            <a:ext cx="2430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Source: Global Maritime Forum</a:t>
            </a:r>
          </a:p>
        </p:txBody>
      </p:sp>
    </p:spTree>
    <p:extLst>
      <p:ext uri="{BB962C8B-B14F-4D97-AF65-F5344CB8AC3E}">
        <p14:creationId xmlns:p14="http://schemas.microsoft.com/office/powerpoint/2010/main" val="1501003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BCF7E-179D-8F24-E821-CFE30B3C7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5ABFD-4F70-D8E7-0BFB-020D82279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643" y="1269813"/>
            <a:ext cx="1881380" cy="558993"/>
          </a:xfrm>
        </p:spPr>
        <p:txBody>
          <a:bodyPr/>
          <a:lstStyle/>
          <a:p>
            <a:r>
              <a:rPr lang="en-GB" dirty="0"/>
              <a:t>THE MATURITY STATUS OF GREEN CORRIDORS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2B4D87-4D67-23E9-260E-484DB68227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519FFD-1F4B-000B-B392-A8C7C804A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608" y="2306709"/>
            <a:ext cx="9536427" cy="33961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7FE1B69-37FD-5794-B212-320A1E70F6F2}"/>
              </a:ext>
            </a:extLst>
          </p:cNvPr>
          <p:cNvSpPr txBox="1"/>
          <p:nvPr/>
        </p:nvSpPr>
        <p:spPr>
          <a:xfrm>
            <a:off x="2360023" y="5806286"/>
            <a:ext cx="2430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Source: Global Maritime Forum</a:t>
            </a:r>
          </a:p>
        </p:txBody>
      </p:sp>
    </p:spTree>
    <p:extLst>
      <p:ext uri="{BB962C8B-B14F-4D97-AF65-F5344CB8AC3E}">
        <p14:creationId xmlns:p14="http://schemas.microsoft.com/office/powerpoint/2010/main" val="2202677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6E97A-1182-4F5D-95E0-5FCA6E64A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8E3ED0-CA9C-F76D-C295-2D3EF64123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F505D91-5A73-E2E5-2691-25F57B5B99F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78643" y="1747029"/>
            <a:ext cx="11360932" cy="3709923"/>
          </a:xfrm>
        </p:spPr>
        <p:txBody>
          <a:bodyPr numCol="3" spcCol="216000"/>
          <a:lstStyle/>
          <a:p>
            <a:pPr marL="0" indent="0">
              <a:buNone/>
            </a:pPr>
            <a:r>
              <a:rPr lang="en-GB" sz="2200" b="1" dirty="0">
                <a:latin typeface="+mn-lt"/>
              </a:rPr>
              <a:t>Concepts</a:t>
            </a:r>
          </a:p>
          <a:p>
            <a:r>
              <a:rPr lang="en-GB" sz="2200" dirty="0">
                <a:latin typeface="+mn-lt"/>
              </a:rPr>
              <a:t> Single Point (Silk Alliance v1)</a:t>
            </a:r>
          </a:p>
          <a:p>
            <a:r>
              <a:rPr lang="en-GB" sz="2200" dirty="0">
                <a:latin typeface="+mn-lt"/>
              </a:rPr>
              <a:t> Point-to-Point (C5)</a:t>
            </a:r>
          </a:p>
          <a:p>
            <a:r>
              <a:rPr lang="en-GB" sz="2200" dirty="0">
                <a:latin typeface="+mn-lt"/>
              </a:rPr>
              <a:t> Network (Silk Alliance v2)</a:t>
            </a:r>
          </a:p>
          <a:p>
            <a:pPr marL="0" indent="0">
              <a:buNone/>
            </a:pPr>
            <a:endParaRPr lang="en-GB" sz="2200" dirty="0">
              <a:latin typeface="+mn-lt"/>
            </a:endParaRPr>
          </a:p>
          <a:p>
            <a:pPr marL="0" indent="0">
              <a:buNone/>
            </a:pPr>
            <a:endParaRPr lang="en-GB" sz="2200" dirty="0">
              <a:latin typeface="+mn-lt"/>
            </a:endParaRPr>
          </a:p>
          <a:p>
            <a:pPr marL="0" indent="0">
              <a:buNone/>
            </a:pPr>
            <a:endParaRPr lang="en-GB" sz="2200" dirty="0">
              <a:latin typeface="+mn-lt"/>
            </a:endParaRPr>
          </a:p>
          <a:p>
            <a:pPr marL="0" indent="0">
              <a:buNone/>
            </a:pPr>
            <a:endParaRPr lang="en-GB" sz="2200" dirty="0">
              <a:latin typeface="+mn-lt"/>
            </a:endParaRPr>
          </a:p>
          <a:p>
            <a:pPr marL="0" indent="0">
              <a:buNone/>
            </a:pPr>
            <a:endParaRPr lang="en-GB" sz="2200" dirty="0">
              <a:latin typeface="+mn-lt"/>
            </a:endParaRPr>
          </a:p>
          <a:p>
            <a:pPr marL="0" indent="0">
              <a:buNone/>
            </a:pPr>
            <a:r>
              <a:rPr lang="en-GB" sz="2200" b="1" dirty="0">
                <a:latin typeface="+mn-lt"/>
              </a:rPr>
              <a:t>Segments</a:t>
            </a:r>
          </a:p>
          <a:p>
            <a:r>
              <a:rPr lang="en-GB" sz="2200" dirty="0">
                <a:latin typeface="+mn-lt"/>
              </a:rPr>
              <a:t> Domestic pax/</a:t>
            </a:r>
            <a:r>
              <a:rPr lang="en-GB" sz="2200" dirty="0" err="1">
                <a:latin typeface="+mn-lt"/>
              </a:rPr>
              <a:t>ro</a:t>
            </a:r>
            <a:r>
              <a:rPr lang="en-GB" sz="2200" dirty="0">
                <a:latin typeface="+mn-lt"/>
              </a:rPr>
              <a:t>-pax/ro-ro</a:t>
            </a:r>
          </a:p>
          <a:p>
            <a:r>
              <a:rPr lang="en-GB" sz="2200" dirty="0">
                <a:latin typeface="+mn-lt"/>
              </a:rPr>
              <a:t> International ro-ro/</a:t>
            </a:r>
            <a:r>
              <a:rPr lang="en-GB" sz="2200" dirty="0" err="1">
                <a:latin typeface="+mn-lt"/>
              </a:rPr>
              <a:t>ro</a:t>
            </a:r>
            <a:r>
              <a:rPr lang="en-GB" sz="2200" dirty="0">
                <a:latin typeface="+mn-lt"/>
              </a:rPr>
              <a:t>-pax</a:t>
            </a:r>
          </a:p>
          <a:p>
            <a:r>
              <a:rPr lang="en-GB" sz="2200" dirty="0">
                <a:latin typeface="+mn-lt"/>
              </a:rPr>
              <a:t> International container line</a:t>
            </a:r>
          </a:p>
          <a:p>
            <a:r>
              <a:rPr lang="en-GB" sz="2200" dirty="0">
                <a:latin typeface="+mn-lt"/>
              </a:rPr>
              <a:t> International bulk trade</a:t>
            </a:r>
          </a:p>
          <a:p>
            <a:endParaRPr lang="en-GB" sz="2200" dirty="0">
              <a:latin typeface="+mn-lt"/>
            </a:endParaRPr>
          </a:p>
          <a:p>
            <a:endParaRPr lang="en-GB" sz="2200" dirty="0">
              <a:latin typeface="+mn-lt"/>
            </a:endParaRPr>
          </a:p>
          <a:p>
            <a:pPr marL="0" indent="0">
              <a:buNone/>
            </a:pPr>
            <a:r>
              <a:rPr lang="en-GB" sz="2200" b="1" dirty="0">
                <a:latin typeface="+mn-lt"/>
              </a:rPr>
              <a:t>Elements</a:t>
            </a:r>
          </a:p>
          <a:p>
            <a:r>
              <a:rPr lang="en-GB" sz="2200" dirty="0">
                <a:latin typeface="+mn-lt"/>
              </a:rPr>
              <a:t> Green electricity</a:t>
            </a:r>
          </a:p>
          <a:p>
            <a:r>
              <a:rPr lang="en-GB" sz="2200" dirty="0">
                <a:latin typeface="+mn-lt"/>
              </a:rPr>
              <a:t> Green fuel production</a:t>
            </a:r>
          </a:p>
          <a:p>
            <a:r>
              <a:rPr lang="en-GB" sz="2200" dirty="0">
                <a:latin typeface="+mn-lt"/>
              </a:rPr>
              <a:t> Port logistics &amp; bunkering</a:t>
            </a:r>
          </a:p>
          <a:p>
            <a:r>
              <a:rPr lang="en-GB" sz="2200" dirty="0">
                <a:latin typeface="+mn-lt"/>
              </a:rPr>
              <a:t> Green vessels</a:t>
            </a:r>
          </a:p>
          <a:p>
            <a:r>
              <a:rPr lang="en-GB" sz="2200" dirty="0">
                <a:latin typeface="+mn-lt"/>
              </a:rPr>
              <a:t> Cargo demand </a:t>
            </a:r>
            <a:br>
              <a:rPr lang="en-GB" sz="2200" dirty="0">
                <a:latin typeface="+mn-lt"/>
              </a:rPr>
            </a:br>
            <a:r>
              <a:rPr lang="en-GB" sz="2200" dirty="0">
                <a:latin typeface="+mn-lt"/>
              </a:rPr>
              <a:t>(incl. virtual)</a:t>
            </a:r>
          </a:p>
          <a:p>
            <a:endParaRPr lang="en-GB" sz="2200" dirty="0">
              <a:latin typeface="+mn-lt"/>
            </a:endParaRPr>
          </a:p>
          <a:p>
            <a:endParaRPr lang="en-GB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2629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F898F-DCE3-C17D-BB73-97478B2B2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Legal issues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01924-A2CA-9538-F19E-1A1798C2BD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608156-C868-1275-0DD6-227EC02FC45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 numCol="2"/>
          <a:lstStyle/>
          <a:p>
            <a:r>
              <a:rPr lang="en-GB" sz="1800" dirty="0"/>
              <a:t>Structure</a:t>
            </a:r>
          </a:p>
          <a:p>
            <a:pPr lvl="1"/>
            <a:r>
              <a:rPr lang="en-GB" sz="1800" dirty="0"/>
              <a:t> JV?</a:t>
            </a:r>
          </a:p>
          <a:p>
            <a:pPr lvl="1"/>
            <a:r>
              <a:rPr lang="en-GB" sz="1800" dirty="0"/>
              <a:t> vertically integrated?</a:t>
            </a:r>
          </a:p>
          <a:p>
            <a:r>
              <a:rPr lang="en-GB" sz="1800" dirty="0"/>
              <a:t>Finance</a:t>
            </a:r>
          </a:p>
          <a:p>
            <a:pPr lvl="1"/>
            <a:r>
              <a:rPr lang="en-GB" sz="1800" dirty="0"/>
              <a:t>Project?</a:t>
            </a:r>
          </a:p>
          <a:p>
            <a:pPr lvl="1"/>
            <a:r>
              <a:rPr lang="en-GB" sz="1800" dirty="0"/>
              <a:t>Asset?</a:t>
            </a:r>
          </a:p>
          <a:p>
            <a:r>
              <a:rPr lang="en-GB" sz="1800" dirty="0"/>
              <a:t>Spot trading &amp; access </a:t>
            </a:r>
          </a:p>
          <a:p>
            <a:pPr lvl="1"/>
            <a:r>
              <a:rPr lang="en-GB" sz="1800" dirty="0"/>
              <a:t> Open or closed?</a:t>
            </a:r>
          </a:p>
          <a:p>
            <a:pPr lvl="1"/>
            <a:r>
              <a:rPr lang="en-GB" sz="1800" dirty="0"/>
              <a:t>Dedicated vessels or worldwide trading?</a:t>
            </a:r>
          </a:p>
          <a:p>
            <a:pPr marL="247594" lvl="1" indent="0">
              <a:buNone/>
            </a:pPr>
            <a:endParaRPr lang="en-GB" sz="1800" dirty="0"/>
          </a:p>
          <a:p>
            <a:r>
              <a:rPr lang="en-GB" sz="1800" dirty="0"/>
              <a:t>Contractual framework </a:t>
            </a:r>
          </a:p>
          <a:p>
            <a:pPr lvl="1"/>
            <a:r>
              <a:rPr lang="en-GB" sz="1800" dirty="0"/>
              <a:t>Charterparties or something else?</a:t>
            </a:r>
          </a:p>
          <a:p>
            <a:r>
              <a:rPr lang="en-GB" sz="1800" dirty="0"/>
              <a:t>Anti-trust &amp; state-aid </a:t>
            </a:r>
          </a:p>
          <a:p>
            <a:r>
              <a:rPr lang="en-GB" sz="1800" dirty="0"/>
              <a:t>Insurance</a:t>
            </a:r>
          </a:p>
          <a:p>
            <a:pPr lvl="1"/>
            <a:r>
              <a:rPr lang="en-GB" sz="1800" dirty="0"/>
              <a:t>Risk allocation?</a:t>
            </a:r>
          </a:p>
          <a:p>
            <a:r>
              <a:rPr lang="en-GB" sz="1800" dirty="0"/>
              <a:t>Applicable law</a:t>
            </a:r>
          </a:p>
          <a:p>
            <a:pPr lvl="1"/>
            <a:r>
              <a:rPr lang="en-GB" sz="1800" dirty="0"/>
              <a:t>Local?</a:t>
            </a:r>
          </a:p>
          <a:p>
            <a:pPr lvl="1"/>
            <a:r>
              <a:rPr lang="en-GB" sz="1800" dirty="0"/>
              <a:t>International uniformity?</a:t>
            </a:r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1792991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eme - Dark">
  <a:themeElements>
    <a:clrScheme name="Blue Visby">
      <a:dk1>
        <a:srgbClr val="0F2851"/>
      </a:dk1>
      <a:lt1>
        <a:srgbClr val="FAFAFA"/>
      </a:lt1>
      <a:dk2>
        <a:srgbClr val="0E2850"/>
      </a:dk2>
      <a:lt2>
        <a:srgbClr val="FAFAFA"/>
      </a:lt2>
      <a:accent1>
        <a:srgbClr val="1080E8"/>
      </a:accent1>
      <a:accent2>
        <a:srgbClr val="A6D3FD"/>
      </a:accent2>
      <a:accent3>
        <a:srgbClr val="F2F2F2"/>
      </a:accent3>
      <a:accent4>
        <a:srgbClr val="1080E8"/>
      </a:accent4>
      <a:accent5>
        <a:srgbClr val="A6D3FC"/>
      </a:accent5>
      <a:accent6>
        <a:srgbClr val="F1F2F1"/>
      </a:accent6>
      <a:hlink>
        <a:srgbClr val="1080E8"/>
      </a:hlink>
      <a:folHlink>
        <a:srgbClr val="1080E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5" id="{8E3E54AA-3F3E-6044-BC5B-11DE10130C52}" vid="{336C50D6-F73E-FE4D-987B-602E8E4A74A7}"/>
    </a:ext>
  </a:extLst>
</a:theme>
</file>

<file path=ppt/theme/theme2.xml><?xml version="1.0" encoding="utf-8"?>
<a:theme xmlns:a="http://schemas.openxmlformats.org/drawingml/2006/main" name="3_Theme - Dark">
  <a:themeElements>
    <a:clrScheme name="Blue Visby">
      <a:dk1>
        <a:srgbClr val="0F2851"/>
      </a:dk1>
      <a:lt1>
        <a:srgbClr val="FAFAFA"/>
      </a:lt1>
      <a:dk2>
        <a:srgbClr val="0E2850"/>
      </a:dk2>
      <a:lt2>
        <a:srgbClr val="FAFAFA"/>
      </a:lt2>
      <a:accent1>
        <a:srgbClr val="1080E8"/>
      </a:accent1>
      <a:accent2>
        <a:srgbClr val="A6D3FD"/>
      </a:accent2>
      <a:accent3>
        <a:srgbClr val="F2F2F2"/>
      </a:accent3>
      <a:accent4>
        <a:srgbClr val="1080E8"/>
      </a:accent4>
      <a:accent5>
        <a:srgbClr val="A6D3FC"/>
      </a:accent5>
      <a:accent6>
        <a:srgbClr val="F1F2F1"/>
      </a:accent6>
      <a:hlink>
        <a:srgbClr val="1080E8"/>
      </a:hlink>
      <a:folHlink>
        <a:srgbClr val="1080E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5" id="{8E3E54AA-3F3E-6044-BC5B-11DE10130C52}" vid="{336C50D6-F73E-FE4D-987B-602E8E4A74A7}"/>
    </a:ext>
  </a:extLst>
</a:theme>
</file>

<file path=ppt/theme/theme3.xml><?xml version="1.0" encoding="utf-8"?>
<a:theme xmlns:a="http://schemas.openxmlformats.org/drawingml/2006/main" name="SH Template Light">
  <a:themeElements>
    <a:clrScheme name="SH Colours">
      <a:dk1>
        <a:srgbClr val="122746"/>
      </a:dk1>
      <a:lt1>
        <a:srgbClr val="FFFFFF"/>
      </a:lt1>
      <a:dk2>
        <a:srgbClr val="122746"/>
      </a:dk2>
      <a:lt2>
        <a:srgbClr val="FFFFFF"/>
      </a:lt2>
      <a:accent1>
        <a:srgbClr val="00DDFF"/>
      </a:accent1>
      <a:accent2>
        <a:srgbClr val="F1EFED"/>
      </a:accent2>
      <a:accent3>
        <a:srgbClr val="9E48FF"/>
      </a:accent3>
      <a:accent4>
        <a:srgbClr val="3800FF"/>
      </a:accent4>
      <a:accent5>
        <a:srgbClr val="5EFF67"/>
      </a:accent5>
      <a:accent6>
        <a:srgbClr val="122746"/>
      </a:accent6>
      <a:hlink>
        <a:srgbClr val="00DDFF"/>
      </a:hlink>
      <a:folHlink>
        <a:srgbClr val="9E48FF"/>
      </a:folHlink>
    </a:clrScheme>
    <a:fontScheme name="SH Fonts 01">
      <a:majorFont>
        <a:latin typeface="Anton"/>
        <a:ea typeface=""/>
        <a:cs typeface=""/>
      </a:majorFont>
      <a:minorFont>
        <a:latin typeface="Lor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H Firmwide Deck_New Proposed 2nd Edition_(CLEANFONTS)" id="{2A1CA5E3-FAB9-4667-A16C-427FA692A3F6}" vid="{2A5DA9D5-0939-414A-B2F7-F8A92A954DE3}"/>
    </a:ext>
  </a:extLst>
</a:theme>
</file>

<file path=ppt/theme/theme4.xml><?xml version="1.0" encoding="utf-8"?>
<a:theme xmlns:a="http://schemas.openxmlformats.org/drawingml/2006/main" name="Blank">
  <a:themeElements>
    <a:clrScheme name="SH New Brand Colours">
      <a:dk1>
        <a:srgbClr val="000000"/>
      </a:dk1>
      <a:lt1>
        <a:sysClr val="window" lastClr="FFFFFF"/>
      </a:lt1>
      <a:dk2>
        <a:srgbClr val="575757"/>
      </a:dk2>
      <a:lt2>
        <a:srgbClr val="FFFFFF"/>
      </a:lt2>
      <a:accent1>
        <a:srgbClr val="009CDC"/>
      </a:accent1>
      <a:accent2>
        <a:srgbClr val="D30B52"/>
      </a:accent2>
      <a:accent3>
        <a:srgbClr val="850F66"/>
      </a:accent3>
      <a:accent4>
        <a:srgbClr val="15AF97"/>
      </a:accent4>
      <a:accent5>
        <a:srgbClr val="EC8700"/>
      </a:accent5>
      <a:accent6>
        <a:srgbClr val="575757"/>
      </a:accent6>
      <a:hlink>
        <a:srgbClr val="00B0F0"/>
      </a:hlink>
      <a:folHlink>
        <a:srgbClr val="97BFE0"/>
      </a:folHlink>
    </a:clrScheme>
    <a:fontScheme name="SH New Brand Font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lt1"/>
        </a:solidFill>
        <a:ln w="6350">
          <a:solidFill>
            <a:prstClr val="black"/>
          </a:solidFill>
        </a:ln>
        <a:effectLst/>
      </a:spPr>
      <a:bodyPr wrap="square" lIns="0" tIns="0" rIns="0" bIns="0" rtlCol="0"/>
      <a:lstStyle/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dk1"/>
        </a:fontRef>
      </a:style>
    </a:txDef>
  </a:objectDefaults>
  <a:extraClrSchemeLst/>
  <a:extLst>
    <a:ext uri="{05A4C25C-085E-4340-85A3-A5531E510DB2}">
      <thm15:themeFamily xmlns:thm15="http://schemas.microsoft.com/office/thememl/2012/main" name="SH PPT.potx" id="{B0C40522-B20D-4B3A-A3C6-8F4EAD98D8B0}" vid="{240DF264-0F83-4F3C-8479-43458DFC5F9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8011</TotalTime>
  <Words>237</Words>
  <Application>Microsoft Office PowerPoint</Application>
  <PresentationFormat>Widescreen</PresentationFormat>
  <Paragraphs>63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6" baseType="lpstr">
      <vt:lpstr>Anton</vt:lpstr>
      <vt:lpstr>Antonio</vt:lpstr>
      <vt:lpstr>Antonio Light</vt:lpstr>
      <vt:lpstr>Aptos</vt:lpstr>
      <vt:lpstr>Arial</vt:lpstr>
      <vt:lpstr>Calibri</vt:lpstr>
      <vt:lpstr>Courier New</vt:lpstr>
      <vt:lpstr>DM Sans</vt:lpstr>
      <vt:lpstr>Lora</vt:lpstr>
      <vt:lpstr>Montserrat</vt:lpstr>
      <vt:lpstr>Montserrat Medium</vt:lpstr>
      <vt:lpstr>Verdana</vt:lpstr>
      <vt:lpstr>Theme - Dark</vt:lpstr>
      <vt:lpstr>3_Theme - Dark</vt:lpstr>
      <vt:lpstr>SH Template Light</vt:lpstr>
      <vt:lpstr>Blank</vt:lpstr>
      <vt:lpstr>PowerPoint Presentation</vt:lpstr>
      <vt:lpstr>PowerPoint Presentation</vt:lpstr>
      <vt:lpstr>The policy foundation  Of green corridors</vt:lpstr>
      <vt:lpstr>A GEOGRAPHY OF GREEN CORRIDORS</vt:lpstr>
      <vt:lpstr>A GEOGRAPHY OF GREEN CORRIDORS</vt:lpstr>
      <vt:lpstr>A typology OF GREEN CORRIDORS</vt:lpstr>
      <vt:lpstr>THE MATURITY STATUS OF GREEN CORRIDORS</vt:lpstr>
      <vt:lpstr>PowerPoint Presentation</vt:lpstr>
      <vt:lpstr>Legal issues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Haris Zografakis</dc:creator>
  <cp:lastModifiedBy>Haris Zografakis</cp:lastModifiedBy>
  <cp:revision>5</cp:revision>
  <dcterms:created xsi:type="dcterms:W3CDTF">2026-02-07T08:02:31Z</dcterms:created>
  <dcterms:modified xsi:type="dcterms:W3CDTF">2026-05-05T05:03:09Z</dcterms:modified>
</cp:coreProperties>
</file>