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7.jpg" ContentType="image/pn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9" r:id="rId4"/>
  </p:sldMasterIdLst>
  <p:notesMasterIdLst>
    <p:notesMasterId r:id="rId21"/>
  </p:notesMasterIdLst>
  <p:sldIdLst>
    <p:sldId id="332" r:id="rId5"/>
    <p:sldId id="275" r:id="rId6"/>
    <p:sldId id="344" r:id="rId7"/>
    <p:sldId id="343" r:id="rId8"/>
    <p:sldId id="335" r:id="rId9"/>
    <p:sldId id="350" r:id="rId10"/>
    <p:sldId id="318" r:id="rId11"/>
    <p:sldId id="339" r:id="rId12"/>
    <p:sldId id="342" r:id="rId13"/>
    <p:sldId id="345" r:id="rId14"/>
    <p:sldId id="346" r:id="rId15"/>
    <p:sldId id="347" r:id="rId16"/>
    <p:sldId id="348" r:id="rId17"/>
    <p:sldId id="351" r:id="rId18"/>
    <p:sldId id="352" r:id="rId19"/>
    <p:sldId id="271"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860B5-7599-4A90-AA30-1E3403846DDD}" v="52" dt="2026-05-01T16:24:27.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yla Pearson" userId="9b73395c-adc3-45ed-a3b4-bbfc8f24963f" providerId="ADAL" clId="{0C54A5A3-78D8-4830-B166-1BE3A143432F}"/>
    <pc:docChg chg="undo custSel addSld delSld modSld sldOrd modMainMaster">
      <pc:chgData name="Leyla Pearson" userId="9b73395c-adc3-45ed-a3b4-bbfc8f24963f" providerId="ADAL" clId="{0C54A5A3-78D8-4830-B166-1BE3A143432F}" dt="2026-05-01T16:33:26.423" v="2964" actId="20577"/>
      <pc:docMkLst>
        <pc:docMk/>
      </pc:docMkLst>
      <pc:sldChg chg="modSp mod modTransition modClrScheme chgLayout">
        <pc:chgData name="Leyla Pearson" userId="9b73395c-adc3-45ed-a3b4-bbfc8f24963f" providerId="ADAL" clId="{0C54A5A3-78D8-4830-B166-1BE3A143432F}" dt="2026-05-01T11:23:01.858" v="2257" actId="26606"/>
        <pc:sldMkLst>
          <pc:docMk/>
          <pc:sldMk cId="2497852139" sldId="271"/>
        </pc:sldMkLst>
        <pc:spChg chg="mod">
          <ac:chgData name="Leyla Pearson" userId="9b73395c-adc3-45ed-a3b4-bbfc8f24963f" providerId="ADAL" clId="{0C54A5A3-78D8-4830-B166-1BE3A143432F}" dt="2026-05-01T11:23:01.858" v="2257" actId="26606"/>
          <ac:spMkLst>
            <pc:docMk/>
            <pc:sldMk cId="2497852139" sldId="271"/>
            <ac:spMk id="8" creationId="{30A39905-4047-9784-B0D9-389217CB70AB}"/>
          </ac:spMkLst>
        </pc:spChg>
        <pc:spChg chg="mod ord">
          <ac:chgData name="Leyla Pearson" userId="9b73395c-adc3-45ed-a3b4-bbfc8f24963f" providerId="ADAL" clId="{0C54A5A3-78D8-4830-B166-1BE3A143432F}" dt="2026-05-01T11:23:01.858" v="2257" actId="26606"/>
          <ac:spMkLst>
            <pc:docMk/>
            <pc:sldMk cId="2497852139" sldId="271"/>
            <ac:spMk id="9" creationId="{14F81D84-56C3-77F1-0E9A-B4EB1848F2A7}"/>
          </ac:spMkLst>
        </pc:spChg>
        <pc:picChg chg="mod">
          <ac:chgData name="Leyla Pearson" userId="9b73395c-adc3-45ed-a3b4-bbfc8f24963f" providerId="ADAL" clId="{0C54A5A3-78D8-4830-B166-1BE3A143432F}" dt="2026-05-01T11:23:01.858" v="2257" actId="26606"/>
          <ac:picMkLst>
            <pc:docMk/>
            <pc:sldMk cId="2497852139" sldId="271"/>
            <ac:picMk id="4" creationId="{8518801D-C588-1E5D-C065-3F83F3E11679}"/>
          </ac:picMkLst>
        </pc:picChg>
      </pc:sldChg>
      <pc:sldChg chg="modSp del modTransition">
        <pc:chgData name="Leyla Pearson" userId="9b73395c-adc3-45ed-a3b4-bbfc8f24963f" providerId="ADAL" clId="{0C54A5A3-78D8-4830-B166-1BE3A143432F}" dt="2026-05-01T11:22:44.252" v="2252" actId="47"/>
        <pc:sldMkLst>
          <pc:docMk/>
          <pc:sldMk cId="3761582379" sldId="272"/>
        </pc:sldMkLst>
      </pc:sldChg>
      <pc:sldChg chg="del modTransition">
        <pc:chgData name="Leyla Pearson" userId="9b73395c-adc3-45ed-a3b4-bbfc8f24963f" providerId="ADAL" clId="{0C54A5A3-78D8-4830-B166-1BE3A143432F}" dt="2026-05-01T11:22:48.101" v="2253" actId="47"/>
        <pc:sldMkLst>
          <pc:docMk/>
          <pc:sldMk cId="1826225176" sldId="273"/>
        </pc:sldMkLst>
      </pc:sldChg>
      <pc:sldChg chg="modSp del modTransition">
        <pc:chgData name="Leyla Pearson" userId="9b73395c-adc3-45ed-a3b4-bbfc8f24963f" providerId="ADAL" clId="{0C54A5A3-78D8-4830-B166-1BE3A143432F}" dt="2026-05-01T11:22:49.647" v="2254" actId="47"/>
        <pc:sldMkLst>
          <pc:docMk/>
          <pc:sldMk cId="1628316863" sldId="274"/>
        </pc:sldMkLst>
      </pc:sldChg>
      <pc:sldChg chg="addSp delSp modSp mod modTransition modClrScheme chgLayout">
        <pc:chgData name="Leyla Pearson" userId="9b73395c-adc3-45ed-a3b4-bbfc8f24963f" providerId="ADAL" clId="{0C54A5A3-78D8-4830-B166-1BE3A143432F}" dt="2026-05-01T15:13:18.755" v="2681" actId="2711"/>
        <pc:sldMkLst>
          <pc:docMk/>
          <pc:sldMk cId="2885791488" sldId="275"/>
        </pc:sldMkLst>
        <pc:spChg chg="mod">
          <ac:chgData name="Leyla Pearson" userId="9b73395c-adc3-45ed-a3b4-bbfc8f24963f" providerId="ADAL" clId="{0C54A5A3-78D8-4830-B166-1BE3A143432F}" dt="2026-05-01T15:13:18.755" v="2681" actId="2711"/>
          <ac:spMkLst>
            <pc:docMk/>
            <pc:sldMk cId="2885791488" sldId="275"/>
            <ac:spMk id="9" creationId="{6D3A10C7-D5C4-C0BF-BC41-E395DDD513EE}"/>
          </ac:spMkLst>
        </pc:spChg>
        <pc:graphicFrameChg chg="add mod modGraphic">
          <ac:chgData name="Leyla Pearson" userId="9b73395c-adc3-45ed-a3b4-bbfc8f24963f" providerId="ADAL" clId="{0C54A5A3-78D8-4830-B166-1BE3A143432F}" dt="2026-04-28T09:26:53.681" v="1603" actId="26606"/>
          <ac:graphicFrameMkLst>
            <pc:docMk/>
            <pc:sldMk cId="2885791488" sldId="275"/>
            <ac:graphicFrameMk id="19" creationId="{4B23F0D9-6372-E214-877C-5D8838CF2253}"/>
          </ac:graphicFrameMkLst>
        </pc:graphicFrameChg>
      </pc:sldChg>
      <pc:sldChg chg="modSp del modTransition">
        <pc:chgData name="Leyla Pearson" userId="9b73395c-adc3-45ed-a3b4-bbfc8f24963f" providerId="ADAL" clId="{0C54A5A3-78D8-4830-B166-1BE3A143432F}" dt="2026-05-01T11:22:40.998" v="2250" actId="47"/>
        <pc:sldMkLst>
          <pc:docMk/>
          <pc:sldMk cId="2399930530" sldId="276"/>
        </pc:sldMkLst>
      </pc:sldChg>
      <pc:sldChg chg="modSp del modTransition">
        <pc:chgData name="Leyla Pearson" userId="9b73395c-adc3-45ed-a3b4-bbfc8f24963f" providerId="ADAL" clId="{0C54A5A3-78D8-4830-B166-1BE3A143432F}" dt="2026-05-01T11:22:52.014" v="2256" actId="47"/>
        <pc:sldMkLst>
          <pc:docMk/>
          <pc:sldMk cId="1757501629" sldId="278"/>
        </pc:sldMkLst>
      </pc:sldChg>
      <pc:sldChg chg="modSp del modTransition">
        <pc:chgData name="Leyla Pearson" userId="9b73395c-adc3-45ed-a3b4-bbfc8f24963f" providerId="ADAL" clId="{0C54A5A3-78D8-4830-B166-1BE3A143432F}" dt="2026-05-01T11:22:51.230" v="2255" actId="47"/>
        <pc:sldMkLst>
          <pc:docMk/>
          <pc:sldMk cId="3754827931" sldId="280"/>
        </pc:sldMkLst>
      </pc:sldChg>
      <pc:sldChg chg="modSp del modTransition">
        <pc:chgData name="Leyla Pearson" userId="9b73395c-adc3-45ed-a3b4-bbfc8f24963f" providerId="ADAL" clId="{0C54A5A3-78D8-4830-B166-1BE3A143432F}" dt="2026-05-01T11:22:31.641" v="2242" actId="47"/>
        <pc:sldMkLst>
          <pc:docMk/>
          <pc:sldMk cId="2937189381" sldId="309"/>
        </pc:sldMkLst>
      </pc:sldChg>
      <pc:sldChg chg="modSp del modTransition">
        <pc:chgData name="Leyla Pearson" userId="9b73395c-adc3-45ed-a3b4-bbfc8f24963f" providerId="ADAL" clId="{0C54A5A3-78D8-4830-B166-1BE3A143432F}" dt="2026-05-01T11:22:32.319" v="2243" actId="47"/>
        <pc:sldMkLst>
          <pc:docMk/>
          <pc:sldMk cId="149606139" sldId="310"/>
        </pc:sldMkLst>
      </pc:sldChg>
      <pc:sldChg chg="modSp del modTransition">
        <pc:chgData name="Leyla Pearson" userId="9b73395c-adc3-45ed-a3b4-bbfc8f24963f" providerId="ADAL" clId="{0C54A5A3-78D8-4830-B166-1BE3A143432F}" dt="2026-05-01T11:22:29.340" v="2240" actId="47"/>
        <pc:sldMkLst>
          <pc:docMk/>
          <pc:sldMk cId="545776434" sldId="311"/>
        </pc:sldMkLst>
      </pc:sldChg>
      <pc:sldChg chg="modSp del modTransition">
        <pc:chgData name="Leyla Pearson" userId="9b73395c-adc3-45ed-a3b4-bbfc8f24963f" providerId="ADAL" clId="{0C54A5A3-78D8-4830-B166-1BE3A143432F}" dt="2026-05-01T11:22:34.907" v="2246" actId="47"/>
        <pc:sldMkLst>
          <pc:docMk/>
          <pc:sldMk cId="3891988236" sldId="312"/>
        </pc:sldMkLst>
      </pc:sldChg>
      <pc:sldChg chg="modSp mod ord modTransition">
        <pc:chgData name="Leyla Pearson" userId="9b73395c-adc3-45ed-a3b4-bbfc8f24963f" providerId="ADAL" clId="{0C54A5A3-78D8-4830-B166-1BE3A143432F}" dt="2026-05-01T15:36:51.964" v="2706" actId="255"/>
        <pc:sldMkLst>
          <pc:docMk/>
          <pc:sldMk cId="75356637" sldId="318"/>
        </pc:sldMkLst>
        <pc:spChg chg="mod">
          <ac:chgData name="Leyla Pearson" userId="9b73395c-adc3-45ed-a3b4-bbfc8f24963f" providerId="ADAL" clId="{0C54A5A3-78D8-4830-B166-1BE3A143432F}" dt="2026-05-01T15:36:51.964" v="2706" actId="255"/>
          <ac:spMkLst>
            <pc:docMk/>
            <pc:sldMk cId="75356637" sldId="318"/>
            <ac:spMk id="2" creationId="{DAD876A2-01D3-84E9-E591-9E0C24D6788C}"/>
          </ac:spMkLst>
        </pc:spChg>
        <pc:graphicFrameChg chg="modGraphic">
          <ac:chgData name="Leyla Pearson" userId="9b73395c-adc3-45ed-a3b4-bbfc8f24963f" providerId="ADAL" clId="{0C54A5A3-78D8-4830-B166-1BE3A143432F}" dt="2026-04-28T10:53:49.732" v="1858" actId="20577"/>
          <ac:graphicFrameMkLst>
            <pc:docMk/>
            <pc:sldMk cId="75356637" sldId="318"/>
            <ac:graphicFrameMk id="22" creationId="{4A392295-1B8B-CFB6-85E9-91997BA815B1}"/>
          </ac:graphicFrameMkLst>
        </pc:graphicFrameChg>
      </pc:sldChg>
      <pc:sldChg chg="modSp del modTransition">
        <pc:chgData name="Leyla Pearson" userId="9b73395c-adc3-45ed-a3b4-bbfc8f24963f" providerId="ADAL" clId="{0C54A5A3-78D8-4830-B166-1BE3A143432F}" dt="2026-05-01T11:22:21.797" v="2237" actId="47"/>
        <pc:sldMkLst>
          <pc:docMk/>
          <pc:sldMk cId="1413989076" sldId="320"/>
        </pc:sldMkLst>
      </pc:sldChg>
      <pc:sldChg chg="del modTransition">
        <pc:chgData name="Leyla Pearson" userId="9b73395c-adc3-45ed-a3b4-bbfc8f24963f" providerId="ADAL" clId="{0C54A5A3-78D8-4830-B166-1BE3A143432F}" dt="2026-05-01T11:22:25.485" v="2238" actId="47"/>
        <pc:sldMkLst>
          <pc:docMk/>
          <pc:sldMk cId="2106022578" sldId="322"/>
        </pc:sldMkLst>
      </pc:sldChg>
      <pc:sldChg chg="modSp del modTransition">
        <pc:chgData name="Leyla Pearson" userId="9b73395c-adc3-45ed-a3b4-bbfc8f24963f" providerId="ADAL" clId="{0C54A5A3-78D8-4830-B166-1BE3A143432F}" dt="2026-05-01T11:22:30.069" v="2241" actId="47"/>
        <pc:sldMkLst>
          <pc:docMk/>
          <pc:sldMk cId="4230132464" sldId="326"/>
        </pc:sldMkLst>
      </pc:sldChg>
      <pc:sldChg chg="modSp del modTransition">
        <pc:chgData name="Leyla Pearson" userId="9b73395c-adc3-45ed-a3b4-bbfc8f24963f" providerId="ADAL" clId="{0C54A5A3-78D8-4830-B166-1BE3A143432F}" dt="2026-05-01T11:22:32.968" v="2244" actId="47"/>
        <pc:sldMkLst>
          <pc:docMk/>
          <pc:sldMk cId="3840408829" sldId="327"/>
        </pc:sldMkLst>
      </pc:sldChg>
      <pc:sldChg chg="del modTransition">
        <pc:chgData name="Leyla Pearson" userId="9b73395c-adc3-45ed-a3b4-bbfc8f24963f" providerId="ADAL" clId="{0C54A5A3-78D8-4830-B166-1BE3A143432F}" dt="2026-05-01T11:22:27.843" v="2239" actId="47"/>
        <pc:sldMkLst>
          <pc:docMk/>
          <pc:sldMk cId="727377142" sldId="328"/>
        </pc:sldMkLst>
      </pc:sldChg>
      <pc:sldChg chg="del modTransition">
        <pc:chgData name="Leyla Pearson" userId="9b73395c-adc3-45ed-a3b4-bbfc8f24963f" providerId="ADAL" clId="{0C54A5A3-78D8-4830-B166-1BE3A143432F}" dt="2026-05-01T11:22:36.306" v="2247" actId="47"/>
        <pc:sldMkLst>
          <pc:docMk/>
          <pc:sldMk cId="2752828279" sldId="329"/>
        </pc:sldMkLst>
      </pc:sldChg>
      <pc:sldChg chg="modSp del modTransition">
        <pc:chgData name="Leyla Pearson" userId="9b73395c-adc3-45ed-a3b4-bbfc8f24963f" providerId="ADAL" clId="{0C54A5A3-78D8-4830-B166-1BE3A143432F}" dt="2026-05-01T11:22:38.668" v="2249" actId="47"/>
        <pc:sldMkLst>
          <pc:docMk/>
          <pc:sldMk cId="4197089738" sldId="330"/>
        </pc:sldMkLst>
      </pc:sldChg>
      <pc:sldChg chg="addSp modSp mod modTransition">
        <pc:chgData name="Leyla Pearson" userId="9b73395c-adc3-45ed-a3b4-bbfc8f24963f" providerId="ADAL" clId="{0C54A5A3-78D8-4830-B166-1BE3A143432F}" dt="2026-04-28T09:03:06.435" v="1546"/>
        <pc:sldMkLst>
          <pc:docMk/>
          <pc:sldMk cId="3032845753" sldId="332"/>
        </pc:sldMkLst>
        <pc:spChg chg="mod">
          <ac:chgData name="Leyla Pearson" userId="9b73395c-adc3-45ed-a3b4-bbfc8f24963f" providerId="ADAL" clId="{0C54A5A3-78D8-4830-B166-1BE3A143432F}" dt="2026-04-27T17:24:16.237" v="150" actId="20577"/>
          <ac:spMkLst>
            <pc:docMk/>
            <pc:sldMk cId="3032845753" sldId="332"/>
            <ac:spMk id="7" creationId="{E6A41BCF-EB64-D1B0-9EAE-C07BAC160BA9}"/>
          </ac:spMkLst>
        </pc:spChg>
        <pc:spChg chg="mod">
          <ac:chgData name="Leyla Pearson" userId="9b73395c-adc3-45ed-a3b4-bbfc8f24963f" providerId="ADAL" clId="{0C54A5A3-78D8-4830-B166-1BE3A143432F}" dt="2026-04-27T17:23:50.803" v="110" actId="20577"/>
          <ac:spMkLst>
            <pc:docMk/>
            <pc:sldMk cId="3032845753" sldId="332"/>
            <ac:spMk id="8" creationId="{CF04D3FE-4693-3621-E398-66895CF2135E}"/>
          </ac:spMkLst>
        </pc:spChg>
      </pc:sldChg>
      <pc:sldChg chg="addSp delSp modSp mod modTransition">
        <pc:chgData name="Leyla Pearson" userId="9b73395c-adc3-45ed-a3b4-bbfc8f24963f" providerId="ADAL" clId="{0C54A5A3-78D8-4830-B166-1BE3A143432F}" dt="2026-05-01T15:14:18.807" v="2704" actId="20577"/>
        <pc:sldMkLst>
          <pc:docMk/>
          <pc:sldMk cId="2139656147" sldId="335"/>
        </pc:sldMkLst>
        <pc:spChg chg="mod">
          <ac:chgData name="Leyla Pearson" userId="9b73395c-adc3-45ed-a3b4-bbfc8f24963f" providerId="ADAL" clId="{0C54A5A3-78D8-4830-B166-1BE3A143432F}" dt="2026-04-28T10:06:47.336" v="1796" actId="20577"/>
          <ac:spMkLst>
            <pc:docMk/>
            <pc:sldMk cId="2139656147" sldId="335"/>
            <ac:spMk id="2" creationId="{67A913DA-2989-607E-702A-EF7A9B4EE061}"/>
          </ac:spMkLst>
        </pc:spChg>
        <pc:spChg chg="add mod">
          <ac:chgData name="Leyla Pearson" userId="9b73395c-adc3-45ed-a3b4-bbfc8f24963f" providerId="ADAL" clId="{0C54A5A3-78D8-4830-B166-1BE3A143432F}" dt="2026-05-01T15:14:18.807" v="2704" actId="20577"/>
          <ac:spMkLst>
            <pc:docMk/>
            <pc:sldMk cId="2139656147" sldId="335"/>
            <ac:spMk id="4" creationId="{423FA211-9AB0-23F1-1D20-F679C1A1165B}"/>
          </ac:spMkLst>
        </pc:spChg>
        <pc:picChg chg="add mod">
          <ac:chgData name="Leyla Pearson" userId="9b73395c-adc3-45ed-a3b4-bbfc8f24963f" providerId="ADAL" clId="{0C54A5A3-78D8-4830-B166-1BE3A143432F}" dt="2026-04-27T17:26:49.771" v="178" actId="14100"/>
          <ac:picMkLst>
            <pc:docMk/>
            <pc:sldMk cId="2139656147" sldId="335"/>
            <ac:picMk id="2050" creationId="{FF646D99-8853-5119-C321-98D3B41F4C55}"/>
          </ac:picMkLst>
        </pc:picChg>
      </pc:sldChg>
      <pc:sldChg chg="modSp del modTransition">
        <pc:chgData name="Leyla Pearson" userId="9b73395c-adc3-45ed-a3b4-bbfc8f24963f" providerId="ADAL" clId="{0C54A5A3-78D8-4830-B166-1BE3A143432F}" dt="2026-05-01T11:22:33.999" v="2245" actId="47"/>
        <pc:sldMkLst>
          <pc:docMk/>
          <pc:sldMk cId="3600110106" sldId="336"/>
        </pc:sldMkLst>
      </pc:sldChg>
      <pc:sldChg chg="del modTransition">
        <pc:chgData name="Leyla Pearson" userId="9b73395c-adc3-45ed-a3b4-bbfc8f24963f" providerId="ADAL" clId="{0C54A5A3-78D8-4830-B166-1BE3A143432F}" dt="2026-05-01T11:22:37.291" v="2248" actId="47"/>
        <pc:sldMkLst>
          <pc:docMk/>
          <pc:sldMk cId="4178272562" sldId="337"/>
        </pc:sldMkLst>
      </pc:sldChg>
      <pc:sldChg chg="modSp del modTransition">
        <pc:chgData name="Leyla Pearson" userId="9b73395c-adc3-45ed-a3b4-bbfc8f24963f" providerId="ADAL" clId="{0C54A5A3-78D8-4830-B166-1BE3A143432F}" dt="2026-05-01T11:22:42.895" v="2251" actId="47"/>
        <pc:sldMkLst>
          <pc:docMk/>
          <pc:sldMk cId="2067634741" sldId="338"/>
        </pc:sldMkLst>
      </pc:sldChg>
      <pc:sldChg chg="modSp new mod ord modTransition modClrScheme chgLayout">
        <pc:chgData name="Leyla Pearson" userId="9b73395c-adc3-45ed-a3b4-bbfc8f24963f" providerId="ADAL" clId="{0C54A5A3-78D8-4830-B166-1BE3A143432F}" dt="2026-05-01T15:37:27.694" v="2728" actId="20577"/>
        <pc:sldMkLst>
          <pc:docMk/>
          <pc:sldMk cId="3078638265" sldId="339"/>
        </pc:sldMkLst>
        <pc:spChg chg="mod">
          <ac:chgData name="Leyla Pearson" userId="9b73395c-adc3-45ed-a3b4-bbfc8f24963f" providerId="ADAL" clId="{0C54A5A3-78D8-4830-B166-1BE3A143432F}" dt="2026-05-01T15:37:02.972" v="2708" actId="255"/>
          <ac:spMkLst>
            <pc:docMk/>
            <pc:sldMk cId="3078638265" sldId="339"/>
            <ac:spMk id="2" creationId="{CE37CE17-CE67-F78D-CD72-9124F7D1802B}"/>
          </ac:spMkLst>
        </pc:spChg>
        <pc:spChg chg="mod">
          <ac:chgData name="Leyla Pearson" userId="9b73395c-adc3-45ed-a3b4-bbfc8f24963f" providerId="ADAL" clId="{0C54A5A3-78D8-4830-B166-1BE3A143432F}" dt="2026-05-01T15:37:27.694" v="2728" actId="20577"/>
          <ac:spMkLst>
            <pc:docMk/>
            <pc:sldMk cId="3078638265" sldId="339"/>
            <ac:spMk id="3" creationId="{A86901A3-271C-1FD5-222E-0D050E731CFE}"/>
          </ac:spMkLst>
        </pc:spChg>
      </pc:sldChg>
      <pc:sldChg chg="addSp delSp modSp new mod ord modTransition modClrScheme chgLayout">
        <pc:chgData name="Leyla Pearson" userId="9b73395c-adc3-45ed-a3b4-bbfc8f24963f" providerId="ADAL" clId="{0C54A5A3-78D8-4830-B166-1BE3A143432F}" dt="2026-05-01T15:37:19.290" v="2716" actId="20577"/>
        <pc:sldMkLst>
          <pc:docMk/>
          <pc:sldMk cId="990333870" sldId="342"/>
        </pc:sldMkLst>
        <pc:spChg chg="mod">
          <ac:chgData name="Leyla Pearson" userId="9b73395c-adc3-45ed-a3b4-bbfc8f24963f" providerId="ADAL" clId="{0C54A5A3-78D8-4830-B166-1BE3A143432F}" dt="2026-05-01T15:37:19.290" v="2716" actId="20577"/>
          <ac:spMkLst>
            <pc:docMk/>
            <pc:sldMk cId="990333870" sldId="342"/>
            <ac:spMk id="2" creationId="{F1D25302-74C8-250F-B552-5A6AC4782494}"/>
          </ac:spMkLst>
        </pc:spChg>
        <pc:spChg chg="add del mod">
          <ac:chgData name="Leyla Pearson" userId="9b73395c-adc3-45ed-a3b4-bbfc8f24963f" providerId="ADAL" clId="{0C54A5A3-78D8-4830-B166-1BE3A143432F}" dt="2026-05-01T10:36:04.691" v="1978" actId="2711"/>
          <ac:spMkLst>
            <pc:docMk/>
            <pc:sldMk cId="990333870" sldId="342"/>
            <ac:spMk id="3" creationId="{FCBBB848-1B70-E6D6-60F3-A4FBC02909B5}"/>
          </ac:spMkLst>
        </pc:spChg>
      </pc:sldChg>
      <pc:sldChg chg="modSp new mod ord modTransition modAnim">
        <pc:chgData name="Leyla Pearson" userId="9b73395c-adc3-45ed-a3b4-bbfc8f24963f" providerId="ADAL" clId="{0C54A5A3-78D8-4830-B166-1BE3A143432F}" dt="2026-05-01T16:28:17.602" v="2852" actId="20577"/>
        <pc:sldMkLst>
          <pc:docMk/>
          <pc:sldMk cId="56412150" sldId="343"/>
        </pc:sldMkLst>
        <pc:spChg chg="mod">
          <ac:chgData name="Leyla Pearson" userId="9b73395c-adc3-45ed-a3b4-bbfc8f24963f" providerId="ADAL" clId="{0C54A5A3-78D8-4830-B166-1BE3A143432F}" dt="2026-05-01T15:13:41.024" v="2683" actId="2711"/>
          <ac:spMkLst>
            <pc:docMk/>
            <pc:sldMk cId="56412150" sldId="343"/>
            <ac:spMk id="2" creationId="{58BF0246-404F-F61C-19B3-EE17A3EA6966}"/>
          </ac:spMkLst>
        </pc:spChg>
        <pc:spChg chg="mod">
          <ac:chgData name="Leyla Pearson" userId="9b73395c-adc3-45ed-a3b4-bbfc8f24963f" providerId="ADAL" clId="{0C54A5A3-78D8-4830-B166-1BE3A143432F}" dt="2026-05-01T16:28:17.602" v="2852" actId="20577"/>
          <ac:spMkLst>
            <pc:docMk/>
            <pc:sldMk cId="56412150" sldId="343"/>
            <ac:spMk id="3" creationId="{037B52C4-6942-8408-956F-93D536FBA93C}"/>
          </ac:spMkLst>
        </pc:spChg>
      </pc:sldChg>
      <pc:sldChg chg="addSp delSp modSp new mod ord">
        <pc:chgData name="Leyla Pearson" userId="9b73395c-adc3-45ed-a3b4-bbfc8f24963f" providerId="ADAL" clId="{0C54A5A3-78D8-4830-B166-1BE3A143432F}" dt="2026-05-01T15:13:32.679" v="2682" actId="2711"/>
        <pc:sldMkLst>
          <pc:docMk/>
          <pc:sldMk cId="3709415516" sldId="344"/>
        </pc:sldMkLst>
        <pc:spChg chg="mod">
          <ac:chgData name="Leyla Pearson" userId="9b73395c-adc3-45ed-a3b4-bbfc8f24963f" providerId="ADAL" clId="{0C54A5A3-78D8-4830-B166-1BE3A143432F}" dt="2026-05-01T15:13:06.527" v="2680" actId="255"/>
          <ac:spMkLst>
            <pc:docMk/>
            <pc:sldMk cId="3709415516" sldId="344"/>
            <ac:spMk id="2" creationId="{89CBFB28-9D39-F9CF-2822-CECB3E9AC89D}"/>
          </ac:spMkLst>
        </pc:spChg>
        <pc:spChg chg="add del mod">
          <ac:chgData name="Leyla Pearson" userId="9b73395c-adc3-45ed-a3b4-bbfc8f24963f" providerId="ADAL" clId="{0C54A5A3-78D8-4830-B166-1BE3A143432F}" dt="2026-05-01T15:13:32.679" v="2682" actId="2711"/>
          <ac:spMkLst>
            <pc:docMk/>
            <pc:sldMk cId="3709415516" sldId="344"/>
            <ac:spMk id="3" creationId="{8927F7C0-5A3E-AD74-6791-D43FC251FFD8}"/>
          </ac:spMkLst>
        </pc:spChg>
      </pc:sldChg>
      <pc:sldChg chg="modSp new mod ord modAnim">
        <pc:chgData name="Leyla Pearson" userId="9b73395c-adc3-45ed-a3b4-bbfc8f24963f" providerId="ADAL" clId="{0C54A5A3-78D8-4830-B166-1BE3A143432F}" dt="2026-05-01T16:33:26.423" v="2964" actId="20577"/>
        <pc:sldMkLst>
          <pc:docMk/>
          <pc:sldMk cId="118682692" sldId="345"/>
        </pc:sldMkLst>
        <pc:spChg chg="mod">
          <ac:chgData name="Leyla Pearson" userId="9b73395c-adc3-45ed-a3b4-bbfc8f24963f" providerId="ADAL" clId="{0C54A5A3-78D8-4830-B166-1BE3A143432F}" dt="2026-05-01T15:38:44.575" v="2736" actId="20577"/>
          <ac:spMkLst>
            <pc:docMk/>
            <pc:sldMk cId="118682692" sldId="345"/>
            <ac:spMk id="2" creationId="{59074DCE-E581-9884-13DA-4F516463F684}"/>
          </ac:spMkLst>
        </pc:spChg>
        <pc:spChg chg="mod">
          <ac:chgData name="Leyla Pearson" userId="9b73395c-adc3-45ed-a3b4-bbfc8f24963f" providerId="ADAL" clId="{0C54A5A3-78D8-4830-B166-1BE3A143432F}" dt="2026-05-01T16:33:26.423" v="2964" actId="20577"/>
          <ac:spMkLst>
            <pc:docMk/>
            <pc:sldMk cId="118682692" sldId="345"/>
            <ac:spMk id="3" creationId="{473A39F2-C7A8-2DC1-219E-261DAF0FBF20}"/>
          </ac:spMkLst>
        </pc:spChg>
      </pc:sldChg>
      <pc:sldChg chg="modSp new mod ord">
        <pc:chgData name="Leyla Pearson" userId="9b73395c-adc3-45ed-a3b4-bbfc8f24963f" providerId="ADAL" clId="{0C54A5A3-78D8-4830-B166-1BE3A143432F}" dt="2026-05-01T15:40:00.887" v="2738" actId="20577"/>
        <pc:sldMkLst>
          <pc:docMk/>
          <pc:sldMk cId="1428973608" sldId="346"/>
        </pc:sldMkLst>
        <pc:spChg chg="mod">
          <ac:chgData name="Leyla Pearson" userId="9b73395c-adc3-45ed-a3b4-bbfc8f24963f" providerId="ADAL" clId="{0C54A5A3-78D8-4830-B166-1BE3A143432F}" dt="2026-05-01T15:40:00.887" v="2738" actId="20577"/>
          <ac:spMkLst>
            <pc:docMk/>
            <pc:sldMk cId="1428973608" sldId="346"/>
            <ac:spMk id="2" creationId="{129FFD53-27C9-6DE5-B027-F4BC0D64B676}"/>
          </ac:spMkLst>
        </pc:spChg>
        <pc:spChg chg="mod">
          <ac:chgData name="Leyla Pearson" userId="9b73395c-adc3-45ed-a3b4-bbfc8f24963f" providerId="ADAL" clId="{0C54A5A3-78D8-4830-B166-1BE3A143432F}" dt="2026-05-01T10:38:28.569" v="1998" actId="207"/>
          <ac:spMkLst>
            <pc:docMk/>
            <pc:sldMk cId="1428973608" sldId="346"/>
            <ac:spMk id="3" creationId="{F17A4BB3-9584-0ACA-3FB8-94E83041C065}"/>
          </ac:spMkLst>
        </pc:spChg>
      </pc:sldChg>
      <pc:sldChg chg="addSp delSp modSp add mod ord">
        <pc:chgData name="Leyla Pearson" userId="9b73395c-adc3-45ed-a3b4-bbfc8f24963f" providerId="ADAL" clId="{0C54A5A3-78D8-4830-B166-1BE3A143432F}" dt="2026-05-01T11:04:43.414" v="2236" actId="14100"/>
        <pc:sldMkLst>
          <pc:docMk/>
          <pc:sldMk cId="1380956646" sldId="347"/>
        </pc:sldMkLst>
        <pc:spChg chg="add mod">
          <ac:chgData name="Leyla Pearson" userId="9b73395c-adc3-45ed-a3b4-bbfc8f24963f" providerId="ADAL" clId="{0C54A5A3-78D8-4830-B166-1BE3A143432F}" dt="2026-05-01T10:54:15.791" v="2063" actId="931"/>
          <ac:spMkLst>
            <pc:docMk/>
            <pc:sldMk cId="1380956646" sldId="347"/>
            <ac:spMk id="5" creationId="{BB122CB5-1CE6-3FC2-2819-FFF362EF83F8}"/>
          </ac:spMkLst>
        </pc:spChg>
        <pc:spChg chg="add del mod">
          <ac:chgData name="Leyla Pearson" userId="9b73395c-adc3-45ed-a3b4-bbfc8f24963f" providerId="ADAL" clId="{0C54A5A3-78D8-4830-B166-1BE3A143432F}" dt="2026-05-01T10:58:40.584" v="2151" actId="478"/>
          <ac:spMkLst>
            <pc:docMk/>
            <pc:sldMk cId="1380956646" sldId="347"/>
            <ac:spMk id="8" creationId="{5DF164A9-EC17-31C0-1781-0CF1401BD2CF}"/>
          </ac:spMkLst>
        </pc:spChg>
        <pc:spChg chg="add mod">
          <ac:chgData name="Leyla Pearson" userId="9b73395c-adc3-45ed-a3b4-bbfc8f24963f" providerId="ADAL" clId="{0C54A5A3-78D8-4830-B166-1BE3A143432F}" dt="2026-05-01T11:01:32.101" v="2208" actId="20577"/>
          <ac:spMkLst>
            <pc:docMk/>
            <pc:sldMk cId="1380956646" sldId="347"/>
            <ac:spMk id="11" creationId="{291630E9-CA20-0664-6874-0B0FB8F81647}"/>
          </ac:spMkLst>
        </pc:spChg>
        <pc:graphicFrameChg chg="mod modGraphic">
          <ac:chgData name="Leyla Pearson" userId="9b73395c-adc3-45ed-a3b4-bbfc8f24963f" providerId="ADAL" clId="{0C54A5A3-78D8-4830-B166-1BE3A143432F}" dt="2026-05-01T11:03:39.582" v="2225" actId="20577"/>
          <ac:graphicFrameMkLst>
            <pc:docMk/>
            <pc:sldMk cId="1380956646" sldId="347"/>
            <ac:graphicFrameMk id="22" creationId="{652776F8-1E8A-A1DE-9210-45D7EC3E6C7F}"/>
          </ac:graphicFrameMkLst>
        </pc:graphicFrameChg>
        <pc:picChg chg="add mod">
          <ac:chgData name="Leyla Pearson" userId="9b73395c-adc3-45ed-a3b4-bbfc8f24963f" providerId="ADAL" clId="{0C54A5A3-78D8-4830-B166-1BE3A143432F}" dt="2026-05-01T10:54:04.915" v="2062" actId="931"/>
          <ac:picMkLst>
            <pc:docMk/>
            <pc:sldMk cId="1380956646" sldId="347"/>
            <ac:picMk id="4" creationId="{80EEC838-F760-F4CE-BC85-5059E16A49E2}"/>
          </ac:picMkLst>
        </pc:picChg>
        <pc:picChg chg="add mod">
          <ac:chgData name="Leyla Pearson" userId="9b73395c-adc3-45ed-a3b4-bbfc8f24963f" providerId="ADAL" clId="{0C54A5A3-78D8-4830-B166-1BE3A143432F}" dt="2026-05-01T11:01:08.614" v="2177" actId="14100"/>
          <ac:picMkLst>
            <pc:docMk/>
            <pc:sldMk cId="1380956646" sldId="347"/>
            <ac:picMk id="7" creationId="{D2620873-8CEA-5BB4-D84B-C42C82400CA4}"/>
          </ac:picMkLst>
        </pc:picChg>
        <pc:picChg chg="add mod">
          <ac:chgData name="Leyla Pearson" userId="9b73395c-adc3-45ed-a3b4-bbfc8f24963f" providerId="ADAL" clId="{0C54A5A3-78D8-4830-B166-1BE3A143432F}" dt="2026-05-01T11:02:06.965" v="2215" actId="14100"/>
          <ac:picMkLst>
            <pc:docMk/>
            <pc:sldMk cId="1380956646" sldId="347"/>
            <ac:picMk id="10" creationId="{7388DA38-3F05-CAD4-BB79-1FC82561BF91}"/>
          </ac:picMkLst>
        </pc:picChg>
        <pc:picChg chg="add mod">
          <ac:chgData name="Leyla Pearson" userId="9b73395c-adc3-45ed-a3b4-bbfc8f24963f" providerId="ADAL" clId="{0C54A5A3-78D8-4830-B166-1BE3A143432F}" dt="2026-05-01T11:04:43.414" v="2236" actId="14100"/>
          <ac:picMkLst>
            <pc:docMk/>
            <pc:sldMk cId="1380956646" sldId="347"/>
            <ac:picMk id="13" creationId="{F7B4BB89-02E4-E2A1-04F2-28E1B0770763}"/>
          </ac:picMkLst>
        </pc:picChg>
        <pc:picChg chg="add mod">
          <ac:chgData name="Leyla Pearson" userId="9b73395c-adc3-45ed-a3b4-bbfc8f24963f" providerId="ADAL" clId="{0C54A5A3-78D8-4830-B166-1BE3A143432F}" dt="2026-05-01T11:04:37.346" v="2235" actId="14100"/>
          <ac:picMkLst>
            <pc:docMk/>
            <pc:sldMk cId="1380956646" sldId="347"/>
            <ac:picMk id="15" creationId="{A8C410A0-5851-B061-E614-2C109E59E609}"/>
          </ac:picMkLst>
        </pc:picChg>
      </pc:sldChg>
      <pc:sldChg chg="addSp delSp modSp add del mod ord">
        <pc:chgData name="Leyla Pearson" userId="9b73395c-adc3-45ed-a3b4-bbfc8f24963f" providerId="ADAL" clId="{0C54A5A3-78D8-4830-B166-1BE3A143432F}" dt="2026-05-01T10:52:58.008" v="2057" actId="2696"/>
        <pc:sldMkLst>
          <pc:docMk/>
          <pc:sldMk cId="2569127293" sldId="347"/>
        </pc:sldMkLst>
        <pc:spChg chg="add del mod">
          <ac:chgData name="Leyla Pearson" userId="9b73395c-adc3-45ed-a3b4-bbfc8f24963f" providerId="ADAL" clId="{0C54A5A3-78D8-4830-B166-1BE3A143432F}" dt="2026-05-01T10:52:21.199" v="2051" actId="478"/>
          <ac:spMkLst>
            <pc:docMk/>
            <pc:sldMk cId="2569127293" sldId="347"/>
            <ac:spMk id="4" creationId="{4DA70FD7-31E9-C747-22BD-73BE05A3B60D}"/>
          </ac:spMkLst>
        </pc:spChg>
        <pc:spChg chg="add del mod">
          <ac:chgData name="Leyla Pearson" userId="9b73395c-adc3-45ed-a3b4-bbfc8f24963f" providerId="ADAL" clId="{0C54A5A3-78D8-4830-B166-1BE3A143432F}" dt="2026-05-01T10:52:22.290" v="2056" actId="1076"/>
          <ac:spMkLst>
            <pc:docMk/>
            <pc:sldMk cId="2569127293" sldId="347"/>
            <ac:spMk id="7" creationId="{91B8A986-4D2E-2972-5C9B-7083811F54A8}"/>
          </ac:spMkLst>
        </pc:spChg>
        <pc:graphicFrameChg chg="mod modGraphic">
          <ac:chgData name="Leyla Pearson" userId="9b73395c-adc3-45ed-a3b4-bbfc8f24963f" providerId="ADAL" clId="{0C54A5A3-78D8-4830-B166-1BE3A143432F}" dt="2026-05-01T10:47:58.837" v="2007"/>
          <ac:graphicFrameMkLst>
            <pc:docMk/>
            <pc:sldMk cId="2569127293" sldId="347"/>
            <ac:graphicFrameMk id="22" creationId="{EFF85C93-E0B3-2ED4-7D00-0CC30D2EFE3F}"/>
          </ac:graphicFrameMkLst>
        </pc:graphicFrameChg>
        <pc:picChg chg="add del mod">
          <ac:chgData name="Leyla Pearson" userId="9b73395c-adc3-45ed-a3b4-bbfc8f24963f" providerId="ADAL" clId="{0C54A5A3-78D8-4830-B166-1BE3A143432F}" dt="2026-05-01T10:52:21.199" v="2051" actId="478"/>
          <ac:picMkLst>
            <pc:docMk/>
            <pc:sldMk cId="2569127293" sldId="347"/>
            <ac:picMk id="3" creationId="{548C1E41-7CC3-1635-C44F-9C26B2F91355}"/>
          </ac:picMkLst>
        </pc:picChg>
        <pc:picChg chg="add del mod">
          <ac:chgData name="Leyla Pearson" userId="9b73395c-adc3-45ed-a3b4-bbfc8f24963f" providerId="ADAL" clId="{0C54A5A3-78D8-4830-B166-1BE3A143432F}" dt="2026-05-01T10:52:22.290" v="2056" actId="1076"/>
          <ac:picMkLst>
            <pc:docMk/>
            <pc:sldMk cId="2569127293" sldId="347"/>
            <ac:picMk id="6" creationId="{597383C6-1B80-6D55-7E7B-66169AFC54DE}"/>
          </ac:picMkLst>
        </pc:picChg>
        <pc:picChg chg="add del mod">
          <ac:chgData name="Leyla Pearson" userId="9b73395c-adc3-45ed-a3b4-bbfc8f24963f" providerId="ADAL" clId="{0C54A5A3-78D8-4830-B166-1BE3A143432F}" dt="2026-05-01T10:52:20.764" v="2050" actId="14100"/>
          <ac:picMkLst>
            <pc:docMk/>
            <pc:sldMk cId="2569127293" sldId="347"/>
            <ac:picMk id="9" creationId="{E232BBE3-7DF6-754A-7E28-8DB591CCF34E}"/>
          </ac:picMkLst>
        </pc:picChg>
        <pc:picChg chg="add mod">
          <ac:chgData name="Leyla Pearson" userId="9b73395c-adc3-45ed-a3b4-bbfc8f24963f" providerId="ADAL" clId="{0C54A5A3-78D8-4830-B166-1BE3A143432F}" dt="2026-05-01T10:50:56.442" v="2029" actId="931"/>
          <ac:picMkLst>
            <pc:docMk/>
            <pc:sldMk cId="2569127293" sldId="347"/>
            <ac:picMk id="11" creationId="{59AD6885-DC11-427E-B081-2DC06CE8C0D0}"/>
          </ac:picMkLst>
        </pc:picChg>
        <pc:picChg chg="add del mod">
          <ac:chgData name="Leyla Pearson" userId="9b73395c-adc3-45ed-a3b4-bbfc8f24963f" providerId="ADAL" clId="{0C54A5A3-78D8-4830-B166-1BE3A143432F}" dt="2026-05-01T10:52:19.567" v="2046" actId="14100"/>
          <ac:picMkLst>
            <pc:docMk/>
            <pc:sldMk cId="2569127293" sldId="347"/>
            <ac:picMk id="13" creationId="{1533AB34-F945-9689-BA23-14BC32708DBE}"/>
          </ac:picMkLst>
        </pc:picChg>
      </pc:sldChg>
      <pc:sldChg chg="new del ord">
        <pc:chgData name="Leyla Pearson" userId="9b73395c-adc3-45ed-a3b4-bbfc8f24963f" providerId="ADAL" clId="{0C54A5A3-78D8-4830-B166-1BE3A143432F}" dt="2026-05-01T11:23:29.236" v="2261" actId="47"/>
        <pc:sldMkLst>
          <pc:docMk/>
          <pc:sldMk cId="764792983" sldId="348"/>
        </pc:sldMkLst>
      </pc:sldChg>
      <pc:sldChg chg="modSp new mod ord">
        <pc:chgData name="Leyla Pearson" userId="9b73395c-adc3-45ed-a3b4-bbfc8f24963f" providerId="ADAL" clId="{0C54A5A3-78D8-4830-B166-1BE3A143432F}" dt="2026-05-01T15:49:34.686" v="2803" actId="313"/>
        <pc:sldMkLst>
          <pc:docMk/>
          <pc:sldMk cId="3995870662" sldId="348"/>
        </pc:sldMkLst>
        <pc:spChg chg="mod">
          <ac:chgData name="Leyla Pearson" userId="9b73395c-adc3-45ed-a3b4-bbfc8f24963f" providerId="ADAL" clId="{0C54A5A3-78D8-4830-B166-1BE3A143432F}" dt="2026-05-01T15:49:03.353" v="2796" actId="20577"/>
          <ac:spMkLst>
            <pc:docMk/>
            <pc:sldMk cId="3995870662" sldId="348"/>
            <ac:spMk id="2" creationId="{C0C99B84-847B-1B72-5BFD-7A06BEF4EF3C}"/>
          </ac:spMkLst>
        </pc:spChg>
        <pc:spChg chg="mod">
          <ac:chgData name="Leyla Pearson" userId="9b73395c-adc3-45ed-a3b4-bbfc8f24963f" providerId="ADAL" clId="{0C54A5A3-78D8-4830-B166-1BE3A143432F}" dt="2026-05-01T15:49:34.686" v="2803" actId="313"/>
          <ac:spMkLst>
            <pc:docMk/>
            <pc:sldMk cId="3995870662" sldId="348"/>
            <ac:spMk id="3" creationId="{DEA9DCB9-E3F6-39C2-3402-FB43F6A5B9A6}"/>
          </ac:spMkLst>
        </pc:spChg>
      </pc:sldChg>
      <pc:sldChg chg="addSp delSp modSp new del mod ord">
        <pc:chgData name="Leyla Pearson" userId="9b73395c-adc3-45ed-a3b4-bbfc8f24963f" providerId="ADAL" clId="{0C54A5A3-78D8-4830-B166-1BE3A143432F}" dt="2026-05-01T11:48:02.597" v="2432" actId="47"/>
        <pc:sldMkLst>
          <pc:docMk/>
          <pc:sldMk cId="1492764313" sldId="349"/>
        </pc:sldMkLst>
        <pc:spChg chg="mod">
          <ac:chgData name="Leyla Pearson" userId="9b73395c-adc3-45ed-a3b4-bbfc8f24963f" providerId="ADAL" clId="{0C54A5A3-78D8-4830-B166-1BE3A143432F}" dt="2026-05-01T11:40:20.432" v="2360" actId="20577"/>
          <ac:spMkLst>
            <pc:docMk/>
            <pc:sldMk cId="1492764313" sldId="349"/>
            <ac:spMk id="2" creationId="{FA843C5C-1D9F-854F-EE5F-7904C2F9D528}"/>
          </ac:spMkLst>
        </pc:spChg>
        <pc:spChg chg="mod">
          <ac:chgData name="Leyla Pearson" userId="9b73395c-adc3-45ed-a3b4-bbfc8f24963f" providerId="ADAL" clId="{0C54A5A3-78D8-4830-B166-1BE3A143432F}" dt="2026-05-01T11:42:42.400" v="2405" actId="20577"/>
          <ac:spMkLst>
            <pc:docMk/>
            <pc:sldMk cId="1492764313" sldId="349"/>
            <ac:spMk id="3" creationId="{924B1759-63D7-DD43-2D14-AFA3AB237B5F}"/>
          </ac:spMkLst>
        </pc:spChg>
        <pc:spChg chg="mod">
          <ac:chgData name="Leyla Pearson" userId="9b73395c-adc3-45ed-a3b4-bbfc8f24963f" providerId="ADAL" clId="{0C54A5A3-78D8-4830-B166-1BE3A143432F}" dt="2026-05-01T11:45:13.514" v="2417" actId="5793"/>
          <ac:spMkLst>
            <pc:docMk/>
            <pc:sldMk cId="1492764313" sldId="349"/>
            <ac:spMk id="4" creationId="{2681C9BE-2CC7-9879-4870-35056C0C6313}"/>
          </ac:spMkLst>
        </pc:spChg>
        <pc:graphicFrameChg chg="add del mod modGraphic">
          <ac:chgData name="Leyla Pearson" userId="9b73395c-adc3-45ed-a3b4-bbfc8f24963f" providerId="ADAL" clId="{0C54A5A3-78D8-4830-B166-1BE3A143432F}" dt="2026-05-01T11:46:34.475" v="2420" actId="1032"/>
          <ac:graphicFrameMkLst>
            <pc:docMk/>
            <pc:sldMk cId="1492764313" sldId="349"/>
            <ac:graphicFrameMk id="5" creationId="{19C0D468-BE8B-497B-524C-9AD1BAF89724}"/>
          </ac:graphicFrameMkLst>
        </pc:graphicFrameChg>
      </pc:sldChg>
      <pc:sldChg chg="addSp delSp modSp new mod ord">
        <pc:chgData name="Leyla Pearson" userId="9b73395c-adc3-45ed-a3b4-bbfc8f24963f" providerId="ADAL" clId="{0C54A5A3-78D8-4830-B166-1BE3A143432F}" dt="2026-05-01T16:30:29.983" v="2961" actId="20577"/>
        <pc:sldMkLst>
          <pc:docMk/>
          <pc:sldMk cId="1664354830" sldId="350"/>
        </pc:sldMkLst>
        <pc:spChg chg="mod">
          <ac:chgData name="Leyla Pearson" userId="9b73395c-adc3-45ed-a3b4-bbfc8f24963f" providerId="ADAL" clId="{0C54A5A3-78D8-4830-B166-1BE3A143432F}" dt="2026-05-01T16:30:29.983" v="2961" actId="20577"/>
          <ac:spMkLst>
            <pc:docMk/>
            <pc:sldMk cId="1664354830" sldId="350"/>
            <ac:spMk id="2" creationId="{7C3924AA-5180-D4E6-7671-E4901196C870}"/>
          </ac:spMkLst>
        </pc:spChg>
        <pc:spChg chg="add del">
          <ac:chgData name="Leyla Pearson" userId="9b73395c-adc3-45ed-a3b4-bbfc8f24963f" providerId="ADAL" clId="{0C54A5A3-78D8-4830-B166-1BE3A143432F}" dt="2026-05-01T11:47:29.570" v="2429" actId="1032"/>
          <ac:spMkLst>
            <pc:docMk/>
            <pc:sldMk cId="1664354830" sldId="350"/>
            <ac:spMk id="3" creationId="{B43B9AA2-9259-3169-3C0B-E43A16266EF1}"/>
          </ac:spMkLst>
        </pc:spChg>
        <pc:graphicFrameChg chg="add mod modGraphic">
          <ac:chgData name="Leyla Pearson" userId="9b73395c-adc3-45ed-a3b4-bbfc8f24963f" providerId="ADAL" clId="{0C54A5A3-78D8-4830-B166-1BE3A143432F}" dt="2026-05-01T16:30:00.821" v="2936" actId="20577"/>
          <ac:graphicFrameMkLst>
            <pc:docMk/>
            <pc:sldMk cId="1664354830" sldId="350"/>
            <ac:graphicFrameMk id="5" creationId="{A4FF56D5-438F-497A-61B6-6BBF1F9518B2}"/>
          </ac:graphicFrameMkLst>
        </pc:graphicFrameChg>
        <pc:picChg chg="add del mod ord">
          <ac:chgData name="Leyla Pearson" userId="9b73395c-adc3-45ed-a3b4-bbfc8f24963f" providerId="ADAL" clId="{0C54A5A3-78D8-4830-B166-1BE3A143432F}" dt="2026-05-01T11:47:09.534" v="2428" actId="34307"/>
          <ac:picMkLst>
            <pc:docMk/>
            <pc:sldMk cId="1664354830" sldId="350"/>
            <ac:picMk id="4" creationId="{C9CB694A-723A-064A-8F13-CEB9BBCE4FD4}"/>
          </ac:picMkLst>
        </pc:picChg>
      </pc:sldChg>
      <pc:sldChg chg="addSp modSp new mod ord">
        <pc:chgData name="Leyla Pearson" userId="9b73395c-adc3-45ed-a3b4-bbfc8f24963f" providerId="ADAL" clId="{0C54A5A3-78D8-4830-B166-1BE3A143432F}" dt="2026-05-01T16:20:58.621" v="2816" actId="931"/>
        <pc:sldMkLst>
          <pc:docMk/>
          <pc:sldMk cId="1203084563" sldId="351"/>
        </pc:sldMkLst>
        <pc:spChg chg="mod">
          <ac:chgData name="Leyla Pearson" userId="9b73395c-adc3-45ed-a3b4-bbfc8f24963f" providerId="ADAL" clId="{0C54A5A3-78D8-4830-B166-1BE3A143432F}" dt="2026-05-01T15:54:33.288" v="2807" actId="20577"/>
          <ac:spMkLst>
            <pc:docMk/>
            <pc:sldMk cId="1203084563" sldId="351"/>
            <ac:spMk id="2" creationId="{5C82E550-045A-187F-9547-AF7D49A2E0E5}"/>
          </ac:spMkLst>
        </pc:spChg>
        <pc:spChg chg="mod">
          <ac:chgData name="Leyla Pearson" userId="9b73395c-adc3-45ed-a3b4-bbfc8f24963f" providerId="ADAL" clId="{0C54A5A3-78D8-4830-B166-1BE3A143432F}" dt="2026-05-01T15:55:12.999" v="2812" actId="313"/>
          <ac:spMkLst>
            <pc:docMk/>
            <pc:sldMk cId="1203084563" sldId="351"/>
            <ac:spMk id="3" creationId="{B63068F6-4D00-8693-DA54-71A7ADC37F59}"/>
          </ac:spMkLst>
        </pc:spChg>
        <pc:picChg chg="add mod">
          <ac:chgData name="Leyla Pearson" userId="9b73395c-adc3-45ed-a3b4-bbfc8f24963f" providerId="ADAL" clId="{0C54A5A3-78D8-4830-B166-1BE3A143432F}" dt="2026-05-01T16:20:58.621" v="2816" actId="931"/>
          <ac:picMkLst>
            <pc:docMk/>
            <pc:sldMk cId="1203084563" sldId="351"/>
            <ac:picMk id="5" creationId="{23437F85-BFC5-82A5-2C97-DDDBC8CB01FA}"/>
          </ac:picMkLst>
        </pc:picChg>
      </pc:sldChg>
      <pc:sldChg chg="addSp delSp modSp new mod modClrScheme chgLayout">
        <pc:chgData name="Leyla Pearson" userId="9b73395c-adc3-45ed-a3b4-bbfc8f24963f" providerId="ADAL" clId="{0C54A5A3-78D8-4830-B166-1BE3A143432F}" dt="2026-05-01T16:25:31.211" v="2849" actId="26606"/>
        <pc:sldMkLst>
          <pc:docMk/>
          <pc:sldMk cId="903235547" sldId="352"/>
        </pc:sldMkLst>
        <pc:spChg chg="add del">
          <ac:chgData name="Leyla Pearson" userId="9b73395c-adc3-45ed-a3b4-bbfc8f24963f" providerId="ADAL" clId="{0C54A5A3-78D8-4830-B166-1BE3A143432F}" dt="2026-05-01T16:25:31.211" v="2849" actId="26606"/>
          <ac:spMkLst>
            <pc:docMk/>
            <pc:sldMk cId="903235547" sldId="352"/>
            <ac:spMk id="2" creationId="{C097C910-B262-75F7-77B7-EC80AA5E3412}"/>
          </ac:spMkLst>
        </pc:spChg>
        <pc:spChg chg="del">
          <ac:chgData name="Leyla Pearson" userId="9b73395c-adc3-45ed-a3b4-bbfc8f24963f" providerId="ADAL" clId="{0C54A5A3-78D8-4830-B166-1BE3A143432F}" dt="2026-05-01T16:22:04.269" v="2817" actId="1032"/>
          <ac:spMkLst>
            <pc:docMk/>
            <pc:sldMk cId="903235547" sldId="352"/>
            <ac:spMk id="3" creationId="{1873D850-B004-BF93-3025-DB1761C957C0}"/>
          </ac:spMkLst>
        </pc:spChg>
        <pc:spChg chg="add del mod">
          <ac:chgData name="Leyla Pearson" userId="9b73395c-adc3-45ed-a3b4-bbfc8f24963f" providerId="ADAL" clId="{0C54A5A3-78D8-4830-B166-1BE3A143432F}" dt="2026-05-01T16:24:27.608" v="2842" actId="931"/>
          <ac:spMkLst>
            <pc:docMk/>
            <pc:sldMk cId="903235547" sldId="352"/>
            <ac:spMk id="6" creationId="{B08297CC-D7E9-C3B6-ACC9-6D587B0E3483}"/>
          </ac:spMkLst>
        </pc:spChg>
        <pc:spChg chg="add del mod">
          <ac:chgData name="Leyla Pearson" userId="9b73395c-adc3-45ed-a3b4-bbfc8f24963f" providerId="ADAL" clId="{0C54A5A3-78D8-4830-B166-1BE3A143432F}" dt="2026-05-01T16:25:31.205" v="2848" actId="26606"/>
          <ac:spMkLst>
            <pc:docMk/>
            <pc:sldMk cId="903235547" sldId="352"/>
            <ac:spMk id="13" creationId="{EDB4CB77-90A0-8144-A42F-D443369774E5}"/>
          </ac:spMkLst>
        </pc:spChg>
        <pc:spChg chg="add del mod">
          <ac:chgData name="Leyla Pearson" userId="9b73395c-adc3-45ed-a3b4-bbfc8f24963f" providerId="ADAL" clId="{0C54A5A3-78D8-4830-B166-1BE3A143432F}" dt="2026-05-01T16:25:31.205" v="2848" actId="26606"/>
          <ac:spMkLst>
            <pc:docMk/>
            <pc:sldMk cId="903235547" sldId="352"/>
            <ac:spMk id="15" creationId="{C6B4E5AB-5FAA-99B6-095B-5E63C0BC3AE0}"/>
          </ac:spMkLst>
        </pc:spChg>
        <pc:graphicFrameChg chg="add del mod modGraphic">
          <ac:chgData name="Leyla Pearson" userId="9b73395c-adc3-45ed-a3b4-bbfc8f24963f" providerId="ADAL" clId="{0C54A5A3-78D8-4830-B166-1BE3A143432F}" dt="2026-05-01T16:23:56.581" v="2841" actId="478"/>
          <ac:graphicFrameMkLst>
            <pc:docMk/>
            <pc:sldMk cId="903235547" sldId="352"/>
            <ac:graphicFrameMk id="4" creationId="{3B4F5687-968B-9F57-757B-929EA3BCDBF1}"/>
          </ac:graphicFrameMkLst>
        </pc:graphicFrameChg>
        <pc:picChg chg="add mod">
          <ac:chgData name="Leyla Pearson" userId="9b73395c-adc3-45ed-a3b4-bbfc8f24963f" providerId="ADAL" clId="{0C54A5A3-78D8-4830-B166-1BE3A143432F}" dt="2026-05-01T16:25:31.211" v="2849" actId="26606"/>
          <ac:picMkLst>
            <pc:docMk/>
            <pc:sldMk cId="903235547" sldId="352"/>
            <ac:picMk id="8" creationId="{28E0AF67-5203-22F4-F9A1-8508DD64B1C0}"/>
          </ac:picMkLst>
        </pc:picChg>
      </pc:sldChg>
      <pc:sldMasterChg chg="addSp modTransition modSldLayout">
        <pc:chgData name="Leyla Pearson" userId="9b73395c-adc3-45ed-a3b4-bbfc8f24963f" providerId="ADAL" clId="{0C54A5A3-78D8-4830-B166-1BE3A143432F}" dt="2026-04-28T09:03:06.435" v="1546"/>
        <pc:sldMasterMkLst>
          <pc:docMk/>
          <pc:sldMasterMk cId="2865470481" sldId="2147484339"/>
        </pc:sldMasterMkLst>
        <pc:spChg chg="add">
          <ac:chgData name="Leyla Pearson" userId="9b73395c-adc3-45ed-a3b4-bbfc8f24963f" providerId="ADAL" clId="{0C54A5A3-78D8-4830-B166-1BE3A143432F}" dt="2026-04-27T17:51:37.820" v="1096"/>
          <ac:spMkLst>
            <pc:docMk/>
            <pc:sldMasterMk cId="2865470481" sldId="2147484339"/>
            <ac:spMk id="9" creationId="{8C882961-A9B9-7FAD-0EFD-6D85CA32E21E}"/>
          </ac:spMkLst>
        </pc:spChg>
        <pc:picChg chg="add">
          <ac:chgData name="Leyla Pearson" userId="9b73395c-adc3-45ed-a3b4-bbfc8f24963f" providerId="ADAL" clId="{0C54A5A3-78D8-4830-B166-1BE3A143432F}" dt="2026-04-27T17:51:37.820" v="1096"/>
          <ac:picMkLst>
            <pc:docMk/>
            <pc:sldMasterMk cId="2865470481" sldId="2147484339"/>
            <ac:picMk id="7" creationId="{C9AC8B3B-294A-3C1D-A32F-3ED7B1DE4823}"/>
          </ac:picMkLst>
        </pc:picChg>
        <pc:picChg chg="add">
          <ac:chgData name="Leyla Pearson" userId="9b73395c-adc3-45ed-a3b4-bbfc8f24963f" providerId="ADAL" clId="{0C54A5A3-78D8-4830-B166-1BE3A143432F}" dt="2026-04-27T17:51:37.820" v="1096"/>
          <ac:picMkLst>
            <pc:docMk/>
            <pc:sldMasterMk cId="2865470481" sldId="2147484339"/>
            <ac:picMk id="10" creationId="{0B62186C-53C6-B862-179B-F5FB1A53A32D}"/>
          </ac:picMkLst>
        </pc:picChg>
        <pc:cxnChg chg="add">
          <ac:chgData name="Leyla Pearson" userId="9b73395c-adc3-45ed-a3b4-bbfc8f24963f" providerId="ADAL" clId="{0C54A5A3-78D8-4830-B166-1BE3A143432F}" dt="2026-04-27T17:51:37.820" v="1096"/>
          <ac:cxnSpMkLst>
            <pc:docMk/>
            <pc:sldMasterMk cId="2865470481" sldId="2147484339"/>
            <ac:cxnSpMk id="8" creationId="{6FBDDBBA-839D-8057-0181-A2D57CA57A67}"/>
          </ac:cxnSpMkLst>
        </pc:cxnChg>
        <pc:sldLayoutChg chg="modTransition">
          <pc:chgData name="Leyla Pearson" userId="9b73395c-adc3-45ed-a3b4-bbfc8f24963f" providerId="ADAL" clId="{0C54A5A3-78D8-4830-B166-1BE3A143432F}" dt="2026-04-28T09:03:06.435" v="1546"/>
          <pc:sldLayoutMkLst>
            <pc:docMk/>
            <pc:sldMasterMk cId="2865470481" sldId="2147484339"/>
            <pc:sldLayoutMk cId="2969183056" sldId="2147483649"/>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1298946507" sldId="2147484340"/>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3164682332" sldId="2147484341"/>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3119549936" sldId="2147484342"/>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4113212827" sldId="2147484343"/>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3777723246" sldId="2147484344"/>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3829461982" sldId="2147484345"/>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1648984146" sldId="2147484346"/>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3091417646" sldId="2147484347"/>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274202856" sldId="2147484348"/>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2440812664" sldId="2147484349"/>
          </pc:sldLayoutMkLst>
        </pc:sldLayoutChg>
        <pc:sldLayoutChg chg="modTransition">
          <pc:chgData name="Leyla Pearson" userId="9b73395c-adc3-45ed-a3b4-bbfc8f24963f" providerId="ADAL" clId="{0C54A5A3-78D8-4830-B166-1BE3A143432F}" dt="2026-04-28T09:03:06.435" v="1546"/>
          <pc:sldLayoutMkLst>
            <pc:docMk/>
            <pc:sldMasterMk cId="2865470481" sldId="2147484339"/>
            <pc:sldLayoutMk cId="1149462434" sldId="214748435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1EAE9-ABE0-45C1-868E-61DB2F223EF7}"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86D4A1F0-E1FF-4CA6-92D7-A781941C65A2}">
      <dgm:prSet/>
      <dgm:spPr/>
      <dgm:t>
        <a:bodyPr/>
        <a:lstStyle/>
        <a:p>
          <a:r>
            <a:rPr lang="en-GB"/>
            <a:t>Established in 1921</a:t>
          </a:r>
          <a:endParaRPr lang="en-US"/>
        </a:p>
      </dgm:t>
    </dgm:pt>
    <dgm:pt modelId="{C3FCD2DF-5681-4CB2-94D4-6FC9CD919023}" type="parTrans" cxnId="{3F3BC591-5BAF-4024-B8BF-7D06FB9DB24D}">
      <dgm:prSet/>
      <dgm:spPr/>
      <dgm:t>
        <a:bodyPr/>
        <a:lstStyle/>
        <a:p>
          <a:endParaRPr lang="en-US"/>
        </a:p>
      </dgm:t>
    </dgm:pt>
    <dgm:pt modelId="{951634F8-3C6C-4C10-BB8B-025125BEEAEF}" type="sibTrans" cxnId="{3F3BC591-5BAF-4024-B8BF-7D06FB9DB24D}">
      <dgm:prSet/>
      <dgm:spPr/>
      <dgm:t>
        <a:bodyPr/>
        <a:lstStyle/>
        <a:p>
          <a:endParaRPr lang="en-US"/>
        </a:p>
      </dgm:t>
    </dgm:pt>
    <dgm:pt modelId="{0B78640E-929B-4D12-B201-F03E9415768A}">
      <dgm:prSet/>
      <dgm:spPr/>
      <dgm:t>
        <a:bodyPr/>
        <a:lstStyle/>
        <a:p>
          <a:r>
            <a:rPr lang="en-GB"/>
            <a:t>Principal international trade association for shipowners and operators</a:t>
          </a:r>
          <a:endParaRPr lang="en-US"/>
        </a:p>
      </dgm:t>
    </dgm:pt>
    <dgm:pt modelId="{7A88F702-89C0-4374-880B-9B124C6C2722}" type="parTrans" cxnId="{0A9EDFF2-8505-4DC2-9C0E-5005BAF5221B}">
      <dgm:prSet/>
      <dgm:spPr/>
      <dgm:t>
        <a:bodyPr/>
        <a:lstStyle/>
        <a:p>
          <a:endParaRPr lang="en-US"/>
        </a:p>
      </dgm:t>
    </dgm:pt>
    <dgm:pt modelId="{E126F455-A893-4F3E-9757-3170A7BB96BE}" type="sibTrans" cxnId="{0A9EDFF2-8505-4DC2-9C0E-5005BAF5221B}">
      <dgm:prSet/>
      <dgm:spPr/>
      <dgm:t>
        <a:bodyPr/>
        <a:lstStyle/>
        <a:p>
          <a:endParaRPr lang="en-US"/>
        </a:p>
      </dgm:t>
    </dgm:pt>
    <dgm:pt modelId="{3621ECA8-3492-4B6C-9B44-697F6E4E4AF2}">
      <dgm:prSet/>
      <dgm:spPr/>
      <dgm:t>
        <a:bodyPr/>
        <a:lstStyle/>
        <a:p>
          <a:r>
            <a:rPr lang="en-GB" dirty="0"/>
            <a:t>Represents interests of shipowners and operators engaged in all sectors and trades</a:t>
          </a:r>
          <a:endParaRPr lang="en-US" dirty="0"/>
        </a:p>
      </dgm:t>
    </dgm:pt>
    <dgm:pt modelId="{5293205F-792C-4A72-9128-1CFEC569F901}" type="parTrans" cxnId="{562B74F4-BA14-491C-AF65-FA1B209A4189}">
      <dgm:prSet/>
      <dgm:spPr/>
      <dgm:t>
        <a:bodyPr/>
        <a:lstStyle/>
        <a:p>
          <a:endParaRPr lang="en-US"/>
        </a:p>
      </dgm:t>
    </dgm:pt>
    <dgm:pt modelId="{16346188-70A9-4233-B467-E6AD7A125963}" type="sibTrans" cxnId="{562B74F4-BA14-491C-AF65-FA1B209A4189}">
      <dgm:prSet/>
      <dgm:spPr/>
      <dgm:t>
        <a:bodyPr/>
        <a:lstStyle/>
        <a:p>
          <a:endParaRPr lang="en-US"/>
        </a:p>
      </dgm:t>
    </dgm:pt>
    <dgm:pt modelId="{F7E95765-7F25-4AB1-91CA-D62D18B6400D}">
      <dgm:prSet/>
      <dgm:spPr/>
      <dgm:t>
        <a:bodyPr/>
        <a:lstStyle/>
        <a:p>
          <a:r>
            <a:rPr lang="en-GB"/>
            <a:t>40 national shipowners’ associations from Asia, Europe, Africa and the Americas</a:t>
          </a:r>
          <a:endParaRPr lang="en-US"/>
        </a:p>
      </dgm:t>
    </dgm:pt>
    <dgm:pt modelId="{3C3F064A-37D9-4728-ACF5-8E697D5A6B2A}" type="parTrans" cxnId="{B68547BF-769B-478B-BA65-B0078853A261}">
      <dgm:prSet/>
      <dgm:spPr/>
      <dgm:t>
        <a:bodyPr/>
        <a:lstStyle/>
        <a:p>
          <a:endParaRPr lang="en-US"/>
        </a:p>
      </dgm:t>
    </dgm:pt>
    <dgm:pt modelId="{BABE3656-CC78-489C-B41A-90F1E0CBD009}" type="sibTrans" cxnId="{B68547BF-769B-478B-BA65-B0078853A261}">
      <dgm:prSet/>
      <dgm:spPr/>
      <dgm:t>
        <a:bodyPr/>
        <a:lstStyle/>
        <a:p>
          <a:endParaRPr lang="en-US"/>
        </a:p>
      </dgm:t>
    </dgm:pt>
    <dgm:pt modelId="{3385C131-5DEF-4D02-BF4D-6468D43042C5}">
      <dgm:prSet/>
      <dgm:spPr/>
      <dgm:t>
        <a:bodyPr/>
        <a:lstStyle/>
        <a:p>
          <a:r>
            <a:rPr lang="en-GB"/>
            <a:t>80% of the world merchant tonnage</a:t>
          </a:r>
          <a:endParaRPr lang="en-US"/>
        </a:p>
      </dgm:t>
    </dgm:pt>
    <dgm:pt modelId="{7CB75430-A08D-4C75-8999-7838D08C89EA}" type="parTrans" cxnId="{81B140B9-94E1-44C3-9E50-6B4B2FE68A55}">
      <dgm:prSet/>
      <dgm:spPr/>
      <dgm:t>
        <a:bodyPr/>
        <a:lstStyle/>
        <a:p>
          <a:endParaRPr lang="en-US"/>
        </a:p>
      </dgm:t>
    </dgm:pt>
    <dgm:pt modelId="{37E8EAE2-B80C-4E24-8DD6-3397CFEFBB10}" type="sibTrans" cxnId="{81B140B9-94E1-44C3-9E50-6B4B2FE68A55}">
      <dgm:prSet/>
      <dgm:spPr/>
      <dgm:t>
        <a:bodyPr/>
        <a:lstStyle/>
        <a:p>
          <a:endParaRPr lang="en-US"/>
        </a:p>
      </dgm:t>
    </dgm:pt>
    <dgm:pt modelId="{B07206B6-DB2E-40A1-ACDC-7A0CE72E4C27}" type="pres">
      <dgm:prSet presAssocID="{2D41EAE9-ABE0-45C1-868E-61DB2F223EF7}" presName="outerComposite" presStyleCnt="0">
        <dgm:presLayoutVars>
          <dgm:chMax val="5"/>
          <dgm:dir/>
          <dgm:resizeHandles val="exact"/>
        </dgm:presLayoutVars>
      </dgm:prSet>
      <dgm:spPr/>
    </dgm:pt>
    <dgm:pt modelId="{4E88185A-3F04-4470-95B2-9F341B161EA7}" type="pres">
      <dgm:prSet presAssocID="{2D41EAE9-ABE0-45C1-868E-61DB2F223EF7}" presName="dummyMaxCanvas" presStyleCnt="0">
        <dgm:presLayoutVars/>
      </dgm:prSet>
      <dgm:spPr/>
    </dgm:pt>
    <dgm:pt modelId="{BCA9206B-69CD-4B04-A02C-AA14B4A7CE05}" type="pres">
      <dgm:prSet presAssocID="{2D41EAE9-ABE0-45C1-868E-61DB2F223EF7}" presName="FiveNodes_1" presStyleLbl="node1" presStyleIdx="0" presStyleCnt="5">
        <dgm:presLayoutVars>
          <dgm:bulletEnabled val="1"/>
        </dgm:presLayoutVars>
      </dgm:prSet>
      <dgm:spPr/>
    </dgm:pt>
    <dgm:pt modelId="{34987ACE-FCB8-485C-A45B-E0502E0FFEAD}" type="pres">
      <dgm:prSet presAssocID="{2D41EAE9-ABE0-45C1-868E-61DB2F223EF7}" presName="FiveNodes_2" presStyleLbl="node1" presStyleIdx="1" presStyleCnt="5">
        <dgm:presLayoutVars>
          <dgm:bulletEnabled val="1"/>
        </dgm:presLayoutVars>
      </dgm:prSet>
      <dgm:spPr/>
    </dgm:pt>
    <dgm:pt modelId="{2CD03736-04F2-4EE2-8863-7564CEEE158B}" type="pres">
      <dgm:prSet presAssocID="{2D41EAE9-ABE0-45C1-868E-61DB2F223EF7}" presName="FiveNodes_3" presStyleLbl="node1" presStyleIdx="2" presStyleCnt="5">
        <dgm:presLayoutVars>
          <dgm:bulletEnabled val="1"/>
        </dgm:presLayoutVars>
      </dgm:prSet>
      <dgm:spPr/>
    </dgm:pt>
    <dgm:pt modelId="{7870640F-18BB-4140-B434-9CC2CA594181}" type="pres">
      <dgm:prSet presAssocID="{2D41EAE9-ABE0-45C1-868E-61DB2F223EF7}" presName="FiveNodes_4" presStyleLbl="node1" presStyleIdx="3" presStyleCnt="5">
        <dgm:presLayoutVars>
          <dgm:bulletEnabled val="1"/>
        </dgm:presLayoutVars>
      </dgm:prSet>
      <dgm:spPr/>
    </dgm:pt>
    <dgm:pt modelId="{146231C5-7543-4C1A-B7B5-801C787FECCD}" type="pres">
      <dgm:prSet presAssocID="{2D41EAE9-ABE0-45C1-868E-61DB2F223EF7}" presName="FiveNodes_5" presStyleLbl="node1" presStyleIdx="4" presStyleCnt="5">
        <dgm:presLayoutVars>
          <dgm:bulletEnabled val="1"/>
        </dgm:presLayoutVars>
      </dgm:prSet>
      <dgm:spPr/>
    </dgm:pt>
    <dgm:pt modelId="{F377EAAF-5320-42D0-8FC7-599FBC4F185D}" type="pres">
      <dgm:prSet presAssocID="{2D41EAE9-ABE0-45C1-868E-61DB2F223EF7}" presName="FiveConn_1-2" presStyleLbl="fgAccFollowNode1" presStyleIdx="0" presStyleCnt="4">
        <dgm:presLayoutVars>
          <dgm:bulletEnabled val="1"/>
        </dgm:presLayoutVars>
      </dgm:prSet>
      <dgm:spPr/>
    </dgm:pt>
    <dgm:pt modelId="{46CFBEF5-BFE8-425C-89F7-75C4420F37CA}" type="pres">
      <dgm:prSet presAssocID="{2D41EAE9-ABE0-45C1-868E-61DB2F223EF7}" presName="FiveConn_2-3" presStyleLbl="fgAccFollowNode1" presStyleIdx="1" presStyleCnt="4">
        <dgm:presLayoutVars>
          <dgm:bulletEnabled val="1"/>
        </dgm:presLayoutVars>
      </dgm:prSet>
      <dgm:spPr/>
    </dgm:pt>
    <dgm:pt modelId="{BB6728FD-3C51-4BA3-BFF2-B917F6D449FD}" type="pres">
      <dgm:prSet presAssocID="{2D41EAE9-ABE0-45C1-868E-61DB2F223EF7}" presName="FiveConn_3-4" presStyleLbl="fgAccFollowNode1" presStyleIdx="2" presStyleCnt="4">
        <dgm:presLayoutVars>
          <dgm:bulletEnabled val="1"/>
        </dgm:presLayoutVars>
      </dgm:prSet>
      <dgm:spPr/>
    </dgm:pt>
    <dgm:pt modelId="{F1E35A35-C43B-445B-AA50-9D46AF50E6AF}" type="pres">
      <dgm:prSet presAssocID="{2D41EAE9-ABE0-45C1-868E-61DB2F223EF7}" presName="FiveConn_4-5" presStyleLbl="fgAccFollowNode1" presStyleIdx="3" presStyleCnt="4">
        <dgm:presLayoutVars>
          <dgm:bulletEnabled val="1"/>
        </dgm:presLayoutVars>
      </dgm:prSet>
      <dgm:spPr/>
    </dgm:pt>
    <dgm:pt modelId="{8BB80C97-9BE3-4378-80A1-C5959E3D57FA}" type="pres">
      <dgm:prSet presAssocID="{2D41EAE9-ABE0-45C1-868E-61DB2F223EF7}" presName="FiveNodes_1_text" presStyleLbl="node1" presStyleIdx="4" presStyleCnt="5">
        <dgm:presLayoutVars>
          <dgm:bulletEnabled val="1"/>
        </dgm:presLayoutVars>
      </dgm:prSet>
      <dgm:spPr/>
    </dgm:pt>
    <dgm:pt modelId="{C84D0EB9-DD62-436F-930E-3544CD7B8D0F}" type="pres">
      <dgm:prSet presAssocID="{2D41EAE9-ABE0-45C1-868E-61DB2F223EF7}" presName="FiveNodes_2_text" presStyleLbl="node1" presStyleIdx="4" presStyleCnt="5">
        <dgm:presLayoutVars>
          <dgm:bulletEnabled val="1"/>
        </dgm:presLayoutVars>
      </dgm:prSet>
      <dgm:spPr/>
    </dgm:pt>
    <dgm:pt modelId="{2E0C7CFB-8DF3-490E-8947-E314E99DCE9F}" type="pres">
      <dgm:prSet presAssocID="{2D41EAE9-ABE0-45C1-868E-61DB2F223EF7}" presName="FiveNodes_3_text" presStyleLbl="node1" presStyleIdx="4" presStyleCnt="5">
        <dgm:presLayoutVars>
          <dgm:bulletEnabled val="1"/>
        </dgm:presLayoutVars>
      </dgm:prSet>
      <dgm:spPr/>
    </dgm:pt>
    <dgm:pt modelId="{D16A9827-DB9F-448F-AF45-15E3116A8470}" type="pres">
      <dgm:prSet presAssocID="{2D41EAE9-ABE0-45C1-868E-61DB2F223EF7}" presName="FiveNodes_4_text" presStyleLbl="node1" presStyleIdx="4" presStyleCnt="5">
        <dgm:presLayoutVars>
          <dgm:bulletEnabled val="1"/>
        </dgm:presLayoutVars>
      </dgm:prSet>
      <dgm:spPr/>
    </dgm:pt>
    <dgm:pt modelId="{1F00EE97-B594-4845-95B9-B5E95141F3FE}" type="pres">
      <dgm:prSet presAssocID="{2D41EAE9-ABE0-45C1-868E-61DB2F223EF7}" presName="FiveNodes_5_text" presStyleLbl="node1" presStyleIdx="4" presStyleCnt="5">
        <dgm:presLayoutVars>
          <dgm:bulletEnabled val="1"/>
        </dgm:presLayoutVars>
      </dgm:prSet>
      <dgm:spPr/>
    </dgm:pt>
  </dgm:ptLst>
  <dgm:cxnLst>
    <dgm:cxn modelId="{22017700-5376-42A8-A3F5-D4FC855E82F9}" type="presOf" srcId="{951634F8-3C6C-4C10-BB8B-025125BEEAEF}" destId="{F377EAAF-5320-42D0-8FC7-599FBC4F185D}" srcOrd="0" destOrd="0" presId="urn:microsoft.com/office/officeart/2005/8/layout/vProcess5"/>
    <dgm:cxn modelId="{3EA74C1D-E50B-4F23-BB58-17D43B1D8527}" type="presOf" srcId="{3385C131-5DEF-4D02-BF4D-6468D43042C5}" destId="{146231C5-7543-4C1A-B7B5-801C787FECCD}" srcOrd="0" destOrd="0" presId="urn:microsoft.com/office/officeart/2005/8/layout/vProcess5"/>
    <dgm:cxn modelId="{62B54336-2F11-4602-A34D-89BF4539A81D}" type="presOf" srcId="{3621ECA8-3492-4B6C-9B44-697F6E4E4AF2}" destId="{2CD03736-04F2-4EE2-8863-7564CEEE158B}" srcOrd="0" destOrd="0" presId="urn:microsoft.com/office/officeart/2005/8/layout/vProcess5"/>
    <dgm:cxn modelId="{DD2F773A-CD0D-4D90-B047-3D10219338B2}" type="presOf" srcId="{0B78640E-929B-4D12-B201-F03E9415768A}" destId="{34987ACE-FCB8-485C-A45B-E0502E0FFEAD}" srcOrd="0" destOrd="0" presId="urn:microsoft.com/office/officeart/2005/8/layout/vProcess5"/>
    <dgm:cxn modelId="{D1161247-EEAD-403D-8668-91A8B9EA43E6}" type="presOf" srcId="{F7E95765-7F25-4AB1-91CA-D62D18B6400D}" destId="{D16A9827-DB9F-448F-AF45-15E3116A8470}" srcOrd="1" destOrd="0" presId="urn:microsoft.com/office/officeart/2005/8/layout/vProcess5"/>
    <dgm:cxn modelId="{69DA2A56-89EE-4BE2-AAC5-742E9AFEA379}" type="presOf" srcId="{16346188-70A9-4233-B467-E6AD7A125963}" destId="{BB6728FD-3C51-4BA3-BFF2-B917F6D449FD}" srcOrd="0" destOrd="0" presId="urn:microsoft.com/office/officeart/2005/8/layout/vProcess5"/>
    <dgm:cxn modelId="{0205EF7F-E495-41F8-8F6E-5B3605257B56}" type="presOf" srcId="{E126F455-A893-4F3E-9757-3170A7BB96BE}" destId="{46CFBEF5-BFE8-425C-89F7-75C4420F37CA}" srcOrd="0" destOrd="0" presId="urn:microsoft.com/office/officeart/2005/8/layout/vProcess5"/>
    <dgm:cxn modelId="{A192C182-3771-453B-970B-68CCCEFFFF24}" type="presOf" srcId="{F7E95765-7F25-4AB1-91CA-D62D18B6400D}" destId="{7870640F-18BB-4140-B434-9CC2CA594181}" srcOrd="0" destOrd="0" presId="urn:microsoft.com/office/officeart/2005/8/layout/vProcess5"/>
    <dgm:cxn modelId="{3F3BC591-5BAF-4024-B8BF-7D06FB9DB24D}" srcId="{2D41EAE9-ABE0-45C1-868E-61DB2F223EF7}" destId="{86D4A1F0-E1FF-4CA6-92D7-A781941C65A2}" srcOrd="0" destOrd="0" parTransId="{C3FCD2DF-5681-4CB2-94D4-6FC9CD919023}" sibTransId="{951634F8-3C6C-4C10-BB8B-025125BEEAEF}"/>
    <dgm:cxn modelId="{D2E66893-A058-4246-865F-581B45766BB6}" type="presOf" srcId="{BABE3656-CC78-489C-B41A-90F1E0CBD009}" destId="{F1E35A35-C43B-445B-AA50-9D46AF50E6AF}" srcOrd="0" destOrd="0" presId="urn:microsoft.com/office/officeart/2005/8/layout/vProcess5"/>
    <dgm:cxn modelId="{598332AF-EDB4-43C8-B705-E383480DFEBC}" type="presOf" srcId="{86D4A1F0-E1FF-4CA6-92D7-A781941C65A2}" destId="{BCA9206B-69CD-4B04-A02C-AA14B4A7CE05}" srcOrd="0" destOrd="0" presId="urn:microsoft.com/office/officeart/2005/8/layout/vProcess5"/>
    <dgm:cxn modelId="{81B140B9-94E1-44C3-9E50-6B4B2FE68A55}" srcId="{2D41EAE9-ABE0-45C1-868E-61DB2F223EF7}" destId="{3385C131-5DEF-4D02-BF4D-6468D43042C5}" srcOrd="4" destOrd="0" parTransId="{7CB75430-A08D-4C75-8999-7838D08C89EA}" sibTransId="{37E8EAE2-B80C-4E24-8DD6-3397CFEFBB10}"/>
    <dgm:cxn modelId="{B68547BF-769B-478B-BA65-B0078853A261}" srcId="{2D41EAE9-ABE0-45C1-868E-61DB2F223EF7}" destId="{F7E95765-7F25-4AB1-91CA-D62D18B6400D}" srcOrd="3" destOrd="0" parTransId="{3C3F064A-37D9-4728-ACF5-8E697D5A6B2A}" sibTransId="{BABE3656-CC78-489C-B41A-90F1E0CBD009}"/>
    <dgm:cxn modelId="{CE0D51C1-02AC-492F-9369-5D80F22B500D}" type="presOf" srcId="{2D41EAE9-ABE0-45C1-868E-61DB2F223EF7}" destId="{B07206B6-DB2E-40A1-ACDC-7A0CE72E4C27}" srcOrd="0" destOrd="0" presId="urn:microsoft.com/office/officeart/2005/8/layout/vProcess5"/>
    <dgm:cxn modelId="{5065FBCC-E5AC-4D24-90ED-92BB6EB856C2}" type="presOf" srcId="{0B78640E-929B-4D12-B201-F03E9415768A}" destId="{C84D0EB9-DD62-436F-930E-3544CD7B8D0F}" srcOrd="1" destOrd="0" presId="urn:microsoft.com/office/officeart/2005/8/layout/vProcess5"/>
    <dgm:cxn modelId="{591A2BE3-B721-4021-957C-00CB53594A5A}" type="presOf" srcId="{3385C131-5DEF-4D02-BF4D-6468D43042C5}" destId="{1F00EE97-B594-4845-95B9-B5E95141F3FE}" srcOrd="1" destOrd="0" presId="urn:microsoft.com/office/officeart/2005/8/layout/vProcess5"/>
    <dgm:cxn modelId="{0679C8E6-BF20-40C2-825C-910B2AF3006E}" type="presOf" srcId="{3621ECA8-3492-4B6C-9B44-697F6E4E4AF2}" destId="{2E0C7CFB-8DF3-490E-8947-E314E99DCE9F}" srcOrd="1" destOrd="0" presId="urn:microsoft.com/office/officeart/2005/8/layout/vProcess5"/>
    <dgm:cxn modelId="{29F34EE7-A730-438F-BD0A-90EAF8110CDE}" type="presOf" srcId="{86D4A1F0-E1FF-4CA6-92D7-A781941C65A2}" destId="{8BB80C97-9BE3-4378-80A1-C5959E3D57FA}" srcOrd="1" destOrd="0" presId="urn:microsoft.com/office/officeart/2005/8/layout/vProcess5"/>
    <dgm:cxn modelId="{0A9EDFF2-8505-4DC2-9C0E-5005BAF5221B}" srcId="{2D41EAE9-ABE0-45C1-868E-61DB2F223EF7}" destId="{0B78640E-929B-4D12-B201-F03E9415768A}" srcOrd="1" destOrd="0" parTransId="{7A88F702-89C0-4374-880B-9B124C6C2722}" sibTransId="{E126F455-A893-4F3E-9757-3170A7BB96BE}"/>
    <dgm:cxn modelId="{562B74F4-BA14-491C-AF65-FA1B209A4189}" srcId="{2D41EAE9-ABE0-45C1-868E-61DB2F223EF7}" destId="{3621ECA8-3492-4B6C-9B44-697F6E4E4AF2}" srcOrd="2" destOrd="0" parTransId="{5293205F-792C-4A72-9128-1CFEC569F901}" sibTransId="{16346188-70A9-4233-B467-E6AD7A125963}"/>
    <dgm:cxn modelId="{49002896-9535-4B0D-979C-99B4C50269CA}" type="presParOf" srcId="{B07206B6-DB2E-40A1-ACDC-7A0CE72E4C27}" destId="{4E88185A-3F04-4470-95B2-9F341B161EA7}" srcOrd="0" destOrd="0" presId="urn:microsoft.com/office/officeart/2005/8/layout/vProcess5"/>
    <dgm:cxn modelId="{A4DC539D-3263-4770-ACC2-499F467EE98E}" type="presParOf" srcId="{B07206B6-DB2E-40A1-ACDC-7A0CE72E4C27}" destId="{BCA9206B-69CD-4B04-A02C-AA14B4A7CE05}" srcOrd="1" destOrd="0" presId="urn:microsoft.com/office/officeart/2005/8/layout/vProcess5"/>
    <dgm:cxn modelId="{E9E3A286-AF8D-401F-BFB4-A9485431FB2C}" type="presParOf" srcId="{B07206B6-DB2E-40A1-ACDC-7A0CE72E4C27}" destId="{34987ACE-FCB8-485C-A45B-E0502E0FFEAD}" srcOrd="2" destOrd="0" presId="urn:microsoft.com/office/officeart/2005/8/layout/vProcess5"/>
    <dgm:cxn modelId="{A4AD06CC-5B70-4DEC-BADB-8360174BDC48}" type="presParOf" srcId="{B07206B6-DB2E-40A1-ACDC-7A0CE72E4C27}" destId="{2CD03736-04F2-4EE2-8863-7564CEEE158B}" srcOrd="3" destOrd="0" presId="urn:microsoft.com/office/officeart/2005/8/layout/vProcess5"/>
    <dgm:cxn modelId="{D82701AC-980D-4628-AFB4-2E4710056677}" type="presParOf" srcId="{B07206B6-DB2E-40A1-ACDC-7A0CE72E4C27}" destId="{7870640F-18BB-4140-B434-9CC2CA594181}" srcOrd="4" destOrd="0" presId="urn:microsoft.com/office/officeart/2005/8/layout/vProcess5"/>
    <dgm:cxn modelId="{8E039871-E8BC-464B-BB16-04C8CA08BC92}" type="presParOf" srcId="{B07206B6-DB2E-40A1-ACDC-7A0CE72E4C27}" destId="{146231C5-7543-4C1A-B7B5-801C787FECCD}" srcOrd="5" destOrd="0" presId="urn:microsoft.com/office/officeart/2005/8/layout/vProcess5"/>
    <dgm:cxn modelId="{F96CAE2D-D417-4886-B2BB-04F7A2F9FA40}" type="presParOf" srcId="{B07206B6-DB2E-40A1-ACDC-7A0CE72E4C27}" destId="{F377EAAF-5320-42D0-8FC7-599FBC4F185D}" srcOrd="6" destOrd="0" presId="urn:microsoft.com/office/officeart/2005/8/layout/vProcess5"/>
    <dgm:cxn modelId="{559A7C44-3A9C-45C2-9769-81CA51ACD5C1}" type="presParOf" srcId="{B07206B6-DB2E-40A1-ACDC-7A0CE72E4C27}" destId="{46CFBEF5-BFE8-425C-89F7-75C4420F37CA}" srcOrd="7" destOrd="0" presId="urn:microsoft.com/office/officeart/2005/8/layout/vProcess5"/>
    <dgm:cxn modelId="{FF6AE84A-6DF3-4960-9D73-59B8E237C41F}" type="presParOf" srcId="{B07206B6-DB2E-40A1-ACDC-7A0CE72E4C27}" destId="{BB6728FD-3C51-4BA3-BFF2-B917F6D449FD}" srcOrd="8" destOrd="0" presId="urn:microsoft.com/office/officeart/2005/8/layout/vProcess5"/>
    <dgm:cxn modelId="{6C1A1AA3-2A44-4983-8ED0-ABD4D62047C3}" type="presParOf" srcId="{B07206B6-DB2E-40A1-ACDC-7A0CE72E4C27}" destId="{F1E35A35-C43B-445B-AA50-9D46AF50E6AF}" srcOrd="9" destOrd="0" presId="urn:microsoft.com/office/officeart/2005/8/layout/vProcess5"/>
    <dgm:cxn modelId="{06A66B69-B9FC-4F89-BC10-90BE5833DB98}" type="presParOf" srcId="{B07206B6-DB2E-40A1-ACDC-7A0CE72E4C27}" destId="{8BB80C97-9BE3-4378-80A1-C5959E3D57FA}" srcOrd="10" destOrd="0" presId="urn:microsoft.com/office/officeart/2005/8/layout/vProcess5"/>
    <dgm:cxn modelId="{8F80D1F1-944F-4485-B76D-8D7FE2C3CE94}" type="presParOf" srcId="{B07206B6-DB2E-40A1-ACDC-7A0CE72E4C27}" destId="{C84D0EB9-DD62-436F-930E-3544CD7B8D0F}" srcOrd="11" destOrd="0" presId="urn:microsoft.com/office/officeart/2005/8/layout/vProcess5"/>
    <dgm:cxn modelId="{23F5B549-507A-4C29-9CAD-B7F0C136955C}" type="presParOf" srcId="{B07206B6-DB2E-40A1-ACDC-7A0CE72E4C27}" destId="{2E0C7CFB-8DF3-490E-8947-E314E99DCE9F}" srcOrd="12" destOrd="0" presId="urn:microsoft.com/office/officeart/2005/8/layout/vProcess5"/>
    <dgm:cxn modelId="{69D9F50E-D9D7-4DB9-BD2E-31D6E8E2C575}" type="presParOf" srcId="{B07206B6-DB2E-40A1-ACDC-7A0CE72E4C27}" destId="{D16A9827-DB9F-448F-AF45-15E3116A8470}" srcOrd="13" destOrd="0" presId="urn:microsoft.com/office/officeart/2005/8/layout/vProcess5"/>
    <dgm:cxn modelId="{57CCFA9D-EA09-427F-809B-5CB9F5687955}" type="presParOf" srcId="{B07206B6-DB2E-40A1-ACDC-7A0CE72E4C27}" destId="{1F00EE97-B594-4845-95B9-B5E95141F3F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4F347E-4A53-4420-92F9-A58E61E57669}" type="doc">
      <dgm:prSet loTypeId="urn:microsoft.com/office/officeart/2005/8/layout/arrow3" loCatId="relationship" qsTypeId="urn:microsoft.com/office/officeart/2005/8/quickstyle/simple2" qsCatId="simple" csTypeId="urn:microsoft.com/office/officeart/2005/8/colors/accent2_2" csCatId="accent2" phldr="1"/>
      <dgm:spPr/>
      <dgm:t>
        <a:bodyPr/>
        <a:lstStyle/>
        <a:p>
          <a:endParaRPr lang="en-GB"/>
        </a:p>
      </dgm:t>
    </dgm:pt>
    <dgm:pt modelId="{D099EBF1-307B-4FEB-B17B-CE01BD151DCC}">
      <dgm:prSet phldrT="[Text]"/>
      <dgm:spPr/>
      <dgm:t>
        <a:bodyPr/>
        <a:lstStyle/>
        <a:p>
          <a:r>
            <a:rPr lang="en-GB" dirty="0"/>
            <a:t>An extension of the scope of application to the EEZ is only possible if permitted by the legal regime established by UNCLOS.  </a:t>
          </a:r>
          <a:r>
            <a:rPr lang="en-GB"/>
            <a:t>A ship </a:t>
          </a:r>
          <a:r>
            <a:rPr lang="en-GB" dirty="0"/>
            <a:t>navigating on the high seas is subject to the exclusive jurisdiction of the flag state and </a:t>
          </a:r>
          <a:r>
            <a:rPr lang="en-GB"/>
            <a:t>protected by the </a:t>
          </a:r>
          <a:r>
            <a:rPr lang="en-GB" dirty="0"/>
            <a:t>principle of freedom of navigation</a:t>
          </a:r>
        </a:p>
      </dgm:t>
    </dgm:pt>
    <dgm:pt modelId="{2BB39CC4-82EE-48DE-B2B3-9EABA288DEAD}" type="parTrans" cxnId="{484584B6-BA88-4780-B409-3140194A80BA}">
      <dgm:prSet/>
      <dgm:spPr/>
      <dgm:t>
        <a:bodyPr/>
        <a:lstStyle/>
        <a:p>
          <a:endParaRPr lang="en-GB"/>
        </a:p>
      </dgm:t>
    </dgm:pt>
    <dgm:pt modelId="{5B39273B-A8F3-4EBD-B9CC-FD2262424821}" type="sibTrans" cxnId="{484584B6-BA88-4780-B409-3140194A80BA}">
      <dgm:prSet/>
      <dgm:spPr/>
      <dgm:t>
        <a:bodyPr/>
        <a:lstStyle/>
        <a:p>
          <a:endParaRPr lang="en-GB"/>
        </a:p>
      </dgm:t>
    </dgm:pt>
    <dgm:pt modelId="{2BBADA20-D113-462E-8470-45F80BC25F8F}">
      <dgm:prSet phldrT="[Text]"/>
      <dgm:spPr/>
      <dgm:t>
        <a:bodyPr/>
        <a:lstStyle/>
        <a:p>
          <a:pPr>
            <a:buNone/>
          </a:pPr>
          <a:r>
            <a:rPr lang="en-GB" dirty="0"/>
            <a:t>There is no bar to the proposed extension of scope. The freedom of navigation principle does not cover all possible aspects relating to the operation of the ship, but only to the flag state’s authority over the ship in respect of its operation. </a:t>
          </a:r>
        </a:p>
      </dgm:t>
    </dgm:pt>
    <dgm:pt modelId="{A1E39957-B020-49BB-9F52-D02FC73114FB}" type="parTrans" cxnId="{D692B488-3F61-45AB-8BE0-DF9CA0363C89}">
      <dgm:prSet/>
      <dgm:spPr/>
      <dgm:t>
        <a:bodyPr/>
        <a:lstStyle/>
        <a:p>
          <a:endParaRPr lang="en-GB"/>
        </a:p>
      </dgm:t>
    </dgm:pt>
    <dgm:pt modelId="{2081C716-76B3-42F5-AB88-2788C69C0F42}" type="sibTrans" cxnId="{D692B488-3F61-45AB-8BE0-DF9CA0363C89}">
      <dgm:prSet/>
      <dgm:spPr/>
      <dgm:t>
        <a:bodyPr/>
        <a:lstStyle/>
        <a:p>
          <a:endParaRPr lang="en-GB"/>
        </a:p>
      </dgm:t>
    </dgm:pt>
    <dgm:pt modelId="{260F63C9-1A82-42AF-9137-0328DFE052E0}" type="pres">
      <dgm:prSet presAssocID="{AF4F347E-4A53-4420-92F9-A58E61E57669}" presName="compositeShape" presStyleCnt="0">
        <dgm:presLayoutVars>
          <dgm:chMax val="2"/>
          <dgm:dir/>
          <dgm:resizeHandles val="exact"/>
        </dgm:presLayoutVars>
      </dgm:prSet>
      <dgm:spPr/>
    </dgm:pt>
    <dgm:pt modelId="{CA712663-BC69-4C78-AAA8-CADA651AEC52}" type="pres">
      <dgm:prSet presAssocID="{AF4F347E-4A53-4420-92F9-A58E61E57669}" presName="divider" presStyleLbl="fgShp" presStyleIdx="0" presStyleCnt="1"/>
      <dgm:spPr/>
    </dgm:pt>
    <dgm:pt modelId="{5BB59508-FEA0-4678-AA7C-AA792B250FA5}" type="pres">
      <dgm:prSet presAssocID="{D099EBF1-307B-4FEB-B17B-CE01BD151DCC}" presName="downArrow" presStyleLbl="node1" presStyleIdx="0" presStyleCnt="2"/>
      <dgm:spPr/>
    </dgm:pt>
    <dgm:pt modelId="{B260B1E7-5B7E-4C3D-A2C1-ABC9A119EE3F}" type="pres">
      <dgm:prSet presAssocID="{D099EBF1-307B-4FEB-B17B-CE01BD151DCC}" presName="downArrowText" presStyleLbl="revTx" presStyleIdx="0" presStyleCnt="2">
        <dgm:presLayoutVars>
          <dgm:bulletEnabled val="1"/>
        </dgm:presLayoutVars>
      </dgm:prSet>
      <dgm:spPr/>
    </dgm:pt>
    <dgm:pt modelId="{1230E5CE-21C1-40A7-883E-F4DBB407299C}" type="pres">
      <dgm:prSet presAssocID="{2BBADA20-D113-462E-8470-45F80BC25F8F}" presName="upArrow" presStyleLbl="node1" presStyleIdx="1" presStyleCnt="2"/>
      <dgm:spPr/>
    </dgm:pt>
    <dgm:pt modelId="{4FCBD2ED-9ED2-463A-99BA-74183D22E0C5}" type="pres">
      <dgm:prSet presAssocID="{2BBADA20-D113-462E-8470-45F80BC25F8F}" presName="upArrowText" presStyleLbl="revTx" presStyleIdx="1" presStyleCnt="2">
        <dgm:presLayoutVars>
          <dgm:bulletEnabled val="1"/>
        </dgm:presLayoutVars>
      </dgm:prSet>
      <dgm:spPr/>
    </dgm:pt>
  </dgm:ptLst>
  <dgm:cxnLst>
    <dgm:cxn modelId="{874C9E32-A552-4253-9CAC-4E385739C76E}" type="presOf" srcId="{D099EBF1-307B-4FEB-B17B-CE01BD151DCC}" destId="{B260B1E7-5B7E-4C3D-A2C1-ABC9A119EE3F}" srcOrd="0" destOrd="0" presId="urn:microsoft.com/office/officeart/2005/8/layout/arrow3"/>
    <dgm:cxn modelId="{09317068-5A2D-4ED4-A7A1-E81CAF5CE027}" type="presOf" srcId="{AF4F347E-4A53-4420-92F9-A58E61E57669}" destId="{260F63C9-1A82-42AF-9137-0328DFE052E0}" srcOrd="0" destOrd="0" presId="urn:microsoft.com/office/officeart/2005/8/layout/arrow3"/>
    <dgm:cxn modelId="{B915567F-52CB-4284-94BA-01942424EDC4}" type="presOf" srcId="{2BBADA20-D113-462E-8470-45F80BC25F8F}" destId="{4FCBD2ED-9ED2-463A-99BA-74183D22E0C5}" srcOrd="0" destOrd="0" presId="urn:microsoft.com/office/officeart/2005/8/layout/arrow3"/>
    <dgm:cxn modelId="{D692B488-3F61-45AB-8BE0-DF9CA0363C89}" srcId="{AF4F347E-4A53-4420-92F9-A58E61E57669}" destId="{2BBADA20-D113-462E-8470-45F80BC25F8F}" srcOrd="1" destOrd="0" parTransId="{A1E39957-B020-49BB-9F52-D02FC73114FB}" sibTransId="{2081C716-76B3-42F5-AB88-2788C69C0F42}"/>
    <dgm:cxn modelId="{484584B6-BA88-4780-B409-3140194A80BA}" srcId="{AF4F347E-4A53-4420-92F9-A58E61E57669}" destId="{D099EBF1-307B-4FEB-B17B-CE01BD151DCC}" srcOrd="0" destOrd="0" parTransId="{2BB39CC4-82EE-48DE-B2B3-9EABA288DEAD}" sibTransId="{5B39273B-A8F3-4EBD-B9CC-FD2262424821}"/>
    <dgm:cxn modelId="{F9BC822A-AF49-453A-A9E7-DB4B3084CEA3}" type="presParOf" srcId="{260F63C9-1A82-42AF-9137-0328DFE052E0}" destId="{CA712663-BC69-4C78-AAA8-CADA651AEC52}" srcOrd="0" destOrd="0" presId="urn:microsoft.com/office/officeart/2005/8/layout/arrow3"/>
    <dgm:cxn modelId="{8B7F0BD5-6EAF-42E4-9A55-BB6AE7A158B4}" type="presParOf" srcId="{260F63C9-1A82-42AF-9137-0328DFE052E0}" destId="{5BB59508-FEA0-4678-AA7C-AA792B250FA5}" srcOrd="1" destOrd="0" presId="urn:microsoft.com/office/officeart/2005/8/layout/arrow3"/>
    <dgm:cxn modelId="{2089460F-9225-4154-B95B-A8334DDCDD5F}" type="presParOf" srcId="{260F63C9-1A82-42AF-9137-0328DFE052E0}" destId="{B260B1E7-5B7E-4C3D-A2C1-ABC9A119EE3F}" srcOrd="2" destOrd="0" presId="urn:microsoft.com/office/officeart/2005/8/layout/arrow3"/>
    <dgm:cxn modelId="{7D1A01E6-49A7-4821-A30D-DC3315C21E12}" type="presParOf" srcId="{260F63C9-1A82-42AF-9137-0328DFE052E0}" destId="{1230E5CE-21C1-40A7-883E-F4DBB407299C}" srcOrd="3" destOrd="0" presId="urn:microsoft.com/office/officeart/2005/8/layout/arrow3"/>
    <dgm:cxn modelId="{309BE5BB-314E-4BE7-A3A0-C9D1F851B56D}" type="presParOf" srcId="{260F63C9-1A82-42AF-9137-0328DFE052E0}" destId="{4FCBD2ED-9ED2-463A-99BA-74183D22E0C5}"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E2F7B1-877F-42DC-9C44-871E934032F1}" type="doc">
      <dgm:prSet loTypeId="urn:microsoft.com/office/officeart/2017/3/layout/DropPinTimeline" loCatId="process" qsTypeId="urn:microsoft.com/office/officeart/2005/8/quickstyle/simple4" qsCatId="simple" csTypeId="urn:microsoft.com/office/officeart/2005/8/colors/accent2_2" csCatId="accent2" phldr="1"/>
      <dgm:spPr/>
      <dgm:t>
        <a:bodyPr/>
        <a:lstStyle/>
        <a:p>
          <a:endParaRPr lang="en-US"/>
        </a:p>
      </dgm:t>
    </dgm:pt>
    <dgm:pt modelId="{F911EBBE-843F-442A-B7D9-04CF2453B932}">
      <dgm:prSet/>
      <dgm:spPr/>
      <dgm:t>
        <a:bodyPr/>
        <a:lstStyle/>
        <a:p>
          <a:pPr>
            <a:defRPr b="1"/>
          </a:pPr>
          <a:r>
            <a:rPr lang="en-US"/>
            <a:t>1992</a:t>
          </a:r>
        </a:p>
      </dgm:t>
    </dgm:pt>
    <dgm:pt modelId="{49C2D94C-F753-4A6E-9B73-8CFECF8E89E2}" type="parTrans" cxnId="{E769DC30-97D8-4A33-8093-072BD11A5A13}">
      <dgm:prSet/>
      <dgm:spPr/>
      <dgm:t>
        <a:bodyPr/>
        <a:lstStyle/>
        <a:p>
          <a:endParaRPr lang="en-US"/>
        </a:p>
      </dgm:t>
    </dgm:pt>
    <dgm:pt modelId="{A50539D7-C0EC-4087-A6C5-E2424E5157A3}" type="sibTrans" cxnId="{E769DC30-97D8-4A33-8093-072BD11A5A13}">
      <dgm:prSet/>
      <dgm:spPr/>
      <dgm:t>
        <a:bodyPr/>
        <a:lstStyle/>
        <a:p>
          <a:endParaRPr lang="en-US"/>
        </a:p>
      </dgm:t>
    </dgm:pt>
    <dgm:pt modelId="{5D28DEA6-3403-4A1A-8A79-A4695E2EF0AD}">
      <dgm:prSet/>
      <dgm:spPr/>
      <dgm:t>
        <a:bodyPr/>
        <a:lstStyle/>
        <a:p>
          <a:r>
            <a:rPr lang="en-US" dirty="0"/>
            <a:t>Convention on Civil Liability for Oil Pollution Damage 1992 (as amended) – first enacted in 1969  after the Torrey Canyon incident.</a:t>
          </a:r>
        </a:p>
        <a:p>
          <a:endParaRPr lang="en-US" dirty="0"/>
        </a:p>
      </dgm:t>
    </dgm:pt>
    <dgm:pt modelId="{4B114EEE-DDCB-40E0-BF70-70FFDE5CEB93}" type="parTrans" cxnId="{A880B2E5-594B-45E5-BC70-CCE7420C0FBD}">
      <dgm:prSet/>
      <dgm:spPr/>
      <dgm:t>
        <a:bodyPr/>
        <a:lstStyle/>
        <a:p>
          <a:endParaRPr lang="en-US"/>
        </a:p>
      </dgm:t>
    </dgm:pt>
    <dgm:pt modelId="{B963CB03-7EA0-498A-8CA1-51F388BBF25A}" type="sibTrans" cxnId="{A880B2E5-594B-45E5-BC70-CCE7420C0FBD}">
      <dgm:prSet/>
      <dgm:spPr/>
      <dgm:t>
        <a:bodyPr/>
        <a:lstStyle/>
        <a:p>
          <a:endParaRPr lang="en-US"/>
        </a:p>
      </dgm:t>
    </dgm:pt>
    <dgm:pt modelId="{EF17E2A4-5211-4858-95CC-FA22C5BFC03E}">
      <dgm:prSet/>
      <dgm:spPr/>
      <dgm:t>
        <a:bodyPr/>
        <a:lstStyle/>
        <a:p>
          <a:pPr>
            <a:defRPr b="1"/>
          </a:pPr>
          <a:r>
            <a:rPr lang="en-US"/>
            <a:t>2001</a:t>
          </a:r>
        </a:p>
      </dgm:t>
    </dgm:pt>
    <dgm:pt modelId="{968A892F-F22E-4E38-BAED-AD8B233E8631}" type="parTrans" cxnId="{E0D8BAC7-4A80-40EE-B6BE-C06188870B54}">
      <dgm:prSet/>
      <dgm:spPr/>
      <dgm:t>
        <a:bodyPr/>
        <a:lstStyle/>
        <a:p>
          <a:endParaRPr lang="en-US"/>
        </a:p>
      </dgm:t>
    </dgm:pt>
    <dgm:pt modelId="{D9822698-CA27-4B38-BA72-33F826F0099B}" type="sibTrans" cxnId="{E0D8BAC7-4A80-40EE-B6BE-C06188870B54}">
      <dgm:prSet/>
      <dgm:spPr/>
      <dgm:t>
        <a:bodyPr/>
        <a:lstStyle/>
        <a:p>
          <a:endParaRPr lang="en-US"/>
        </a:p>
      </dgm:t>
    </dgm:pt>
    <dgm:pt modelId="{7BDBDA0F-42D7-416A-A34C-02DE4474E34B}">
      <dgm:prSet/>
      <dgm:spPr/>
      <dgm:t>
        <a:bodyPr/>
        <a:lstStyle/>
        <a:p>
          <a:r>
            <a:rPr lang="en-US"/>
            <a:t>International Convention on Civil Liability for Bunker Oil Pollution Damage</a:t>
          </a:r>
        </a:p>
      </dgm:t>
    </dgm:pt>
    <dgm:pt modelId="{2D670C7A-FA14-4549-B342-2C5E0FB55114}" type="parTrans" cxnId="{0FE22032-D1D0-4980-9F90-1A4BDC60C22B}">
      <dgm:prSet/>
      <dgm:spPr/>
      <dgm:t>
        <a:bodyPr/>
        <a:lstStyle/>
        <a:p>
          <a:endParaRPr lang="en-US"/>
        </a:p>
      </dgm:t>
    </dgm:pt>
    <dgm:pt modelId="{7A3BB1BF-BEB4-4758-AE98-2ABE0C082BC4}" type="sibTrans" cxnId="{0FE22032-D1D0-4980-9F90-1A4BDC60C22B}">
      <dgm:prSet/>
      <dgm:spPr/>
      <dgm:t>
        <a:bodyPr/>
        <a:lstStyle/>
        <a:p>
          <a:endParaRPr lang="en-US"/>
        </a:p>
      </dgm:t>
    </dgm:pt>
    <dgm:pt modelId="{DF9ABAA1-373E-4CAD-9BD4-E5C51C7E7724}">
      <dgm:prSet/>
      <dgm:spPr/>
      <dgm:t>
        <a:bodyPr/>
        <a:lstStyle/>
        <a:p>
          <a:pPr>
            <a:defRPr b="1"/>
          </a:pPr>
          <a:r>
            <a:rPr lang="en-US"/>
            <a:t>2007</a:t>
          </a:r>
        </a:p>
      </dgm:t>
    </dgm:pt>
    <dgm:pt modelId="{AE617CB0-2B05-40ED-AE94-F096C73584F5}" type="parTrans" cxnId="{2A891F7D-0E25-4248-B082-64BD18106A88}">
      <dgm:prSet/>
      <dgm:spPr/>
      <dgm:t>
        <a:bodyPr/>
        <a:lstStyle/>
        <a:p>
          <a:endParaRPr lang="en-US"/>
        </a:p>
      </dgm:t>
    </dgm:pt>
    <dgm:pt modelId="{C80278DB-BB9C-4919-9D04-0209CF89CE1D}" type="sibTrans" cxnId="{2A891F7D-0E25-4248-B082-64BD18106A88}">
      <dgm:prSet/>
      <dgm:spPr/>
      <dgm:t>
        <a:bodyPr/>
        <a:lstStyle/>
        <a:p>
          <a:endParaRPr lang="en-US"/>
        </a:p>
      </dgm:t>
    </dgm:pt>
    <dgm:pt modelId="{452A2520-92ED-4EA3-9130-2A9893DA1966}">
      <dgm:prSet/>
      <dgm:spPr/>
      <dgm:t>
        <a:bodyPr/>
        <a:lstStyle/>
        <a:p>
          <a:r>
            <a:rPr lang="en-US"/>
            <a:t>Nairobi International Convention on the Removal of Wrecks</a:t>
          </a:r>
        </a:p>
      </dgm:t>
    </dgm:pt>
    <dgm:pt modelId="{DEB453E9-4D31-4810-8F09-AD73616BA0EB}" type="parTrans" cxnId="{D54E1D85-B8E0-4F96-A6E5-0FD656ED8F92}">
      <dgm:prSet/>
      <dgm:spPr/>
      <dgm:t>
        <a:bodyPr/>
        <a:lstStyle/>
        <a:p>
          <a:endParaRPr lang="en-US"/>
        </a:p>
      </dgm:t>
    </dgm:pt>
    <dgm:pt modelId="{01F8C296-256A-4CD9-8D7D-BC103AB9BBD1}" type="sibTrans" cxnId="{D54E1D85-B8E0-4F96-A6E5-0FD656ED8F92}">
      <dgm:prSet/>
      <dgm:spPr/>
      <dgm:t>
        <a:bodyPr/>
        <a:lstStyle/>
        <a:p>
          <a:endParaRPr lang="en-US"/>
        </a:p>
      </dgm:t>
    </dgm:pt>
    <dgm:pt modelId="{02A83824-532D-4096-9C68-48C35F9809AD}">
      <dgm:prSet/>
      <dgm:spPr/>
      <dgm:t>
        <a:bodyPr/>
        <a:lstStyle/>
        <a:p>
          <a:pPr>
            <a:defRPr b="1"/>
          </a:pPr>
          <a:r>
            <a:rPr lang="en-US"/>
            <a:t>2010</a:t>
          </a:r>
        </a:p>
      </dgm:t>
    </dgm:pt>
    <dgm:pt modelId="{A9E0F027-3FEA-4AB0-9552-780FD0B38157}" type="parTrans" cxnId="{ABEFCD7F-B53D-4C2E-8F14-5DE51F9DE026}">
      <dgm:prSet/>
      <dgm:spPr/>
      <dgm:t>
        <a:bodyPr/>
        <a:lstStyle/>
        <a:p>
          <a:endParaRPr lang="en-US"/>
        </a:p>
      </dgm:t>
    </dgm:pt>
    <dgm:pt modelId="{BB11AF5D-F9F2-40C8-A36E-293593C4538B}" type="sibTrans" cxnId="{ABEFCD7F-B53D-4C2E-8F14-5DE51F9DE026}">
      <dgm:prSet/>
      <dgm:spPr/>
      <dgm:t>
        <a:bodyPr/>
        <a:lstStyle/>
        <a:p>
          <a:endParaRPr lang="en-US"/>
        </a:p>
      </dgm:t>
    </dgm:pt>
    <dgm:pt modelId="{2D352B3A-D1F1-45AD-A140-00957F4CB788}">
      <dgm:prSet/>
      <dgm:spPr/>
      <dgm:t>
        <a:bodyPr/>
        <a:lstStyle/>
        <a:p>
          <a:r>
            <a:rPr lang="en-US" dirty="0"/>
            <a:t>International Convention on Liability and Compensation for Damage in connection with the Carriage of Hazardous and Noxious Substances by Sea, 2010 (not yet in force)</a:t>
          </a:r>
        </a:p>
      </dgm:t>
    </dgm:pt>
    <dgm:pt modelId="{2F839F5B-D12A-467D-942D-B40B1F69EC8D}" type="parTrans" cxnId="{12FFABA7-1183-4B9A-9F16-C65243630DED}">
      <dgm:prSet/>
      <dgm:spPr/>
      <dgm:t>
        <a:bodyPr/>
        <a:lstStyle/>
        <a:p>
          <a:endParaRPr lang="en-US"/>
        </a:p>
      </dgm:t>
    </dgm:pt>
    <dgm:pt modelId="{33F53CE6-6D89-4DD5-880B-5EFF1210D5C4}" type="sibTrans" cxnId="{12FFABA7-1183-4B9A-9F16-C65243630DED}">
      <dgm:prSet/>
      <dgm:spPr/>
      <dgm:t>
        <a:bodyPr/>
        <a:lstStyle/>
        <a:p>
          <a:endParaRPr lang="en-US"/>
        </a:p>
      </dgm:t>
    </dgm:pt>
    <dgm:pt modelId="{0590FF58-B171-4D0D-9A95-523DC60079AC}" type="pres">
      <dgm:prSet presAssocID="{C5E2F7B1-877F-42DC-9C44-871E934032F1}" presName="root" presStyleCnt="0">
        <dgm:presLayoutVars>
          <dgm:chMax/>
          <dgm:chPref/>
          <dgm:animLvl val="lvl"/>
        </dgm:presLayoutVars>
      </dgm:prSet>
      <dgm:spPr/>
    </dgm:pt>
    <dgm:pt modelId="{60A1D25B-B5FA-4201-B063-C024B5F09D20}" type="pres">
      <dgm:prSet presAssocID="{C5E2F7B1-877F-42DC-9C44-871E934032F1}"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61D72C55-A916-433F-9A06-2019D11772D0}" type="pres">
      <dgm:prSet presAssocID="{C5E2F7B1-877F-42DC-9C44-871E934032F1}" presName="nodes" presStyleCnt="0">
        <dgm:presLayoutVars>
          <dgm:chMax/>
          <dgm:chPref/>
          <dgm:animLvl val="lvl"/>
        </dgm:presLayoutVars>
      </dgm:prSet>
      <dgm:spPr/>
    </dgm:pt>
    <dgm:pt modelId="{717E4295-1E6A-4EB2-93CB-CE875692D5FF}" type="pres">
      <dgm:prSet presAssocID="{F911EBBE-843F-442A-B7D9-04CF2453B932}" presName="composite" presStyleCnt="0"/>
      <dgm:spPr/>
    </dgm:pt>
    <dgm:pt modelId="{CBE92E92-C76A-48E9-9433-C486D46C226F}" type="pres">
      <dgm:prSet presAssocID="{F911EBBE-843F-442A-B7D9-04CF2453B932}" presName="ConnectorPoint" presStyleLbl="lnNode1" presStyleIdx="0"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F7910193-D98A-41C1-BE84-1669DF36189A}" type="pres">
      <dgm:prSet presAssocID="{F911EBBE-843F-442A-B7D9-04CF2453B932}" presName="DropPinPlaceHolder" presStyleCnt="0"/>
      <dgm:spPr/>
    </dgm:pt>
    <dgm:pt modelId="{328E1B74-6507-4A26-AD99-8E139D1E8380}" type="pres">
      <dgm:prSet presAssocID="{F911EBBE-843F-442A-B7D9-04CF2453B932}" presName="DropPin" presStyleLbl="alignNode1" presStyleIdx="0" presStyleCnt="4"/>
      <dgm:spPr/>
    </dgm:pt>
    <dgm:pt modelId="{C7F4C313-0F9D-4A42-AD36-2AE16F2AB8CC}" type="pres">
      <dgm:prSet presAssocID="{F911EBBE-843F-442A-B7D9-04CF2453B932}"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B365919C-31DB-4BD6-A6E4-3E928A74D679}" type="pres">
      <dgm:prSet presAssocID="{F911EBBE-843F-442A-B7D9-04CF2453B932}" presName="L2TextContainer" presStyleLbl="revTx" presStyleIdx="0" presStyleCnt="8">
        <dgm:presLayoutVars>
          <dgm:bulletEnabled val="1"/>
        </dgm:presLayoutVars>
      </dgm:prSet>
      <dgm:spPr/>
    </dgm:pt>
    <dgm:pt modelId="{04DA7BE1-F403-41AE-851A-9960A6725FE9}" type="pres">
      <dgm:prSet presAssocID="{F911EBBE-843F-442A-B7D9-04CF2453B932}" presName="L1TextContainer" presStyleLbl="revTx" presStyleIdx="1" presStyleCnt="8">
        <dgm:presLayoutVars>
          <dgm:chMax val="1"/>
          <dgm:chPref val="1"/>
          <dgm:bulletEnabled val="1"/>
        </dgm:presLayoutVars>
      </dgm:prSet>
      <dgm:spPr/>
    </dgm:pt>
    <dgm:pt modelId="{4701D876-EA57-4377-856B-A47FF52EF2F4}" type="pres">
      <dgm:prSet presAssocID="{F911EBBE-843F-442A-B7D9-04CF2453B932}"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674733C9-FC47-4FFE-89DE-0BB9077F3983}" type="pres">
      <dgm:prSet presAssocID="{F911EBBE-843F-442A-B7D9-04CF2453B932}" presName="EmptyPlaceHolder" presStyleCnt="0"/>
      <dgm:spPr/>
    </dgm:pt>
    <dgm:pt modelId="{6ED45CA6-C15E-4979-B53E-C38DFD8F8A1A}" type="pres">
      <dgm:prSet presAssocID="{A50539D7-C0EC-4087-A6C5-E2424E5157A3}" presName="spaceBetweenRectangles" presStyleCnt="0"/>
      <dgm:spPr/>
    </dgm:pt>
    <dgm:pt modelId="{98F824BB-C8AB-4C52-AE01-46B89B39C844}" type="pres">
      <dgm:prSet presAssocID="{EF17E2A4-5211-4858-95CC-FA22C5BFC03E}" presName="composite" presStyleCnt="0"/>
      <dgm:spPr/>
    </dgm:pt>
    <dgm:pt modelId="{35532CC6-F4E8-439F-87B0-6C774D3801D9}" type="pres">
      <dgm:prSet presAssocID="{EF17E2A4-5211-4858-95CC-FA22C5BFC03E}" presName="ConnectorPoint" presStyleLbl="lnNode1" presStyleIdx="1"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AFA15385-CFDC-4B47-9A92-A54E22A18A46}" type="pres">
      <dgm:prSet presAssocID="{EF17E2A4-5211-4858-95CC-FA22C5BFC03E}" presName="DropPinPlaceHolder" presStyleCnt="0"/>
      <dgm:spPr/>
    </dgm:pt>
    <dgm:pt modelId="{6E559BF0-65F6-4682-8C24-4F3C33D30DB0}" type="pres">
      <dgm:prSet presAssocID="{EF17E2A4-5211-4858-95CC-FA22C5BFC03E}" presName="DropPin" presStyleLbl="alignNode1" presStyleIdx="1" presStyleCnt="4"/>
      <dgm:spPr/>
    </dgm:pt>
    <dgm:pt modelId="{FFE58BF4-1861-4708-852F-8EAFC4974B02}" type="pres">
      <dgm:prSet presAssocID="{EF17E2A4-5211-4858-95CC-FA22C5BFC03E}"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B06EDE1B-64E5-443E-9973-479B254EA729}" type="pres">
      <dgm:prSet presAssocID="{EF17E2A4-5211-4858-95CC-FA22C5BFC03E}" presName="L2TextContainer" presStyleLbl="revTx" presStyleIdx="2" presStyleCnt="8">
        <dgm:presLayoutVars>
          <dgm:bulletEnabled val="1"/>
        </dgm:presLayoutVars>
      </dgm:prSet>
      <dgm:spPr/>
    </dgm:pt>
    <dgm:pt modelId="{FAED4F54-9753-4BE7-8AD4-256B84EC45BD}" type="pres">
      <dgm:prSet presAssocID="{EF17E2A4-5211-4858-95CC-FA22C5BFC03E}" presName="L1TextContainer" presStyleLbl="revTx" presStyleIdx="3" presStyleCnt="8">
        <dgm:presLayoutVars>
          <dgm:chMax val="1"/>
          <dgm:chPref val="1"/>
          <dgm:bulletEnabled val="1"/>
        </dgm:presLayoutVars>
      </dgm:prSet>
      <dgm:spPr/>
    </dgm:pt>
    <dgm:pt modelId="{DDD08EB5-D6CE-4195-9A28-41802489F515}" type="pres">
      <dgm:prSet presAssocID="{EF17E2A4-5211-4858-95CC-FA22C5BFC03E}" presName="ConnectLine" presStyleLbl="sibTrans1D1" presStyleIdx="1" presStyleCnt="4"/>
      <dgm:spPr>
        <a:noFill/>
        <a:ln w="12700" cap="flat" cmpd="sng" algn="ctr">
          <a:solidFill>
            <a:schemeClr val="accent2">
              <a:hueOff val="0"/>
              <a:satOff val="0"/>
              <a:lumOff val="0"/>
              <a:alphaOff val="0"/>
            </a:schemeClr>
          </a:solidFill>
          <a:prstDash val="dash"/>
          <a:miter lim="800000"/>
        </a:ln>
        <a:effectLst/>
      </dgm:spPr>
    </dgm:pt>
    <dgm:pt modelId="{729DC77D-EE74-4245-BB31-148DAA85F583}" type="pres">
      <dgm:prSet presAssocID="{EF17E2A4-5211-4858-95CC-FA22C5BFC03E}" presName="EmptyPlaceHolder" presStyleCnt="0"/>
      <dgm:spPr/>
    </dgm:pt>
    <dgm:pt modelId="{5C35C536-2A5E-4507-9E0B-4043CA77E896}" type="pres">
      <dgm:prSet presAssocID="{D9822698-CA27-4B38-BA72-33F826F0099B}" presName="spaceBetweenRectangles" presStyleCnt="0"/>
      <dgm:spPr/>
    </dgm:pt>
    <dgm:pt modelId="{8C0D9D43-2AD7-497B-B08E-03977069FE97}" type="pres">
      <dgm:prSet presAssocID="{DF9ABAA1-373E-4CAD-9BD4-E5C51C7E7724}" presName="composite" presStyleCnt="0"/>
      <dgm:spPr/>
    </dgm:pt>
    <dgm:pt modelId="{C3A2AFEE-07F8-40ED-944E-A540BD80E1E3}" type="pres">
      <dgm:prSet presAssocID="{DF9ABAA1-373E-4CAD-9BD4-E5C51C7E7724}" presName="ConnectorPoint" presStyleLbl="lnNode1" presStyleIdx="2"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7FD388F7-3E19-4DAF-B612-F97F8FE444D7}" type="pres">
      <dgm:prSet presAssocID="{DF9ABAA1-373E-4CAD-9BD4-E5C51C7E7724}" presName="DropPinPlaceHolder" presStyleCnt="0"/>
      <dgm:spPr/>
    </dgm:pt>
    <dgm:pt modelId="{7A499F23-1DFD-490F-9A6D-3D43FB7B0480}" type="pres">
      <dgm:prSet presAssocID="{DF9ABAA1-373E-4CAD-9BD4-E5C51C7E7724}" presName="DropPin" presStyleLbl="alignNode1" presStyleIdx="2" presStyleCnt="4"/>
      <dgm:spPr/>
    </dgm:pt>
    <dgm:pt modelId="{847C4AC1-B4C0-49BB-9421-F502407F4493}" type="pres">
      <dgm:prSet presAssocID="{DF9ABAA1-373E-4CAD-9BD4-E5C51C7E7724}"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E307A698-72B0-407C-990C-232E01EC9520}" type="pres">
      <dgm:prSet presAssocID="{DF9ABAA1-373E-4CAD-9BD4-E5C51C7E7724}" presName="L2TextContainer" presStyleLbl="revTx" presStyleIdx="4" presStyleCnt="8">
        <dgm:presLayoutVars>
          <dgm:bulletEnabled val="1"/>
        </dgm:presLayoutVars>
      </dgm:prSet>
      <dgm:spPr/>
    </dgm:pt>
    <dgm:pt modelId="{DA062806-A2ED-4F49-9469-826E53956454}" type="pres">
      <dgm:prSet presAssocID="{DF9ABAA1-373E-4CAD-9BD4-E5C51C7E7724}" presName="L1TextContainer" presStyleLbl="revTx" presStyleIdx="5" presStyleCnt="8">
        <dgm:presLayoutVars>
          <dgm:chMax val="1"/>
          <dgm:chPref val="1"/>
          <dgm:bulletEnabled val="1"/>
        </dgm:presLayoutVars>
      </dgm:prSet>
      <dgm:spPr/>
    </dgm:pt>
    <dgm:pt modelId="{4A2F49AA-92BE-45CC-B5AC-40DD46F30C2E}" type="pres">
      <dgm:prSet presAssocID="{DF9ABAA1-373E-4CAD-9BD4-E5C51C7E7724}" presName="ConnectLine" presStyleLbl="sibTrans1D1" presStyleIdx="2" presStyleCnt="4"/>
      <dgm:spPr>
        <a:noFill/>
        <a:ln w="12700" cap="flat" cmpd="sng" algn="ctr">
          <a:solidFill>
            <a:schemeClr val="accent2">
              <a:hueOff val="0"/>
              <a:satOff val="0"/>
              <a:lumOff val="0"/>
              <a:alphaOff val="0"/>
            </a:schemeClr>
          </a:solidFill>
          <a:prstDash val="dash"/>
          <a:miter lim="800000"/>
        </a:ln>
        <a:effectLst/>
      </dgm:spPr>
    </dgm:pt>
    <dgm:pt modelId="{F7D7A80B-0DEC-44E3-958C-E16F087A2D34}" type="pres">
      <dgm:prSet presAssocID="{DF9ABAA1-373E-4CAD-9BD4-E5C51C7E7724}" presName="EmptyPlaceHolder" presStyleCnt="0"/>
      <dgm:spPr/>
    </dgm:pt>
    <dgm:pt modelId="{F27ADF82-B8E7-4A42-BAB6-6F30D05BD713}" type="pres">
      <dgm:prSet presAssocID="{C80278DB-BB9C-4919-9D04-0209CF89CE1D}" presName="spaceBetweenRectangles" presStyleCnt="0"/>
      <dgm:spPr/>
    </dgm:pt>
    <dgm:pt modelId="{1BEB11D2-1436-4D71-A03B-0E508D119E7E}" type="pres">
      <dgm:prSet presAssocID="{02A83824-532D-4096-9C68-48C35F9809AD}" presName="composite" presStyleCnt="0"/>
      <dgm:spPr/>
    </dgm:pt>
    <dgm:pt modelId="{B72A5089-6574-4C54-9741-456062B2025E}" type="pres">
      <dgm:prSet presAssocID="{02A83824-532D-4096-9C68-48C35F9809AD}" presName="ConnectorPoint" presStyleLbl="lnNode1" presStyleIdx="3"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1F2D4AD1-197E-4AFF-9283-B906D9312438}" type="pres">
      <dgm:prSet presAssocID="{02A83824-532D-4096-9C68-48C35F9809AD}" presName="DropPinPlaceHolder" presStyleCnt="0"/>
      <dgm:spPr/>
    </dgm:pt>
    <dgm:pt modelId="{01488CC2-C136-4B6F-A550-66501A501628}" type="pres">
      <dgm:prSet presAssocID="{02A83824-532D-4096-9C68-48C35F9809AD}" presName="DropPin" presStyleLbl="alignNode1" presStyleIdx="3" presStyleCnt="4"/>
      <dgm:spPr/>
    </dgm:pt>
    <dgm:pt modelId="{F28E57B8-9EFA-47FD-B024-676C839610EB}" type="pres">
      <dgm:prSet presAssocID="{02A83824-532D-4096-9C68-48C35F9809AD}"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E5F246A5-808A-4B31-B98F-8E5248028CE9}" type="pres">
      <dgm:prSet presAssocID="{02A83824-532D-4096-9C68-48C35F9809AD}" presName="L2TextContainer" presStyleLbl="revTx" presStyleIdx="6" presStyleCnt="8">
        <dgm:presLayoutVars>
          <dgm:bulletEnabled val="1"/>
        </dgm:presLayoutVars>
      </dgm:prSet>
      <dgm:spPr/>
    </dgm:pt>
    <dgm:pt modelId="{38128044-BE1A-4328-833A-CBF923AB948F}" type="pres">
      <dgm:prSet presAssocID="{02A83824-532D-4096-9C68-48C35F9809AD}" presName="L1TextContainer" presStyleLbl="revTx" presStyleIdx="7" presStyleCnt="8">
        <dgm:presLayoutVars>
          <dgm:chMax val="1"/>
          <dgm:chPref val="1"/>
          <dgm:bulletEnabled val="1"/>
        </dgm:presLayoutVars>
      </dgm:prSet>
      <dgm:spPr/>
    </dgm:pt>
    <dgm:pt modelId="{E477F7A6-2830-4044-B9DA-2687CCC496A5}" type="pres">
      <dgm:prSet presAssocID="{02A83824-532D-4096-9C68-48C35F9809AD}" presName="ConnectLine" presStyleLbl="sibTrans1D1" presStyleIdx="3" presStyleCnt="4"/>
      <dgm:spPr>
        <a:noFill/>
        <a:ln w="12700" cap="flat" cmpd="sng" algn="ctr">
          <a:solidFill>
            <a:schemeClr val="accent2">
              <a:hueOff val="0"/>
              <a:satOff val="0"/>
              <a:lumOff val="0"/>
              <a:alphaOff val="0"/>
            </a:schemeClr>
          </a:solidFill>
          <a:prstDash val="dash"/>
          <a:miter lim="800000"/>
        </a:ln>
        <a:effectLst/>
      </dgm:spPr>
    </dgm:pt>
    <dgm:pt modelId="{9C7D35E3-6B0C-47FA-97F2-F76979FF04B4}" type="pres">
      <dgm:prSet presAssocID="{02A83824-532D-4096-9C68-48C35F9809AD}" presName="EmptyPlaceHolder" presStyleCnt="0"/>
      <dgm:spPr/>
    </dgm:pt>
  </dgm:ptLst>
  <dgm:cxnLst>
    <dgm:cxn modelId="{00B63F17-4689-447F-9099-6902AF9CA1FC}" type="presOf" srcId="{2D352B3A-D1F1-45AD-A140-00957F4CB788}" destId="{E5F246A5-808A-4B31-B98F-8E5248028CE9}" srcOrd="0" destOrd="0" presId="urn:microsoft.com/office/officeart/2017/3/layout/DropPinTimeline"/>
    <dgm:cxn modelId="{E769DC30-97D8-4A33-8093-072BD11A5A13}" srcId="{C5E2F7B1-877F-42DC-9C44-871E934032F1}" destId="{F911EBBE-843F-442A-B7D9-04CF2453B932}" srcOrd="0" destOrd="0" parTransId="{49C2D94C-F753-4A6E-9B73-8CFECF8E89E2}" sibTransId="{A50539D7-C0EC-4087-A6C5-E2424E5157A3}"/>
    <dgm:cxn modelId="{0FE22032-D1D0-4980-9F90-1A4BDC60C22B}" srcId="{EF17E2A4-5211-4858-95CC-FA22C5BFC03E}" destId="{7BDBDA0F-42D7-416A-A34C-02DE4474E34B}" srcOrd="0" destOrd="0" parTransId="{2D670C7A-FA14-4549-B342-2C5E0FB55114}" sibTransId="{7A3BB1BF-BEB4-4758-AE98-2ABE0C082BC4}"/>
    <dgm:cxn modelId="{3B344037-A92E-4D39-940F-977880F03F74}" type="presOf" srcId="{C5E2F7B1-877F-42DC-9C44-871E934032F1}" destId="{0590FF58-B171-4D0D-9A95-523DC60079AC}" srcOrd="0" destOrd="0" presId="urn:microsoft.com/office/officeart/2017/3/layout/DropPinTimeline"/>
    <dgm:cxn modelId="{B270DD6A-A47E-409C-BEE6-5DF47ECBD177}" type="presOf" srcId="{02A83824-532D-4096-9C68-48C35F9809AD}" destId="{38128044-BE1A-4328-833A-CBF923AB948F}" srcOrd="0" destOrd="0" presId="urn:microsoft.com/office/officeart/2017/3/layout/DropPinTimeline"/>
    <dgm:cxn modelId="{477E0578-DB99-40E6-84E5-8CD36DB9D06D}" type="presOf" srcId="{452A2520-92ED-4EA3-9130-2A9893DA1966}" destId="{E307A698-72B0-407C-990C-232E01EC9520}" srcOrd="0" destOrd="0" presId="urn:microsoft.com/office/officeart/2017/3/layout/DropPinTimeline"/>
    <dgm:cxn modelId="{876D9158-3F6D-4FD9-BEC1-E6FDA773F918}" type="presOf" srcId="{EF17E2A4-5211-4858-95CC-FA22C5BFC03E}" destId="{FAED4F54-9753-4BE7-8AD4-256B84EC45BD}" srcOrd="0" destOrd="0" presId="urn:microsoft.com/office/officeart/2017/3/layout/DropPinTimeline"/>
    <dgm:cxn modelId="{677F575A-EDB5-4258-897E-77A3E22E263B}" type="presOf" srcId="{7BDBDA0F-42D7-416A-A34C-02DE4474E34B}" destId="{B06EDE1B-64E5-443E-9973-479B254EA729}" srcOrd="0" destOrd="0" presId="urn:microsoft.com/office/officeart/2017/3/layout/DropPinTimeline"/>
    <dgm:cxn modelId="{2A891F7D-0E25-4248-B082-64BD18106A88}" srcId="{C5E2F7B1-877F-42DC-9C44-871E934032F1}" destId="{DF9ABAA1-373E-4CAD-9BD4-E5C51C7E7724}" srcOrd="2" destOrd="0" parTransId="{AE617CB0-2B05-40ED-AE94-F096C73584F5}" sibTransId="{C80278DB-BB9C-4919-9D04-0209CF89CE1D}"/>
    <dgm:cxn modelId="{ABEFCD7F-B53D-4C2E-8F14-5DE51F9DE026}" srcId="{C5E2F7B1-877F-42DC-9C44-871E934032F1}" destId="{02A83824-532D-4096-9C68-48C35F9809AD}" srcOrd="3" destOrd="0" parTransId="{A9E0F027-3FEA-4AB0-9552-780FD0B38157}" sibTransId="{BB11AF5D-F9F2-40C8-A36E-293593C4538B}"/>
    <dgm:cxn modelId="{D54E1D85-B8E0-4F96-A6E5-0FD656ED8F92}" srcId="{DF9ABAA1-373E-4CAD-9BD4-E5C51C7E7724}" destId="{452A2520-92ED-4EA3-9130-2A9893DA1966}" srcOrd="0" destOrd="0" parTransId="{DEB453E9-4D31-4810-8F09-AD73616BA0EB}" sibTransId="{01F8C296-256A-4CD9-8D7D-BC103AB9BBD1}"/>
    <dgm:cxn modelId="{12FFABA7-1183-4B9A-9F16-C65243630DED}" srcId="{02A83824-532D-4096-9C68-48C35F9809AD}" destId="{2D352B3A-D1F1-45AD-A140-00957F4CB788}" srcOrd="0" destOrd="0" parTransId="{2F839F5B-D12A-467D-942D-B40B1F69EC8D}" sibTransId="{33F53CE6-6D89-4DD5-880B-5EFF1210D5C4}"/>
    <dgm:cxn modelId="{B8D0A3AD-86CD-4E33-89BF-30538319341E}" type="presOf" srcId="{F911EBBE-843F-442A-B7D9-04CF2453B932}" destId="{04DA7BE1-F403-41AE-851A-9960A6725FE9}" srcOrd="0" destOrd="0" presId="urn:microsoft.com/office/officeart/2017/3/layout/DropPinTimeline"/>
    <dgm:cxn modelId="{E0D8BAC7-4A80-40EE-B6BE-C06188870B54}" srcId="{C5E2F7B1-877F-42DC-9C44-871E934032F1}" destId="{EF17E2A4-5211-4858-95CC-FA22C5BFC03E}" srcOrd="1" destOrd="0" parTransId="{968A892F-F22E-4E38-BAED-AD8B233E8631}" sibTransId="{D9822698-CA27-4B38-BA72-33F826F0099B}"/>
    <dgm:cxn modelId="{A09684D2-2304-4AE2-8BF2-EE2CEC8310EB}" type="presOf" srcId="{DF9ABAA1-373E-4CAD-9BD4-E5C51C7E7724}" destId="{DA062806-A2ED-4F49-9469-826E53956454}" srcOrd="0" destOrd="0" presId="urn:microsoft.com/office/officeart/2017/3/layout/DropPinTimeline"/>
    <dgm:cxn modelId="{A880B2E5-594B-45E5-BC70-CCE7420C0FBD}" srcId="{F911EBBE-843F-442A-B7D9-04CF2453B932}" destId="{5D28DEA6-3403-4A1A-8A79-A4695E2EF0AD}" srcOrd="0" destOrd="0" parTransId="{4B114EEE-DDCB-40E0-BF70-70FFDE5CEB93}" sibTransId="{B963CB03-7EA0-498A-8CA1-51F388BBF25A}"/>
    <dgm:cxn modelId="{061B3DED-AAFF-451F-8AF3-B5C768989AFD}" type="presOf" srcId="{5D28DEA6-3403-4A1A-8A79-A4695E2EF0AD}" destId="{B365919C-31DB-4BD6-A6E4-3E928A74D679}" srcOrd="0" destOrd="0" presId="urn:microsoft.com/office/officeart/2017/3/layout/DropPinTimeline"/>
    <dgm:cxn modelId="{99AE4C0B-07EE-4011-BAC9-10E7DBE0B6EE}" type="presParOf" srcId="{0590FF58-B171-4D0D-9A95-523DC60079AC}" destId="{60A1D25B-B5FA-4201-B063-C024B5F09D20}" srcOrd="0" destOrd="0" presId="urn:microsoft.com/office/officeart/2017/3/layout/DropPinTimeline"/>
    <dgm:cxn modelId="{9D69CB0A-F813-4105-8733-C33B551FBA75}" type="presParOf" srcId="{0590FF58-B171-4D0D-9A95-523DC60079AC}" destId="{61D72C55-A916-433F-9A06-2019D11772D0}" srcOrd="1" destOrd="0" presId="urn:microsoft.com/office/officeart/2017/3/layout/DropPinTimeline"/>
    <dgm:cxn modelId="{0B0AF4D4-2D3C-4CE8-923E-D22511912E0A}" type="presParOf" srcId="{61D72C55-A916-433F-9A06-2019D11772D0}" destId="{717E4295-1E6A-4EB2-93CB-CE875692D5FF}" srcOrd="0" destOrd="0" presId="urn:microsoft.com/office/officeart/2017/3/layout/DropPinTimeline"/>
    <dgm:cxn modelId="{4486D2E5-1DC5-4016-BD3D-9F3579F9AF47}" type="presParOf" srcId="{717E4295-1E6A-4EB2-93CB-CE875692D5FF}" destId="{CBE92E92-C76A-48E9-9433-C486D46C226F}" srcOrd="0" destOrd="0" presId="urn:microsoft.com/office/officeart/2017/3/layout/DropPinTimeline"/>
    <dgm:cxn modelId="{875A3D3C-A521-429F-8F98-75DA797FC948}" type="presParOf" srcId="{717E4295-1E6A-4EB2-93CB-CE875692D5FF}" destId="{F7910193-D98A-41C1-BE84-1669DF36189A}" srcOrd="1" destOrd="0" presId="urn:microsoft.com/office/officeart/2017/3/layout/DropPinTimeline"/>
    <dgm:cxn modelId="{528AA8E6-DB91-4002-BA8B-8B5E0A79F290}" type="presParOf" srcId="{F7910193-D98A-41C1-BE84-1669DF36189A}" destId="{328E1B74-6507-4A26-AD99-8E139D1E8380}" srcOrd="0" destOrd="0" presId="urn:microsoft.com/office/officeart/2017/3/layout/DropPinTimeline"/>
    <dgm:cxn modelId="{C0915464-813A-4451-AEA3-E6D02A51E7CF}" type="presParOf" srcId="{F7910193-D98A-41C1-BE84-1669DF36189A}" destId="{C7F4C313-0F9D-4A42-AD36-2AE16F2AB8CC}" srcOrd="1" destOrd="0" presId="urn:microsoft.com/office/officeart/2017/3/layout/DropPinTimeline"/>
    <dgm:cxn modelId="{1AAD386C-6F33-45BE-8C4B-0A0337345131}" type="presParOf" srcId="{717E4295-1E6A-4EB2-93CB-CE875692D5FF}" destId="{B365919C-31DB-4BD6-A6E4-3E928A74D679}" srcOrd="2" destOrd="0" presId="urn:microsoft.com/office/officeart/2017/3/layout/DropPinTimeline"/>
    <dgm:cxn modelId="{4E968124-DAE3-47DD-997D-3C0FB4A22BC6}" type="presParOf" srcId="{717E4295-1E6A-4EB2-93CB-CE875692D5FF}" destId="{04DA7BE1-F403-41AE-851A-9960A6725FE9}" srcOrd="3" destOrd="0" presId="urn:microsoft.com/office/officeart/2017/3/layout/DropPinTimeline"/>
    <dgm:cxn modelId="{21D5345A-7DD4-4336-AD5C-5307E81D1D7F}" type="presParOf" srcId="{717E4295-1E6A-4EB2-93CB-CE875692D5FF}" destId="{4701D876-EA57-4377-856B-A47FF52EF2F4}" srcOrd="4" destOrd="0" presId="urn:microsoft.com/office/officeart/2017/3/layout/DropPinTimeline"/>
    <dgm:cxn modelId="{6CDBEFD3-AB60-4A46-A36D-1BE63019590F}" type="presParOf" srcId="{717E4295-1E6A-4EB2-93CB-CE875692D5FF}" destId="{674733C9-FC47-4FFE-89DE-0BB9077F3983}" srcOrd="5" destOrd="0" presId="urn:microsoft.com/office/officeart/2017/3/layout/DropPinTimeline"/>
    <dgm:cxn modelId="{3382AB47-B723-41DD-AE1C-8BD7A5EC5854}" type="presParOf" srcId="{61D72C55-A916-433F-9A06-2019D11772D0}" destId="{6ED45CA6-C15E-4979-B53E-C38DFD8F8A1A}" srcOrd="1" destOrd="0" presId="urn:microsoft.com/office/officeart/2017/3/layout/DropPinTimeline"/>
    <dgm:cxn modelId="{1F3522BB-EF07-4E6B-9CD8-8D0EEAF9D33D}" type="presParOf" srcId="{61D72C55-A916-433F-9A06-2019D11772D0}" destId="{98F824BB-C8AB-4C52-AE01-46B89B39C844}" srcOrd="2" destOrd="0" presId="urn:microsoft.com/office/officeart/2017/3/layout/DropPinTimeline"/>
    <dgm:cxn modelId="{A5A3BE5C-537D-4E6B-8895-8940C0425BBD}" type="presParOf" srcId="{98F824BB-C8AB-4C52-AE01-46B89B39C844}" destId="{35532CC6-F4E8-439F-87B0-6C774D3801D9}" srcOrd="0" destOrd="0" presId="urn:microsoft.com/office/officeart/2017/3/layout/DropPinTimeline"/>
    <dgm:cxn modelId="{EE4FEFC8-A93B-4B12-BE25-8A6BCBDEAA4A}" type="presParOf" srcId="{98F824BB-C8AB-4C52-AE01-46B89B39C844}" destId="{AFA15385-CFDC-4B47-9A92-A54E22A18A46}" srcOrd="1" destOrd="0" presId="urn:microsoft.com/office/officeart/2017/3/layout/DropPinTimeline"/>
    <dgm:cxn modelId="{A1070E8C-0144-4E3F-8992-25302715FDF4}" type="presParOf" srcId="{AFA15385-CFDC-4B47-9A92-A54E22A18A46}" destId="{6E559BF0-65F6-4682-8C24-4F3C33D30DB0}" srcOrd="0" destOrd="0" presId="urn:microsoft.com/office/officeart/2017/3/layout/DropPinTimeline"/>
    <dgm:cxn modelId="{C4493848-4B96-4870-B16A-041723727177}" type="presParOf" srcId="{AFA15385-CFDC-4B47-9A92-A54E22A18A46}" destId="{FFE58BF4-1861-4708-852F-8EAFC4974B02}" srcOrd="1" destOrd="0" presId="urn:microsoft.com/office/officeart/2017/3/layout/DropPinTimeline"/>
    <dgm:cxn modelId="{F9DD265D-15CC-45B8-8C0E-33EA95E364FC}" type="presParOf" srcId="{98F824BB-C8AB-4C52-AE01-46B89B39C844}" destId="{B06EDE1B-64E5-443E-9973-479B254EA729}" srcOrd="2" destOrd="0" presId="urn:microsoft.com/office/officeart/2017/3/layout/DropPinTimeline"/>
    <dgm:cxn modelId="{95F470A0-27B6-4E36-A287-085B3DB1C752}" type="presParOf" srcId="{98F824BB-C8AB-4C52-AE01-46B89B39C844}" destId="{FAED4F54-9753-4BE7-8AD4-256B84EC45BD}" srcOrd="3" destOrd="0" presId="urn:microsoft.com/office/officeart/2017/3/layout/DropPinTimeline"/>
    <dgm:cxn modelId="{E40701E9-16BE-4C8B-A995-741AF654AEC7}" type="presParOf" srcId="{98F824BB-C8AB-4C52-AE01-46B89B39C844}" destId="{DDD08EB5-D6CE-4195-9A28-41802489F515}" srcOrd="4" destOrd="0" presId="urn:microsoft.com/office/officeart/2017/3/layout/DropPinTimeline"/>
    <dgm:cxn modelId="{04CDA917-0AEE-4D72-AF1B-8E6486291FBD}" type="presParOf" srcId="{98F824BB-C8AB-4C52-AE01-46B89B39C844}" destId="{729DC77D-EE74-4245-BB31-148DAA85F583}" srcOrd="5" destOrd="0" presId="urn:microsoft.com/office/officeart/2017/3/layout/DropPinTimeline"/>
    <dgm:cxn modelId="{31426409-E890-4FD0-88D1-3748EB841180}" type="presParOf" srcId="{61D72C55-A916-433F-9A06-2019D11772D0}" destId="{5C35C536-2A5E-4507-9E0B-4043CA77E896}" srcOrd="3" destOrd="0" presId="urn:microsoft.com/office/officeart/2017/3/layout/DropPinTimeline"/>
    <dgm:cxn modelId="{AA9ED6F9-D209-4F28-A311-5B8ACE5A5B79}" type="presParOf" srcId="{61D72C55-A916-433F-9A06-2019D11772D0}" destId="{8C0D9D43-2AD7-497B-B08E-03977069FE97}" srcOrd="4" destOrd="0" presId="urn:microsoft.com/office/officeart/2017/3/layout/DropPinTimeline"/>
    <dgm:cxn modelId="{673D40BE-6E7F-4D5B-809A-946BE53196B1}" type="presParOf" srcId="{8C0D9D43-2AD7-497B-B08E-03977069FE97}" destId="{C3A2AFEE-07F8-40ED-944E-A540BD80E1E3}" srcOrd="0" destOrd="0" presId="urn:microsoft.com/office/officeart/2017/3/layout/DropPinTimeline"/>
    <dgm:cxn modelId="{CC3101D6-5675-4996-8382-B4B37646622D}" type="presParOf" srcId="{8C0D9D43-2AD7-497B-B08E-03977069FE97}" destId="{7FD388F7-3E19-4DAF-B612-F97F8FE444D7}" srcOrd="1" destOrd="0" presId="urn:microsoft.com/office/officeart/2017/3/layout/DropPinTimeline"/>
    <dgm:cxn modelId="{756883BE-6FF2-4CE5-9A8F-2C4BD232A14A}" type="presParOf" srcId="{7FD388F7-3E19-4DAF-B612-F97F8FE444D7}" destId="{7A499F23-1DFD-490F-9A6D-3D43FB7B0480}" srcOrd="0" destOrd="0" presId="urn:microsoft.com/office/officeart/2017/3/layout/DropPinTimeline"/>
    <dgm:cxn modelId="{F83FC944-10A5-4E38-8286-483721E6732E}" type="presParOf" srcId="{7FD388F7-3E19-4DAF-B612-F97F8FE444D7}" destId="{847C4AC1-B4C0-49BB-9421-F502407F4493}" srcOrd="1" destOrd="0" presId="urn:microsoft.com/office/officeart/2017/3/layout/DropPinTimeline"/>
    <dgm:cxn modelId="{BD83FA85-0C0F-431F-81AC-EE82F09A6D92}" type="presParOf" srcId="{8C0D9D43-2AD7-497B-B08E-03977069FE97}" destId="{E307A698-72B0-407C-990C-232E01EC9520}" srcOrd="2" destOrd="0" presId="urn:microsoft.com/office/officeart/2017/3/layout/DropPinTimeline"/>
    <dgm:cxn modelId="{76BB44C0-8044-41B8-9FBF-97D4B0B2D17F}" type="presParOf" srcId="{8C0D9D43-2AD7-497B-B08E-03977069FE97}" destId="{DA062806-A2ED-4F49-9469-826E53956454}" srcOrd="3" destOrd="0" presId="urn:microsoft.com/office/officeart/2017/3/layout/DropPinTimeline"/>
    <dgm:cxn modelId="{DF1745FC-9FF0-41B6-B6E2-44956B5441E6}" type="presParOf" srcId="{8C0D9D43-2AD7-497B-B08E-03977069FE97}" destId="{4A2F49AA-92BE-45CC-B5AC-40DD46F30C2E}" srcOrd="4" destOrd="0" presId="urn:microsoft.com/office/officeart/2017/3/layout/DropPinTimeline"/>
    <dgm:cxn modelId="{5EC57AB3-7845-4E93-B8F9-BDB3A0CAD993}" type="presParOf" srcId="{8C0D9D43-2AD7-497B-B08E-03977069FE97}" destId="{F7D7A80B-0DEC-44E3-958C-E16F087A2D34}" srcOrd="5" destOrd="0" presId="urn:microsoft.com/office/officeart/2017/3/layout/DropPinTimeline"/>
    <dgm:cxn modelId="{D4B8BC34-5E7A-45D6-AF47-1FD9D916CC40}" type="presParOf" srcId="{61D72C55-A916-433F-9A06-2019D11772D0}" destId="{F27ADF82-B8E7-4A42-BAB6-6F30D05BD713}" srcOrd="5" destOrd="0" presId="urn:microsoft.com/office/officeart/2017/3/layout/DropPinTimeline"/>
    <dgm:cxn modelId="{8358525F-88F0-42FC-BBFF-9F0AF9A93489}" type="presParOf" srcId="{61D72C55-A916-433F-9A06-2019D11772D0}" destId="{1BEB11D2-1436-4D71-A03B-0E508D119E7E}" srcOrd="6" destOrd="0" presId="urn:microsoft.com/office/officeart/2017/3/layout/DropPinTimeline"/>
    <dgm:cxn modelId="{33FE305E-425C-4D53-998F-9988D805F7E8}" type="presParOf" srcId="{1BEB11D2-1436-4D71-A03B-0E508D119E7E}" destId="{B72A5089-6574-4C54-9741-456062B2025E}" srcOrd="0" destOrd="0" presId="urn:microsoft.com/office/officeart/2017/3/layout/DropPinTimeline"/>
    <dgm:cxn modelId="{27D33E8C-3657-4543-A198-90F275886829}" type="presParOf" srcId="{1BEB11D2-1436-4D71-A03B-0E508D119E7E}" destId="{1F2D4AD1-197E-4AFF-9283-B906D9312438}" srcOrd="1" destOrd="0" presId="urn:microsoft.com/office/officeart/2017/3/layout/DropPinTimeline"/>
    <dgm:cxn modelId="{6C3C2902-E3A5-475E-A19D-A9D465B6E26D}" type="presParOf" srcId="{1F2D4AD1-197E-4AFF-9283-B906D9312438}" destId="{01488CC2-C136-4B6F-A550-66501A501628}" srcOrd="0" destOrd="0" presId="urn:microsoft.com/office/officeart/2017/3/layout/DropPinTimeline"/>
    <dgm:cxn modelId="{8BFDAA30-B86E-4CA4-8255-07A1EC36B714}" type="presParOf" srcId="{1F2D4AD1-197E-4AFF-9283-B906D9312438}" destId="{F28E57B8-9EFA-47FD-B024-676C839610EB}" srcOrd="1" destOrd="0" presId="urn:microsoft.com/office/officeart/2017/3/layout/DropPinTimeline"/>
    <dgm:cxn modelId="{3BBE942C-F338-4011-9BA9-035A4A85D9CA}" type="presParOf" srcId="{1BEB11D2-1436-4D71-A03B-0E508D119E7E}" destId="{E5F246A5-808A-4B31-B98F-8E5248028CE9}" srcOrd="2" destOrd="0" presId="urn:microsoft.com/office/officeart/2017/3/layout/DropPinTimeline"/>
    <dgm:cxn modelId="{6799E0B0-C6DE-4255-86F2-8BE9AC150CF9}" type="presParOf" srcId="{1BEB11D2-1436-4D71-A03B-0E508D119E7E}" destId="{38128044-BE1A-4328-833A-CBF923AB948F}" srcOrd="3" destOrd="0" presId="urn:microsoft.com/office/officeart/2017/3/layout/DropPinTimeline"/>
    <dgm:cxn modelId="{3A46FA1E-F346-420B-8C90-E4040B16A9B5}" type="presParOf" srcId="{1BEB11D2-1436-4D71-A03B-0E508D119E7E}" destId="{E477F7A6-2830-4044-B9DA-2687CCC496A5}" srcOrd="4" destOrd="0" presId="urn:microsoft.com/office/officeart/2017/3/layout/DropPinTimeline"/>
    <dgm:cxn modelId="{7A2157F2-4F10-4423-806C-7C4F79799B27}" type="presParOf" srcId="{1BEB11D2-1436-4D71-A03B-0E508D119E7E}" destId="{9C7D35E3-6B0C-47FA-97F2-F76979FF04B4}"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E2F7B1-877F-42DC-9C44-871E934032F1}" type="doc">
      <dgm:prSet loTypeId="urn:microsoft.com/office/officeart/2017/3/layout/DropPinTimeline" loCatId="process" qsTypeId="urn:microsoft.com/office/officeart/2005/8/quickstyle/simple4" qsCatId="simple" csTypeId="urn:microsoft.com/office/officeart/2005/8/colors/accent2_2" csCatId="accent2" phldr="1"/>
      <dgm:spPr/>
      <dgm:t>
        <a:bodyPr/>
        <a:lstStyle/>
        <a:p>
          <a:endParaRPr lang="en-US"/>
        </a:p>
      </dgm:t>
    </dgm:pt>
    <dgm:pt modelId="{F911EBBE-843F-442A-B7D9-04CF2453B932}">
      <dgm:prSet/>
      <dgm:spPr/>
      <dgm:t>
        <a:bodyPr/>
        <a:lstStyle/>
        <a:p>
          <a:pPr>
            <a:defRPr b="1"/>
          </a:pPr>
          <a:r>
            <a:rPr lang="en-US"/>
            <a:t>1992</a:t>
          </a:r>
        </a:p>
      </dgm:t>
    </dgm:pt>
    <dgm:pt modelId="{49C2D94C-F753-4A6E-9B73-8CFECF8E89E2}" type="parTrans" cxnId="{E769DC30-97D8-4A33-8093-072BD11A5A13}">
      <dgm:prSet/>
      <dgm:spPr/>
      <dgm:t>
        <a:bodyPr/>
        <a:lstStyle/>
        <a:p>
          <a:endParaRPr lang="en-US"/>
        </a:p>
      </dgm:t>
    </dgm:pt>
    <dgm:pt modelId="{A50539D7-C0EC-4087-A6C5-E2424E5157A3}" type="sibTrans" cxnId="{E769DC30-97D8-4A33-8093-072BD11A5A13}">
      <dgm:prSet/>
      <dgm:spPr/>
      <dgm:t>
        <a:bodyPr/>
        <a:lstStyle/>
        <a:p>
          <a:endParaRPr lang="en-US"/>
        </a:p>
      </dgm:t>
    </dgm:pt>
    <dgm:pt modelId="{5D28DEA6-3403-4A1A-8A79-A4695E2EF0AD}">
      <dgm:prSet custT="1"/>
      <dgm:spPr/>
      <dgm:t>
        <a:bodyPr/>
        <a:lstStyle/>
        <a:p>
          <a:r>
            <a:rPr lang="en-US" sz="1000" dirty="0"/>
            <a:t>Convention on Civil Liability for Oil Pollution Damage 1992 (as amended) </a:t>
          </a:r>
        </a:p>
        <a:p>
          <a:endParaRPr lang="en-US" sz="1000" dirty="0"/>
        </a:p>
        <a:p>
          <a:endParaRPr lang="en-US" sz="1000" dirty="0"/>
        </a:p>
        <a:p>
          <a:endParaRPr lang="en-US" sz="1000" dirty="0"/>
        </a:p>
        <a:p>
          <a:endParaRPr lang="en-US" sz="1500" dirty="0"/>
        </a:p>
      </dgm:t>
    </dgm:pt>
    <dgm:pt modelId="{4B114EEE-DDCB-40E0-BF70-70FFDE5CEB93}" type="parTrans" cxnId="{A880B2E5-594B-45E5-BC70-CCE7420C0FBD}">
      <dgm:prSet/>
      <dgm:spPr/>
      <dgm:t>
        <a:bodyPr/>
        <a:lstStyle/>
        <a:p>
          <a:endParaRPr lang="en-US"/>
        </a:p>
      </dgm:t>
    </dgm:pt>
    <dgm:pt modelId="{B963CB03-7EA0-498A-8CA1-51F388BBF25A}" type="sibTrans" cxnId="{A880B2E5-594B-45E5-BC70-CCE7420C0FBD}">
      <dgm:prSet/>
      <dgm:spPr/>
      <dgm:t>
        <a:bodyPr/>
        <a:lstStyle/>
        <a:p>
          <a:endParaRPr lang="en-US"/>
        </a:p>
      </dgm:t>
    </dgm:pt>
    <dgm:pt modelId="{EF17E2A4-5211-4858-95CC-FA22C5BFC03E}">
      <dgm:prSet/>
      <dgm:spPr/>
      <dgm:t>
        <a:bodyPr/>
        <a:lstStyle/>
        <a:p>
          <a:pPr>
            <a:defRPr b="1"/>
          </a:pPr>
          <a:r>
            <a:rPr lang="en-US"/>
            <a:t>2001</a:t>
          </a:r>
        </a:p>
      </dgm:t>
    </dgm:pt>
    <dgm:pt modelId="{968A892F-F22E-4E38-BAED-AD8B233E8631}" type="parTrans" cxnId="{E0D8BAC7-4A80-40EE-B6BE-C06188870B54}">
      <dgm:prSet/>
      <dgm:spPr/>
      <dgm:t>
        <a:bodyPr/>
        <a:lstStyle/>
        <a:p>
          <a:endParaRPr lang="en-US"/>
        </a:p>
      </dgm:t>
    </dgm:pt>
    <dgm:pt modelId="{D9822698-CA27-4B38-BA72-33F826F0099B}" type="sibTrans" cxnId="{E0D8BAC7-4A80-40EE-B6BE-C06188870B54}">
      <dgm:prSet/>
      <dgm:spPr/>
      <dgm:t>
        <a:bodyPr/>
        <a:lstStyle/>
        <a:p>
          <a:endParaRPr lang="en-US"/>
        </a:p>
      </dgm:t>
    </dgm:pt>
    <dgm:pt modelId="{7BDBDA0F-42D7-416A-A34C-02DE4474E34B}">
      <dgm:prSet custT="1"/>
      <dgm:spPr/>
      <dgm:t>
        <a:bodyPr/>
        <a:lstStyle/>
        <a:p>
          <a:endParaRPr lang="en-US" sz="1000" dirty="0"/>
        </a:p>
        <a:p>
          <a:endParaRPr lang="en-US" sz="1000" dirty="0"/>
        </a:p>
        <a:p>
          <a:r>
            <a:rPr lang="en-US" sz="1000" dirty="0"/>
            <a:t>International Convention on Civil Liability for Bunker Oil Pollution Damage</a:t>
          </a:r>
        </a:p>
      </dgm:t>
    </dgm:pt>
    <dgm:pt modelId="{2D670C7A-FA14-4549-B342-2C5E0FB55114}" type="parTrans" cxnId="{0FE22032-D1D0-4980-9F90-1A4BDC60C22B}">
      <dgm:prSet/>
      <dgm:spPr/>
      <dgm:t>
        <a:bodyPr/>
        <a:lstStyle/>
        <a:p>
          <a:endParaRPr lang="en-US"/>
        </a:p>
      </dgm:t>
    </dgm:pt>
    <dgm:pt modelId="{7A3BB1BF-BEB4-4758-AE98-2ABE0C082BC4}" type="sibTrans" cxnId="{0FE22032-D1D0-4980-9F90-1A4BDC60C22B}">
      <dgm:prSet/>
      <dgm:spPr/>
      <dgm:t>
        <a:bodyPr/>
        <a:lstStyle/>
        <a:p>
          <a:endParaRPr lang="en-US"/>
        </a:p>
      </dgm:t>
    </dgm:pt>
    <dgm:pt modelId="{DF9ABAA1-373E-4CAD-9BD4-E5C51C7E7724}">
      <dgm:prSet/>
      <dgm:spPr/>
      <dgm:t>
        <a:bodyPr/>
        <a:lstStyle/>
        <a:p>
          <a:pPr>
            <a:defRPr b="1"/>
          </a:pPr>
          <a:r>
            <a:rPr lang="en-US"/>
            <a:t>2007</a:t>
          </a:r>
        </a:p>
      </dgm:t>
    </dgm:pt>
    <dgm:pt modelId="{AE617CB0-2B05-40ED-AE94-F096C73584F5}" type="parTrans" cxnId="{2A891F7D-0E25-4248-B082-64BD18106A88}">
      <dgm:prSet/>
      <dgm:spPr/>
      <dgm:t>
        <a:bodyPr/>
        <a:lstStyle/>
        <a:p>
          <a:endParaRPr lang="en-US"/>
        </a:p>
      </dgm:t>
    </dgm:pt>
    <dgm:pt modelId="{C80278DB-BB9C-4919-9D04-0209CF89CE1D}" type="sibTrans" cxnId="{2A891F7D-0E25-4248-B082-64BD18106A88}">
      <dgm:prSet/>
      <dgm:spPr/>
      <dgm:t>
        <a:bodyPr/>
        <a:lstStyle/>
        <a:p>
          <a:endParaRPr lang="en-US"/>
        </a:p>
      </dgm:t>
    </dgm:pt>
    <dgm:pt modelId="{452A2520-92ED-4EA3-9130-2A9893DA1966}">
      <dgm:prSet custT="1"/>
      <dgm:spPr/>
      <dgm:t>
        <a:bodyPr/>
        <a:lstStyle/>
        <a:p>
          <a:r>
            <a:rPr lang="en-US" sz="1000" dirty="0"/>
            <a:t>Nairobi International Convention on the Removal of Wrecks</a:t>
          </a:r>
        </a:p>
      </dgm:t>
    </dgm:pt>
    <dgm:pt modelId="{DEB453E9-4D31-4810-8F09-AD73616BA0EB}" type="parTrans" cxnId="{D54E1D85-B8E0-4F96-A6E5-0FD656ED8F92}">
      <dgm:prSet/>
      <dgm:spPr/>
      <dgm:t>
        <a:bodyPr/>
        <a:lstStyle/>
        <a:p>
          <a:endParaRPr lang="en-US"/>
        </a:p>
      </dgm:t>
    </dgm:pt>
    <dgm:pt modelId="{01F8C296-256A-4CD9-8D7D-BC103AB9BBD1}" type="sibTrans" cxnId="{D54E1D85-B8E0-4F96-A6E5-0FD656ED8F92}">
      <dgm:prSet/>
      <dgm:spPr/>
      <dgm:t>
        <a:bodyPr/>
        <a:lstStyle/>
        <a:p>
          <a:endParaRPr lang="en-US"/>
        </a:p>
      </dgm:t>
    </dgm:pt>
    <dgm:pt modelId="{02A83824-532D-4096-9C68-48C35F9809AD}">
      <dgm:prSet/>
      <dgm:spPr/>
      <dgm:t>
        <a:bodyPr/>
        <a:lstStyle/>
        <a:p>
          <a:pPr>
            <a:defRPr b="1"/>
          </a:pPr>
          <a:r>
            <a:rPr lang="en-US"/>
            <a:t>2010</a:t>
          </a:r>
        </a:p>
      </dgm:t>
    </dgm:pt>
    <dgm:pt modelId="{A9E0F027-3FEA-4AB0-9552-780FD0B38157}" type="parTrans" cxnId="{ABEFCD7F-B53D-4C2E-8F14-5DE51F9DE026}">
      <dgm:prSet/>
      <dgm:spPr/>
      <dgm:t>
        <a:bodyPr/>
        <a:lstStyle/>
        <a:p>
          <a:endParaRPr lang="en-US"/>
        </a:p>
      </dgm:t>
    </dgm:pt>
    <dgm:pt modelId="{BB11AF5D-F9F2-40C8-A36E-293593C4538B}" type="sibTrans" cxnId="{ABEFCD7F-B53D-4C2E-8F14-5DE51F9DE026}">
      <dgm:prSet/>
      <dgm:spPr/>
      <dgm:t>
        <a:bodyPr/>
        <a:lstStyle/>
        <a:p>
          <a:endParaRPr lang="en-US"/>
        </a:p>
      </dgm:t>
    </dgm:pt>
    <dgm:pt modelId="{2D352B3A-D1F1-45AD-A140-00957F4CB788}">
      <dgm:prSet custT="1"/>
      <dgm:spPr/>
      <dgm:t>
        <a:bodyPr/>
        <a:lstStyle/>
        <a:p>
          <a:r>
            <a:rPr lang="en-US" sz="1000" dirty="0"/>
            <a:t>International Convention on Liability and Compensation for Damage in connection with the Carriage of Hazardous and Noxious Substances by Sea, 2010 (not yet in force)</a:t>
          </a:r>
        </a:p>
      </dgm:t>
    </dgm:pt>
    <dgm:pt modelId="{2F839F5B-D12A-467D-942D-B40B1F69EC8D}" type="parTrans" cxnId="{12FFABA7-1183-4B9A-9F16-C65243630DED}">
      <dgm:prSet/>
      <dgm:spPr/>
      <dgm:t>
        <a:bodyPr/>
        <a:lstStyle/>
        <a:p>
          <a:endParaRPr lang="en-US"/>
        </a:p>
      </dgm:t>
    </dgm:pt>
    <dgm:pt modelId="{33F53CE6-6D89-4DD5-880B-5EFF1210D5C4}" type="sibTrans" cxnId="{12FFABA7-1183-4B9A-9F16-C65243630DED}">
      <dgm:prSet/>
      <dgm:spPr/>
      <dgm:t>
        <a:bodyPr/>
        <a:lstStyle/>
        <a:p>
          <a:endParaRPr lang="en-US"/>
        </a:p>
      </dgm:t>
    </dgm:pt>
    <dgm:pt modelId="{0590FF58-B171-4D0D-9A95-523DC60079AC}" type="pres">
      <dgm:prSet presAssocID="{C5E2F7B1-877F-42DC-9C44-871E934032F1}" presName="root" presStyleCnt="0">
        <dgm:presLayoutVars>
          <dgm:chMax/>
          <dgm:chPref/>
          <dgm:animLvl val="lvl"/>
        </dgm:presLayoutVars>
      </dgm:prSet>
      <dgm:spPr/>
    </dgm:pt>
    <dgm:pt modelId="{60A1D25B-B5FA-4201-B063-C024B5F09D20}" type="pres">
      <dgm:prSet presAssocID="{C5E2F7B1-877F-42DC-9C44-871E934032F1}"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61D72C55-A916-433F-9A06-2019D11772D0}" type="pres">
      <dgm:prSet presAssocID="{C5E2F7B1-877F-42DC-9C44-871E934032F1}" presName="nodes" presStyleCnt="0">
        <dgm:presLayoutVars>
          <dgm:chMax/>
          <dgm:chPref/>
          <dgm:animLvl val="lvl"/>
        </dgm:presLayoutVars>
      </dgm:prSet>
      <dgm:spPr/>
    </dgm:pt>
    <dgm:pt modelId="{717E4295-1E6A-4EB2-93CB-CE875692D5FF}" type="pres">
      <dgm:prSet presAssocID="{F911EBBE-843F-442A-B7D9-04CF2453B932}" presName="composite" presStyleCnt="0"/>
      <dgm:spPr/>
    </dgm:pt>
    <dgm:pt modelId="{CBE92E92-C76A-48E9-9433-C486D46C226F}" type="pres">
      <dgm:prSet presAssocID="{F911EBBE-843F-442A-B7D9-04CF2453B932}" presName="ConnectorPoint" presStyleLbl="lnNode1" presStyleIdx="0"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F7910193-D98A-41C1-BE84-1669DF36189A}" type="pres">
      <dgm:prSet presAssocID="{F911EBBE-843F-442A-B7D9-04CF2453B932}" presName="DropPinPlaceHolder" presStyleCnt="0"/>
      <dgm:spPr/>
    </dgm:pt>
    <dgm:pt modelId="{328E1B74-6507-4A26-AD99-8E139D1E8380}" type="pres">
      <dgm:prSet presAssocID="{F911EBBE-843F-442A-B7D9-04CF2453B932}" presName="DropPin" presStyleLbl="alignNode1" presStyleIdx="0" presStyleCnt="4"/>
      <dgm:spPr/>
    </dgm:pt>
    <dgm:pt modelId="{C7F4C313-0F9D-4A42-AD36-2AE16F2AB8CC}" type="pres">
      <dgm:prSet presAssocID="{F911EBBE-843F-442A-B7D9-04CF2453B932}"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B365919C-31DB-4BD6-A6E4-3E928A74D679}" type="pres">
      <dgm:prSet presAssocID="{F911EBBE-843F-442A-B7D9-04CF2453B932}" presName="L2TextContainer" presStyleLbl="revTx" presStyleIdx="0" presStyleCnt="8">
        <dgm:presLayoutVars>
          <dgm:bulletEnabled val="1"/>
        </dgm:presLayoutVars>
      </dgm:prSet>
      <dgm:spPr/>
    </dgm:pt>
    <dgm:pt modelId="{04DA7BE1-F403-41AE-851A-9960A6725FE9}" type="pres">
      <dgm:prSet presAssocID="{F911EBBE-843F-442A-B7D9-04CF2453B932}" presName="L1TextContainer" presStyleLbl="revTx" presStyleIdx="1" presStyleCnt="8">
        <dgm:presLayoutVars>
          <dgm:chMax val="1"/>
          <dgm:chPref val="1"/>
          <dgm:bulletEnabled val="1"/>
        </dgm:presLayoutVars>
      </dgm:prSet>
      <dgm:spPr/>
    </dgm:pt>
    <dgm:pt modelId="{4701D876-EA57-4377-856B-A47FF52EF2F4}" type="pres">
      <dgm:prSet presAssocID="{F911EBBE-843F-442A-B7D9-04CF2453B932}"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674733C9-FC47-4FFE-89DE-0BB9077F3983}" type="pres">
      <dgm:prSet presAssocID="{F911EBBE-843F-442A-B7D9-04CF2453B932}" presName="EmptyPlaceHolder" presStyleCnt="0"/>
      <dgm:spPr/>
    </dgm:pt>
    <dgm:pt modelId="{6ED45CA6-C15E-4979-B53E-C38DFD8F8A1A}" type="pres">
      <dgm:prSet presAssocID="{A50539D7-C0EC-4087-A6C5-E2424E5157A3}" presName="spaceBetweenRectangles" presStyleCnt="0"/>
      <dgm:spPr/>
    </dgm:pt>
    <dgm:pt modelId="{98F824BB-C8AB-4C52-AE01-46B89B39C844}" type="pres">
      <dgm:prSet presAssocID="{EF17E2A4-5211-4858-95CC-FA22C5BFC03E}" presName="composite" presStyleCnt="0"/>
      <dgm:spPr/>
    </dgm:pt>
    <dgm:pt modelId="{35532CC6-F4E8-439F-87B0-6C774D3801D9}" type="pres">
      <dgm:prSet presAssocID="{EF17E2A4-5211-4858-95CC-FA22C5BFC03E}" presName="ConnectorPoint" presStyleLbl="lnNode1" presStyleIdx="1"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AFA15385-CFDC-4B47-9A92-A54E22A18A46}" type="pres">
      <dgm:prSet presAssocID="{EF17E2A4-5211-4858-95CC-FA22C5BFC03E}" presName="DropPinPlaceHolder" presStyleCnt="0"/>
      <dgm:spPr/>
    </dgm:pt>
    <dgm:pt modelId="{6E559BF0-65F6-4682-8C24-4F3C33D30DB0}" type="pres">
      <dgm:prSet presAssocID="{EF17E2A4-5211-4858-95CC-FA22C5BFC03E}" presName="DropPin" presStyleLbl="alignNode1" presStyleIdx="1" presStyleCnt="4"/>
      <dgm:spPr/>
    </dgm:pt>
    <dgm:pt modelId="{FFE58BF4-1861-4708-852F-8EAFC4974B02}" type="pres">
      <dgm:prSet presAssocID="{EF17E2A4-5211-4858-95CC-FA22C5BFC03E}"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B06EDE1B-64E5-443E-9973-479B254EA729}" type="pres">
      <dgm:prSet presAssocID="{EF17E2A4-5211-4858-95CC-FA22C5BFC03E}" presName="L2TextContainer" presStyleLbl="revTx" presStyleIdx="2" presStyleCnt="8">
        <dgm:presLayoutVars>
          <dgm:bulletEnabled val="1"/>
        </dgm:presLayoutVars>
      </dgm:prSet>
      <dgm:spPr/>
    </dgm:pt>
    <dgm:pt modelId="{FAED4F54-9753-4BE7-8AD4-256B84EC45BD}" type="pres">
      <dgm:prSet presAssocID="{EF17E2A4-5211-4858-95CC-FA22C5BFC03E}" presName="L1TextContainer" presStyleLbl="revTx" presStyleIdx="3" presStyleCnt="8">
        <dgm:presLayoutVars>
          <dgm:chMax val="1"/>
          <dgm:chPref val="1"/>
          <dgm:bulletEnabled val="1"/>
        </dgm:presLayoutVars>
      </dgm:prSet>
      <dgm:spPr/>
    </dgm:pt>
    <dgm:pt modelId="{DDD08EB5-D6CE-4195-9A28-41802489F515}" type="pres">
      <dgm:prSet presAssocID="{EF17E2A4-5211-4858-95CC-FA22C5BFC03E}" presName="ConnectLine" presStyleLbl="sibTrans1D1" presStyleIdx="1" presStyleCnt="4"/>
      <dgm:spPr>
        <a:noFill/>
        <a:ln w="12700" cap="flat" cmpd="sng" algn="ctr">
          <a:solidFill>
            <a:schemeClr val="accent2">
              <a:hueOff val="0"/>
              <a:satOff val="0"/>
              <a:lumOff val="0"/>
              <a:alphaOff val="0"/>
            </a:schemeClr>
          </a:solidFill>
          <a:prstDash val="dash"/>
          <a:miter lim="800000"/>
        </a:ln>
        <a:effectLst/>
      </dgm:spPr>
    </dgm:pt>
    <dgm:pt modelId="{729DC77D-EE74-4245-BB31-148DAA85F583}" type="pres">
      <dgm:prSet presAssocID="{EF17E2A4-5211-4858-95CC-FA22C5BFC03E}" presName="EmptyPlaceHolder" presStyleCnt="0"/>
      <dgm:spPr/>
    </dgm:pt>
    <dgm:pt modelId="{5C35C536-2A5E-4507-9E0B-4043CA77E896}" type="pres">
      <dgm:prSet presAssocID="{D9822698-CA27-4B38-BA72-33F826F0099B}" presName="spaceBetweenRectangles" presStyleCnt="0"/>
      <dgm:spPr/>
    </dgm:pt>
    <dgm:pt modelId="{8C0D9D43-2AD7-497B-B08E-03977069FE97}" type="pres">
      <dgm:prSet presAssocID="{DF9ABAA1-373E-4CAD-9BD4-E5C51C7E7724}" presName="composite" presStyleCnt="0"/>
      <dgm:spPr/>
    </dgm:pt>
    <dgm:pt modelId="{C3A2AFEE-07F8-40ED-944E-A540BD80E1E3}" type="pres">
      <dgm:prSet presAssocID="{DF9ABAA1-373E-4CAD-9BD4-E5C51C7E7724}" presName="ConnectorPoint" presStyleLbl="lnNode1" presStyleIdx="2"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7FD388F7-3E19-4DAF-B612-F97F8FE444D7}" type="pres">
      <dgm:prSet presAssocID="{DF9ABAA1-373E-4CAD-9BD4-E5C51C7E7724}" presName="DropPinPlaceHolder" presStyleCnt="0"/>
      <dgm:spPr/>
    </dgm:pt>
    <dgm:pt modelId="{7A499F23-1DFD-490F-9A6D-3D43FB7B0480}" type="pres">
      <dgm:prSet presAssocID="{DF9ABAA1-373E-4CAD-9BD4-E5C51C7E7724}" presName="DropPin" presStyleLbl="alignNode1" presStyleIdx="2" presStyleCnt="4"/>
      <dgm:spPr/>
    </dgm:pt>
    <dgm:pt modelId="{847C4AC1-B4C0-49BB-9421-F502407F4493}" type="pres">
      <dgm:prSet presAssocID="{DF9ABAA1-373E-4CAD-9BD4-E5C51C7E7724}"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E307A698-72B0-407C-990C-232E01EC9520}" type="pres">
      <dgm:prSet presAssocID="{DF9ABAA1-373E-4CAD-9BD4-E5C51C7E7724}" presName="L2TextContainer" presStyleLbl="revTx" presStyleIdx="4" presStyleCnt="8">
        <dgm:presLayoutVars>
          <dgm:bulletEnabled val="1"/>
        </dgm:presLayoutVars>
      </dgm:prSet>
      <dgm:spPr/>
    </dgm:pt>
    <dgm:pt modelId="{DA062806-A2ED-4F49-9469-826E53956454}" type="pres">
      <dgm:prSet presAssocID="{DF9ABAA1-373E-4CAD-9BD4-E5C51C7E7724}" presName="L1TextContainer" presStyleLbl="revTx" presStyleIdx="5" presStyleCnt="8">
        <dgm:presLayoutVars>
          <dgm:chMax val="1"/>
          <dgm:chPref val="1"/>
          <dgm:bulletEnabled val="1"/>
        </dgm:presLayoutVars>
      </dgm:prSet>
      <dgm:spPr/>
    </dgm:pt>
    <dgm:pt modelId="{4A2F49AA-92BE-45CC-B5AC-40DD46F30C2E}" type="pres">
      <dgm:prSet presAssocID="{DF9ABAA1-373E-4CAD-9BD4-E5C51C7E7724}" presName="ConnectLine" presStyleLbl="sibTrans1D1" presStyleIdx="2" presStyleCnt="4"/>
      <dgm:spPr>
        <a:noFill/>
        <a:ln w="12700" cap="flat" cmpd="sng" algn="ctr">
          <a:solidFill>
            <a:schemeClr val="accent2">
              <a:hueOff val="0"/>
              <a:satOff val="0"/>
              <a:lumOff val="0"/>
              <a:alphaOff val="0"/>
            </a:schemeClr>
          </a:solidFill>
          <a:prstDash val="dash"/>
          <a:miter lim="800000"/>
        </a:ln>
        <a:effectLst/>
      </dgm:spPr>
    </dgm:pt>
    <dgm:pt modelId="{F7D7A80B-0DEC-44E3-958C-E16F087A2D34}" type="pres">
      <dgm:prSet presAssocID="{DF9ABAA1-373E-4CAD-9BD4-E5C51C7E7724}" presName="EmptyPlaceHolder" presStyleCnt="0"/>
      <dgm:spPr/>
    </dgm:pt>
    <dgm:pt modelId="{F27ADF82-B8E7-4A42-BAB6-6F30D05BD713}" type="pres">
      <dgm:prSet presAssocID="{C80278DB-BB9C-4919-9D04-0209CF89CE1D}" presName="spaceBetweenRectangles" presStyleCnt="0"/>
      <dgm:spPr/>
    </dgm:pt>
    <dgm:pt modelId="{1BEB11D2-1436-4D71-A03B-0E508D119E7E}" type="pres">
      <dgm:prSet presAssocID="{02A83824-532D-4096-9C68-48C35F9809AD}" presName="composite" presStyleCnt="0"/>
      <dgm:spPr/>
    </dgm:pt>
    <dgm:pt modelId="{B72A5089-6574-4C54-9741-456062B2025E}" type="pres">
      <dgm:prSet presAssocID="{02A83824-532D-4096-9C68-48C35F9809AD}" presName="ConnectorPoint" presStyleLbl="lnNode1" presStyleIdx="3"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1F2D4AD1-197E-4AFF-9283-B906D9312438}" type="pres">
      <dgm:prSet presAssocID="{02A83824-532D-4096-9C68-48C35F9809AD}" presName="DropPinPlaceHolder" presStyleCnt="0"/>
      <dgm:spPr/>
    </dgm:pt>
    <dgm:pt modelId="{01488CC2-C136-4B6F-A550-66501A501628}" type="pres">
      <dgm:prSet presAssocID="{02A83824-532D-4096-9C68-48C35F9809AD}" presName="DropPin" presStyleLbl="alignNode1" presStyleIdx="3" presStyleCnt="4"/>
      <dgm:spPr/>
    </dgm:pt>
    <dgm:pt modelId="{F28E57B8-9EFA-47FD-B024-676C839610EB}" type="pres">
      <dgm:prSet presAssocID="{02A83824-532D-4096-9C68-48C35F9809AD}"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E5F246A5-808A-4B31-B98F-8E5248028CE9}" type="pres">
      <dgm:prSet presAssocID="{02A83824-532D-4096-9C68-48C35F9809AD}" presName="L2TextContainer" presStyleLbl="revTx" presStyleIdx="6" presStyleCnt="8">
        <dgm:presLayoutVars>
          <dgm:bulletEnabled val="1"/>
        </dgm:presLayoutVars>
      </dgm:prSet>
      <dgm:spPr/>
    </dgm:pt>
    <dgm:pt modelId="{38128044-BE1A-4328-833A-CBF923AB948F}" type="pres">
      <dgm:prSet presAssocID="{02A83824-532D-4096-9C68-48C35F9809AD}" presName="L1TextContainer" presStyleLbl="revTx" presStyleIdx="7" presStyleCnt="8">
        <dgm:presLayoutVars>
          <dgm:chMax val="1"/>
          <dgm:chPref val="1"/>
          <dgm:bulletEnabled val="1"/>
        </dgm:presLayoutVars>
      </dgm:prSet>
      <dgm:spPr/>
    </dgm:pt>
    <dgm:pt modelId="{E477F7A6-2830-4044-B9DA-2687CCC496A5}" type="pres">
      <dgm:prSet presAssocID="{02A83824-532D-4096-9C68-48C35F9809AD}" presName="ConnectLine" presStyleLbl="sibTrans1D1" presStyleIdx="3" presStyleCnt="4"/>
      <dgm:spPr>
        <a:noFill/>
        <a:ln w="12700" cap="flat" cmpd="sng" algn="ctr">
          <a:solidFill>
            <a:schemeClr val="accent2">
              <a:hueOff val="0"/>
              <a:satOff val="0"/>
              <a:lumOff val="0"/>
              <a:alphaOff val="0"/>
            </a:schemeClr>
          </a:solidFill>
          <a:prstDash val="dash"/>
          <a:miter lim="800000"/>
        </a:ln>
        <a:effectLst/>
      </dgm:spPr>
    </dgm:pt>
    <dgm:pt modelId="{9C7D35E3-6B0C-47FA-97F2-F76979FF04B4}" type="pres">
      <dgm:prSet presAssocID="{02A83824-532D-4096-9C68-48C35F9809AD}" presName="EmptyPlaceHolder" presStyleCnt="0"/>
      <dgm:spPr/>
    </dgm:pt>
  </dgm:ptLst>
  <dgm:cxnLst>
    <dgm:cxn modelId="{00B63F17-4689-447F-9099-6902AF9CA1FC}" type="presOf" srcId="{2D352B3A-D1F1-45AD-A140-00957F4CB788}" destId="{E5F246A5-808A-4B31-B98F-8E5248028CE9}" srcOrd="0" destOrd="0" presId="urn:microsoft.com/office/officeart/2017/3/layout/DropPinTimeline"/>
    <dgm:cxn modelId="{E769DC30-97D8-4A33-8093-072BD11A5A13}" srcId="{C5E2F7B1-877F-42DC-9C44-871E934032F1}" destId="{F911EBBE-843F-442A-B7D9-04CF2453B932}" srcOrd="0" destOrd="0" parTransId="{49C2D94C-F753-4A6E-9B73-8CFECF8E89E2}" sibTransId="{A50539D7-C0EC-4087-A6C5-E2424E5157A3}"/>
    <dgm:cxn modelId="{0FE22032-D1D0-4980-9F90-1A4BDC60C22B}" srcId="{EF17E2A4-5211-4858-95CC-FA22C5BFC03E}" destId="{7BDBDA0F-42D7-416A-A34C-02DE4474E34B}" srcOrd="0" destOrd="0" parTransId="{2D670C7A-FA14-4549-B342-2C5E0FB55114}" sibTransId="{7A3BB1BF-BEB4-4758-AE98-2ABE0C082BC4}"/>
    <dgm:cxn modelId="{3B344037-A92E-4D39-940F-977880F03F74}" type="presOf" srcId="{C5E2F7B1-877F-42DC-9C44-871E934032F1}" destId="{0590FF58-B171-4D0D-9A95-523DC60079AC}" srcOrd="0" destOrd="0" presId="urn:microsoft.com/office/officeart/2017/3/layout/DropPinTimeline"/>
    <dgm:cxn modelId="{B270DD6A-A47E-409C-BEE6-5DF47ECBD177}" type="presOf" srcId="{02A83824-532D-4096-9C68-48C35F9809AD}" destId="{38128044-BE1A-4328-833A-CBF923AB948F}" srcOrd="0" destOrd="0" presId="urn:microsoft.com/office/officeart/2017/3/layout/DropPinTimeline"/>
    <dgm:cxn modelId="{477E0578-DB99-40E6-84E5-8CD36DB9D06D}" type="presOf" srcId="{452A2520-92ED-4EA3-9130-2A9893DA1966}" destId="{E307A698-72B0-407C-990C-232E01EC9520}" srcOrd="0" destOrd="0" presId="urn:microsoft.com/office/officeart/2017/3/layout/DropPinTimeline"/>
    <dgm:cxn modelId="{876D9158-3F6D-4FD9-BEC1-E6FDA773F918}" type="presOf" srcId="{EF17E2A4-5211-4858-95CC-FA22C5BFC03E}" destId="{FAED4F54-9753-4BE7-8AD4-256B84EC45BD}" srcOrd="0" destOrd="0" presId="urn:microsoft.com/office/officeart/2017/3/layout/DropPinTimeline"/>
    <dgm:cxn modelId="{677F575A-EDB5-4258-897E-77A3E22E263B}" type="presOf" srcId="{7BDBDA0F-42D7-416A-A34C-02DE4474E34B}" destId="{B06EDE1B-64E5-443E-9973-479B254EA729}" srcOrd="0" destOrd="0" presId="urn:microsoft.com/office/officeart/2017/3/layout/DropPinTimeline"/>
    <dgm:cxn modelId="{2A891F7D-0E25-4248-B082-64BD18106A88}" srcId="{C5E2F7B1-877F-42DC-9C44-871E934032F1}" destId="{DF9ABAA1-373E-4CAD-9BD4-E5C51C7E7724}" srcOrd="2" destOrd="0" parTransId="{AE617CB0-2B05-40ED-AE94-F096C73584F5}" sibTransId="{C80278DB-BB9C-4919-9D04-0209CF89CE1D}"/>
    <dgm:cxn modelId="{ABEFCD7F-B53D-4C2E-8F14-5DE51F9DE026}" srcId="{C5E2F7B1-877F-42DC-9C44-871E934032F1}" destId="{02A83824-532D-4096-9C68-48C35F9809AD}" srcOrd="3" destOrd="0" parTransId="{A9E0F027-3FEA-4AB0-9552-780FD0B38157}" sibTransId="{BB11AF5D-F9F2-40C8-A36E-293593C4538B}"/>
    <dgm:cxn modelId="{D54E1D85-B8E0-4F96-A6E5-0FD656ED8F92}" srcId="{DF9ABAA1-373E-4CAD-9BD4-E5C51C7E7724}" destId="{452A2520-92ED-4EA3-9130-2A9893DA1966}" srcOrd="0" destOrd="0" parTransId="{DEB453E9-4D31-4810-8F09-AD73616BA0EB}" sibTransId="{01F8C296-256A-4CD9-8D7D-BC103AB9BBD1}"/>
    <dgm:cxn modelId="{12FFABA7-1183-4B9A-9F16-C65243630DED}" srcId="{02A83824-532D-4096-9C68-48C35F9809AD}" destId="{2D352B3A-D1F1-45AD-A140-00957F4CB788}" srcOrd="0" destOrd="0" parTransId="{2F839F5B-D12A-467D-942D-B40B1F69EC8D}" sibTransId="{33F53CE6-6D89-4DD5-880B-5EFF1210D5C4}"/>
    <dgm:cxn modelId="{B8D0A3AD-86CD-4E33-89BF-30538319341E}" type="presOf" srcId="{F911EBBE-843F-442A-B7D9-04CF2453B932}" destId="{04DA7BE1-F403-41AE-851A-9960A6725FE9}" srcOrd="0" destOrd="0" presId="urn:microsoft.com/office/officeart/2017/3/layout/DropPinTimeline"/>
    <dgm:cxn modelId="{E0D8BAC7-4A80-40EE-B6BE-C06188870B54}" srcId="{C5E2F7B1-877F-42DC-9C44-871E934032F1}" destId="{EF17E2A4-5211-4858-95CC-FA22C5BFC03E}" srcOrd="1" destOrd="0" parTransId="{968A892F-F22E-4E38-BAED-AD8B233E8631}" sibTransId="{D9822698-CA27-4B38-BA72-33F826F0099B}"/>
    <dgm:cxn modelId="{A09684D2-2304-4AE2-8BF2-EE2CEC8310EB}" type="presOf" srcId="{DF9ABAA1-373E-4CAD-9BD4-E5C51C7E7724}" destId="{DA062806-A2ED-4F49-9469-826E53956454}" srcOrd="0" destOrd="0" presId="urn:microsoft.com/office/officeart/2017/3/layout/DropPinTimeline"/>
    <dgm:cxn modelId="{A880B2E5-594B-45E5-BC70-CCE7420C0FBD}" srcId="{F911EBBE-843F-442A-B7D9-04CF2453B932}" destId="{5D28DEA6-3403-4A1A-8A79-A4695E2EF0AD}" srcOrd="0" destOrd="0" parTransId="{4B114EEE-DDCB-40E0-BF70-70FFDE5CEB93}" sibTransId="{B963CB03-7EA0-498A-8CA1-51F388BBF25A}"/>
    <dgm:cxn modelId="{061B3DED-AAFF-451F-8AF3-B5C768989AFD}" type="presOf" srcId="{5D28DEA6-3403-4A1A-8A79-A4695E2EF0AD}" destId="{B365919C-31DB-4BD6-A6E4-3E928A74D679}" srcOrd="0" destOrd="0" presId="urn:microsoft.com/office/officeart/2017/3/layout/DropPinTimeline"/>
    <dgm:cxn modelId="{99AE4C0B-07EE-4011-BAC9-10E7DBE0B6EE}" type="presParOf" srcId="{0590FF58-B171-4D0D-9A95-523DC60079AC}" destId="{60A1D25B-B5FA-4201-B063-C024B5F09D20}" srcOrd="0" destOrd="0" presId="urn:microsoft.com/office/officeart/2017/3/layout/DropPinTimeline"/>
    <dgm:cxn modelId="{9D69CB0A-F813-4105-8733-C33B551FBA75}" type="presParOf" srcId="{0590FF58-B171-4D0D-9A95-523DC60079AC}" destId="{61D72C55-A916-433F-9A06-2019D11772D0}" srcOrd="1" destOrd="0" presId="urn:microsoft.com/office/officeart/2017/3/layout/DropPinTimeline"/>
    <dgm:cxn modelId="{0B0AF4D4-2D3C-4CE8-923E-D22511912E0A}" type="presParOf" srcId="{61D72C55-A916-433F-9A06-2019D11772D0}" destId="{717E4295-1E6A-4EB2-93CB-CE875692D5FF}" srcOrd="0" destOrd="0" presId="urn:microsoft.com/office/officeart/2017/3/layout/DropPinTimeline"/>
    <dgm:cxn modelId="{4486D2E5-1DC5-4016-BD3D-9F3579F9AF47}" type="presParOf" srcId="{717E4295-1E6A-4EB2-93CB-CE875692D5FF}" destId="{CBE92E92-C76A-48E9-9433-C486D46C226F}" srcOrd="0" destOrd="0" presId="urn:microsoft.com/office/officeart/2017/3/layout/DropPinTimeline"/>
    <dgm:cxn modelId="{875A3D3C-A521-429F-8F98-75DA797FC948}" type="presParOf" srcId="{717E4295-1E6A-4EB2-93CB-CE875692D5FF}" destId="{F7910193-D98A-41C1-BE84-1669DF36189A}" srcOrd="1" destOrd="0" presId="urn:microsoft.com/office/officeart/2017/3/layout/DropPinTimeline"/>
    <dgm:cxn modelId="{528AA8E6-DB91-4002-BA8B-8B5E0A79F290}" type="presParOf" srcId="{F7910193-D98A-41C1-BE84-1669DF36189A}" destId="{328E1B74-6507-4A26-AD99-8E139D1E8380}" srcOrd="0" destOrd="0" presId="urn:microsoft.com/office/officeart/2017/3/layout/DropPinTimeline"/>
    <dgm:cxn modelId="{C0915464-813A-4451-AEA3-E6D02A51E7CF}" type="presParOf" srcId="{F7910193-D98A-41C1-BE84-1669DF36189A}" destId="{C7F4C313-0F9D-4A42-AD36-2AE16F2AB8CC}" srcOrd="1" destOrd="0" presId="urn:microsoft.com/office/officeart/2017/3/layout/DropPinTimeline"/>
    <dgm:cxn modelId="{1AAD386C-6F33-45BE-8C4B-0A0337345131}" type="presParOf" srcId="{717E4295-1E6A-4EB2-93CB-CE875692D5FF}" destId="{B365919C-31DB-4BD6-A6E4-3E928A74D679}" srcOrd="2" destOrd="0" presId="urn:microsoft.com/office/officeart/2017/3/layout/DropPinTimeline"/>
    <dgm:cxn modelId="{4E968124-DAE3-47DD-997D-3C0FB4A22BC6}" type="presParOf" srcId="{717E4295-1E6A-4EB2-93CB-CE875692D5FF}" destId="{04DA7BE1-F403-41AE-851A-9960A6725FE9}" srcOrd="3" destOrd="0" presId="urn:microsoft.com/office/officeart/2017/3/layout/DropPinTimeline"/>
    <dgm:cxn modelId="{21D5345A-7DD4-4336-AD5C-5307E81D1D7F}" type="presParOf" srcId="{717E4295-1E6A-4EB2-93CB-CE875692D5FF}" destId="{4701D876-EA57-4377-856B-A47FF52EF2F4}" srcOrd="4" destOrd="0" presId="urn:microsoft.com/office/officeart/2017/3/layout/DropPinTimeline"/>
    <dgm:cxn modelId="{6CDBEFD3-AB60-4A46-A36D-1BE63019590F}" type="presParOf" srcId="{717E4295-1E6A-4EB2-93CB-CE875692D5FF}" destId="{674733C9-FC47-4FFE-89DE-0BB9077F3983}" srcOrd="5" destOrd="0" presId="urn:microsoft.com/office/officeart/2017/3/layout/DropPinTimeline"/>
    <dgm:cxn modelId="{3382AB47-B723-41DD-AE1C-8BD7A5EC5854}" type="presParOf" srcId="{61D72C55-A916-433F-9A06-2019D11772D0}" destId="{6ED45CA6-C15E-4979-B53E-C38DFD8F8A1A}" srcOrd="1" destOrd="0" presId="urn:microsoft.com/office/officeart/2017/3/layout/DropPinTimeline"/>
    <dgm:cxn modelId="{1F3522BB-EF07-4E6B-9CD8-8D0EEAF9D33D}" type="presParOf" srcId="{61D72C55-A916-433F-9A06-2019D11772D0}" destId="{98F824BB-C8AB-4C52-AE01-46B89B39C844}" srcOrd="2" destOrd="0" presId="urn:microsoft.com/office/officeart/2017/3/layout/DropPinTimeline"/>
    <dgm:cxn modelId="{A5A3BE5C-537D-4E6B-8895-8940C0425BBD}" type="presParOf" srcId="{98F824BB-C8AB-4C52-AE01-46B89B39C844}" destId="{35532CC6-F4E8-439F-87B0-6C774D3801D9}" srcOrd="0" destOrd="0" presId="urn:microsoft.com/office/officeart/2017/3/layout/DropPinTimeline"/>
    <dgm:cxn modelId="{EE4FEFC8-A93B-4B12-BE25-8A6BCBDEAA4A}" type="presParOf" srcId="{98F824BB-C8AB-4C52-AE01-46B89B39C844}" destId="{AFA15385-CFDC-4B47-9A92-A54E22A18A46}" srcOrd="1" destOrd="0" presId="urn:microsoft.com/office/officeart/2017/3/layout/DropPinTimeline"/>
    <dgm:cxn modelId="{A1070E8C-0144-4E3F-8992-25302715FDF4}" type="presParOf" srcId="{AFA15385-CFDC-4B47-9A92-A54E22A18A46}" destId="{6E559BF0-65F6-4682-8C24-4F3C33D30DB0}" srcOrd="0" destOrd="0" presId="urn:microsoft.com/office/officeart/2017/3/layout/DropPinTimeline"/>
    <dgm:cxn modelId="{C4493848-4B96-4870-B16A-041723727177}" type="presParOf" srcId="{AFA15385-CFDC-4B47-9A92-A54E22A18A46}" destId="{FFE58BF4-1861-4708-852F-8EAFC4974B02}" srcOrd="1" destOrd="0" presId="urn:microsoft.com/office/officeart/2017/3/layout/DropPinTimeline"/>
    <dgm:cxn modelId="{F9DD265D-15CC-45B8-8C0E-33EA95E364FC}" type="presParOf" srcId="{98F824BB-C8AB-4C52-AE01-46B89B39C844}" destId="{B06EDE1B-64E5-443E-9973-479B254EA729}" srcOrd="2" destOrd="0" presId="urn:microsoft.com/office/officeart/2017/3/layout/DropPinTimeline"/>
    <dgm:cxn modelId="{95F470A0-27B6-4E36-A287-085B3DB1C752}" type="presParOf" srcId="{98F824BB-C8AB-4C52-AE01-46B89B39C844}" destId="{FAED4F54-9753-4BE7-8AD4-256B84EC45BD}" srcOrd="3" destOrd="0" presId="urn:microsoft.com/office/officeart/2017/3/layout/DropPinTimeline"/>
    <dgm:cxn modelId="{E40701E9-16BE-4C8B-A995-741AF654AEC7}" type="presParOf" srcId="{98F824BB-C8AB-4C52-AE01-46B89B39C844}" destId="{DDD08EB5-D6CE-4195-9A28-41802489F515}" srcOrd="4" destOrd="0" presId="urn:microsoft.com/office/officeart/2017/3/layout/DropPinTimeline"/>
    <dgm:cxn modelId="{04CDA917-0AEE-4D72-AF1B-8E6486291FBD}" type="presParOf" srcId="{98F824BB-C8AB-4C52-AE01-46B89B39C844}" destId="{729DC77D-EE74-4245-BB31-148DAA85F583}" srcOrd="5" destOrd="0" presId="urn:microsoft.com/office/officeart/2017/3/layout/DropPinTimeline"/>
    <dgm:cxn modelId="{31426409-E890-4FD0-88D1-3748EB841180}" type="presParOf" srcId="{61D72C55-A916-433F-9A06-2019D11772D0}" destId="{5C35C536-2A5E-4507-9E0B-4043CA77E896}" srcOrd="3" destOrd="0" presId="urn:microsoft.com/office/officeart/2017/3/layout/DropPinTimeline"/>
    <dgm:cxn modelId="{AA9ED6F9-D209-4F28-A311-5B8ACE5A5B79}" type="presParOf" srcId="{61D72C55-A916-433F-9A06-2019D11772D0}" destId="{8C0D9D43-2AD7-497B-B08E-03977069FE97}" srcOrd="4" destOrd="0" presId="urn:microsoft.com/office/officeart/2017/3/layout/DropPinTimeline"/>
    <dgm:cxn modelId="{673D40BE-6E7F-4D5B-809A-946BE53196B1}" type="presParOf" srcId="{8C0D9D43-2AD7-497B-B08E-03977069FE97}" destId="{C3A2AFEE-07F8-40ED-944E-A540BD80E1E3}" srcOrd="0" destOrd="0" presId="urn:microsoft.com/office/officeart/2017/3/layout/DropPinTimeline"/>
    <dgm:cxn modelId="{CC3101D6-5675-4996-8382-B4B37646622D}" type="presParOf" srcId="{8C0D9D43-2AD7-497B-B08E-03977069FE97}" destId="{7FD388F7-3E19-4DAF-B612-F97F8FE444D7}" srcOrd="1" destOrd="0" presId="urn:microsoft.com/office/officeart/2017/3/layout/DropPinTimeline"/>
    <dgm:cxn modelId="{756883BE-6FF2-4CE5-9A8F-2C4BD232A14A}" type="presParOf" srcId="{7FD388F7-3E19-4DAF-B612-F97F8FE444D7}" destId="{7A499F23-1DFD-490F-9A6D-3D43FB7B0480}" srcOrd="0" destOrd="0" presId="urn:microsoft.com/office/officeart/2017/3/layout/DropPinTimeline"/>
    <dgm:cxn modelId="{F83FC944-10A5-4E38-8286-483721E6732E}" type="presParOf" srcId="{7FD388F7-3E19-4DAF-B612-F97F8FE444D7}" destId="{847C4AC1-B4C0-49BB-9421-F502407F4493}" srcOrd="1" destOrd="0" presId="urn:microsoft.com/office/officeart/2017/3/layout/DropPinTimeline"/>
    <dgm:cxn modelId="{BD83FA85-0C0F-431F-81AC-EE82F09A6D92}" type="presParOf" srcId="{8C0D9D43-2AD7-497B-B08E-03977069FE97}" destId="{E307A698-72B0-407C-990C-232E01EC9520}" srcOrd="2" destOrd="0" presId="urn:microsoft.com/office/officeart/2017/3/layout/DropPinTimeline"/>
    <dgm:cxn modelId="{76BB44C0-8044-41B8-9FBF-97D4B0B2D17F}" type="presParOf" srcId="{8C0D9D43-2AD7-497B-B08E-03977069FE97}" destId="{DA062806-A2ED-4F49-9469-826E53956454}" srcOrd="3" destOrd="0" presId="urn:microsoft.com/office/officeart/2017/3/layout/DropPinTimeline"/>
    <dgm:cxn modelId="{DF1745FC-9FF0-41B6-B6E2-44956B5441E6}" type="presParOf" srcId="{8C0D9D43-2AD7-497B-B08E-03977069FE97}" destId="{4A2F49AA-92BE-45CC-B5AC-40DD46F30C2E}" srcOrd="4" destOrd="0" presId="urn:microsoft.com/office/officeart/2017/3/layout/DropPinTimeline"/>
    <dgm:cxn modelId="{5EC57AB3-7845-4E93-B8F9-BDB3A0CAD993}" type="presParOf" srcId="{8C0D9D43-2AD7-497B-B08E-03977069FE97}" destId="{F7D7A80B-0DEC-44E3-958C-E16F087A2D34}" srcOrd="5" destOrd="0" presId="urn:microsoft.com/office/officeart/2017/3/layout/DropPinTimeline"/>
    <dgm:cxn modelId="{D4B8BC34-5E7A-45D6-AF47-1FD9D916CC40}" type="presParOf" srcId="{61D72C55-A916-433F-9A06-2019D11772D0}" destId="{F27ADF82-B8E7-4A42-BAB6-6F30D05BD713}" srcOrd="5" destOrd="0" presId="urn:microsoft.com/office/officeart/2017/3/layout/DropPinTimeline"/>
    <dgm:cxn modelId="{8358525F-88F0-42FC-BBFF-9F0AF9A93489}" type="presParOf" srcId="{61D72C55-A916-433F-9A06-2019D11772D0}" destId="{1BEB11D2-1436-4D71-A03B-0E508D119E7E}" srcOrd="6" destOrd="0" presId="urn:microsoft.com/office/officeart/2017/3/layout/DropPinTimeline"/>
    <dgm:cxn modelId="{33FE305E-425C-4D53-998F-9988D805F7E8}" type="presParOf" srcId="{1BEB11D2-1436-4D71-A03B-0E508D119E7E}" destId="{B72A5089-6574-4C54-9741-456062B2025E}" srcOrd="0" destOrd="0" presId="urn:microsoft.com/office/officeart/2017/3/layout/DropPinTimeline"/>
    <dgm:cxn modelId="{27D33E8C-3657-4543-A198-90F275886829}" type="presParOf" srcId="{1BEB11D2-1436-4D71-A03B-0E508D119E7E}" destId="{1F2D4AD1-197E-4AFF-9283-B906D9312438}" srcOrd="1" destOrd="0" presId="urn:microsoft.com/office/officeart/2017/3/layout/DropPinTimeline"/>
    <dgm:cxn modelId="{6C3C2902-E3A5-475E-A19D-A9D465B6E26D}" type="presParOf" srcId="{1F2D4AD1-197E-4AFF-9283-B906D9312438}" destId="{01488CC2-C136-4B6F-A550-66501A501628}" srcOrd="0" destOrd="0" presId="urn:microsoft.com/office/officeart/2017/3/layout/DropPinTimeline"/>
    <dgm:cxn modelId="{8BFDAA30-B86E-4CA4-8255-07A1EC36B714}" type="presParOf" srcId="{1F2D4AD1-197E-4AFF-9283-B906D9312438}" destId="{F28E57B8-9EFA-47FD-B024-676C839610EB}" srcOrd="1" destOrd="0" presId="urn:microsoft.com/office/officeart/2017/3/layout/DropPinTimeline"/>
    <dgm:cxn modelId="{3BBE942C-F338-4011-9BA9-035A4A85D9CA}" type="presParOf" srcId="{1BEB11D2-1436-4D71-A03B-0E508D119E7E}" destId="{E5F246A5-808A-4B31-B98F-8E5248028CE9}" srcOrd="2" destOrd="0" presId="urn:microsoft.com/office/officeart/2017/3/layout/DropPinTimeline"/>
    <dgm:cxn modelId="{6799E0B0-C6DE-4255-86F2-8BE9AC150CF9}" type="presParOf" srcId="{1BEB11D2-1436-4D71-A03B-0E508D119E7E}" destId="{38128044-BE1A-4328-833A-CBF923AB948F}" srcOrd="3" destOrd="0" presId="urn:microsoft.com/office/officeart/2017/3/layout/DropPinTimeline"/>
    <dgm:cxn modelId="{3A46FA1E-F346-420B-8C90-E4040B16A9B5}" type="presParOf" srcId="{1BEB11D2-1436-4D71-A03B-0E508D119E7E}" destId="{E477F7A6-2830-4044-B9DA-2687CCC496A5}" srcOrd="4" destOrd="0" presId="urn:microsoft.com/office/officeart/2017/3/layout/DropPinTimeline"/>
    <dgm:cxn modelId="{7A2157F2-4F10-4423-806C-7C4F79799B27}" type="presParOf" srcId="{1BEB11D2-1436-4D71-A03B-0E508D119E7E}" destId="{9C7D35E3-6B0C-47FA-97F2-F76979FF04B4}"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9206B-69CD-4B04-A02C-AA14B4A7CE05}">
      <dsp:nvSpPr>
        <dsp:cNvPr id="0" name=""/>
        <dsp:cNvSpPr/>
      </dsp:nvSpPr>
      <dsp:spPr>
        <a:xfrm>
          <a:off x="0" y="0"/>
          <a:ext cx="8097012" cy="7832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Established in 1921</a:t>
          </a:r>
          <a:endParaRPr lang="en-US" sz="2000" kern="1200"/>
        </a:p>
      </dsp:txBody>
      <dsp:txXfrm>
        <a:off x="22940" y="22940"/>
        <a:ext cx="7160195" cy="737360"/>
      </dsp:txXfrm>
    </dsp:sp>
    <dsp:sp modelId="{34987ACE-FCB8-485C-A45B-E0502E0FFEAD}">
      <dsp:nvSpPr>
        <dsp:cNvPr id="0" name=""/>
        <dsp:cNvSpPr/>
      </dsp:nvSpPr>
      <dsp:spPr>
        <a:xfrm>
          <a:off x="604647" y="892024"/>
          <a:ext cx="8097012" cy="7832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Principal international trade association for shipowners and operators</a:t>
          </a:r>
          <a:endParaRPr lang="en-US" sz="2000" kern="1200"/>
        </a:p>
      </dsp:txBody>
      <dsp:txXfrm>
        <a:off x="627587" y="914964"/>
        <a:ext cx="6937378" cy="737360"/>
      </dsp:txXfrm>
    </dsp:sp>
    <dsp:sp modelId="{2CD03736-04F2-4EE2-8863-7564CEEE158B}">
      <dsp:nvSpPr>
        <dsp:cNvPr id="0" name=""/>
        <dsp:cNvSpPr/>
      </dsp:nvSpPr>
      <dsp:spPr>
        <a:xfrm>
          <a:off x="1209293" y="1784048"/>
          <a:ext cx="8097012" cy="7832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Represents interests of shipowners and operators engaged in all sectors and trades</a:t>
          </a:r>
          <a:endParaRPr lang="en-US" sz="2000" kern="1200" dirty="0"/>
        </a:p>
      </dsp:txBody>
      <dsp:txXfrm>
        <a:off x="1232233" y="1806988"/>
        <a:ext cx="6937378" cy="737360"/>
      </dsp:txXfrm>
    </dsp:sp>
    <dsp:sp modelId="{7870640F-18BB-4140-B434-9CC2CA594181}">
      <dsp:nvSpPr>
        <dsp:cNvPr id="0" name=""/>
        <dsp:cNvSpPr/>
      </dsp:nvSpPr>
      <dsp:spPr>
        <a:xfrm>
          <a:off x="1813940" y="2676072"/>
          <a:ext cx="8097012" cy="7832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40 national shipowners’ associations from Asia, Europe, Africa and the Americas</a:t>
          </a:r>
          <a:endParaRPr lang="en-US" sz="2000" kern="1200"/>
        </a:p>
      </dsp:txBody>
      <dsp:txXfrm>
        <a:off x="1836880" y="2699012"/>
        <a:ext cx="6937378" cy="737360"/>
      </dsp:txXfrm>
    </dsp:sp>
    <dsp:sp modelId="{146231C5-7543-4C1A-B7B5-801C787FECCD}">
      <dsp:nvSpPr>
        <dsp:cNvPr id="0" name=""/>
        <dsp:cNvSpPr/>
      </dsp:nvSpPr>
      <dsp:spPr>
        <a:xfrm>
          <a:off x="2418587" y="3568097"/>
          <a:ext cx="8097012" cy="7832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80% of the world merchant tonnage</a:t>
          </a:r>
          <a:endParaRPr lang="en-US" sz="2000" kern="1200"/>
        </a:p>
      </dsp:txBody>
      <dsp:txXfrm>
        <a:off x="2441527" y="3591037"/>
        <a:ext cx="6937378" cy="737360"/>
      </dsp:txXfrm>
    </dsp:sp>
    <dsp:sp modelId="{F377EAAF-5320-42D0-8FC7-599FBC4F185D}">
      <dsp:nvSpPr>
        <dsp:cNvPr id="0" name=""/>
        <dsp:cNvSpPr/>
      </dsp:nvSpPr>
      <dsp:spPr>
        <a:xfrm>
          <a:off x="7587905" y="572200"/>
          <a:ext cx="509106" cy="509106"/>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46CFBEF5-BFE8-425C-89F7-75C4420F37CA}">
      <dsp:nvSpPr>
        <dsp:cNvPr id="0" name=""/>
        <dsp:cNvSpPr/>
      </dsp:nvSpPr>
      <dsp:spPr>
        <a:xfrm>
          <a:off x="8192552" y="1464225"/>
          <a:ext cx="509106" cy="509106"/>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BB6728FD-3C51-4BA3-BFF2-B917F6D449FD}">
      <dsp:nvSpPr>
        <dsp:cNvPr id="0" name=""/>
        <dsp:cNvSpPr/>
      </dsp:nvSpPr>
      <dsp:spPr>
        <a:xfrm>
          <a:off x="8797199" y="2343195"/>
          <a:ext cx="509106" cy="509106"/>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F1E35A35-C43B-445B-AA50-9D46AF50E6AF}">
      <dsp:nvSpPr>
        <dsp:cNvPr id="0" name=""/>
        <dsp:cNvSpPr/>
      </dsp:nvSpPr>
      <dsp:spPr>
        <a:xfrm>
          <a:off x="9401846" y="3243922"/>
          <a:ext cx="509106" cy="509106"/>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12663-BC69-4C78-AAA8-CADA651AEC52}">
      <dsp:nvSpPr>
        <dsp:cNvPr id="0" name=""/>
        <dsp:cNvSpPr/>
      </dsp:nvSpPr>
      <dsp:spPr>
        <a:xfrm rot="21300000">
          <a:off x="265199" y="1738873"/>
          <a:ext cx="9985200" cy="873591"/>
        </a:xfrm>
        <a:prstGeom prst="mathMinus">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BB59508-FEA0-4678-AA7C-AA792B250FA5}">
      <dsp:nvSpPr>
        <dsp:cNvPr id="0" name=""/>
        <dsp:cNvSpPr/>
      </dsp:nvSpPr>
      <dsp:spPr>
        <a:xfrm>
          <a:off x="1261872" y="217566"/>
          <a:ext cx="3154680" cy="1740535"/>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260B1E7-5B7E-4C3D-A2C1-ABC9A119EE3F}">
      <dsp:nvSpPr>
        <dsp:cNvPr id="0" name=""/>
        <dsp:cNvSpPr/>
      </dsp:nvSpPr>
      <dsp:spPr>
        <a:xfrm>
          <a:off x="5573268" y="0"/>
          <a:ext cx="3364992"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An extension of the scope of application to the EEZ is only possible if permitted by the legal regime established by UNCLOS.  </a:t>
          </a:r>
          <a:r>
            <a:rPr lang="en-GB" sz="1400" kern="1200"/>
            <a:t>A ship </a:t>
          </a:r>
          <a:r>
            <a:rPr lang="en-GB" sz="1400" kern="1200" dirty="0"/>
            <a:t>navigating on the high seas is subject to the exclusive jurisdiction of the flag state and </a:t>
          </a:r>
          <a:r>
            <a:rPr lang="en-GB" sz="1400" kern="1200"/>
            <a:t>protected by the </a:t>
          </a:r>
          <a:r>
            <a:rPr lang="en-GB" sz="1400" kern="1200" dirty="0"/>
            <a:t>principle of freedom of navigation</a:t>
          </a:r>
        </a:p>
      </dsp:txBody>
      <dsp:txXfrm>
        <a:off x="5573268" y="0"/>
        <a:ext cx="3364992" cy="1827561"/>
      </dsp:txXfrm>
    </dsp:sp>
    <dsp:sp modelId="{1230E5CE-21C1-40A7-883E-F4DBB407299C}">
      <dsp:nvSpPr>
        <dsp:cNvPr id="0" name=""/>
        <dsp:cNvSpPr/>
      </dsp:nvSpPr>
      <dsp:spPr>
        <a:xfrm>
          <a:off x="6099048" y="2393235"/>
          <a:ext cx="3154680" cy="1740535"/>
        </a:xfrm>
        <a:prstGeom prst="up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FCBD2ED-9ED2-463A-99BA-74183D22E0C5}">
      <dsp:nvSpPr>
        <dsp:cNvPr id="0" name=""/>
        <dsp:cNvSpPr/>
      </dsp:nvSpPr>
      <dsp:spPr>
        <a:xfrm>
          <a:off x="1577340" y="2523776"/>
          <a:ext cx="3364992"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There is no bar to the proposed extension of scope. The freedom of navigation principle does not cover all possible aspects relating to the operation of the ship, but only to the flag state’s authority over the ship in respect of its operation. </a:t>
          </a:r>
        </a:p>
      </dsp:txBody>
      <dsp:txXfrm>
        <a:off x="1577340" y="2523776"/>
        <a:ext cx="3364992" cy="1827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1D25B-B5FA-4201-B063-C024B5F09D20}">
      <dsp:nvSpPr>
        <dsp:cNvPr id="0" name=""/>
        <dsp:cNvSpPr/>
      </dsp:nvSpPr>
      <dsp:spPr>
        <a:xfrm>
          <a:off x="0" y="2340995"/>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328E1B74-6507-4A26-AD99-8E139D1E8380}">
      <dsp:nvSpPr>
        <dsp:cNvPr id="0" name=""/>
        <dsp:cNvSpPr/>
      </dsp:nvSpPr>
      <dsp:spPr>
        <a:xfrm rot="8100000">
          <a:off x="75619" y="539508"/>
          <a:ext cx="344309" cy="344309"/>
        </a:xfrm>
        <a:prstGeom prst="teardrop">
          <a:avLst>
            <a:gd name="adj" fmla="val 11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F4C313-0F9D-4A42-AD36-2AE16F2AB8CC}">
      <dsp:nvSpPr>
        <dsp:cNvPr id="0" name=""/>
        <dsp:cNvSpPr/>
      </dsp:nvSpPr>
      <dsp:spPr>
        <a:xfrm>
          <a:off x="113869" y="577757"/>
          <a:ext cx="267809" cy="26780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B365919C-31DB-4BD6-A6E4-3E928A74D679}">
      <dsp:nvSpPr>
        <dsp:cNvPr id="0" name=""/>
        <dsp:cNvSpPr/>
      </dsp:nvSpPr>
      <dsp:spPr>
        <a:xfrm>
          <a:off x="491237" y="955126"/>
          <a:ext cx="3497061" cy="138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Convention on Civil Liability for Oil Pollution Damage 1992 (as amended) – first enacted in 1969  after the Torrey Canyon incident.</a:t>
          </a:r>
        </a:p>
        <a:p>
          <a:pPr marL="0" lvl="0" indent="0" algn="l" defTabSz="666750">
            <a:lnSpc>
              <a:spcPct val="90000"/>
            </a:lnSpc>
            <a:spcBef>
              <a:spcPct val="0"/>
            </a:spcBef>
            <a:spcAft>
              <a:spcPct val="35000"/>
            </a:spcAft>
            <a:buNone/>
          </a:pPr>
          <a:endParaRPr lang="en-US" sz="1500" kern="1200" dirty="0"/>
        </a:p>
      </dsp:txBody>
      <dsp:txXfrm>
        <a:off x="491237" y="955126"/>
        <a:ext cx="3497061" cy="1385869"/>
      </dsp:txXfrm>
    </dsp:sp>
    <dsp:sp modelId="{04DA7BE1-F403-41AE-851A-9960A6725FE9}">
      <dsp:nvSpPr>
        <dsp:cNvPr id="0" name=""/>
        <dsp:cNvSpPr/>
      </dsp:nvSpPr>
      <dsp:spPr>
        <a:xfrm>
          <a:off x="491237" y="468199"/>
          <a:ext cx="3497061" cy="48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1992</a:t>
          </a:r>
        </a:p>
      </dsp:txBody>
      <dsp:txXfrm>
        <a:off x="491237" y="468199"/>
        <a:ext cx="3497061" cy="486927"/>
      </dsp:txXfrm>
    </dsp:sp>
    <dsp:sp modelId="{4701D876-EA57-4377-856B-A47FF52EF2F4}">
      <dsp:nvSpPr>
        <dsp:cNvPr id="0" name=""/>
        <dsp:cNvSpPr/>
      </dsp:nvSpPr>
      <dsp:spPr>
        <a:xfrm>
          <a:off x="247773" y="955126"/>
          <a:ext cx="0" cy="138586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BE92E92-C76A-48E9-9433-C486D46C226F}">
      <dsp:nvSpPr>
        <dsp:cNvPr id="0" name=""/>
        <dsp:cNvSpPr/>
      </dsp:nvSpPr>
      <dsp:spPr>
        <a:xfrm>
          <a:off x="202940" y="2297172"/>
          <a:ext cx="87646" cy="87646"/>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E559BF0-65F6-4682-8C24-4F3C33D30DB0}">
      <dsp:nvSpPr>
        <dsp:cNvPr id="0" name=""/>
        <dsp:cNvSpPr/>
      </dsp:nvSpPr>
      <dsp:spPr>
        <a:xfrm rot="18900000">
          <a:off x="2173503" y="3798174"/>
          <a:ext cx="344309" cy="344309"/>
        </a:xfrm>
        <a:prstGeom prst="teardrop">
          <a:avLst>
            <a:gd name="adj" fmla="val 11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FE58BF4-1861-4708-852F-8EAFC4974B02}">
      <dsp:nvSpPr>
        <dsp:cNvPr id="0" name=""/>
        <dsp:cNvSpPr/>
      </dsp:nvSpPr>
      <dsp:spPr>
        <a:xfrm>
          <a:off x="2211753" y="3836424"/>
          <a:ext cx="267809" cy="26780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B06EDE1B-64E5-443E-9973-479B254EA729}">
      <dsp:nvSpPr>
        <dsp:cNvPr id="0" name=""/>
        <dsp:cNvSpPr/>
      </dsp:nvSpPr>
      <dsp:spPr>
        <a:xfrm>
          <a:off x="2589121" y="2340995"/>
          <a:ext cx="3497061" cy="138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International Convention on Civil Liability for Bunker Oil Pollution Damage</a:t>
          </a:r>
        </a:p>
      </dsp:txBody>
      <dsp:txXfrm>
        <a:off x="2589121" y="2340995"/>
        <a:ext cx="3497061" cy="1385869"/>
      </dsp:txXfrm>
    </dsp:sp>
    <dsp:sp modelId="{FAED4F54-9753-4BE7-8AD4-256B84EC45BD}">
      <dsp:nvSpPr>
        <dsp:cNvPr id="0" name=""/>
        <dsp:cNvSpPr/>
      </dsp:nvSpPr>
      <dsp:spPr>
        <a:xfrm>
          <a:off x="2589121" y="3726865"/>
          <a:ext cx="3497061" cy="48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2001</a:t>
          </a:r>
        </a:p>
      </dsp:txBody>
      <dsp:txXfrm>
        <a:off x="2589121" y="3726865"/>
        <a:ext cx="3497061" cy="486927"/>
      </dsp:txXfrm>
    </dsp:sp>
    <dsp:sp modelId="{DDD08EB5-D6CE-4195-9A28-41802489F515}">
      <dsp:nvSpPr>
        <dsp:cNvPr id="0" name=""/>
        <dsp:cNvSpPr/>
      </dsp:nvSpPr>
      <dsp:spPr>
        <a:xfrm>
          <a:off x="2345658" y="2340995"/>
          <a:ext cx="0" cy="138586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5532CC6-F4E8-439F-87B0-6C774D3801D9}">
      <dsp:nvSpPr>
        <dsp:cNvPr id="0" name=""/>
        <dsp:cNvSpPr/>
      </dsp:nvSpPr>
      <dsp:spPr>
        <a:xfrm>
          <a:off x="2300824" y="2297172"/>
          <a:ext cx="87646" cy="87646"/>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A499F23-1DFD-490F-9A6D-3D43FB7B0480}">
      <dsp:nvSpPr>
        <dsp:cNvPr id="0" name=""/>
        <dsp:cNvSpPr/>
      </dsp:nvSpPr>
      <dsp:spPr>
        <a:xfrm rot="8100000">
          <a:off x="4271387" y="539508"/>
          <a:ext cx="344309" cy="344309"/>
        </a:xfrm>
        <a:prstGeom prst="teardrop">
          <a:avLst>
            <a:gd name="adj" fmla="val 11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7C4AC1-B4C0-49BB-9421-F502407F4493}">
      <dsp:nvSpPr>
        <dsp:cNvPr id="0" name=""/>
        <dsp:cNvSpPr/>
      </dsp:nvSpPr>
      <dsp:spPr>
        <a:xfrm>
          <a:off x="4309637" y="577757"/>
          <a:ext cx="267809" cy="26780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E307A698-72B0-407C-990C-232E01EC9520}">
      <dsp:nvSpPr>
        <dsp:cNvPr id="0" name=""/>
        <dsp:cNvSpPr/>
      </dsp:nvSpPr>
      <dsp:spPr>
        <a:xfrm>
          <a:off x="4687005" y="955126"/>
          <a:ext cx="3497061" cy="138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Nairobi International Convention on the Removal of Wrecks</a:t>
          </a:r>
        </a:p>
      </dsp:txBody>
      <dsp:txXfrm>
        <a:off x="4687005" y="955126"/>
        <a:ext cx="3497061" cy="1385869"/>
      </dsp:txXfrm>
    </dsp:sp>
    <dsp:sp modelId="{DA062806-A2ED-4F49-9469-826E53956454}">
      <dsp:nvSpPr>
        <dsp:cNvPr id="0" name=""/>
        <dsp:cNvSpPr/>
      </dsp:nvSpPr>
      <dsp:spPr>
        <a:xfrm>
          <a:off x="4687005" y="468199"/>
          <a:ext cx="3497061" cy="48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2007</a:t>
          </a:r>
        </a:p>
      </dsp:txBody>
      <dsp:txXfrm>
        <a:off x="4687005" y="468199"/>
        <a:ext cx="3497061" cy="486927"/>
      </dsp:txXfrm>
    </dsp:sp>
    <dsp:sp modelId="{4A2F49AA-92BE-45CC-B5AC-40DD46F30C2E}">
      <dsp:nvSpPr>
        <dsp:cNvPr id="0" name=""/>
        <dsp:cNvSpPr/>
      </dsp:nvSpPr>
      <dsp:spPr>
        <a:xfrm>
          <a:off x="4443542" y="955126"/>
          <a:ext cx="0" cy="138586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3A2AFEE-07F8-40ED-944E-A540BD80E1E3}">
      <dsp:nvSpPr>
        <dsp:cNvPr id="0" name=""/>
        <dsp:cNvSpPr/>
      </dsp:nvSpPr>
      <dsp:spPr>
        <a:xfrm>
          <a:off x="4398708" y="2297172"/>
          <a:ext cx="87646" cy="87646"/>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488CC2-C136-4B6F-A550-66501A501628}">
      <dsp:nvSpPr>
        <dsp:cNvPr id="0" name=""/>
        <dsp:cNvSpPr/>
      </dsp:nvSpPr>
      <dsp:spPr>
        <a:xfrm rot="18900000">
          <a:off x="6369271" y="3798174"/>
          <a:ext cx="344309" cy="344309"/>
        </a:xfrm>
        <a:prstGeom prst="teardrop">
          <a:avLst>
            <a:gd name="adj" fmla="val 11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8E57B8-9EFA-47FD-B024-676C839610EB}">
      <dsp:nvSpPr>
        <dsp:cNvPr id="0" name=""/>
        <dsp:cNvSpPr/>
      </dsp:nvSpPr>
      <dsp:spPr>
        <a:xfrm>
          <a:off x="6407521" y="3836424"/>
          <a:ext cx="267809" cy="26780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E5F246A5-808A-4B31-B98F-8E5248028CE9}">
      <dsp:nvSpPr>
        <dsp:cNvPr id="0" name=""/>
        <dsp:cNvSpPr/>
      </dsp:nvSpPr>
      <dsp:spPr>
        <a:xfrm>
          <a:off x="6784889" y="2340995"/>
          <a:ext cx="3497061" cy="138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International Convention on Liability and Compensation for Damage in connection with the Carriage of Hazardous and Noxious Substances by Sea, 2010 (not yet in force)</a:t>
          </a:r>
        </a:p>
      </dsp:txBody>
      <dsp:txXfrm>
        <a:off x="6784889" y="2340995"/>
        <a:ext cx="3497061" cy="1385869"/>
      </dsp:txXfrm>
    </dsp:sp>
    <dsp:sp modelId="{38128044-BE1A-4328-833A-CBF923AB948F}">
      <dsp:nvSpPr>
        <dsp:cNvPr id="0" name=""/>
        <dsp:cNvSpPr/>
      </dsp:nvSpPr>
      <dsp:spPr>
        <a:xfrm>
          <a:off x="6784889" y="3726865"/>
          <a:ext cx="3497061" cy="48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2010</a:t>
          </a:r>
        </a:p>
      </dsp:txBody>
      <dsp:txXfrm>
        <a:off x="6784889" y="3726865"/>
        <a:ext cx="3497061" cy="486927"/>
      </dsp:txXfrm>
    </dsp:sp>
    <dsp:sp modelId="{E477F7A6-2830-4044-B9DA-2687CCC496A5}">
      <dsp:nvSpPr>
        <dsp:cNvPr id="0" name=""/>
        <dsp:cNvSpPr/>
      </dsp:nvSpPr>
      <dsp:spPr>
        <a:xfrm>
          <a:off x="6541426" y="2340995"/>
          <a:ext cx="0" cy="138586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72A5089-6574-4C54-9741-456062B2025E}">
      <dsp:nvSpPr>
        <dsp:cNvPr id="0" name=""/>
        <dsp:cNvSpPr/>
      </dsp:nvSpPr>
      <dsp:spPr>
        <a:xfrm>
          <a:off x="6496592" y="2297172"/>
          <a:ext cx="87646" cy="87646"/>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1D25B-B5FA-4201-B063-C024B5F09D20}">
      <dsp:nvSpPr>
        <dsp:cNvPr id="0" name=""/>
        <dsp:cNvSpPr/>
      </dsp:nvSpPr>
      <dsp:spPr>
        <a:xfrm>
          <a:off x="0" y="2340995"/>
          <a:ext cx="105156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328E1B74-6507-4A26-AD99-8E139D1E8380}">
      <dsp:nvSpPr>
        <dsp:cNvPr id="0" name=""/>
        <dsp:cNvSpPr/>
      </dsp:nvSpPr>
      <dsp:spPr>
        <a:xfrm rot="8100000">
          <a:off x="75619" y="539508"/>
          <a:ext cx="344309" cy="344309"/>
        </a:xfrm>
        <a:prstGeom prst="teardrop">
          <a:avLst>
            <a:gd name="adj" fmla="val 11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F4C313-0F9D-4A42-AD36-2AE16F2AB8CC}">
      <dsp:nvSpPr>
        <dsp:cNvPr id="0" name=""/>
        <dsp:cNvSpPr/>
      </dsp:nvSpPr>
      <dsp:spPr>
        <a:xfrm>
          <a:off x="113869" y="577757"/>
          <a:ext cx="267809" cy="26780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B365919C-31DB-4BD6-A6E4-3E928A74D679}">
      <dsp:nvSpPr>
        <dsp:cNvPr id="0" name=""/>
        <dsp:cNvSpPr/>
      </dsp:nvSpPr>
      <dsp:spPr>
        <a:xfrm>
          <a:off x="491237" y="955126"/>
          <a:ext cx="3497061" cy="138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t>Convention on Civil Liability for Oil Pollution Damage 1992 (as amended) </a:t>
          </a:r>
        </a:p>
        <a:p>
          <a:pPr marL="0" lvl="0" indent="0" algn="l" defTabSz="444500">
            <a:lnSpc>
              <a:spcPct val="90000"/>
            </a:lnSpc>
            <a:spcBef>
              <a:spcPct val="0"/>
            </a:spcBef>
            <a:spcAft>
              <a:spcPct val="35000"/>
            </a:spcAft>
            <a:buNone/>
          </a:pPr>
          <a:endParaRPr lang="en-US" sz="1000" kern="1200" dirty="0"/>
        </a:p>
        <a:p>
          <a:pPr marL="0" lvl="0" indent="0" algn="l" defTabSz="444500">
            <a:lnSpc>
              <a:spcPct val="90000"/>
            </a:lnSpc>
            <a:spcBef>
              <a:spcPct val="0"/>
            </a:spcBef>
            <a:spcAft>
              <a:spcPct val="35000"/>
            </a:spcAft>
            <a:buNone/>
          </a:pPr>
          <a:endParaRPr lang="en-US" sz="1000" kern="1200" dirty="0"/>
        </a:p>
        <a:p>
          <a:pPr marL="0" lvl="0" indent="0" algn="l" defTabSz="444500">
            <a:lnSpc>
              <a:spcPct val="90000"/>
            </a:lnSpc>
            <a:spcBef>
              <a:spcPct val="0"/>
            </a:spcBef>
            <a:spcAft>
              <a:spcPct val="35000"/>
            </a:spcAft>
            <a:buNone/>
          </a:pPr>
          <a:endParaRPr lang="en-US" sz="1000" kern="1200" dirty="0"/>
        </a:p>
        <a:p>
          <a:pPr marL="0" lvl="0" indent="0" algn="l" defTabSz="444500">
            <a:lnSpc>
              <a:spcPct val="90000"/>
            </a:lnSpc>
            <a:spcBef>
              <a:spcPct val="0"/>
            </a:spcBef>
            <a:spcAft>
              <a:spcPct val="35000"/>
            </a:spcAft>
            <a:buNone/>
          </a:pPr>
          <a:endParaRPr lang="en-US" sz="1500" kern="1200" dirty="0"/>
        </a:p>
      </dsp:txBody>
      <dsp:txXfrm>
        <a:off x="491237" y="955126"/>
        <a:ext cx="3497061" cy="1385869"/>
      </dsp:txXfrm>
    </dsp:sp>
    <dsp:sp modelId="{04DA7BE1-F403-41AE-851A-9960A6725FE9}">
      <dsp:nvSpPr>
        <dsp:cNvPr id="0" name=""/>
        <dsp:cNvSpPr/>
      </dsp:nvSpPr>
      <dsp:spPr>
        <a:xfrm>
          <a:off x="491237" y="468199"/>
          <a:ext cx="3497061" cy="48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1992</a:t>
          </a:r>
        </a:p>
      </dsp:txBody>
      <dsp:txXfrm>
        <a:off x="491237" y="468199"/>
        <a:ext cx="3497061" cy="486927"/>
      </dsp:txXfrm>
    </dsp:sp>
    <dsp:sp modelId="{4701D876-EA57-4377-856B-A47FF52EF2F4}">
      <dsp:nvSpPr>
        <dsp:cNvPr id="0" name=""/>
        <dsp:cNvSpPr/>
      </dsp:nvSpPr>
      <dsp:spPr>
        <a:xfrm>
          <a:off x="247773" y="955126"/>
          <a:ext cx="0" cy="138586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BE92E92-C76A-48E9-9433-C486D46C226F}">
      <dsp:nvSpPr>
        <dsp:cNvPr id="0" name=""/>
        <dsp:cNvSpPr/>
      </dsp:nvSpPr>
      <dsp:spPr>
        <a:xfrm>
          <a:off x="202940" y="2297172"/>
          <a:ext cx="87646" cy="87646"/>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E559BF0-65F6-4682-8C24-4F3C33D30DB0}">
      <dsp:nvSpPr>
        <dsp:cNvPr id="0" name=""/>
        <dsp:cNvSpPr/>
      </dsp:nvSpPr>
      <dsp:spPr>
        <a:xfrm rot="18900000">
          <a:off x="2173503" y="3798174"/>
          <a:ext cx="344309" cy="344309"/>
        </a:xfrm>
        <a:prstGeom prst="teardrop">
          <a:avLst>
            <a:gd name="adj" fmla="val 11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FE58BF4-1861-4708-852F-8EAFC4974B02}">
      <dsp:nvSpPr>
        <dsp:cNvPr id="0" name=""/>
        <dsp:cNvSpPr/>
      </dsp:nvSpPr>
      <dsp:spPr>
        <a:xfrm>
          <a:off x="2211753" y="3836424"/>
          <a:ext cx="267809" cy="26780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B06EDE1B-64E5-443E-9973-479B254EA729}">
      <dsp:nvSpPr>
        <dsp:cNvPr id="0" name=""/>
        <dsp:cNvSpPr/>
      </dsp:nvSpPr>
      <dsp:spPr>
        <a:xfrm>
          <a:off x="2589121" y="2340995"/>
          <a:ext cx="3497061" cy="138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endParaRPr lang="en-US" sz="1000" kern="1200" dirty="0"/>
        </a:p>
        <a:p>
          <a:pPr marL="0" lvl="0" indent="0" algn="l" defTabSz="444500">
            <a:lnSpc>
              <a:spcPct val="90000"/>
            </a:lnSpc>
            <a:spcBef>
              <a:spcPct val="0"/>
            </a:spcBef>
            <a:spcAft>
              <a:spcPct val="35000"/>
            </a:spcAft>
            <a:buNone/>
          </a:pPr>
          <a:endParaRPr lang="en-US" sz="1000" kern="1200" dirty="0"/>
        </a:p>
        <a:p>
          <a:pPr marL="0" lvl="0" indent="0" algn="l" defTabSz="444500">
            <a:lnSpc>
              <a:spcPct val="90000"/>
            </a:lnSpc>
            <a:spcBef>
              <a:spcPct val="0"/>
            </a:spcBef>
            <a:spcAft>
              <a:spcPct val="35000"/>
            </a:spcAft>
            <a:buNone/>
          </a:pPr>
          <a:r>
            <a:rPr lang="en-US" sz="1000" kern="1200" dirty="0"/>
            <a:t>International Convention on Civil Liability for Bunker Oil Pollution Damage</a:t>
          </a:r>
        </a:p>
      </dsp:txBody>
      <dsp:txXfrm>
        <a:off x="2589121" y="2340995"/>
        <a:ext cx="3497061" cy="1385869"/>
      </dsp:txXfrm>
    </dsp:sp>
    <dsp:sp modelId="{FAED4F54-9753-4BE7-8AD4-256B84EC45BD}">
      <dsp:nvSpPr>
        <dsp:cNvPr id="0" name=""/>
        <dsp:cNvSpPr/>
      </dsp:nvSpPr>
      <dsp:spPr>
        <a:xfrm>
          <a:off x="2589121" y="3726865"/>
          <a:ext cx="3497061" cy="48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2001</a:t>
          </a:r>
        </a:p>
      </dsp:txBody>
      <dsp:txXfrm>
        <a:off x="2589121" y="3726865"/>
        <a:ext cx="3497061" cy="486927"/>
      </dsp:txXfrm>
    </dsp:sp>
    <dsp:sp modelId="{DDD08EB5-D6CE-4195-9A28-41802489F515}">
      <dsp:nvSpPr>
        <dsp:cNvPr id="0" name=""/>
        <dsp:cNvSpPr/>
      </dsp:nvSpPr>
      <dsp:spPr>
        <a:xfrm>
          <a:off x="2345658" y="2340995"/>
          <a:ext cx="0" cy="138586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5532CC6-F4E8-439F-87B0-6C774D3801D9}">
      <dsp:nvSpPr>
        <dsp:cNvPr id="0" name=""/>
        <dsp:cNvSpPr/>
      </dsp:nvSpPr>
      <dsp:spPr>
        <a:xfrm>
          <a:off x="2300824" y="2297172"/>
          <a:ext cx="87646" cy="87646"/>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A499F23-1DFD-490F-9A6D-3D43FB7B0480}">
      <dsp:nvSpPr>
        <dsp:cNvPr id="0" name=""/>
        <dsp:cNvSpPr/>
      </dsp:nvSpPr>
      <dsp:spPr>
        <a:xfrm rot="8100000">
          <a:off x="4271387" y="539508"/>
          <a:ext cx="344309" cy="344309"/>
        </a:xfrm>
        <a:prstGeom prst="teardrop">
          <a:avLst>
            <a:gd name="adj" fmla="val 11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7C4AC1-B4C0-49BB-9421-F502407F4493}">
      <dsp:nvSpPr>
        <dsp:cNvPr id="0" name=""/>
        <dsp:cNvSpPr/>
      </dsp:nvSpPr>
      <dsp:spPr>
        <a:xfrm>
          <a:off x="4309637" y="577757"/>
          <a:ext cx="267809" cy="26780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E307A698-72B0-407C-990C-232E01EC9520}">
      <dsp:nvSpPr>
        <dsp:cNvPr id="0" name=""/>
        <dsp:cNvSpPr/>
      </dsp:nvSpPr>
      <dsp:spPr>
        <a:xfrm>
          <a:off x="4687005" y="955126"/>
          <a:ext cx="3497061" cy="138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63500" bIns="95250" numCol="1" spcCol="1270" anchor="t" anchorCtr="0">
          <a:noAutofit/>
        </a:bodyPr>
        <a:lstStyle/>
        <a:p>
          <a:pPr marL="0" lvl="0" indent="0" algn="l" defTabSz="444500">
            <a:lnSpc>
              <a:spcPct val="90000"/>
            </a:lnSpc>
            <a:spcBef>
              <a:spcPct val="0"/>
            </a:spcBef>
            <a:spcAft>
              <a:spcPct val="35000"/>
            </a:spcAft>
            <a:buNone/>
          </a:pPr>
          <a:r>
            <a:rPr lang="en-US" sz="1000" kern="1200" dirty="0"/>
            <a:t>Nairobi International Convention on the Removal of Wrecks</a:t>
          </a:r>
        </a:p>
      </dsp:txBody>
      <dsp:txXfrm>
        <a:off x="4687005" y="955126"/>
        <a:ext cx="3497061" cy="1385869"/>
      </dsp:txXfrm>
    </dsp:sp>
    <dsp:sp modelId="{DA062806-A2ED-4F49-9469-826E53956454}">
      <dsp:nvSpPr>
        <dsp:cNvPr id="0" name=""/>
        <dsp:cNvSpPr/>
      </dsp:nvSpPr>
      <dsp:spPr>
        <a:xfrm>
          <a:off x="4687005" y="468199"/>
          <a:ext cx="3497061" cy="48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2007</a:t>
          </a:r>
        </a:p>
      </dsp:txBody>
      <dsp:txXfrm>
        <a:off x="4687005" y="468199"/>
        <a:ext cx="3497061" cy="486927"/>
      </dsp:txXfrm>
    </dsp:sp>
    <dsp:sp modelId="{4A2F49AA-92BE-45CC-B5AC-40DD46F30C2E}">
      <dsp:nvSpPr>
        <dsp:cNvPr id="0" name=""/>
        <dsp:cNvSpPr/>
      </dsp:nvSpPr>
      <dsp:spPr>
        <a:xfrm>
          <a:off x="4443542" y="955126"/>
          <a:ext cx="0" cy="138586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3A2AFEE-07F8-40ED-944E-A540BD80E1E3}">
      <dsp:nvSpPr>
        <dsp:cNvPr id="0" name=""/>
        <dsp:cNvSpPr/>
      </dsp:nvSpPr>
      <dsp:spPr>
        <a:xfrm>
          <a:off x="4398708" y="2297172"/>
          <a:ext cx="87646" cy="87646"/>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488CC2-C136-4B6F-A550-66501A501628}">
      <dsp:nvSpPr>
        <dsp:cNvPr id="0" name=""/>
        <dsp:cNvSpPr/>
      </dsp:nvSpPr>
      <dsp:spPr>
        <a:xfrm rot="18900000">
          <a:off x="6369271" y="3798174"/>
          <a:ext cx="344309" cy="344309"/>
        </a:xfrm>
        <a:prstGeom prst="teardrop">
          <a:avLst>
            <a:gd name="adj" fmla="val 11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8E57B8-9EFA-47FD-B024-676C839610EB}">
      <dsp:nvSpPr>
        <dsp:cNvPr id="0" name=""/>
        <dsp:cNvSpPr/>
      </dsp:nvSpPr>
      <dsp:spPr>
        <a:xfrm>
          <a:off x="6407521" y="3836424"/>
          <a:ext cx="267809" cy="267809"/>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1">
          <a:scrgbClr r="0" g="0" b="0"/>
        </a:lnRef>
        <a:fillRef idx="1">
          <a:scrgbClr r="0" g="0" b="0"/>
        </a:fillRef>
        <a:effectRef idx="0">
          <a:scrgbClr r="0" g="0" b="0"/>
        </a:effectRef>
        <a:fontRef idx="minor"/>
      </dsp:style>
    </dsp:sp>
    <dsp:sp modelId="{E5F246A5-808A-4B31-B98F-8E5248028CE9}">
      <dsp:nvSpPr>
        <dsp:cNvPr id="0" name=""/>
        <dsp:cNvSpPr/>
      </dsp:nvSpPr>
      <dsp:spPr>
        <a:xfrm>
          <a:off x="6784889" y="2340995"/>
          <a:ext cx="3497061" cy="138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63500" numCol="1" spcCol="1270" anchor="b" anchorCtr="0">
          <a:noAutofit/>
        </a:bodyPr>
        <a:lstStyle/>
        <a:p>
          <a:pPr marL="0" lvl="0" indent="0" algn="l" defTabSz="444500">
            <a:lnSpc>
              <a:spcPct val="90000"/>
            </a:lnSpc>
            <a:spcBef>
              <a:spcPct val="0"/>
            </a:spcBef>
            <a:spcAft>
              <a:spcPct val="35000"/>
            </a:spcAft>
            <a:buNone/>
          </a:pPr>
          <a:r>
            <a:rPr lang="en-US" sz="1000" kern="1200" dirty="0"/>
            <a:t>International Convention on Liability and Compensation for Damage in connection with the Carriage of Hazardous and Noxious Substances by Sea, 2010 (not yet in force)</a:t>
          </a:r>
        </a:p>
      </dsp:txBody>
      <dsp:txXfrm>
        <a:off x="6784889" y="2340995"/>
        <a:ext cx="3497061" cy="1385869"/>
      </dsp:txXfrm>
    </dsp:sp>
    <dsp:sp modelId="{38128044-BE1A-4328-833A-CBF923AB948F}">
      <dsp:nvSpPr>
        <dsp:cNvPr id="0" name=""/>
        <dsp:cNvSpPr/>
      </dsp:nvSpPr>
      <dsp:spPr>
        <a:xfrm>
          <a:off x="6784889" y="3726865"/>
          <a:ext cx="3497061" cy="48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2010</a:t>
          </a:r>
        </a:p>
      </dsp:txBody>
      <dsp:txXfrm>
        <a:off x="6784889" y="3726865"/>
        <a:ext cx="3497061" cy="486927"/>
      </dsp:txXfrm>
    </dsp:sp>
    <dsp:sp modelId="{E477F7A6-2830-4044-B9DA-2687CCC496A5}">
      <dsp:nvSpPr>
        <dsp:cNvPr id="0" name=""/>
        <dsp:cNvSpPr/>
      </dsp:nvSpPr>
      <dsp:spPr>
        <a:xfrm>
          <a:off x="6541426" y="2340995"/>
          <a:ext cx="0" cy="138586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72A5089-6574-4C54-9741-456062B2025E}">
      <dsp:nvSpPr>
        <dsp:cNvPr id="0" name=""/>
        <dsp:cNvSpPr/>
      </dsp:nvSpPr>
      <dsp:spPr>
        <a:xfrm>
          <a:off x="6496592" y="2297172"/>
          <a:ext cx="87646" cy="87646"/>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D2A0BF8-9450-44A6-8461-707191C28FE4}" type="datetimeFigureOut">
              <a:rPr lang="en-GB" smtClean="0"/>
              <a:t>01/05/2026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934B2A5-0343-4E51-98D1-3FCD56AC4281}" type="slidenum">
              <a:rPr lang="en-GB" smtClean="0"/>
              <a:t>‹#›</a:t>
            </a:fld>
            <a:endParaRPr lang="en-GB"/>
          </a:p>
        </p:txBody>
      </p:sp>
    </p:spTree>
    <p:extLst>
      <p:ext uri="{BB962C8B-B14F-4D97-AF65-F5344CB8AC3E}">
        <p14:creationId xmlns:p14="http://schemas.microsoft.com/office/powerpoint/2010/main" val="197925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34B2A5-0343-4E51-98D1-3FCD56AC4281}" type="slidenum">
              <a:rPr lang="en-GB" smtClean="0"/>
              <a:t>1</a:t>
            </a:fld>
            <a:endParaRPr lang="en-GB"/>
          </a:p>
        </p:txBody>
      </p:sp>
    </p:spTree>
    <p:extLst>
      <p:ext uri="{BB962C8B-B14F-4D97-AF65-F5344CB8AC3E}">
        <p14:creationId xmlns:p14="http://schemas.microsoft.com/office/powerpoint/2010/main" val="421034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34B2A5-0343-4E51-98D1-3FCD56AC4281}" type="slidenum">
              <a:rPr lang="en-GB" smtClean="0"/>
              <a:t>2</a:t>
            </a:fld>
            <a:endParaRPr lang="en-GB"/>
          </a:p>
        </p:txBody>
      </p:sp>
    </p:spTree>
    <p:extLst>
      <p:ext uri="{BB962C8B-B14F-4D97-AF65-F5344CB8AC3E}">
        <p14:creationId xmlns:p14="http://schemas.microsoft.com/office/powerpoint/2010/main" val="153848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B620A28-DCD2-424D-8D4C-CD8E068C7DB6}" type="datetimeFigureOut">
              <a:rPr lang="en-GB" smtClean="0"/>
              <a:pPr/>
              <a:t>01/05/2026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88F936-7347-4743-BBA4-E7CF44B99727}" type="slidenum">
              <a:rPr lang="en-GB" smtClean="0"/>
              <a:pPr/>
              <a:t>‹#›</a:t>
            </a:fld>
            <a:endParaRPr lang="en-GB" dirty="0"/>
          </a:p>
        </p:txBody>
      </p:sp>
    </p:spTree>
    <p:extLst>
      <p:ext uri="{BB962C8B-B14F-4D97-AF65-F5344CB8AC3E}">
        <p14:creationId xmlns:p14="http://schemas.microsoft.com/office/powerpoint/2010/main" val="1298946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B620A28-DCD2-424D-8D4C-CD8E068C7DB6}" type="datetimeFigureOut">
              <a:rPr lang="en-GB" smtClean="0"/>
              <a:t>01/05/2026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88F936-7347-4743-BBA4-E7CF44B99727}" type="slidenum">
              <a:rPr lang="en-GB" smtClean="0"/>
              <a:t>‹#›</a:t>
            </a:fld>
            <a:endParaRPr lang="en-GB"/>
          </a:p>
        </p:txBody>
      </p:sp>
    </p:spTree>
    <p:extLst>
      <p:ext uri="{BB962C8B-B14F-4D97-AF65-F5344CB8AC3E}">
        <p14:creationId xmlns:p14="http://schemas.microsoft.com/office/powerpoint/2010/main" val="2440812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B620A28-DCD2-424D-8D4C-CD8E068C7DB6}" type="datetimeFigureOut">
              <a:rPr lang="en-GB" smtClean="0"/>
              <a:t>01/05/2026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88F936-7347-4743-BBA4-E7CF44B99727}" type="slidenum">
              <a:rPr lang="en-GB" smtClean="0"/>
              <a:t>‹#›</a:t>
            </a:fld>
            <a:endParaRPr lang="en-GB"/>
          </a:p>
        </p:txBody>
      </p:sp>
    </p:spTree>
    <p:extLst>
      <p:ext uri="{BB962C8B-B14F-4D97-AF65-F5344CB8AC3E}">
        <p14:creationId xmlns:p14="http://schemas.microsoft.com/office/powerpoint/2010/main" val="1149462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620A28-DCD2-424D-8D4C-CD8E068C7DB6}" type="datetimeFigureOut">
              <a:rPr lang="en-GB" smtClean="0"/>
              <a:t>01/05/2026</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988F936-7347-4743-BBA4-E7CF44B99727}" type="slidenum">
              <a:rPr lang="en-GB" smtClean="0"/>
              <a:t>‹#›</a:t>
            </a:fld>
            <a:endParaRPr lang="en-GB"/>
          </a:p>
        </p:txBody>
      </p:sp>
      <p:sp>
        <p:nvSpPr>
          <p:cNvPr id="7" name="Subtitle 2"/>
          <p:cNvSpPr txBox="1">
            <a:spLocks/>
          </p:cNvSpPr>
          <p:nvPr userDrawn="1"/>
        </p:nvSpPr>
        <p:spPr>
          <a:xfrm>
            <a:off x="1524002" y="5373216"/>
            <a:ext cx="9143999" cy="841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200"/>
              </a:spcAft>
              <a:buClrTx/>
              <a:buSzTx/>
              <a:buFont typeface="Arial" pitchFamily="34" charset="0"/>
              <a:buNone/>
              <a:tabLst/>
              <a:defRPr/>
            </a:pPr>
            <a:r>
              <a:rPr kumimoji="0" lang="en-GB"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Kiran Khosla</a:t>
            </a:r>
          </a:p>
          <a:p>
            <a:pPr marL="0" marR="0" lvl="0" indent="0" algn="ctr" defTabSz="914400" rtl="0" eaLnBrk="1" fontAlgn="auto" latinLnBrk="0" hangingPunct="1">
              <a:lnSpc>
                <a:spcPct val="100000"/>
              </a:lnSpc>
              <a:spcBef>
                <a:spcPct val="20000"/>
              </a:spcBef>
              <a:spcAft>
                <a:spcPts val="200"/>
              </a:spcAft>
              <a:buClrTx/>
              <a:buSzTx/>
              <a:buFont typeface="Arial" pitchFamily="34" charset="0"/>
              <a:buNone/>
              <a:tabLst/>
              <a:defRPr/>
            </a:pPr>
            <a:r>
              <a:rPr kumimoji="0" lang="en-GB"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Principal Director Legal</a:t>
            </a:r>
          </a:p>
        </p:txBody>
      </p:sp>
      <p:sp>
        <p:nvSpPr>
          <p:cNvPr id="8" name="Rectangle 7"/>
          <p:cNvSpPr/>
          <p:nvPr userDrawn="1"/>
        </p:nvSpPr>
        <p:spPr>
          <a:xfrm>
            <a:off x="642937" y="0"/>
            <a:ext cx="10601325" cy="1340768"/>
          </a:xfrm>
          <a:prstGeom prst="rect">
            <a:avLst/>
          </a:prstGeom>
          <a:solidFill>
            <a:srgbClr val="04E8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0" name="Straight Connector 9"/>
          <p:cNvCxnSpPr/>
          <p:nvPr userDrawn="1"/>
        </p:nvCxnSpPr>
        <p:spPr>
          <a:xfrm>
            <a:off x="4998000" y="5842800"/>
            <a:ext cx="2196000" cy="0"/>
          </a:xfrm>
          <a:prstGeom prst="line">
            <a:avLst/>
          </a:prstGeom>
          <a:noFill/>
          <a:ln w="25400" cap="flat" cmpd="sng" algn="ctr">
            <a:solidFill>
              <a:srgbClr val="C4C4C4"/>
            </a:solidFill>
            <a:prstDash val="solid"/>
          </a:ln>
          <a:effec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6800" y="2206801"/>
            <a:ext cx="7722624" cy="1962515"/>
          </a:xfrm>
          <a:prstGeom prst="rect">
            <a:avLst/>
          </a:prstGeom>
        </p:spPr>
      </p:pic>
    </p:spTree>
    <p:extLst>
      <p:ext uri="{BB962C8B-B14F-4D97-AF65-F5344CB8AC3E}">
        <p14:creationId xmlns:p14="http://schemas.microsoft.com/office/powerpoint/2010/main" val="2969183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88F936-7347-4743-BBA4-E7CF44B99727}" type="slidenum">
              <a:rPr lang="en-GB" smtClean="0"/>
              <a:t>‹#›</a:t>
            </a:fld>
            <a:endParaRPr lang="en-GB"/>
          </a:p>
        </p:txBody>
      </p:sp>
    </p:spTree>
    <p:extLst>
      <p:ext uri="{BB962C8B-B14F-4D97-AF65-F5344CB8AC3E}">
        <p14:creationId xmlns:p14="http://schemas.microsoft.com/office/powerpoint/2010/main" val="3164682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B620A28-DCD2-424D-8D4C-CD8E068C7DB6}" type="datetimeFigureOut">
              <a:rPr lang="en-GB" smtClean="0"/>
              <a:t>01/05/2026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88F936-7347-4743-BBA4-E7CF44B99727}" type="slidenum">
              <a:rPr lang="en-GB" smtClean="0"/>
              <a:t>‹#›</a:t>
            </a:fld>
            <a:endParaRPr lang="en-GB"/>
          </a:p>
        </p:txBody>
      </p:sp>
    </p:spTree>
    <p:extLst>
      <p:ext uri="{BB962C8B-B14F-4D97-AF65-F5344CB8AC3E}">
        <p14:creationId xmlns:p14="http://schemas.microsoft.com/office/powerpoint/2010/main" val="311954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B620A28-DCD2-424D-8D4C-CD8E068C7DB6}" type="datetimeFigureOut">
              <a:rPr lang="en-GB" smtClean="0"/>
              <a:t>01/05/2026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88F936-7347-4743-BBA4-E7CF44B99727}" type="slidenum">
              <a:rPr lang="en-GB" smtClean="0"/>
              <a:t>‹#›</a:t>
            </a:fld>
            <a:endParaRPr lang="en-GB"/>
          </a:p>
        </p:txBody>
      </p:sp>
    </p:spTree>
    <p:extLst>
      <p:ext uri="{BB962C8B-B14F-4D97-AF65-F5344CB8AC3E}">
        <p14:creationId xmlns:p14="http://schemas.microsoft.com/office/powerpoint/2010/main" val="4113212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B620A28-DCD2-424D-8D4C-CD8E068C7DB6}" type="datetimeFigureOut">
              <a:rPr lang="en-GB" smtClean="0"/>
              <a:t>01/05/2026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88F936-7347-4743-BBA4-E7CF44B99727}" type="slidenum">
              <a:rPr lang="en-GB" smtClean="0"/>
              <a:t>‹#›</a:t>
            </a:fld>
            <a:endParaRPr lang="en-GB"/>
          </a:p>
        </p:txBody>
      </p:sp>
    </p:spTree>
    <p:extLst>
      <p:ext uri="{BB962C8B-B14F-4D97-AF65-F5344CB8AC3E}">
        <p14:creationId xmlns:p14="http://schemas.microsoft.com/office/powerpoint/2010/main" val="3777723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B620A28-DCD2-424D-8D4C-CD8E068C7DB6}" type="datetimeFigureOut">
              <a:rPr lang="en-GB" smtClean="0"/>
              <a:t>01/05/2026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88F936-7347-4743-BBA4-E7CF44B99727}" type="slidenum">
              <a:rPr lang="en-GB" smtClean="0"/>
              <a:t>‹#›</a:t>
            </a:fld>
            <a:endParaRPr lang="en-GB"/>
          </a:p>
        </p:txBody>
      </p:sp>
    </p:spTree>
    <p:extLst>
      <p:ext uri="{BB962C8B-B14F-4D97-AF65-F5344CB8AC3E}">
        <p14:creationId xmlns:p14="http://schemas.microsoft.com/office/powerpoint/2010/main" val="3829461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20A28-DCD2-424D-8D4C-CD8E068C7DB6}" type="datetimeFigureOut">
              <a:rPr lang="en-GB" smtClean="0"/>
              <a:t>01/05/2026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88F936-7347-4743-BBA4-E7CF44B99727}" type="slidenum">
              <a:rPr lang="en-GB" smtClean="0"/>
              <a:t>‹#›</a:t>
            </a:fld>
            <a:endParaRPr lang="en-GB"/>
          </a:p>
        </p:txBody>
      </p:sp>
    </p:spTree>
    <p:extLst>
      <p:ext uri="{BB962C8B-B14F-4D97-AF65-F5344CB8AC3E}">
        <p14:creationId xmlns:p14="http://schemas.microsoft.com/office/powerpoint/2010/main" val="1648984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B620A28-DCD2-424D-8D4C-CD8E068C7DB6}" type="datetimeFigureOut">
              <a:rPr lang="en-GB" smtClean="0"/>
              <a:t>01/05/2026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88F936-7347-4743-BBA4-E7CF44B99727}" type="slidenum">
              <a:rPr lang="en-GB" smtClean="0"/>
              <a:t>‹#›</a:t>
            </a:fld>
            <a:endParaRPr lang="en-GB"/>
          </a:p>
        </p:txBody>
      </p:sp>
    </p:spTree>
    <p:extLst>
      <p:ext uri="{BB962C8B-B14F-4D97-AF65-F5344CB8AC3E}">
        <p14:creationId xmlns:p14="http://schemas.microsoft.com/office/powerpoint/2010/main" val="3091417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B620A28-DCD2-424D-8D4C-CD8E068C7DB6}" type="datetimeFigureOut">
              <a:rPr lang="en-GB" smtClean="0"/>
              <a:t>01/05/2026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88F936-7347-4743-BBA4-E7CF44B99727}" type="slidenum">
              <a:rPr lang="en-GB" smtClean="0"/>
              <a:t>‹#›</a:t>
            </a:fld>
            <a:endParaRPr lang="en-GB"/>
          </a:p>
        </p:txBody>
      </p:sp>
    </p:spTree>
    <p:extLst>
      <p:ext uri="{BB962C8B-B14F-4D97-AF65-F5344CB8AC3E}">
        <p14:creationId xmlns:p14="http://schemas.microsoft.com/office/powerpoint/2010/main" val="274202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620A28-DCD2-424D-8D4C-CD8E068C7DB6}" type="datetimeFigureOut">
              <a:rPr lang="en-GB" smtClean="0"/>
              <a:pPr/>
              <a:t>01/05/2026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88F936-7347-4743-BBA4-E7CF44B99727}" type="slidenum">
              <a:rPr lang="en-GB" smtClean="0"/>
              <a:pPr/>
              <a:t>‹#›</a:t>
            </a:fld>
            <a:endParaRPr lang="en-GB" dirty="0"/>
          </a:p>
        </p:txBody>
      </p:sp>
      <p:pic>
        <p:nvPicPr>
          <p:cNvPr id="7" name="Picture 6">
            <a:extLst>
              <a:ext uri="{FF2B5EF4-FFF2-40B4-BE49-F238E27FC236}">
                <a16:creationId xmlns:a16="http://schemas.microsoft.com/office/drawing/2014/main" id="{C9AC8B3B-294A-3C1D-A32F-3ED7B1DE482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67130" y="6800400"/>
            <a:ext cx="8748465" cy="76056"/>
          </a:xfrm>
          <a:prstGeom prst="rect">
            <a:avLst/>
          </a:prstGeom>
        </p:spPr>
      </p:pic>
      <p:cxnSp>
        <p:nvCxnSpPr>
          <p:cNvPr id="8" name="Straight Connector 7">
            <a:extLst>
              <a:ext uri="{FF2B5EF4-FFF2-40B4-BE49-F238E27FC236}">
                <a16:creationId xmlns:a16="http://schemas.microsoft.com/office/drawing/2014/main" id="{6FBDDBBA-839D-8057-0181-A2D57CA57A67}"/>
              </a:ext>
            </a:extLst>
          </p:cNvPr>
          <p:cNvCxnSpPr/>
          <p:nvPr userDrawn="1"/>
        </p:nvCxnSpPr>
        <p:spPr>
          <a:xfrm flipH="1">
            <a:off x="542921" y="6284910"/>
            <a:ext cx="10701344" cy="15878"/>
          </a:xfrm>
          <a:prstGeom prst="line">
            <a:avLst/>
          </a:prstGeom>
          <a:noFill/>
          <a:ln w="50800" cap="flat" cmpd="sng" algn="ctr">
            <a:solidFill>
              <a:srgbClr val="04E8C7"/>
            </a:solidFill>
            <a:prstDash val="solid"/>
            <a:miter lim="800000"/>
          </a:ln>
          <a:effectLst/>
        </p:spPr>
      </p:cxnSp>
      <p:sp>
        <p:nvSpPr>
          <p:cNvPr id="9" name="Rectangle 8">
            <a:extLst>
              <a:ext uri="{FF2B5EF4-FFF2-40B4-BE49-F238E27FC236}">
                <a16:creationId xmlns:a16="http://schemas.microsoft.com/office/drawing/2014/main" id="{8C882961-A9B9-7FAD-0EFD-6D85CA32E21E}"/>
              </a:ext>
            </a:extLst>
          </p:cNvPr>
          <p:cNvSpPr/>
          <p:nvPr userDrawn="1"/>
        </p:nvSpPr>
        <p:spPr>
          <a:xfrm>
            <a:off x="0" y="0"/>
            <a:ext cx="395536" cy="6858000"/>
          </a:xfrm>
          <a:prstGeom prst="rect">
            <a:avLst/>
          </a:prstGeom>
          <a:solidFill>
            <a:srgbClr val="04E8C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0B62186C-53C6-B862-179B-F5FB1A53A32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357398" y="5616576"/>
            <a:ext cx="742662" cy="1052784"/>
          </a:xfrm>
          <a:prstGeom prst="rect">
            <a:avLst/>
          </a:prstGeom>
        </p:spPr>
      </p:pic>
    </p:spTree>
    <p:extLst>
      <p:ext uri="{BB962C8B-B14F-4D97-AF65-F5344CB8AC3E}">
        <p14:creationId xmlns:p14="http://schemas.microsoft.com/office/powerpoint/2010/main" val="2865470481"/>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3649"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globalvoices.org/2016/05/18/the-oil-spill-in-the-adriatic-sea-is-a-sneak-peek-at-looming-natural-disasters/" TargetMode="External"/><Relationship Id="rId13" Type="http://schemas.openxmlformats.org/officeDocument/2006/relationships/hyperlink" Target="https://timesofindia.indiatimes.com/india/12-hours-on-indian-coast-guard-ships-battle-fire-onboard-maersk-frankfurt-vessel-in-arabian-sea/articleshow/111885070.cms" TargetMode="External"/><Relationship Id="rId3" Type="http://schemas.openxmlformats.org/officeDocument/2006/relationships/diagramLayout" Target="../diagrams/layout4.xml"/><Relationship Id="rId7" Type="http://schemas.openxmlformats.org/officeDocument/2006/relationships/image" Target="../media/image5.jpg"/><Relationship Id="rId12" Type="http://schemas.openxmlformats.org/officeDocument/2006/relationships/image" Target="../media/image7.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hyperlink" Target="https://creativecommons.org/licenses/by-nc-nd/3.0/" TargetMode="External"/><Relationship Id="rId5" Type="http://schemas.openxmlformats.org/officeDocument/2006/relationships/diagramColors" Target="../diagrams/colors4.xml"/><Relationship Id="rId15" Type="http://schemas.openxmlformats.org/officeDocument/2006/relationships/hyperlink" Target="https://www.pexels.com/photo/aerial-view-of-shipwreck-in-the-middle-of-ocean-3675431/" TargetMode="External"/><Relationship Id="rId10" Type="http://schemas.openxmlformats.org/officeDocument/2006/relationships/hyperlink" Target="https://learn.e-limu.org/topic/view/?t=38&amp;c=7" TargetMode="External"/><Relationship Id="rId4" Type="http://schemas.openxmlformats.org/officeDocument/2006/relationships/diagramQuickStyle" Target="../diagrams/quickStyle4.xml"/><Relationship Id="rId9" Type="http://schemas.openxmlformats.org/officeDocument/2006/relationships/image" Target="../media/image6.jpg"/><Relationship Id="rId1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4D9F45-D17D-9F77-A539-E822035C09DA}"/>
              </a:ext>
            </a:extLst>
          </p:cNvPr>
          <p:cNvSpPr/>
          <p:nvPr/>
        </p:nvSpPr>
        <p:spPr>
          <a:xfrm>
            <a:off x="-8546" y="0"/>
            <a:ext cx="12192000" cy="1340768"/>
          </a:xfrm>
          <a:prstGeom prst="rect">
            <a:avLst/>
          </a:prstGeom>
          <a:solidFill>
            <a:srgbClr val="04E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5C71A48-4F59-7C06-59B0-219EE902E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885" y="109463"/>
            <a:ext cx="4654229" cy="1121841"/>
          </a:xfrm>
          <a:prstGeom prst="rect">
            <a:avLst/>
          </a:prstGeom>
        </p:spPr>
      </p:pic>
      <p:sp>
        <p:nvSpPr>
          <p:cNvPr id="5" name="Subtitle 2">
            <a:extLst>
              <a:ext uri="{FF2B5EF4-FFF2-40B4-BE49-F238E27FC236}">
                <a16:creationId xmlns:a16="http://schemas.microsoft.com/office/drawing/2014/main" id="{E2E682B7-42DE-FC8B-1916-CD15DF7F9D79}"/>
              </a:ext>
            </a:extLst>
          </p:cNvPr>
          <p:cNvSpPr txBox="1">
            <a:spLocks/>
          </p:cNvSpPr>
          <p:nvPr/>
        </p:nvSpPr>
        <p:spPr>
          <a:xfrm>
            <a:off x="1741056" y="3738379"/>
            <a:ext cx="9143999" cy="841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200"/>
              </a:spcAft>
              <a:buClrTx/>
              <a:buSzTx/>
              <a:buFont typeface="Arial" pitchFamily="34" charset="0"/>
              <a:buNone/>
              <a:tabLst/>
              <a:defRPr/>
            </a:pPr>
            <a:endParaRPr kumimoji="0" lang="en-GB"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E6A41BCF-EB64-D1B0-9EAE-C07BAC160BA9}"/>
              </a:ext>
            </a:extLst>
          </p:cNvPr>
          <p:cNvSpPr txBox="1"/>
          <p:nvPr/>
        </p:nvSpPr>
        <p:spPr>
          <a:xfrm>
            <a:off x="3122720" y="5021486"/>
            <a:ext cx="609452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Arial" panose="020B0604020202020204" pitchFamily="34" charset="0"/>
                <a:cs typeface="Arial" panose="020B0604020202020204" pitchFamily="34" charset="0"/>
              </a:rPr>
              <a:t>Leyla Pearson, Senior</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Manager (Legal) – International Chamber of Shipping</a:t>
            </a:r>
          </a:p>
        </p:txBody>
      </p:sp>
      <p:sp>
        <p:nvSpPr>
          <p:cNvPr id="8" name="Title 4">
            <a:extLst>
              <a:ext uri="{FF2B5EF4-FFF2-40B4-BE49-F238E27FC236}">
                <a16:creationId xmlns:a16="http://schemas.microsoft.com/office/drawing/2014/main" id="{CF04D3FE-4693-3621-E398-66895CF2135E}"/>
              </a:ext>
            </a:extLst>
          </p:cNvPr>
          <p:cNvSpPr txBox="1">
            <a:spLocks/>
          </p:cNvSpPr>
          <p:nvPr/>
        </p:nvSpPr>
        <p:spPr>
          <a:xfrm>
            <a:off x="1741056" y="2219703"/>
            <a:ext cx="9144000" cy="1077218"/>
          </a:xfrm>
          <a:prstGeom prst="rect">
            <a:avLst/>
          </a:prstGeom>
          <a:noFill/>
          <a:effectLst>
            <a:softEdge rad="50800"/>
          </a:effectLst>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solidFill>
                  <a:prstClr val="black"/>
                </a:solidFill>
                <a:effectLst>
                  <a:outerShdw blurRad="38100" dist="38100" dir="2700000" algn="tl">
                    <a:srgbClr val="000000">
                      <a:alpha val="43137"/>
                    </a:srgbClr>
                  </a:outerShdw>
                </a:effectLst>
                <a:latin typeface="Arial" pitchFamily="34" charset="0"/>
                <a:cs typeface="Arial" pitchFamily="34" charset="0"/>
              </a:rPr>
              <a:t>Shared Seas, Divided Powers – Navigating the EEZ</a:t>
            </a:r>
          </a:p>
        </p:txBody>
      </p:sp>
    </p:spTree>
    <p:extLst>
      <p:ext uri="{BB962C8B-B14F-4D97-AF65-F5344CB8AC3E}">
        <p14:creationId xmlns:p14="http://schemas.microsoft.com/office/powerpoint/2010/main" val="3032845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4DCE-E581-9884-13DA-4F516463F684}"/>
              </a:ext>
            </a:extLst>
          </p:cNvPr>
          <p:cNvSpPr>
            <a:spLocks noGrp="1"/>
          </p:cNvSpPr>
          <p:nvPr>
            <p:ph type="title"/>
          </p:nvPr>
        </p:nvSpPr>
        <p:spPr/>
        <p:txBody>
          <a:bodyPr>
            <a:normAutofit/>
          </a:bodyPr>
          <a:lstStyle/>
          <a:p>
            <a:r>
              <a:rPr lang="en-GB" sz="3600" b="1" dirty="0">
                <a:latin typeface="+mn-lt"/>
                <a:cs typeface="Arial" panose="020B0604020202020204" pitchFamily="34" charset="0"/>
              </a:rPr>
              <a:t>UNCLOS Article 58</a:t>
            </a:r>
          </a:p>
        </p:txBody>
      </p:sp>
      <p:sp>
        <p:nvSpPr>
          <p:cNvPr id="3" name="Content Placeholder 2">
            <a:extLst>
              <a:ext uri="{FF2B5EF4-FFF2-40B4-BE49-F238E27FC236}">
                <a16:creationId xmlns:a16="http://schemas.microsoft.com/office/drawing/2014/main" id="{473A39F2-C7A8-2DC1-219E-261DAF0FBF20}"/>
              </a:ext>
            </a:extLst>
          </p:cNvPr>
          <p:cNvSpPr>
            <a:spLocks noGrp="1"/>
          </p:cNvSpPr>
          <p:nvPr>
            <p:ph idx="1"/>
          </p:nvPr>
        </p:nvSpPr>
        <p:spPr/>
        <p:txBody>
          <a:bodyPr>
            <a:normAutofit fontScale="77500" lnSpcReduction="20000"/>
          </a:bodyPr>
          <a:lstStyle/>
          <a:p>
            <a:pPr marL="0" indent="0">
              <a:buNone/>
            </a:pPr>
            <a:endParaRPr lang="en-GB" dirty="0"/>
          </a:p>
          <a:p>
            <a:pPr marL="514800" indent="-514800">
              <a:buAutoNum type="arabicParenBoth"/>
            </a:pPr>
            <a:r>
              <a:rPr lang="en-GB" dirty="0"/>
              <a:t>In the exclusive economic zone, all States, whether coastal or land-locked, enjoy, subject to the relevant provisions of this Convention, the freedoms referred to in article 87 of navigation and overflight…..</a:t>
            </a:r>
          </a:p>
          <a:p>
            <a:pPr marL="0" indent="0">
              <a:buNone/>
            </a:pPr>
            <a:endParaRPr lang="en-GB" dirty="0"/>
          </a:p>
          <a:p>
            <a:pPr marL="514800" indent="-514800">
              <a:buNone/>
            </a:pPr>
            <a:r>
              <a:rPr lang="en-GB" dirty="0"/>
              <a:t>(2)	Articles 88 to 115 and other pertinent rules of </a:t>
            </a:r>
            <a:r>
              <a:rPr lang="en-GB"/>
              <a:t>international law apply </a:t>
            </a:r>
            <a:r>
              <a:rPr lang="en-GB" dirty="0"/>
              <a:t>to the exclusive economic zone in so far as they </a:t>
            </a:r>
            <a:r>
              <a:rPr lang="en-GB"/>
              <a:t>are not </a:t>
            </a:r>
            <a:r>
              <a:rPr lang="en-GB" dirty="0"/>
              <a:t>incompatible with this Part. </a:t>
            </a:r>
          </a:p>
          <a:p>
            <a:pPr marL="0" indent="0">
              <a:buNone/>
            </a:pPr>
            <a:endParaRPr lang="en-GB" dirty="0"/>
          </a:p>
          <a:p>
            <a:pPr marL="514800" indent="-514800">
              <a:buNone/>
            </a:pPr>
            <a:r>
              <a:rPr lang="en-GB" dirty="0"/>
              <a:t>(3)	In exercising their rights and performing their duties under this Convention in the exclusive economic zone, States shall have due regard to the rights and duties of the coastal State and shall comply with the laws and regulations adopted by the coastal State in accordance with the provisions of this Convention and other rules of international law in so far as they are not .incompatible with this Part</a:t>
            </a:r>
          </a:p>
        </p:txBody>
      </p:sp>
    </p:spTree>
    <p:extLst>
      <p:ext uri="{BB962C8B-B14F-4D97-AF65-F5344CB8AC3E}">
        <p14:creationId xmlns:p14="http://schemas.microsoft.com/office/powerpoint/2010/main" val="11868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FD53-27C9-6DE5-B027-F4BC0D64B676}"/>
              </a:ext>
            </a:extLst>
          </p:cNvPr>
          <p:cNvSpPr>
            <a:spLocks noGrp="1"/>
          </p:cNvSpPr>
          <p:nvPr>
            <p:ph type="title"/>
          </p:nvPr>
        </p:nvSpPr>
        <p:spPr/>
        <p:txBody>
          <a:bodyPr>
            <a:normAutofit/>
          </a:bodyPr>
          <a:lstStyle/>
          <a:p>
            <a:r>
              <a:rPr lang="en-GB" sz="3600" b="1" dirty="0">
                <a:latin typeface="+mn-lt"/>
              </a:rPr>
              <a:t>UNCLOS ARTICLE 92</a:t>
            </a:r>
          </a:p>
        </p:txBody>
      </p:sp>
      <p:sp>
        <p:nvSpPr>
          <p:cNvPr id="3" name="Content Placeholder 2">
            <a:extLst>
              <a:ext uri="{FF2B5EF4-FFF2-40B4-BE49-F238E27FC236}">
                <a16:creationId xmlns:a16="http://schemas.microsoft.com/office/drawing/2014/main" id="{F17A4BB3-9584-0ACA-3FB8-94E83041C065}"/>
              </a:ext>
            </a:extLst>
          </p:cNvPr>
          <p:cNvSpPr>
            <a:spLocks noGrp="1"/>
          </p:cNvSpPr>
          <p:nvPr>
            <p:ph idx="1"/>
          </p:nvPr>
        </p:nvSpPr>
        <p:spPr/>
        <p:txBody>
          <a:bodyPr/>
          <a:lstStyle/>
          <a:p>
            <a:pPr marL="0" indent="0">
              <a:buNone/>
            </a:pPr>
            <a:endParaRPr lang="en-GB" dirty="0"/>
          </a:p>
          <a:p>
            <a:pPr marL="514800" indent="-514800">
              <a:buNone/>
            </a:pPr>
            <a:r>
              <a:rPr lang="en-GB" dirty="0"/>
              <a:t>(1)	Ships shall sail under the flag of one State only and, </a:t>
            </a:r>
            <a:r>
              <a:rPr lang="en-GB" dirty="0">
                <a:solidFill>
                  <a:srgbClr val="C00000"/>
                </a:solidFill>
              </a:rPr>
              <a:t>save in exceptional cases expressly provided for in international treaties or in this Convention, shall be subject to its exclusive jurisdiction on the high seas</a:t>
            </a:r>
            <a:r>
              <a:rPr lang="en-GB" dirty="0"/>
              <a:t>. A ship may not change its flag during a voyage or while in a port of call, save in the case of a real transfer of ownership or change of registry.</a:t>
            </a:r>
          </a:p>
        </p:txBody>
      </p:sp>
    </p:spTree>
    <p:extLst>
      <p:ext uri="{BB962C8B-B14F-4D97-AF65-F5344CB8AC3E}">
        <p14:creationId xmlns:p14="http://schemas.microsoft.com/office/powerpoint/2010/main" val="1428973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11D90-806B-E93B-24E4-8FA3DA98D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E76CE-61B3-8C28-6BA3-9F651B3F1E32}"/>
              </a:ext>
            </a:extLst>
          </p:cNvPr>
          <p:cNvSpPr>
            <a:spLocks noGrp="1"/>
          </p:cNvSpPr>
          <p:nvPr>
            <p:ph type="title"/>
          </p:nvPr>
        </p:nvSpPr>
        <p:spPr>
          <a:xfrm>
            <a:off x="838200" y="365126"/>
            <a:ext cx="10515600" cy="948418"/>
          </a:xfrm>
        </p:spPr>
        <p:txBody>
          <a:bodyPr anchor="ctr">
            <a:normAutofit/>
          </a:bodyPr>
          <a:lstStyle/>
          <a:p>
            <a:r>
              <a:rPr lang="en-GB" sz="3200" b="1" dirty="0"/>
              <a:t>The IMO Liability and Compensation Regime</a:t>
            </a:r>
            <a:endParaRPr lang="en-GB" sz="3200" dirty="0"/>
          </a:p>
        </p:txBody>
      </p:sp>
      <p:graphicFrame>
        <p:nvGraphicFramePr>
          <p:cNvPr id="22" name="Content Placeholder 2">
            <a:extLst>
              <a:ext uri="{FF2B5EF4-FFF2-40B4-BE49-F238E27FC236}">
                <a16:creationId xmlns:a16="http://schemas.microsoft.com/office/drawing/2014/main" id="{652776F8-1E8A-A1DE-9210-45D7EC3E6C7F}"/>
              </a:ext>
            </a:extLst>
          </p:cNvPr>
          <p:cNvGraphicFramePr/>
          <p:nvPr>
            <p:extLst>
              <p:ext uri="{D42A27DB-BD31-4B8C-83A1-F6EECF244321}">
                <p14:modId xmlns:p14="http://schemas.microsoft.com/office/powerpoint/2010/main" val="918446075"/>
              </p:ext>
            </p:extLst>
          </p:nvPr>
        </p:nvGraphicFramePr>
        <p:xfrm>
          <a:off x="838200" y="1494971"/>
          <a:ext cx="10515600" cy="468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D2620873-8CEA-5BB4-D84B-C42C82400CA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48509" y="3058824"/>
            <a:ext cx="3140363" cy="740352"/>
          </a:xfrm>
          <a:prstGeom prst="rect">
            <a:avLst/>
          </a:prstGeom>
        </p:spPr>
      </p:pic>
      <p:pic>
        <p:nvPicPr>
          <p:cNvPr id="10" name="Picture 9">
            <a:extLst>
              <a:ext uri="{FF2B5EF4-FFF2-40B4-BE49-F238E27FC236}">
                <a16:creationId xmlns:a16="http://schemas.microsoft.com/office/drawing/2014/main" id="{7388DA38-3F05-CAD4-BB79-1FC82561BF9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546764" y="3980603"/>
            <a:ext cx="2964872" cy="740352"/>
          </a:xfrm>
          <a:prstGeom prst="rect">
            <a:avLst/>
          </a:prstGeom>
        </p:spPr>
      </p:pic>
      <p:sp>
        <p:nvSpPr>
          <p:cNvPr id="11" name="TextBox 10">
            <a:extLst>
              <a:ext uri="{FF2B5EF4-FFF2-40B4-BE49-F238E27FC236}">
                <a16:creationId xmlns:a16="http://schemas.microsoft.com/office/drawing/2014/main" id="{291630E9-CA20-0664-6874-0B0FB8F81647}"/>
              </a:ext>
            </a:extLst>
          </p:cNvPr>
          <p:cNvSpPr txBox="1"/>
          <p:nvPr/>
        </p:nvSpPr>
        <p:spPr>
          <a:xfrm>
            <a:off x="905163" y="1165570"/>
            <a:ext cx="7167418" cy="230832"/>
          </a:xfrm>
          <a:prstGeom prst="rect">
            <a:avLst/>
          </a:prstGeom>
          <a:noFill/>
        </p:spPr>
        <p:txBody>
          <a:bodyPr wrap="square" rtlCol="0">
            <a:spAutoFit/>
          </a:bodyPr>
          <a:lstStyle/>
          <a:p>
            <a:r>
              <a:rPr lang="en-GB" sz="900" dirty="0"/>
              <a:t>These Photos by Unknown Author are licensed under </a:t>
            </a:r>
            <a:r>
              <a:rPr lang="en-GB" sz="900" dirty="0">
                <a:hlinkClick r:id="rId11" tooltip="https://creativecommons.org/licenses/by-nc-nd/3.0/"/>
              </a:rPr>
              <a:t>CC BY-NC-ND</a:t>
            </a:r>
            <a:endParaRPr lang="en-GB" sz="900" dirty="0"/>
          </a:p>
        </p:txBody>
      </p:sp>
      <p:pic>
        <p:nvPicPr>
          <p:cNvPr id="13" name="Picture 12">
            <a:extLst>
              <a:ext uri="{FF2B5EF4-FFF2-40B4-BE49-F238E27FC236}">
                <a16:creationId xmlns:a16="http://schemas.microsoft.com/office/drawing/2014/main" id="{F7B4BB89-02E4-E2A1-04F2-28E1B0770763}"/>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7654637" y="3945965"/>
            <a:ext cx="3447473" cy="774989"/>
          </a:xfrm>
          <a:prstGeom prst="rect">
            <a:avLst/>
          </a:prstGeom>
        </p:spPr>
      </p:pic>
      <p:pic>
        <p:nvPicPr>
          <p:cNvPr id="15" name="Picture 14">
            <a:extLst>
              <a:ext uri="{FF2B5EF4-FFF2-40B4-BE49-F238E27FC236}">
                <a16:creationId xmlns:a16="http://schemas.microsoft.com/office/drawing/2014/main" id="{A8C410A0-5851-B061-E614-2C109E59E609}"/>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6511635" y="3058824"/>
            <a:ext cx="3629892" cy="705715"/>
          </a:xfrm>
          <a:prstGeom prst="rect">
            <a:avLst/>
          </a:prstGeom>
        </p:spPr>
      </p:pic>
    </p:spTree>
    <p:extLst>
      <p:ext uri="{BB962C8B-B14F-4D97-AF65-F5344CB8AC3E}">
        <p14:creationId xmlns:p14="http://schemas.microsoft.com/office/powerpoint/2010/main" val="1380956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9B84-847B-1B72-5BFD-7A06BEF4EF3C}"/>
              </a:ext>
            </a:extLst>
          </p:cNvPr>
          <p:cNvSpPr>
            <a:spLocks noGrp="1"/>
          </p:cNvSpPr>
          <p:nvPr>
            <p:ph type="title"/>
          </p:nvPr>
        </p:nvSpPr>
        <p:spPr/>
        <p:txBody>
          <a:bodyPr/>
          <a:lstStyle/>
          <a:p>
            <a:r>
              <a:rPr lang="en-GB" dirty="0"/>
              <a:t>Norstar Judgment (paragraph 225)</a:t>
            </a:r>
          </a:p>
        </p:txBody>
      </p:sp>
      <p:sp>
        <p:nvSpPr>
          <p:cNvPr id="3" name="Content Placeholder 2">
            <a:extLst>
              <a:ext uri="{FF2B5EF4-FFF2-40B4-BE49-F238E27FC236}">
                <a16:creationId xmlns:a16="http://schemas.microsoft.com/office/drawing/2014/main" id="{DEA9DCB9-E3F6-39C2-3402-FB43F6A5B9A6}"/>
              </a:ext>
            </a:extLst>
          </p:cNvPr>
          <p:cNvSpPr>
            <a:spLocks noGrp="1"/>
          </p:cNvSpPr>
          <p:nvPr>
            <p:ph idx="1"/>
          </p:nvPr>
        </p:nvSpPr>
        <p:spPr/>
        <p:txBody>
          <a:bodyPr/>
          <a:lstStyle/>
          <a:p>
            <a:pPr marL="0" indent="0">
              <a:buNone/>
            </a:pPr>
            <a:endParaRPr lang="en-GB" i="1" dirty="0"/>
          </a:p>
          <a:p>
            <a:pPr marL="0" indent="0">
              <a:buNone/>
            </a:pPr>
            <a:r>
              <a:rPr lang="en-GB" i="1" dirty="0"/>
              <a:t>“the principle of exclusive flag State jurisdiction is an inherent component of the freedom of navigation under article 87 of the Convention. This principle prohibits not only the exercise of enforcement jurisdiction on the high seas by States other than the flag State but also the extension of their prescriptive jurisdiction to lawful activities conducted by foreign ships on the high seas”</a:t>
            </a:r>
            <a:endParaRPr lang="en-GB" dirty="0"/>
          </a:p>
        </p:txBody>
      </p:sp>
    </p:spTree>
    <p:extLst>
      <p:ext uri="{BB962C8B-B14F-4D97-AF65-F5344CB8AC3E}">
        <p14:creationId xmlns:p14="http://schemas.microsoft.com/office/powerpoint/2010/main" val="3995870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E550-045A-187F-9547-AF7D49A2E0E5}"/>
              </a:ext>
            </a:extLst>
          </p:cNvPr>
          <p:cNvSpPr>
            <a:spLocks noGrp="1"/>
          </p:cNvSpPr>
          <p:nvPr>
            <p:ph type="title"/>
          </p:nvPr>
        </p:nvSpPr>
        <p:spPr/>
        <p:txBody>
          <a:bodyPr/>
          <a:lstStyle/>
          <a:p>
            <a:r>
              <a:rPr lang="en-GB" dirty="0"/>
              <a:t>Norstar Judgment (paragraph 224)</a:t>
            </a:r>
          </a:p>
        </p:txBody>
      </p:sp>
      <p:sp>
        <p:nvSpPr>
          <p:cNvPr id="3" name="Content Placeholder 2">
            <a:extLst>
              <a:ext uri="{FF2B5EF4-FFF2-40B4-BE49-F238E27FC236}">
                <a16:creationId xmlns:a16="http://schemas.microsoft.com/office/drawing/2014/main" id="{B63068F6-4D00-8693-DA54-71A7ADC37F59}"/>
              </a:ext>
            </a:extLst>
          </p:cNvPr>
          <p:cNvSpPr>
            <a:spLocks noGrp="1"/>
          </p:cNvSpPr>
          <p:nvPr>
            <p:ph idx="1"/>
          </p:nvPr>
        </p:nvSpPr>
        <p:spPr/>
        <p:txBody>
          <a:bodyPr/>
          <a:lstStyle/>
          <a:p>
            <a:pPr marL="0" indent="0">
              <a:buNone/>
            </a:pPr>
            <a:endParaRPr lang="en-GB" i="1" dirty="0"/>
          </a:p>
          <a:p>
            <a:pPr marL="0" indent="0">
              <a:buNone/>
            </a:pPr>
            <a:r>
              <a:rPr lang="en-GB" i="1" dirty="0"/>
              <a:t>“In the view of the Tribunal, it does not matter whether or not a chilling effect is produced. Regardless of such effect, any act which subjects activities of a foreign ship on the high seas to the jurisdiction of States other than the flag State constitutes a breach of the freedom of navigation, save in exceptional cases expressly provided for in the Convention or in other international treaties</a:t>
            </a:r>
            <a:r>
              <a:rPr lang="en-GB" dirty="0"/>
              <a:t>” </a:t>
            </a:r>
          </a:p>
        </p:txBody>
      </p:sp>
    </p:spTree>
    <p:extLst>
      <p:ext uri="{BB962C8B-B14F-4D97-AF65-F5344CB8AC3E}">
        <p14:creationId xmlns:p14="http://schemas.microsoft.com/office/powerpoint/2010/main" val="1203084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ales of justice with solid fill">
            <a:extLst>
              <a:ext uri="{FF2B5EF4-FFF2-40B4-BE49-F238E27FC236}">
                <a16:creationId xmlns:a16="http://schemas.microsoft.com/office/drawing/2014/main" id="{28E0AF67-5203-22F4-F9A1-8508DD64B1C0}"/>
              </a:ext>
            </a:extLst>
          </p:cNvPr>
          <p:cNvPicPr>
            <a:picLocks noGrp="1" noChangeAspect="1"/>
          </p:cNvPicPr>
          <p:nvPr>
            <p:ph idx="1"/>
          </p:nvPr>
        </p:nvPicPr>
        <p:blipFill>
          <a:blip>
            <a:extLst>
              <a:ext uri="{96DAC541-7B7A-43D3-8B79-37D633B846F1}">
                <asvg:svgBlip xmlns:asvg="http://schemas.microsoft.com/office/drawing/2016/SVG/main" r:embed="rId2"/>
              </a:ext>
            </a:extLst>
          </a:blip>
          <a:stretch>
            <a:fillRect/>
          </a:stretch>
        </p:blipFill>
        <p:spPr>
          <a:xfrm>
            <a:off x="2801938" y="68263"/>
            <a:ext cx="6148387" cy="6148387"/>
          </a:xfrm>
        </p:spPr>
      </p:pic>
    </p:spTree>
    <p:extLst>
      <p:ext uri="{BB962C8B-B14F-4D97-AF65-F5344CB8AC3E}">
        <p14:creationId xmlns:p14="http://schemas.microsoft.com/office/powerpoint/2010/main" val="903235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14F81D84-56C3-77F1-0E9A-B4EB1848F2A7}"/>
              </a:ext>
            </a:extLst>
          </p:cNvPr>
          <p:cNvSpPr txBox="1">
            <a:spLocks/>
          </p:cNvSpPr>
          <p:nvPr/>
        </p:nvSpPr>
        <p:spPr>
          <a:xfrm>
            <a:off x="839788" y="457200"/>
            <a:ext cx="3932237" cy="16002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200"/>
              <a:t>Thank you for listening</a:t>
            </a:r>
          </a:p>
          <a:p>
            <a:pPr algn="l">
              <a:lnSpc>
                <a:spcPct val="90000"/>
              </a:lnSpc>
              <a:spcAft>
                <a:spcPts val="600"/>
              </a:spcAft>
            </a:pPr>
            <a:r>
              <a:rPr lang="en-US" sz="3200"/>
              <a:t>Questions?</a:t>
            </a:r>
          </a:p>
        </p:txBody>
      </p:sp>
      <p:pic>
        <p:nvPicPr>
          <p:cNvPr id="4" name="Picture 3">
            <a:extLst>
              <a:ext uri="{FF2B5EF4-FFF2-40B4-BE49-F238E27FC236}">
                <a16:creationId xmlns:a16="http://schemas.microsoft.com/office/drawing/2014/main" id="{8518801D-C588-1E5D-C065-3F83F3E116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336" y="987425"/>
            <a:ext cx="3435904" cy="4873625"/>
          </a:xfrm>
          <a:prstGeom prst="rect">
            <a:avLst/>
          </a:prstGeom>
          <a:noFill/>
        </p:spPr>
      </p:pic>
      <p:sp>
        <p:nvSpPr>
          <p:cNvPr id="8" name="TextBox 7">
            <a:extLst>
              <a:ext uri="{FF2B5EF4-FFF2-40B4-BE49-F238E27FC236}">
                <a16:creationId xmlns:a16="http://schemas.microsoft.com/office/drawing/2014/main" id="{30A39905-4047-9784-B0D9-389217CB70AB}"/>
              </a:ext>
            </a:extLst>
          </p:cNvPr>
          <p:cNvSpPr txBox="1"/>
          <p:nvPr/>
        </p:nvSpPr>
        <p:spPr>
          <a:xfrm>
            <a:off x="839788" y="2057400"/>
            <a:ext cx="3932237" cy="3811588"/>
          </a:xfrm>
          <a:prstGeom prst="rect">
            <a:avLst/>
          </a:prstGeom>
        </p:spPr>
        <p:txBody>
          <a:bodyPr vert="horz" lIns="91440" tIns="45720" rIns="91440" bIns="45720" rtlCol="0">
            <a:normAutofit/>
          </a:bodyPr>
          <a:lstStyle/>
          <a:p>
            <a:pPr marR="0" defTabSz="914400" fontAlgn="auto">
              <a:lnSpc>
                <a:spcPct val="90000"/>
              </a:lnSpc>
              <a:spcBef>
                <a:spcPts val="1000"/>
              </a:spcBef>
              <a:spcAft>
                <a:spcPts val="0"/>
              </a:spcAft>
              <a:buClrTx/>
              <a:buSzTx/>
              <a:tabLst/>
              <a:defRPr/>
            </a:pPr>
            <a:r>
              <a:rPr kumimoji="0" lang="en-GB" sz="1600" b="0" i="0" u="none" strike="noStrike" kern="1200" cap="none" spc="0" normalizeH="0" baseline="0" noProof="0">
                <a:ln>
                  <a:noFill/>
                </a:ln>
                <a:effectLst/>
                <a:uLnTx/>
                <a:uFillTx/>
                <a:latin typeface="+mn-lt"/>
                <a:ea typeface="+mn-ea"/>
                <a:cs typeface="+mn-cs"/>
              </a:rPr>
              <a:t>www.ics-shipping.org</a:t>
            </a:r>
          </a:p>
        </p:txBody>
      </p:sp>
    </p:spTree>
    <p:extLst>
      <p:ext uri="{BB962C8B-B14F-4D97-AF65-F5344CB8AC3E}">
        <p14:creationId xmlns:p14="http://schemas.microsoft.com/office/powerpoint/2010/main" val="2497852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D3A10C7-D5C4-C0BF-BC41-E395DDD513EE}"/>
              </a:ext>
            </a:extLst>
          </p:cNvPr>
          <p:cNvSpPr>
            <a:spLocks noGrp="1"/>
          </p:cNvSpPr>
          <p:nvPr>
            <p:ph type="title"/>
          </p:nvPr>
        </p:nvSpPr>
        <p:spPr>
          <a:xfrm>
            <a:off x="838200" y="365125"/>
            <a:ext cx="10515600" cy="1325563"/>
          </a:xfrm>
        </p:spPr>
        <p:txBody>
          <a:bodyPr anchor="ctr">
            <a:normAutofit/>
          </a:bodyPr>
          <a:lstStyle/>
          <a:p>
            <a:r>
              <a:rPr lang="en-GB" b="1" dirty="0">
                <a:latin typeface="Aptos" panose="020B0004020202020204" pitchFamily="34" charset="0"/>
              </a:rPr>
              <a:t>About ICS</a:t>
            </a:r>
          </a:p>
        </p:txBody>
      </p:sp>
      <p:graphicFrame>
        <p:nvGraphicFramePr>
          <p:cNvPr id="19" name="Text Placeholder 12">
            <a:extLst>
              <a:ext uri="{FF2B5EF4-FFF2-40B4-BE49-F238E27FC236}">
                <a16:creationId xmlns:a16="http://schemas.microsoft.com/office/drawing/2014/main" id="{4B23F0D9-6372-E214-877C-5D8838CF2253}"/>
              </a:ext>
            </a:extLst>
          </p:cNvPr>
          <p:cNvGraphicFramePr/>
          <p:nvPr>
            <p:extLst>
              <p:ext uri="{D42A27DB-BD31-4B8C-83A1-F6EECF244321}">
                <p14:modId xmlns:p14="http://schemas.microsoft.com/office/powerpoint/2010/main" val="17633124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791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B28-9D39-F9CF-2822-CECB3E9AC89D}"/>
              </a:ext>
            </a:extLst>
          </p:cNvPr>
          <p:cNvSpPr>
            <a:spLocks noGrp="1"/>
          </p:cNvSpPr>
          <p:nvPr>
            <p:ph type="title"/>
          </p:nvPr>
        </p:nvSpPr>
        <p:spPr/>
        <p:txBody>
          <a:bodyPr>
            <a:normAutofit/>
          </a:bodyPr>
          <a:lstStyle/>
          <a:p>
            <a:r>
              <a:rPr lang="en-GB" sz="4000" b="1" dirty="0">
                <a:latin typeface="Aptos" panose="020B0004020202020204" pitchFamily="34" charset="0"/>
                <a:cs typeface="Arial" panose="020B0604020202020204" pitchFamily="34" charset="0"/>
              </a:rPr>
              <a:t>Scope of Application</a:t>
            </a:r>
          </a:p>
        </p:txBody>
      </p:sp>
      <p:sp>
        <p:nvSpPr>
          <p:cNvPr id="3" name="Content Placeholder 2">
            <a:extLst>
              <a:ext uri="{FF2B5EF4-FFF2-40B4-BE49-F238E27FC236}">
                <a16:creationId xmlns:a16="http://schemas.microsoft.com/office/drawing/2014/main" id="{8927F7C0-5A3E-AD74-6791-D43FC251FFD8}"/>
              </a:ext>
            </a:extLst>
          </p:cNvPr>
          <p:cNvSpPr>
            <a:spLocks noGrp="1"/>
          </p:cNvSpPr>
          <p:nvPr>
            <p:ph idx="1"/>
          </p:nvPr>
        </p:nvSpPr>
        <p:spPr/>
        <p:txBody>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r>
              <a:rPr lang="en-GB" b="1" dirty="0">
                <a:cs typeface="Arial" panose="020B0604020202020204" pitchFamily="34" charset="0"/>
              </a:rPr>
              <a:t>1910 Collision Convention – Article 12</a:t>
            </a:r>
          </a:p>
          <a:p>
            <a:pPr algn="ctr"/>
            <a:endParaRPr lang="en-GB" dirty="0">
              <a:cs typeface="Arial" panose="020B0604020202020204" pitchFamily="34" charset="0"/>
            </a:endParaRPr>
          </a:p>
          <a:p>
            <a:pPr marL="0" indent="0" algn="ctr">
              <a:buNone/>
            </a:pPr>
            <a:r>
              <a:rPr lang="en-GB" i="1" dirty="0"/>
              <a:t>The provisions of this Convention shall be applied as regards all persons interested </a:t>
            </a:r>
            <a:r>
              <a:rPr lang="en-GB" i="1" dirty="0">
                <a:solidFill>
                  <a:srgbClr val="C00000"/>
                </a:solidFill>
              </a:rPr>
              <a:t>when all the vessels concerned in any action belong to States of the High Contracting Parties, </a:t>
            </a:r>
            <a:r>
              <a:rPr lang="en-GB" i="1" dirty="0"/>
              <a:t>and in any other cases for which the national laws provide.</a:t>
            </a:r>
            <a:endParaRPr lang="en-GB" i="1" dirty="0">
              <a:cs typeface="Arial" panose="020B0604020202020204" pitchFamily="34" charset="0"/>
            </a:endParaRPr>
          </a:p>
        </p:txBody>
      </p:sp>
    </p:spTree>
    <p:extLst>
      <p:ext uri="{BB962C8B-B14F-4D97-AF65-F5344CB8AC3E}">
        <p14:creationId xmlns:p14="http://schemas.microsoft.com/office/powerpoint/2010/main" val="3709415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0246-404F-F61C-19B3-EE17A3EA6966}"/>
              </a:ext>
            </a:extLst>
          </p:cNvPr>
          <p:cNvSpPr>
            <a:spLocks noGrp="1"/>
          </p:cNvSpPr>
          <p:nvPr>
            <p:ph type="title"/>
          </p:nvPr>
        </p:nvSpPr>
        <p:spPr/>
        <p:txBody>
          <a:bodyPr>
            <a:normAutofit fontScale="90000"/>
          </a:bodyPr>
          <a:lstStyle/>
          <a:p>
            <a:br>
              <a:rPr lang="en-GB" b="1" i="1" dirty="0"/>
            </a:br>
            <a:r>
              <a:rPr lang="en-GB" b="1" dirty="0">
                <a:latin typeface="Aptos" panose="020B0004020202020204" pitchFamily="34" charset="0"/>
                <a:cs typeface="Arial" panose="020B0604020202020204" pitchFamily="34" charset="0"/>
              </a:rPr>
              <a:t>Draft Protocol - Article 1.2</a:t>
            </a:r>
            <a:br>
              <a:rPr lang="en-GB" dirty="0">
                <a:latin typeface="Aptos" panose="020B0004020202020204" pitchFamily="34" charset="0"/>
              </a:rPr>
            </a:br>
            <a:endParaRPr lang="en-GB" dirty="0">
              <a:latin typeface="Aptos" panose="020B0004020202020204" pitchFamily="34" charset="0"/>
            </a:endParaRPr>
          </a:p>
        </p:txBody>
      </p:sp>
      <p:sp>
        <p:nvSpPr>
          <p:cNvPr id="3" name="Content Placeholder 2">
            <a:extLst>
              <a:ext uri="{FF2B5EF4-FFF2-40B4-BE49-F238E27FC236}">
                <a16:creationId xmlns:a16="http://schemas.microsoft.com/office/drawing/2014/main" id="{037B52C4-6942-8408-956F-93D536FBA93C}"/>
              </a:ext>
            </a:extLst>
          </p:cNvPr>
          <p:cNvSpPr>
            <a:spLocks noGrp="1"/>
          </p:cNvSpPr>
          <p:nvPr>
            <p:ph idx="1"/>
          </p:nvPr>
        </p:nvSpPr>
        <p:spPr>
          <a:xfrm>
            <a:off x="471055" y="1797916"/>
            <a:ext cx="10515600" cy="4351338"/>
          </a:xfrm>
        </p:spPr>
        <p:txBody>
          <a:bodyPr>
            <a:normAutofit/>
          </a:bodyPr>
          <a:lstStyle/>
          <a:p>
            <a:pPr marL="0" indent="0">
              <a:buNone/>
            </a:pPr>
            <a:endParaRPr lang="en-GB" sz="2400" b="1" dirty="0">
              <a:latin typeface="Aptos" panose="020B0004020202020204" pitchFamily="34" charset="0"/>
              <a:cs typeface="Arial" panose="020B0604020202020204" pitchFamily="34" charset="0"/>
            </a:endParaRPr>
          </a:p>
          <a:p>
            <a:pPr marL="0" indent="0">
              <a:buNone/>
            </a:pPr>
            <a:r>
              <a:rPr lang="en-GB" sz="2400" dirty="0">
                <a:latin typeface="Aptos" panose="020B0004020202020204" pitchFamily="34" charset="0"/>
                <a:cs typeface="Arial" panose="020B0604020202020204" pitchFamily="34" charset="0"/>
              </a:rPr>
              <a:t>(1) This Convention shall govern the jurisdiction, choice of law,</a:t>
            </a:r>
            <a:r>
              <a:rPr lang="en-GB" sz="2400" dirty="0">
                <a:latin typeface="Aptos" panose="020B0004020202020204" pitchFamily="34" charset="0"/>
              </a:rPr>
              <a:t> </a:t>
            </a:r>
            <a:r>
              <a:rPr lang="en-GB" sz="2400" dirty="0">
                <a:latin typeface="Aptos" panose="020B0004020202020204" pitchFamily="34" charset="0"/>
                <a:cs typeface="Arial" panose="020B0604020202020204" pitchFamily="34" charset="0"/>
              </a:rPr>
              <a:t>allocation of liabilities, and the evaluation of damages in collision actions, including recourse actions, for loss or damage arising from collisions between vessels taking place: </a:t>
            </a:r>
          </a:p>
          <a:p>
            <a:pPr marL="571500" indent="-571500">
              <a:buAutoNum type="romanLcParenBoth"/>
            </a:pPr>
            <a:r>
              <a:rPr lang="en-GB" sz="2400" dirty="0">
                <a:latin typeface="Aptos" panose="020B0004020202020204" pitchFamily="34" charset="0"/>
                <a:cs typeface="Arial" panose="020B0604020202020204" pitchFamily="34" charset="0"/>
              </a:rPr>
              <a:t>in any waters where all colliding vessels were [registered] [flagged] in member states, </a:t>
            </a:r>
          </a:p>
          <a:p>
            <a:pPr marL="571500" indent="-571500">
              <a:buAutoNum type="romanLcParenBoth"/>
            </a:pPr>
            <a:r>
              <a:rPr lang="en-GB" sz="2400" dirty="0">
                <a:latin typeface="Aptos" panose="020B0004020202020204" pitchFamily="34" charset="0"/>
                <a:cs typeface="Arial" panose="020B0604020202020204" pitchFamily="34" charset="0"/>
              </a:rPr>
              <a:t>in the inland waters, territorial sea, [contiguous zone or exclusive economic zone] of a member state, or</a:t>
            </a:r>
          </a:p>
          <a:p>
            <a:pPr marL="572400" indent="-572400">
              <a:buNone/>
            </a:pPr>
            <a:r>
              <a:rPr lang="en-GB" sz="2400" dirty="0">
                <a:latin typeface="Aptos" panose="020B0004020202020204" pitchFamily="34" charset="0"/>
                <a:cs typeface="Arial" panose="020B0604020202020204" pitchFamily="34" charset="0"/>
              </a:rPr>
              <a:t>(iii) 	in any waters where so provided by the national laws of a member state. </a:t>
            </a:r>
          </a:p>
        </p:txBody>
      </p:sp>
    </p:spTree>
    <p:extLst>
      <p:ext uri="{BB962C8B-B14F-4D97-AF65-F5344CB8AC3E}">
        <p14:creationId xmlns:p14="http://schemas.microsoft.com/office/powerpoint/2010/main" val="56412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13DA-2989-607E-702A-EF7A9B4EE061}"/>
              </a:ext>
            </a:extLst>
          </p:cNvPr>
          <p:cNvSpPr>
            <a:spLocks noGrp="1"/>
          </p:cNvSpPr>
          <p:nvPr>
            <p:ph type="title"/>
          </p:nvPr>
        </p:nvSpPr>
        <p:spPr/>
        <p:txBody>
          <a:bodyPr anchor="ctr">
            <a:normAutofit/>
          </a:bodyPr>
          <a:lstStyle/>
          <a:p>
            <a:r>
              <a:rPr lang="en-GB" sz="3600" b="1" dirty="0">
                <a:latin typeface="Arial" panose="020B0604020202020204" pitchFamily="34" charset="0"/>
                <a:cs typeface="Arial" panose="020B0604020202020204" pitchFamily="34" charset="0"/>
              </a:rPr>
              <a:t>Maritime Zones as provided for in UNCLOS</a:t>
            </a:r>
          </a:p>
        </p:txBody>
      </p:sp>
      <p:sp>
        <p:nvSpPr>
          <p:cNvPr id="4" name="Content Placeholder 3">
            <a:extLst>
              <a:ext uri="{FF2B5EF4-FFF2-40B4-BE49-F238E27FC236}">
                <a16:creationId xmlns:a16="http://schemas.microsoft.com/office/drawing/2014/main" id="{423FA211-9AB0-23F1-1D20-F679C1A1165B}"/>
              </a:ext>
            </a:extLst>
          </p:cNvPr>
          <p:cNvSpPr>
            <a:spLocks noGrp="1"/>
          </p:cNvSpPr>
          <p:nvPr>
            <p:ph idx="1"/>
          </p:nvPr>
        </p:nvSpPr>
        <p:spPr>
          <a:xfrm>
            <a:off x="838200" y="1825625"/>
            <a:ext cx="10515600" cy="3962400"/>
          </a:xfrm>
        </p:spPr>
        <p:txBody>
          <a:bodyPr/>
          <a:lstStyle/>
          <a:p>
            <a:pPr marL="0" indent="0">
              <a:buNone/>
            </a:pPr>
            <a:r>
              <a:rPr lang="en-GB" sz="1200" dirty="0"/>
              <a:t>Extracted from the ICS/IFSMA </a:t>
            </a:r>
            <a:r>
              <a:rPr lang="en-GB" sz="1200" i="1" dirty="0"/>
              <a:t>The Master’s Practical Guide to Maritime Law, First Edition, </a:t>
            </a:r>
            <a:r>
              <a:rPr lang="en-GB" sz="1200" dirty="0"/>
              <a:t>2023</a:t>
            </a:r>
          </a:p>
        </p:txBody>
      </p:sp>
      <p:pic>
        <p:nvPicPr>
          <p:cNvPr id="2050" name="Picture 2">
            <a:extLst>
              <a:ext uri="{FF2B5EF4-FFF2-40B4-BE49-F238E27FC236}">
                <a16:creationId xmlns:a16="http://schemas.microsoft.com/office/drawing/2014/main" id="{FF646D99-8853-5119-C321-98D3B41F4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40527"/>
            <a:ext cx="10991850" cy="364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656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24AA-5180-D4E6-7671-E4901196C870}"/>
              </a:ext>
            </a:extLst>
          </p:cNvPr>
          <p:cNvSpPr>
            <a:spLocks noGrp="1"/>
          </p:cNvSpPr>
          <p:nvPr>
            <p:ph type="title"/>
          </p:nvPr>
        </p:nvSpPr>
        <p:spPr>
          <a:xfrm>
            <a:off x="838200" y="365125"/>
            <a:ext cx="10515600" cy="1325563"/>
          </a:xfrm>
        </p:spPr>
        <p:txBody>
          <a:bodyPr anchor="ctr">
            <a:normAutofit/>
          </a:bodyPr>
          <a:lstStyle/>
          <a:p>
            <a:r>
              <a:rPr lang="en-GB" dirty="0"/>
              <a:t>Extending the Scope of Application to the EEZ</a:t>
            </a:r>
          </a:p>
        </p:txBody>
      </p:sp>
      <p:graphicFrame>
        <p:nvGraphicFramePr>
          <p:cNvPr id="5" name="Content Placeholder 4">
            <a:extLst>
              <a:ext uri="{FF2B5EF4-FFF2-40B4-BE49-F238E27FC236}">
                <a16:creationId xmlns:a16="http://schemas.microsoft.com/office/drawing/2014/main" id="{A4FF56D5-438F-497A-61B6-6BBF1F9518B2}"/>
              </a:ext>
            </a:extLst>
          </p:cNvPr>
          <p:cNvGraphicFramePr>
            <a:graphicFrameLocks noGrp="1"/>
          </p:cNvGraphicFramePr>
          <p:nvPr>
            <p:ph idx="1"/>
            <p:extLst>
              <p:ext uri="{D42A27DB-BD31-4B8C-83A1-F6EECF244321}">
                <p14:modId xmlns:p14="http://schemas.microsoft.com/office/powerpoint/2010/main" val="17584086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354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76A2-01D3-84E9-E591-9E0C24D6788C}"/>
              </a:ext>
            </a:extLst>
          </p:cNvPr>
          <p:cNvSpPr>
            <a:spLocks noGrp="1"/>
          </p:cNvSpPr>
          <p:nvPr>
            <p:ph type="title"/>
          </p:nvPr>
        </p:nvSpPr>
        <p:spPr>
          <a:xfrm>
            <a:off x="838200" y="365126"/>
            <a:ext cx="10515600" cy="948418"/>
          </a:xfrm>
        </p:spPr>
        <p:txBody>
          <a:bodyPr anchor="ctr">
            <a:normAutofit/>
          </a:bodyPr>
          <a:lstStyle/>
          <a:p>
            <a:r>
              <a:rPr lang="en-GB" sz="3600" b="1" dirty="0">
                <a:latin typeface="Aptos" panose="020B0004020202020204" pitchFamily="34" charset="0"/>
              </a:rPr>
              <a:t>The IMO Liability and Compensation Regime</a:t>
            </a:r>
            <a:endParaRPr lang="en-GB" sz="3600" dirty="0">
              <a:latin typeface="Aptos" panose="020B0004020202020204" pitchFamily="34" charset="0"/>
            </a:endParaRPr>
          </a:p>
        </p:txBody>
      </p:sp>
      <p:graphicFrame>
        <p:nvGraphicFramePr>
          <p:cNvPr id="22" name="Content Placeholder 2">
            <a:extLst>
              <a:ext uri="{FF2B5EF4-FFF2-40B4-BE49-F238E27FC236}">
                <a16:creationId xmlns:a16="http://schemas.microsoft.com/office/drawing/2014/main" id="{4A392295-1B8B-CFB6-85E9-91997BA815B1}"/>
              </a:ext>
            </a:extLst>
          </p:cNvPr>
          <p:cNvGraphicFramePr/>
          <p:nvPr>
            <p:extLst>
              <p:ext uri="{D42A27DB-BD31-4B8C-83A1-F6EECF244321}">
                <p14:modId xmlns:p14="http://schemas.microsoft.com/office/powerpoint/2010/main" val="2108426810"/>
              </p:ext>
            </p:extLst>
          </p:nvPr>
        </p:nvGraphicFramePr>
        <p:xfrm>
          <a:off x="838200" y="1494971"/>
          <a:ext cx="10515600" cy="468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56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CE17-CE67-F78D-CD72-9124F7D1802B}"/>
              </a:ext>
            </a:extLst>
          </p:cNvPr>
          <p:cNvSpPr>
            <a:spLocks noGrp="1"/>
          </p:cNvSpPr>
          <p:nvPr>
            <p:ph type="ctrTitle"/>
          </p:nvPr>
        </p:nvSpPr>
        <p:spPr>
          <a:xfrm>
            <a:off x="1524000" y="723331"/>
            <a:ext cx="9144000" cy="1507805"/>
          </a:xfrm>
        </p:spPr>
        <p:txBody>
          <a:bodyPr anchor="b">
            <a:normAutofit fontScale="90000"/>
          </a:bodyPr>
          <a:lstStyle/>
          <a:p>
            <a:br>
              <a:rPr lang="en-GB" sz="3800" dirty="0"/>
            </a:br>
            <a:r>
              <a:rPr lang="en-GB" sz="4000" b="1" dirty="0">
                <a:latin typeface="Aptos" panose="020B0004020202020204" pitchFamily="34" charset="0"/>
              </a:rPr>
              <a:t>Specific legal regime of the exclusive economic zone </a:t>
            </a:r>
            <a:br>
              <a:rPr lang="en-GB" sz="4000" dirty="0">
                <a:latin typeface="Aptos" panose="020B0004020202020204" pitchFamily="34" charset="0"/>
              </a:rPr>
            </a:br>
            <a:endParaRPr lang="en-GB" sz="4000" dirty="0">
              <a:latin typeface="Aptos" panose="020B0004020202020204" pitchFamily="34" charset="0"/>
            </a:endParaRPr>
          </a:p>
        </p:txBody>
      </p:sp>
      <p:sp>
        <p:nvSpPr>
          <p:cNvPr id="3" name="Content Placeholder 2">
            <a:extLst>
              <a:ext uri="{FF2B5EF4-FFF2-40B4-BE49-F238E27FC236}">
                <a16:creationId xmlns:a16="http://schemas.microsoft.com/office/drawing/2014/main" id="{A86901A3-271C-1FD5-222E-0D050E731CFE}"/>
              </a:ext>
            </a:extLst>
          </p:cNvPr>
          <p:cNvSpPr>
            <a:spLocks noGrp="1"/>
          </p:cNvSpPr>
          <p:nvPr>
            <p:ph type="subTitle" idx="1"/>
          </p:nvPr>
        </p:nvSpPr>
        <p:spPr>
          <a:xfrm>
            <a:off x="1524000" y="2456597"/>
            <a:ext cx="9144000" cy="2801203"/>
          </a:xfrm>
        </p:spPr>
        <p:txBody>
          <a:bodyPr>
            <a:normAutofit fontScale="92500" lnSpcReduction="10000"/>
          </a:bodyPr>
          <a:lstStyle/>
          <a:p>
            <a:r>
              <a:rPr lang="en-GB" sz="3000" u="sng" dirty="0"/>
              <a:t>UNCLOS Article 55</a:t>
            </a:r>
          </a:p>
          <a:p>
            <a:endParaRPr lang="en-GB" sz="2800" dirty="0"/>
          </a:p>
          <a:p>
            <a:r>
              <a:rPr lang="en-GB" sz="2800" i="1" dirty="0"/>
              <a:t>The exclusive economic zone is an area beyond and adjacent to the territorial sea, subject to the specific legal regime established in this Part, under which the rights and jurisdiction of the coastal State and the rights and freedoms of other States are governed by the relevant provisions of this Convention</a:t>
            </a:r>
          </a:p>
          <a:p>
            <a:endParaRPr lang="en-GB" sz="1500" i="1" dirty="0"/>
          </a:p>
          <a:p>
            <a:pPr marL="0" indent="0">
              <a:buNone/>
            </a:pPr>
            <a:endParaRPr lang="en-GB" sz="1500" i="1" dirty="0"/>
          </a:p>
        </p:txBody>
      </p:sp>
    </p:spTree>
    <p:extLst>
      <p:ext uri="{BB962C8B-B14F-4D97-AF65-F5344CB8AC3E}">
        <p14:creationId xmlns:p14="http://schemas.microsoft.com/office/powerpoint/2010/main" val="3078638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5302-74C8-250F-B552-5A6AC4782494}"/>
              </a:ext>
            </a:extLst>
          </p:cNvPr>
          <p:cNvSpPr>
            <a:spLocks noGrp="1"/>
          </p:cNvSpPr>
          <p:nvPr>
            <p:ph type="title"/>
          </p:nvPr>
        </p:nvSpPr>
        <p:spPr/>
        <p:txBody>
          <a:bodyPr>
            <a:normAutofit/>
          </a:bodyPr>
          <a:lstStyle/>
          <a:p>
            <a:r>
              <a:rPr lang="en-GB" sz="3600" b="1" dirty="0">
                <a:latin typeface="+mn-lt"/>
                <a:cs typeface="Arial" panose="020B0604020202020204" pitchFamily="34" charset="0"/>
              </a:rPr>
              <a:t>UNCLOS Article 56</a:t>
            </a:r>
            <a:endParaRPr lang="en-GB" sz="36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FCBBB848-1B70-E6D6-60F3-A4FBC02909B5}"/>
              </a:ext>
            </a:extLst>
          </p:cNvPr>
          <p:cNvSpPr>
            <a:spLocks noGrp="1"/>
          </p:cNvSpPr>
          <p:nvPr>
            <p:ph idx="1"/>
          </p:nvPr>
        </p:nvSpPr>
        <p:spPr/>
        <p:txBody>
          <a:bodyPr>
            <a:normAutofit fontScale="77500" lnSpcReduction="20000"/>
          </a:bodyPr>
          <a:lstStyle/>
          <a:p>
            <a:pPr marL="0" indent="0" algn="just">
              <a:buNone/>
            </a:pPr>
            <a:r>
              <a:rPr lang="en-GB" b="1" dirty="0">
                <a:cs typeface="Arial" panose="020B0604020202020204" pitchFamily="34" charset="0"/>
              </a:rPr>
              <a:t>Rights, jurisdiction and duties of the coastal State in the exclusive economic zone:</a:t>
            </a:r>
          </a:p>
          <a:p>
            <a:pPr marL="0" indent="0" algn="just">
              <a:buNone/>
            </a:pPr>
            <a:endParaRPr lang="en-GB" dirty="0">
              <a:cs typeface="Arial" panose="020B0604020202020204" pitchFamily="34" charset="0"/>
            </a:endParaRPr>
          </a:p>
          <a:p>
            <a:pPr algn="just"/>
            <a:r>
              <a:rPr lang="en-GB" dirty="0">
                <a:cs typeface="Arial" panose="020B0604020202020204" pitchFamily="34" charset="0"/>
              </a:rPr>
              <a:t>Sovereign rights over natural resources; and </a:t>
            </a:r>
          </a:p>
          <a:p>
            <a:pPr algn="just"/>
            <a:endParaRPr lang="en-GB" dirty="0">
              <a:cs typeface="Arial" panose="020B0604020202020204" pitchFamily="34" charset="0"/>
            </a:endParaRPr>
          </a:p>
          <a:p>
            <a:pPr algn="just"/>
            <a:r>
              <a:rPr lang="en-GB" dirty="0">
                <a:cs typeface="Arial" panose="020B0604020202020204" pitchFamily="34" charset="0"/>
              </a:rPr>
              <a:t>Limited jurisdiction with regard to:</a:t>
            </a:r>
          </a:p>
          <a:p>
            <a:pPr algn="just"/>
            <a:endParaRPr lang="en-US" dirty="0">
              <a:cs typeface="Arial" panose="020B0604020202020204" pitchFamily="34" charset="0"/>
            </a:endParaRPr>
          </a:p>
          <a:p>
            <a:pPr marL="230400" indent="-230400" algn="just">
              <a:buNone/>
            </a:pPr>
            <a:r>
              <a:rPr lang="en-GB" dirty="0">
                <a:cs typeface="Arial" panose="020B0604020202020204" pitchFamily="34" charset="0"/>
              </a:rPr>
              <a:t>	</a:t>
            </a:r>
            <a:r>
              <a:rPr lang="en-GB" dirty="0" err="1">
                <a:cs typeface="Arial" panose="020B0604020202020204" pitchFamily="34" charset="0"/>
              </a:rPr>
              <a:t>i</a:t>
            </a:r>
            <a:r>
              <a:rPr lang="en-GB" dirty="0">
                <a:cs typeface="Arial" panose="020B0604020202020204" pitchFamily="34" charset="0"/>
              </a:rPr>
              <a:t>.	The establishment and use of artificial islands, installations and structures;</a:t>
            </a:r>
          </a:p>
          <a:p>
            <a:pPr marL="230400" indent="-230400" algn="just">
              <a:buNone/>
            </a:pPr>
            <a:r>
              <a:rPr lang="en-GB" dirty="0">
                <a:cs typeface="Arial" panose="020B0604020202020204" pitchFamily="34" charset="0"/>
              </a:rPr>
              <a:t>	ii.	Marine scientific research; and</a:t>
            </a:r>
            <a:endParaRPr lang="en-US" dirty="0">
              <a:cs typeface="Arial" panose="020B0604020202020204" pitchFamily="34" charset="0"/>
            </a:endParaRPr>
          </a:p>
          <a:p>
            <a:pPr marL="230400" indent="-230400" algn="just">
              <a:buNone/>
            </a:pPr>
            <a:r>
              <a:rPr lang="en-GB" dirty="0">
                <a:cs typeface="Arial" panose="020B0604020202020204" pitchFamily="34" charset="0"/>
              </a:rPr>
              <a:t>	iii.	The protection and preservation of the marine environment</a:t>
            </a:r>
          </a:p>
          <a:p>
            <a:pPr marL="0" indent="0" algn="just">
              <a:buNone/>
            </a:pPr>
            <a:endParaRPr lang="en-GB" b="1" dirty="0">
              <a:cs typeface="Arial" panose="020B0604020202020204" pitchFamily="34" charset="0"/>
            </a:endParaRPr>
          </a:p>
          <a:p>
            <a:pPr marL="0" indent="0" algn="just">
              <a:buNone/>
            </a:pPr>
            <a:r>
              <a:rPr lang="en-GB" b="1" dirty="0">
                <a:cs typeface="Arial" panose="020B0604020202020204" pitchFamily="34" charset="0"/>
              </a:rPr>
              <a:t>The EEZ in not an extension of the territory of the coastal State.</a:t>
            </a:r>
          </a:p>
          <a:p>
            <a:pPr marL="0" indent="0">
              <a:buNone/>
            </a:pPr>
            <a:endParaRPr lang="en-GB"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990333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33fe7379-c8eb-48ad-8798-117d4312cf8f">2023-06-12T23:00:00+00:00</Date>
    <Department xmlns="33fe7379-c8eb-48ad-8798-117d4312cf8f">Legal</Department>
    <Presenter xmlns="33fe7379-c8eb-48ad-8798-117d4312cf8f">
      <UserInfo>
        <DisplayName>Emily Rowley</DisplayName>
        <AccountId>9</AccountId>
        <AccountType/>
      </UserInfo>
    </Present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C03CB765C76049A201BA4B5DE7C756" ma:contentTypeVersion="7" ma:contentTypeDescription="Create a new document." ma:contentTypeScope="" ma:versionID="52b382ea3cbb9a3174ac99c494ee9be1">
  <xsd:schema xmlns:xsd="http://www.w3.org/2001/XMLSchema" xmlns:xs="http://www.w3.org/2001/XMLSchema" xmlns:p="http://schemas.microsoft.com/office/2006/metadata/properties" xmlns:ns2="33fe7379-c8eb-48ad-8798-117d4312cf8f" targetNamespace="http://schemas.microsoft.com/office/2006/metadata/properties" ma:root="true" ma:fieldsID="5c7dca661c76912f8d9b122770605762" ns2:_="">
    <xsd:import namespace="33fe7379-c8eb-48ad-8798-117d4312cf8f"/>
    <xsd:element name="properties">
      <xsd:complexType>
        <xsd:sequence>
          <xsd:element name="documentManagement">
            <xsd:complexType>
              <xsd:all>
                <xsd:element ref="ns2:MediaServiceMetadata" minOccurs="0"/>
                <xsd:element ref="ns2:MediaServiceFastMetadata" minOccurs="0"/>
                <xsd:element ref="ns2:Department" minOccurs="0"/>
                <xsd:element ref="ns2:Date" minOccurs="0"/>
                <xsd:element ref="ns2:Presente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fe7379-c8eb-48ad-8798-117d4312cf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epartment" ma:index="10" nillable="true" ma:displayName="Department" ma:format="Dropdown" ma:internalName="Department">
      <xsd:simpleType>
        <xsd:restriction base="dms:Choice">
          <xsd:enumeration value="Marine"/>
          <xsd:enumeration value="Legal"/>
          <xsd:enumeration value="Shipping Policy"/>
          <xsd:enumeration value="Commercial"/>
          <xsd:enumeration value="Employment Affairs"/>
          <xsd:enumeration value="Communications"/>
          <xsd:enumeration value="Administration"/>
        </xsd:restriction>
      </xsd:simpleType>
    </xsd:element>
    <xsd:element name="Date" ma:index="12" nillable="true" ma:displayName="Date" ma:format="DateOnly" ma:internalName="Date">
      <xsd:simpleType>
        <xsd:restriction base="dms:DateTime"/>
      </xsd:simpleType>
    </xsd:element>
    <xsd:element name="Presenter" ma:index="13" nillable="true" ma:displayName="Presenter" ma:format="Dropdown" ma:list="UserInfo" ma:SharePointGroup="0" ma:internalName="Present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8477B0-A878-440E-B711-35169C9CAFEE}">
  <ds:schemaRefs>
    <ds:schemaRef ds:uri="http://schemas.microsoft.com/sharepoint/v3/contenttype/forms"/>
  </ds:schemaRefs>
</ds:datastoreItem>
</file>

<file path=customXml/itemProps2.xml><?xml version="1.0" encoding="utf-8"?>
<ds:datastoreItem xmlns:ds="http://schemas.openxmlformats.org/officeDocument/2006/customXml" ds:itemID="{7FBCC455-75ED-47EA-9471-54B0F2DCDCCD}">
  <ds:schemaRefs>
    <ds:schemaRef ds:uri="http://schemas.openxmlformats.org/package/2006/metadata/core-properties"/>
    <ds:schemaRef ds:uri="http://www.w3.org/XML/1998/namespace"/>
    <ds:schemaRef ds:uri="http://purl.org/dc/elements/1.1/"/>
    <ds:schemaRef ds:uri="http://purl.org/dc/dcmitype/"/>
    <ds:schemaRef ds:uri="2ee9cb9f-ca54-414e-896c-9c4b67fb0014"/>
    <ds:schemaRef ds:uri="http://schemas.microsoft.com/office/infopath/2007/PartnerControls"/>
    <ds:schemaRef ds:uri="http://schemas.microsoft.com/office/2006/documentManagement/types"/>
    <ds:schemaRef ds:uri="503d685d-82f2-42c2-bba4-38f829370703"/>
    <ds:schemaRef ds:uri="http://schemas.microsoft.com/office/2006/metadata/properties"/>
    <ds:schemaRef ds:uri="http://purl.org/dc/terms/"/>
    <ds:schemaRef ds:uri="33fe7379-c8eb-48ad-8798-117d4312cf8f"/>
  </ds:schemaRefs>
</ds:datastoreItem>
</file>

<file path=customXml/itemProps3.xml><?xml version="1.0" encoding="utf-8"?>
<ds:datastoreItem xmlns:ds="http://schemas.openxmlformats.org/officeDocument/2006/customXml" ds:itemID="{A9A79502-CCD2-47D6-ABEF-7A428FB88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fe7379-c8eb-48ad-8798-117d4312cf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1053</Words>
  <Application>Microsoft Office PowerPoint</Application>
  <PresentationFormat>Widescreen</PresentationFormat>
  <Paragraphs>85</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 Theme</vt:lpstr>
      <vt:lpstr>PowerPoint Presentation</vt:lpstr>
      <vt:lpstr>About ICS</vt:lpstr>
      <vt:lpstr>Scope of Application</vt:lpstr>
      <vt:lpstr> Draft Protocol - Article 1.2 </vt:lpstr>
      <vt:lpstr>Maritime Zones as provided for in UNCLOS</vt:lpstr>
      <vt:lpstr>Extending the Scope of Application to the EEZ</vt:lpstr>
      <vt:lpstr>The IMO Liability and Compensation Regime</vt:lpstr>
      <vt:lpstr> Specific legal regime of the exclusive economic zone  </vt:lpstr>
      <vt:lpstr>UNCLOS Article 56</vt:lpstr>
      <vt:lpstr>UNCLOS Article 58</vt:lpstr>
      <vt:lpstr>UNCLOS ARTICLE 92</vt:lpstr>
      <vt:lpstr>The IMO Liability and Compensation Regime</vt:lpstr>
      <vt:lpstr>Norstar Judgment (paragraph 225)</vt:lpstr>
      <vt:lpstr>Norstar Judgment (paragraph 224)</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BBNJ</dc:subject>
  <dc:creator>Emily Rowley</dc:creator>
  <cp:lastModifiedBy>Leyla Pearson</cp:lastModifiedBy>
  <cp:revision>49</cp:revision>
  <cp:lastPrinted>2019-09-03T10:14:25Z</cp:lastPrinted>
  <dcterms:created xsi:type="dcterms:W3CDTF">2022-10-14T09:44:55Z</dcterms:created>
  <dcterms:modified xsi:type="dcterms:W3CDTF">2026-05-01T16:33:28Z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0x01010006C03CB765C76049A201BA4B5DE7C756</vt:lpwstr>
  </property>
  <property fmtid="{D5CDD505-2E9C-101B-9397-08002B2CF9AE}" pid="3" name="Order">
    <vt:r8>167700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