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2" r:id="rId2"/>
    <p:sldMasterId id="2147483661" r:id="rId3"/>
    <p:sldMasterId id="2147483668" r:id="rId4"/>
    <p:sldMasterId id="2147483675" r:id="rId5"/>
  </p:sldMasterIdLst>
  <p:notesMasterIdLst>
    <p:notesMasterId r:id="rId30"/>
  </p:notesMasterIdLst>
  <p:handoutMasterIdLst>
    <p:handoutMasterId r:id="rId31"/>
  </p:handoutMasterIdLst>
  <p:sldIdLst>
    <p:sldId id="256" r:id="rId6"/>
    <p:sldId id="1682" r:id="rId7"/>
    <p:sldId id="1687" r:id="rId8"/>
    <p:sldId id="1681" r:id="rId9"/>
    <p:sldId id="1683" r:id="rId10"/>
    <p:sldId id="1665" r:id="rId11"/>
    <p:sldId id="1673" r:id="rId12"/>
    <p:sldId id="1688" r:id="rId13"/>
    <p:sldId id="1670" r:id="rId14"/>
    <p:sldId id="1684" r:id="rId15"/>
    <p:sldId id="1671" r:id="rId16"/>
    <p:sldId id="1672" r:id="rId17"/>
    <p:sldId id="1674" r:id="rId18"/>
    <p:sldId id="1676" r:id="rId19"/>
    <p:sldId id="1675" r:id="rId20"/>
    <p:sldId id="1679" r:id="rId21"/>
    <p:sldId id="1677" r:id="rId22"/>
    <p:sldId id="1668" r:id="rId23"/>
    <p:sldId id="1680" r:id="rId24"/>
    <p:sldId id="1685" r:id="rId25"/>
    <p:sldId id="1678" r:id="rId26"/>
    <p:sldId id="1686" r:id="rId27"/>
    <p:sldId id="1669" r:id="rId28"/>
    <p:sldId id="25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82" y="398"/>
      </p:cViewPr>
      <p:guideLst/>
    </p:cSldViewPr>
  </p:slideViewPr>
  <p:notesTextViewPr>
    <p:cViewPr>
      <p:scale>
        <a:sx n="1" d="1"/>
        <a:sy n="1" d="1"/>
      </p:scale>
      <p:origin x="0" y="0"/>
    </p:cViewPr>
  </p:notesText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Laurijssen" userId="d5ea9184-fc8e-4e39-9159-9882d803f0b5" providerId="ADAL" clId="{78413381-9D3D-49D3-90B5-E95605D158A7}"/>
    <pc:docChg chg="undo redo custSel addSld delSld modSld sldOrd delMainMaster">
      <pc:chgData name="Peter Laurijssen" userId="d5ea9184-fc8e-4e39-9159-9882d803f0b5" providerId="ADAL" clId="{78413381-9D3D-49D3-90B5-E95605D158A7}" dt="2026-05-04T11:49:59.434" v="9414" actId="20577"/>
      <pc:docMkLst>
        <pc:docMk/>
      </pc:docMkLst>
      <pc:sldChg chg="addSp delSp modSp mod">
        <pc:chgData name="Peter Laurijssen" userId="d5ea9184-fc8e-4e39-9159-9882d803f0b5" providerId="ADAL" clId="{78413381-9D3D-49D3-90B5-E95605D158A7}" dt="2026-04-23T17:52:57.429" v="297" actId="1076"/>
        <pc:sldMkLst>
          <pc:docMk/>
          <pc:sldMk cId="2770787780" sldId="256"/>
        </pc:sldMkLst>
        <pc:spChg chg="mod">
          <ac:chgData name="Peter Laurijssen" userId="d5ea9184-fc8e-4e39-9159-9882d803f0b5" providerId="ADAL" clId="{78413381-9D3D-49D3-90B5-E95605D158A7}" dt="2026-04-23T17:51:37.852" v="292" actId="1076"/>
          <ac:spMkLst>
            <pc:docMk/>
            <pc:sldMk cId="2770787780" sldId="256"/>
            <ac:spMk id="2" creationId="{00000000-0000-0000-0000-000000000000}"/>
          </ac:spMkLst>
        </pc:spChg>
        <pc:spChg chg="mod">
          <ac:chgData name="Peter Laurijssen" userId="d5ea9184-fc8e-4e39-9159-9882d803f0b5" providerId="ADAL" clId="{78413381-9D3D-49D3-90B5-E95605D158A7}" dt="2026-04-23T17:52:57.429" v="297" actId="1076"/>
          <ac:spMkLst>
            <pc:docMk/>
            <pc:sldMk cId="2770787780" sldId="256"/>
            <ac:spMk id="4" creationId="{00000000-0000-0000-0000-000000000000}"/>
          </ac:spMkLst>
        </pc:spChg>
        <pc:spChg chg="add mod">
          <ac:chgData name="Peter Laurijssen" userId="d5ea9184-fc8e-4e39-9159-9882d803f0b5" providerId="ADAL" clId="{78413381-9D3D-49D3-90B5-E95605D158A7}" dt="2026-04-23T17:41:39.928" v="142" actId="21"/>
          <ac:spMkLst>
            <pc:docMk/>
            <pc:sldMk cId="2770787780" sldId="256"/>
            <ac:spMk id="9" creationId="{A527B287-49BE-6BEB-9982-23341CB47D69}"/>
          </ac:spMkLst>
        </pc:spChg>
        <pc:spChg chg="mod">
          <ac:chgData name="Peter Laurijssen" userId="d5ea9184-fc8e-4e39-9159-9882d803f0b5" providerId="ADAL" clId="{78413381-9D3D-49D3-90B5-E95605D158A7}" dt="2026-04-23T17:52:50.594" v="296" actId="1076"/>
          <ac:spMkLst>
            <pc:docMk/>
            <pc:sldMk cId="2770787780" sldId="256"/>
            <ac:spMk id="11" creationId="{44853727-032C-3784-7F96-D818A2019F00}"/>
          </ac:spMkLst>
        </pc:spChg>
        <pc:picChg chg="add mod">
          <ac:chgData name="Peter Laurijssen" userId="d5ea9184-fc8e-4e39-9159-9882d803f0b5" providerId="ADAL" clId="{78413381-9D3D-49D3-90B5-E95605D158A7}" dt="2026-04-23T12:56:17.633" v="29" actId="1076"/>
          <ac:picMkLst>
            <pc:docMk/>
            <pc:sldMk cId="2770787780" sldId="256"/>
            <ac:picMk id="7" creationId="{4A532B56-DA95-6AAE-172A-4718174CA78B}"/>
          </ac:picMkLst>
        </pc:picChg>
      </pc:sldChg>
      <pc:sldChg chg="modSp mod">
        <pc:chgData name="Peter Laurijssen" userId="d5ea9184-fc8e-4e39-9159-9882d803f0b5" providerId="ADAL" clId="{78413381-9D3D-49D3-90B5-E95605D158A7}" dt="2026-04-23T12:54:41.831" v="24" actId="20577"/>
        <pc:sldMkLst>
          <pc:docMk/>
          <pc:sldMk cId="3532408530" sldId="258"/>
        </pc:sldMkLst>
        <pc:spChg chg="mod">
          <ac:chgData name="Peter Laurijssen" userId="d5ea9184-fc8e-4e39-9159-9882d803f0b5" providerId="ADAL" clId="{78413381-9D3D-49D3-90B5-E95605D158A7}" dt="2026-04-23T12:54:41.831" v="24" actId="20577"/>
          <ac:spMkLst>
            <pc:docMk/>
            <pc:sldMk cId="3532408530" sldId="258"/>
            <ac:spMk id="13" creationId="{00000000-0000-0000-0000-000000000000}"/>
          </ac:spMkLst>
        </pc:spChg>
      </pc:sldChg>
      <pc:sldChg chg="modSp mod">
        <pc:chgData name="Peter Laurijssen" userId="d5ea9184-fc8e-4e39-9159-9882d803f0b5" providerId="ADAL" clId="{78413381-9D3D-49D3-90B5-E95605D158A7}" dt="2026-05-03T17:20:02.859" v="9396" actId="20577"/>
        <pc:sldMkLst>
          <pc:docMk/>
          <pc:sldMk cId="2720347362" sldId="1665"/>
        </pc:sldMkLst>
        <pc:spChg chg="mod">
          <ac:chgData name="Peter Laurijssen" userId="d5ea9184-fc8e-4e39-9159-9882d803f0b5" providerId="ADAL" clId="{78413381-9D3D-49D3-90B5-E95605D158A7}" dt="2026-04-23T17:56:09.894" v="366" actId="20577"/>
          <ac:spMkLst>
            <pc:docMk/>
            <pc:sldMk cId="2720347362" sldId="1665"/>
            <ac:spMk id="2" creationId="{02832615-6E4F-4D64-A7A2-7BE073D6772E}"/>
          </ac:spMkLst>
        </pc:spChg>
        <pc:spChg chg="mod">
          <ac:chgData name="Peter Laurijssen" userId="d5ea9184-fc8e-4e39-9159-9882d803f0b5" providerId="ADAL" clId="{78413381-9D3D-49D3-90B5-E95605D158A7}" dt="2026-05-03T17:20:02.859" v="9396" actId="20577"/>
          <ac:spMkLst>
            <pc:docMk/>
            <pc:sldMk cId="2720347362" sldId="1665"/>
            <ac:spMk id="3" creationId="{E1FC68AB-C513-466D-A7A5-7AFD4CD7B4AF}"/>
          </ac:spMkLst>
        </pc:spChg>
      </pc:sldChg>
      <pc:sldChg chg="addSp delSp modSp mod">
        <pc:chgData name="Peter Laurijssen" userId="d5ea9184-fc8e-4e39-9159-9882d803f0b5" providerId="ADAL" clId="{78413381-9D3D-49D3-90B5-E95605D158A7}" dt="2026-05-03T06:20:23.833" v="8784" actId="20577"/>
        <pc:sldMkLst>
          <pc:docMk/>
          <pc:sldMk cId="2959615895" sldId="1668"/>
        </pc:sldMkLst>
        <pc:spChg chg="mod">
          <ac:chgData name="Peter Laurijssen" userId="d5ea9184-fc8e-4e39-9159-9882d803f0b5" providerId="ADAL" clId="{78413381-9D3D-49D3-90B5-E95605D158A7}" dt="2026-05-03T06:20:23.833" v="8784" actId="20577"/>
          <ac:spMkLst>
            <pc:docMk/>
            <pc:sldMk cId="2959615895" sldId="1668"/>
            <ac:spMk id="2" creationId="{7EA00971-395C-28EB-CAB5-FC56F6B5EDF0}"/>
          </ac:spMkLst>
        </pc:spChg>
        <pc:spChg chg="mod">
          <ac:chgData name="Peter Laurijssen" userId="d5ea9184-fc8e-4e39-9159-9882d803f0b5" providerId="ADAL" clId="{78413381-9D3D-49D3-90B5-E95605D158A7}" dt="2026-05-02T05:47:29.341" v="6285" actId="114"/>
          <ac:spMkLst>
            <pc:docMk/>
            <pc:sldMk cId="2959615895" sldId="1668"/>
            <ac:spMk id="3" creationId="{28E5E826-5599-7A5D-5A80-38E5CE3258AD}"/>
          </ac:spMkLst>
        </pc:spChg>
      </pc:sldChg>
      <pc:sldChg chg="modSp mod">
        <pc:chgData name="Peter Laurijssen" userId="d5ea9184-fc8e-4e39-9159-9882d803f0b5" providerId="ADAL" clId="{78413381-9D3D-49D3-90B5-E95605D158A7}" dt="2026-05-04T11:49:59.434" v="9414" actId="20577"/>
        <pc:sldMkLst>
          <pc:docMk/>
          <pc:sldMk cId="2577285162" sldId="1669"/>
        </pc:sldMkLst>
        <pc:spChg chg="mod">
          <ac:chgData name="Peter Laurijssen" userId="d5ea9184-fc8e-4e39-9159-9882d803f0b5" providerId="ADAL" clId="{78413381-9D3D-49D3-90B5-E95605D158A7}" dt="2026-05-04T11:49:59.434" v="9414" actId="20577"/>
          <ac:spMkLst>
            <pc:docMk/>
            <pc:sldMk cId="2577285162" sldId="1669"/>
            <ac:spMk id="2" creationId="{D442121B-8D97-B4CC-691B-C95195DD39CB}"/>
          </ac:spMkLst>
        </pc:spChg>
        <pc:spChg chg="mod">
          <ac:chgData name="Peter Laurijssen" userId="d5ea9184-fc8e-4e39-9159-9882d803f0b5" providerId="ADAL" clId="{78413381-9D3D-49D3-90B5-E95605D158A7}" dt="2026-05-02T20:34:54.953" v="7436" actId="20577"/>
          <ac:spMkLst>
            <pc:docMk/>
            <pc:sldMk cId="2577285162" sldId="1669"/>
            <ac:spMk id="3" creationId="{EC207F22-1055-D916-0C61-549C0376B982}"/>
          </ac:spMkLst>
        </pc:spChg>
      </pc:sldChg>
      <pc:sldChg chg="modSp mod">
        <pc:chgData name="Peter Laurijssen" userId="d5ea9184-fc8e-4e39-9159-9882d803f0b5" providerId="ADAL" clId="{78413381-9D3D-49D3-90B5-E95605D158A7}" dt="2026-05-02T20:08:25.092" v="6993" actId="20577"/>
        <pc:sldMkLst>
          <pc:docMk/>
          <pc:sldMk cId="3504196662" sldId="1670"/>
        </pc:sldMkLst>
        <pc:spChg chg="mod">
          <ac:chgData name="Peter Laurijssen" userId="d5ea9184-fc8e-4e39-9159-9882d803f0b5" providerId="ADAL" clId="{78413381-9D3D-49D3-90B5-E95605D158A7}" dt="2026-04-23T18:38:59.224" v="1462" actId="108"/>
          <ac:spMkLst>
            <pc:docMk/>
            <pc:sldMk cId="3504196662" sldId="1670"/>
            <ac:spMk id="5" creationId="{8D55C0EB-68E5-1439-13F1-7A6419D01EE4}"/>
          </ac:spMkLst>
        </pc:spChg>
        <pc:spChg chg="mod">
          <ac:chgData name="Peter Laurijssen" userId="d5ea9184-fc8e-4e39-9159-9882d803f0b5" providerId="ADAL" clId="{78413381-9D3D-49D3-90B5-E95605D158A7}" dt="2026-05-02T20:08:25.092" v="6993" actId="20577"/>
          <ac:spMkLst>
            <pc:docMk/>
            <pc:sldMk cId="3504196662" sldId="1670"/>
            <ac:spMk id="9" creationId="{8AC6D9BE-5733-30BC-1227-AEEF7EDD69F0}"/>
          </ac:spMkLst>
        </pc:spChg>
      </pc:sldChg>
      <pc:sldChg chg="modSp mod">
        <pc:chgData name="Peter Laurijssen" userId="d5ea9184-fc8e-4e39-9159-9882d803f0b5" providerId="ADAL" clId="{78413381-9D3D-49D3-90B5-E95605D158A7}" dt="2026-05-03T06:21:54.680" v="8811" actId="20577"/>
        <pc:sldMkLst>
          <pc:docMk/>
          <pc:sldMk cId="168300065" sldId="1671"/>
        </pc:sldMkLst>
        <pc:spChg chg="mod">
          <ac:chgData name="Peter Laurijssen" userId="d5ea9184-fc8e-4e39-9159-9882d803f0b5" providerId="ADAL" clId="{78413381-9D3D-49D3-90B5-E95605D158A7}" dt="2026-04-23T18:41:55.547" v="1954" actId="20577"/>
          <ac:spMkLst>
            <pc:docMk/>
            <pc:sldMk cId="168300065" sldId="1671"/>
            <ac:spMk id="2" creationId="{4314A6F9-3157-FBA0-4986-4958A13BDE08}"/>
          </ac:spMkLst>
        </pc:spChg>
        <pc:spChg chg="mod">
          <ac:chgData name="Peter Laurijssen" userId="d5ea9184-fc8e-4e39-9159-9882d803f0b5" providerId="ADAL" clId="{78413381-9D3D-49D3-90B5-E95605D158A7}" dt="2026-05-03T06:21:54.680" v="8811" actId="20577"/>
          <ac:spMkLst>
            <pc:docMk/>
            <pc:sldMk cId="168300065" sldId="1671"/>
            <ac:spMk id="3" creationId="{6A3E4FC8-66EF-859D-0AC9-3BD84231C4B3}"/>
          </ac:spMkLst>
        </pc:spChg>
      </pc:sldChg>
      <pc:sldChg chg="modSp mod">
        <pc:chgData name="Peter Laurijssen" userId="d5ea9184-fc8e-4e39-9159-9882d803f0b5" providerId="ADAL" clId="{78413381-9D3D-49D3-90B5-E95605D158A7}" dt="2026-05-03T05:29:42.476" v="8292" actId="20577"/>
        <pc:sldMkLst>
          <pc:docMk/>
          <pc:sldMk cId="1309030196" sldId="1672"/>
        </pc:sldMkLst>
        <pc:spChg chg="mod">
          <ac:chgData name="Peter Laurijssen" userId="d5ea9184-fc8e-4e39-9159-9882d803f0b5" providerId="ADAL" clId="{78413381-9D3D-49D3-90B5-E95605D158A7}" dt="2026-05-03T05:29:42.476" v="8292" actId="20577"/>
          <ac:spMkLst>
            <pc:docMk/>
            <pc:sldMk cId="1309030196" sldId="1672"/>
            <ac:spMk id="2" creationId="{AD1A9B35-E0C7-E7C7-A687-5F5832DBA50A}"/>
          </ac:spMkLst>
        </pc:spChg>
        <pc:spChg chg="mod">
          <ac:chgData name="Peter Laurijssen" userId="d5ea9184-fc8e-4e39-9159-9882d803f0b5" providerId="ADAL" clId="{78413381-9D3D-49D3-90B5-E95605D158A7}" dt="2026-05-03T05:29:25.440" v="8269" actId="1076"/>
          <ac:spMkLst>
            <pc:docMk/>
            <pc:sldMk cId="1309030196" sldId="1672"/>
            <ac:spMk id="3" creationId="{87326D06-9040-4039-F987-0B6E804BE916}"/>
          </ac:spMkLst>
        </pc:spChg>
      </pc:sldChg>
      <pc:sldChg chg="modSp mod ord">
        <pc:chgData name="Peter Laurijssen" userId="d5ea9184-fc8e-4e39-9159-9882d803f0b5" providerId="ADAL" clId="{78413381-9D3D-49D3-90B5-E95605D158A7}" dt="2026-05-03T05:51:18.973" v="8411" actId="5793"/>
        <pc:sldMkLst>
          <pc:docMk/>
          <pc:sldMk cId="1877210359" sldId="1673"/>
        </pc:sldMkLst>
        <pc:spChg chg="mod">
          <ac:chgData name="Peter Laurijssen" userId="d5ea9184-fc8e-4e39-9159-9882d803f0b5" providerId="ADAL" clId="{78413381-9D3D-49D3-90B5-E95605D158A7}" dt="2026-04-23T18:40:05.033" v="1555" actId="20577"/>
          <ac:spMkLst>
            <pc:docMk/>
            <pc:sldMk cId="1877210359" sldId="1673"/>
            <ac:spMk id="5" creationId="{8D55C0EB-68E5-1439-13F1-7A6419D01EE4}"/>
          </ac:spMkLst>
        </pc:spChg>
        <pc:spChg chg="mod">
          <ac:chgData name="Peter Laurijssen" userId="d5ea9184-fc8e-4e39-9159-9882d803f0b5" providerId="ADAL" clId="{78413381-9D3D-49D3-90B5-E95605D158A7}" dt="2026-05-03T05:51:18.973" v="8411" actId="5793"/>
          <ac:spMkLst>
            <pc:docMk/>
            <pc:sldMk cId="1877210359" sldId="1673"/>
            <ac:spMk id="9" creationId="{8AC6D9BE-5733-30BC-1227-AEEF7EDD69F0}"/>
          </ac:spMkLst>
        </pc:spChg>
      </pc:sldChg>
      <pc:sldChg chg="modSp add mod">
        <pc:chgData name="Peter Laurijssen" userId="d5ea9184-fc8e-4e39-9159-9882d803f0b5" providerId="ADAL" clId="{78413381-9D3D-49D3-90B5-E95605D158A7}" dt="2026-05-03T05:30:07.744" v="8315" actId="20577"/>
        <pc:sldMkLst>
          <pc:docMk/>
          <pc:sldMk cId="489120251" sldId="1674"/>
        </pc:sldMkLst>
        <pc:spChg chg="mod">
          <ac:chgData name="Peter Laurijssen" userId="d5ea9184-fc8e-4e39-9159-9882d803f0b5" providerId="ADAL" clId="{78413381-9D3D-49D3-90B5-E95605D158A7}" dt="2026-05-03T05:30:07.744" v="8315" actId="20577"/>
          <ac:spMkLst>
            <pc:docMk/>
            <pc:sldMk cId="489120251" sldId="1674"/>
            <ac:spMk id="2" creationId="{62DD4C92-8BF6-47E8-8EFB-852B0F61C54D}"/>
          </ac:spMkLst>
        </pc:spChg>
        <pc:spChg chg="mod">
          <ac:chgData name="Peter Laurijssen" userId="d5ea9184-fc8e-4e39-9159-9882d803f0b5" providerId="ADAL" clId="{78413381-9D3D-49D3-90B5-E95605D158A7}" dt="2026-05-01T20:24:13.796" v="3319" actId="114"/>
          <ac:spMkLst>
            <pc:docMk/>
            <pc:sldMk cId="489120251" sldId="1674"/>
            <ac:spMk id="3" creationId="{8BE27FD6-A3EF-4988-7935-5390EE67DEEE}"/>
          </ac:spMkLst>
        </pc:spChg>
      </pc:sldChg>
      <pc:sldChg chg="modSp add mod">
        <pc:chgData name="Peter Laurijssen" userId="d5ea9184-fc8e-4e39-9159-9882d803f0b5" providerId="ADAL" clId="{78413381-9D3D-49D3-90B5-E95605D158A7}" dt="2026-05-03T05:53:44.434" v="8436" actId="1076"/>
        <pc:sldMkLst>
          <pc:docMk/>
          <pc:sldMk cId="2327041560" sldId="1675"/>
        </pc:sldMkLst>
        <pc:spChg chg="mod">
          <ac:chgData name="Peter Laurijssen" userId="d5ea9184-fc8e-4e39-9159-9882d803f0b5" providerId="ADAL" clId="{78413381-9D3D-49D3-90B5-E95605D158A7}" dt="2026-05-03T05:53:09.952" v="8435"/>
          <ac:spMkLst>
            <pc:docMk/>
            <pc:sldMk cId="2327041560" sldId="1675"/>
            <ac:spMk id="2" creationId="{EA191941-CFA6-4CA3-E394-F3B463ECDD46}"/>
          </ac:spMkLst>
        </pc:spChg>
        <pc:spChg chg="mod">
          <ac:chgData name="Peter Laurijssen" userId="d5ea9184-fc8e-4e39-9159-9882d803f0b5" providerId="ADAL" clId="{78413381-9D3D-49D3-90B5-E95605D158A7}" dt="2026-05-03T05:53:44.434" v="8436" actId="1076"/>
          <ac:spMkLst>
            <pc:docMk/>
            <pc:sldMk cId="2327041560" sldId="1675"/>
            <ac:spMk id="3" creationId="{B66E6DB7-23EF-CE22-1A90-CCCDD644EA28}"/>
          </ac:spMkLst>
        </pc:spChg>
      </pc:sldChg>
      <pc:sldChg chg="modSp add mod">
        <pc:chgData name="Peter Laurijssen" userId="d5ea9184-fc8e-4e39-9159-9882d803f0b5" providerId="ADAL" clId="{78413381-9D3D-49D3-90B5-E95605D158A7}" dt="2026-05-03T05:52:34.885" v="8434" actId="20577"/>
        <pc:sldMkLst>
          <pc:docMk/>
          <pc:sldMk cId="116676610" sldId="1676"/>
        </pc:sldMkLst>
        <pc:spChg chg="mod">
          <ac:chgData name="Peter Laurijssen" userId="d5ea9184-fc8e-4e39-9159-9882d803f0b5" providerId="ADAL" clId="{78413381-9D3D-49D3-90B5-E95605D158A7}" dt="2026-05-03T05:52:34.885" v="8434" actId="20577"/>
          <ac:spMkLst>
            <pc:docMk/>
            <pc:sldMk cId="116676610" sldId="1676"/>
            <ac:spMk id="2" creationId="{9636CB01-55FD-C7B2-B867-49E0B00E60D6}"/>
          </ac:spMkLst>
        </pc:spChg>
        <pc:spChg chg="mod">
          <ac:chgData name="Peter Laurijssen" userId="d5ea9184-fc8e-4e39-9159-9882d803f0b5" providerId="ADAL" clId="{78413381-9D3D-49D3-90B5-E95605D158A7}" dt="2026-05-01T20:38:35.656" v="3708" actId="20577"/>
          <ac:spMkLst>
            <pc:docMk/>
            <pc:sldMk cId="116676610" sldId="1676"/>
            <ac:spMk id="3" creationId="{F7154385-B299-2FE0-8501-7934D2DC972A}"/>
          </ac:spMkLst>
        </pc:spChg>
      </pc:sldChg>
      <pc:sldChg chg="modSp add mod">
        <pc:chgData name="Peter Laurijssen" userId="d5ea9184-fc8e-4e39-9159-9882d803f0b5" providerId="ADAL" clId="{78413381-9D3D-49D3-90B5-E95605D158A7}" dt="2026-05-03T06:20:05.750" v="8757" actId="20577"/>
        <pc:sldMkLst>
          <pc:docMk/>
          <pc:sldMk cId="1189883785" sldId="1677"/>
        </pc:sldMkLst>
        <pc:spChg chg="mod">
          <ac:chgData name="Peter Laurijssen" userId="d5ea9184-fc8e-4e39-9159-9882d803f0b5" providerId="ADAL" clId="{78413381-9D3D-49D3-90B5-E95605D158A7}" dt="2026-05-03T06:20:05.750" v="8757" actId="20577"/>
          <ac:spMkLst>
            <pc:docMk/>
            <pc:sldMk cId="1189883785" sldId="1677"/>
            <ac:spMk id="2" creationId="{94A91DCD-5737-BA76-685F-365AD285E6DC}"/>
          </ac:spMkLst>
        </pc:spChg>
        <pc:spChg chg="mod">
          <ac:chgData name="Peter Laurijssen" userId="d5ea9184-fc8e-4e39-9159-9882d803f0b5" providerId="ADAL" clId="{78413381-9D3D-49D3-90B5-E95605D158A7}" dt="2026-05-03T06:18:25.642" v="8751" actId="27636"/>
          <ac:spMkLst>
            <pc:docMk/>
            <pc:sldMk cId="1189883785" sldId="1677"/>
            <ac:spMk id="3" creationId="{05B3801B-3683-2FA2-A33A-FCFA9AEA62CC}"/>
          </ac:spMkLst>
        </pc:spChg>
      </pc:sldChg>
      <pc:sldChg chg="addSp delSp modSp add mod ord modTransition">
        <pc:chgData name="Peter Laurijssen" userId="d5ea9184-fc8e-4e39-9159-9882d803f0b5" providerId="ADAL" clId="{78413381-9D3D-49D3-90B5-E95605D158A7}" dt="2026-05-03T06:00:45.507" v="8497" actId="20577"/>
        <pc:sldMkLst>
          <pc:docMk/>
          <pc:sldMk cId="4076220219" sldId="1678"/>
        </pc:sldMkLst>
        <pc:spChg chg="mod">
          <ac:chgData name="Peter Laurijssen" userId="d5ea9184-fc8e-4e39-9159-9882d803f0b5" providerId="ADAL" clId="{78413381-9D3D-49D3-90B5-E95605D158A7}" dt="2026-05-03T06:00:45.507" v="8497" actId="20577"/>
          <ac:spMkLst>
            <pc:docMk/>
            <pc:sldMk cId="4076220219" sldId="1678"/>
            <ac:spMk id="2" creationId="{7A8FF1CE-7834-758B-8F52-3998BBC336E8}"/>
          </ac:spMkLst>
        </pc:spChg>
        <pc:spChg chg="mod">
          <ac:chgData name="Peter Laurijssen" userId="d5ea9184-fc8e-4e39-9159-9882d803f0b5" providerId="ADAL" clId="{78413381-9D3D-49D3-90B5-E95605D158A7}" dt="2026-05-02T20:29:41.578" v="7391" actId="20577"/>
          <ac:spMkLst>
            <pc:docMk/>
            <pc:sldMk cId="4076220219" sldId="1678"/>
            <ac:spMk id="3" creationId="{09DE8B7A-CDA1-DC87-CA4A-84E838BDF8E7}"/>
          </ac:spMkLst>
        </pc:spChg>
      </pc:sldChg>
      <pc:sldChg chg="modSp add mod ord">
        <pc:chgData name="Peter Laurijssen" userId="d5ea9184-fc8e-4e39-9159-9882d803f0b5" providerId="ADAL" clId="{78413381-9D3D-49D3-90B5-E95605D158A7}" dt="2026-05-03T06:19:30.681" v="8753"/>
        <pc:sldMkLst>
          <pc:docMk/>
          <pc:sldMk cId="1390723184" sldId="1679"/>
        </pc:sldMkLst>
        <pc:spChg chg="mod">
          <ac:chgData name="Peter Laurijssen" userId="d5ea9184-fc8e-4e39-9159-9882d803f0b5" providerId="ADAL" clId="{78413381-9D3D-49D3-90B5-E95605D158A7}" dt="2026-05-03T05:57:41.416" v="8439"/>
          <ac:spMkLst>
            <pc:docMk/>
            <pc:sldMk cId="1390723184" sldId="1679"/>
            <ac:spMk id="2" creationId="{78DF12C4-E75A-DDD0-1EB2-1AA1015F9877}"/>
          </ac:spMkLst>
        </pc:spChg>
        <pc:spChg chg="mod">
          <ac:chgData name="Peter Laurijssen" userId="d5ea9184-fc8e-4e39-9159-9882d803f0b5" providerId="ADAL" clId="{78413381-9D3D-49D3-90B5-E95605D158A7}" dt="2026-05-02T05:09:38.277" v="5144" actId="20577"/>
          <ac:spMkLst>
            <pc:docMk/>
            <pc:sldMk cId="1390723184" sldId="1679"/>
            <ac:spMk id="3" creationId="{9E752CF7-24CE-FBC2-79A2-18B4DF528454}"/>
          </ac:spMkLst>
        </pc:spChg>
      </pc:sldChg>
      <pc:sldChg chg="delSp modSp add mod">
        <pc:chgData name="Peter Laurijssen" userId="d5ea9184-fc8e-4e39-9159-9882d803f0b5" providerId="ADAL" clId="{78413381-9D3D-49D3-90B5-E95605D158A7}" dt="2026-05-03T06:00:20.677" v="8495" actId="20577"/>
        <pc:sldMkLst>
          <pc:docMk/>
          <pc:sldMk cId="4156395592" sldId="1680"/>
        </pc:sldMkLst>
        <pc:spChg chg="mod">
          <ac:chgData name="Peter Laurijssen" userId="d5ea9184-fc8e-4e39-9159-9882d803f0b5" providerId="ADAL" clId="{78413381-9D3D-49D3-90B5-E95605D158A7}" dt="2026-05-03T06:00:20.677" v="8495" actId="20577"/>
          <ac:spMkLst>
            <pc:docMk/>
            <pc:sldMk cId="4156395592" sldId="1680"/>
            <ac:spMk id="2" creationId="{DB6B8A47-77BC-57DA-4F56-10A25EBE6C4B}"/>
          </ac:spMkLst>
        </pc:spChg>
      </pc:sldChg>
      <pc:sldChg chg="modSp add mod">
        <pc:chgData name="Peter Laurijssen" userId="d5ea9184-fc8e-4e39-9159-9882d803f0b5" providerId="ADAL" clId="{78413381-9D3D-49D3-90B5-E95605D158A7}" dt="2026-05-03T17:17:21.426" v="9374" actId="20577"/>
        <pc:sldMkLst>
          <pc:docMk/>
          <pc:sldMk cId="1880419887" sldId="1681"/>
        </pc:sldMkLst>
        <pc:spChg chg="mod">
          <ac:chgData name="Peter Laurijssen" userId="d5ea9184-fc8e-4e39-9159-9882d803f0b5" providerId="ADAL" clId="{78413381-9D3D-49D3-90B5-E95605D158A7}" dt="2026-05-03T17:17:21.426" v="9374" actId="20577"/>
          <ac:spMkLst>
            <pc:docMk/>
            <pc:sldMk cId="1880419887" sldId="1681"/>
            <ac:spMk id="3" creationId="{BBF14433-FA7E-AF80-663C-EC92B55018D8}"/>
          </ac:spMkLst>
        </pc:spChg>
      </pc:sldChg>
      <pc:sldChg chg="addSp delSp modSp new mod ord">
        <pc:chgData name="Peter Laurijssen" userId="d5ea9184-fc8e-4e39-9159-9882d803f0b5" providerId="ADAL" clId="{78413381-9D3D-49D3-90B5-E95605D158A7}" dt="2026-05-03T05:20:49.898" v="7962"/>
        <pc:sldMkLst>
          <pc:docMk/>
          <pc:sldMk cId="548624362" sldId="1682"/>
        </pc:sldMkLst>
        <pc:spChg chg="del">
          <ac:chgData name="Peter Laurijssen" userId="d5ea9184-fc8e-4e39-9159-9882d803f0b5" providerId="ADAL" clId="{78413381-9D3D-49D3-90B5-E95605D158A7}" dt="2026-05-03T04:48:09.545" v="7438"/>
          <ac:spMkLst>
            <pc:docMk/>
            <pc:sldMk cId="548624362" sldId="1682"/>
            <ac:spMk id="2" creationId="{7AC186D9-2589-E8C8-750E-4BC2B9D1B3A1}"/>
          </ac:spMkLst>
        </pc:spChg>
        <pc:spChg chg="del">
          <ac:chgData name="Peter Laurijssen" userId="d5ea9184-fc8e-4e39-9159-9882d803f0b5" providerId="ADAL" clId="{78413381-9D3D-49D3-90B5-E95605D158A7}" dt="2026-05-03T04:48:40.973" v="7440" actId="26606"/>
          <ac:spMkLst>
            <pc:docMk/>
            <pc:sldMk cId="548624362" sldId="1682"/>
            <ac:spMk id="3" creationId="{45B8543A-A0B6-1161-DFD1-5EB68646EA6F}"/>
          </ac:spMkLst>
        </pc:spChg>
        <pc:spChg chg="add mod">
          <ac:chgData name="Peter Laurijssen" userId="d5ea9184-fc8e-4e39-9159-9882d803f0b5" providerId="ADAL" clId="{78413381-9D3D-49D3-90B5-E95605D158A7}" dt="2026-05-03T04:49:32.202" v="7465" actId="108"/>
          <ac:spMkLst>
            <pc:docMk/>
            <pc:sldMk cId="548624362" sldId="1682"/>
            <ac:spMk id="4" creationId="{8CC334BF-B676-A6F0-FE77-1350DC58A3AD}"/>
          </ac:spMkLst>
        </pc:spChg>
        <pc:spChg chg="add mod">
          <ac:chgData name="Peter Laurijssen" userId="d5ea9184-fc8e-4e39-9159-9882d803f0b5" providerId="ADAL" clId="{78413381-9D3D-49D3-90B5-E95605D158A7}" dt="2026-05-03T05:17:15.764" v="7960" actId="1076"/>
          <ac:spMkLst>
            <pc:docMk/>
            <pc:sldMk cId="548624362" sldId="1682"/>
            <ac:spMk id="5" creationId="{B3FCC3AA-7568-11F2-4680-7EB6F7C0F41D}"/>
          </ac:spMkLst>
        </pc:spChg>
        <pc:picChg chg="add mod">
          <ac:chgData name="Peter Laurijssen" userId="d5ea9184-fc8e-4e39-9159-9882d803f0b5" providerId="ADAL" clId="{78413381-9D3D-49D3-90B5-E95605D158A7}" dt="2026-05-03T05:01:28.689" v="7691" actId="14100"/>
          <ac:picMkLst>
            <pc:docMk/>
            <pc:sldMk cId="548624362" sldId="1682"/>
            <ac:picMk id="6" creationId="{2281E381-1492-CA54-1FE4-E7BF407D0492}"/>
          </ac:picMkLst>
        </pc:picChg>
      </pc:sldChg>
      <pc:sldChg chg="addSp delSp modSp add mod">
        <pc:chgData name="Peter Laurijssen" userId="d5ea9184-fc8e-4e39-9159-9882d803f0b5" providerId="ADAL" clId="{78413381-9D3D-49D3-90B5-E95605D158A7}" dt="2026-05-03T05:13:28.463" v="7931" actId="21"/>
        <pc:sldMkLst>
          <pc:docMk/>
          <pc:sldMk cId="3217418259" sldId="1683"/>
        </pc:sldMkLst>
        <pc:spChg chg="add mod">
          <ac:chgData name="Peter Laurijssen" userId="d5ea9184-fc8e-4e39-9159-9882d803f0b5" providerId="ADAL" clId="{78413381-9D3D-49D3-90B5-E95605D158A7}" dt="2026-05-03T05:08:50.505" v="7794" actId="120"/>
          <ac:spMkLst>
            <pc:docMk/>
            <pc:sldMk cId="3217418259" sldId="1683"/>
            <ac:spMk id="3" creationId="{CFC06A26-DBC1-2C25-BC00-81195BCF8569}"/>
          </ac:spMkLst>
        </pc:spChg>
        <pc:spChg chg="del">
          <ac:chgData name="Peter Laurijssen" userId="d5ea9184-fc8e-4e39-9159-9882d803f0b5" providerId="ADAL" clId="{78413381-9D3D-49D3-90B5-E95605D158A7}" dt="2026-05-03T05:06:48.903" v="7746" actId="21"/>
          <ac:spMkLst>
            <pc:docMk/>
            <pc:sldMk cId="3217418259" sldId="1683"/>
            <ac:spMk id="4" creationId="{E5E53C5B-073D-236C-10ED-2A7E2E15D6E1}"/>
          </ac:spMkLst>
        </pc:spChg>
        <pc:spChg chg="del">
          <ac:chgData name="Peter Laurijssen" userId="d5ea9184-fc8e-4e39-9159-9882d803f0b5" providerId="ADAL" clId="{78413381-9D3D-49D3-90B5-E95605D158A7}" dt="2026-05-03T05:13:28.463" v="7931" actId="21"/>
          <ac:spMkLst>
            <pc:docMk/>
            <pc:sldMk cId="3217418259" sldId="1683"/>
            <ac:spMk id="5" creationId="{9061ED45-B925-434F-5DA8-ACF2AD58D71A}"/>
          </ac:spMkLst>
        </pc:spChg>
        <pc:picChg chg="mod">
          <ac:chgData name="Peter Laurijssen" userId="d5ea9184-fc8e-4e39-9159-9882d803f0b5" providerId="ADAL" clId="{78413381-9D3D-49D3-90B5-E95605D158A7}" dt="2026-05-03T05:07:04.203" v="7747" actId="14100"/>
          <ac:picMkLst>
            <pc:docMk/>
            <pc:sldMk cId="3217418259" sldId="1683"/>
            <ac:picMk id="6" creationId="{C6EB6AB7-E19A-9E42-A3F4-001525481AEB}"/>
          </ac:picMkLst>
        </pc:picChg>
      </pc:sldChg>
      <pc:sldChg chg="delSp modSp add mod">
        <pc:chgData name="Peter Laurijssen" userId="d5ea9184-fc8e-4e39-9159-9882d803f0b5" providerId="ADAL" clId="{78413381-9D3D-49D3-90B5-E95605D158A7}" dt="2026-05-03T05:13:17.651" v="7930" actId="21"/>
        <pc:sldMkLst>
          <pc:docMk/>
          <pc:sldMk cId="924139169" sldId="1684"/>
        </pc:sldMkLst>
        <pc:spChg chg="mod">
          <ac:chgData name="Peter Laurijssen" userId="d5ea9184-fc8e-4e39-9159-9882d803f0b5" providerId="ADAL" clId="{78413381-9D3D-49D3-90B5-E95605D158A7}" dt="2026-05-03T05:09:37.708" v="7819" actId="20577"/>
          <ac:spMkLst>
            <pc:docMk/>
            <pc:sldMk cId="924139169" sldId="1684"/>
            <ac:spMk id="3" creationId="{A0936867-7E9B-181F-AED5-3F0482E498DF}"/>
          </ac:spMkLst>
        </pc:spChg>
        <pc:spChg chg="del">
          <ac:chgData name="Peter Laurijssen" userId="d5ea9184-fc8e-4e39-9159-9882d803f0b5" providerId="ADAL" clId="{78413381-9D3D-49D3-90B5-E95605D158A7}" dt="2026-05-03T05:13:17.651" v="7930" actId="21"/>
          <ac:spMkLst>
            <pc:docMk/>
            <pc:sldMk cId="924139169" sldId="1684"/>
            <ac:spMk id="5" creationId="{A93EAD74-238B-373B-57B7-5D34FF78670B}"/>
          </ac:spMkLst>
        </pc:spChg>
      </pc:sldChg>
      <pc:sldChg chg="delSp modSp add mod">
        <pc:chgData name="Peter Laurijssen" userId="d5ea9184-fc8e-4e39-9159-9882d803f0b5" providerId="ADAL" clId="{78413381-9D3D-49D3-90B5-E95605D158A7}" dt="2026-05-03T05:12:58.158" v="7929" actId="21"/>
        <pc:sldMkLst>
          <pc:docMk/>
          <pc:sldMk cId="459205260" sldId="1685"/>
        </pc:sldMkLst>
        <pc:spChg chg="mod">
          <ac:chgData name="Peter Laurijssen" userId="d5ea9184-fc8e-4e39-9159-9882d803f0b5" providerId="ADAL" clId="{78413381-9D3D-49D3-90B5-E95605D158A7}" dt="2026-05-03T05:11:46.664" v="7885" actId="20577"/>
          <ac:spMkLst>
            <pc:docMk/>
            <pc:sldMk cId="459205260" sldId="1685"/>
            <ac:spMk id="3" creationId="{6B0AA2BE-FEE7-54C5-0D55-FB455336C376}"/>
          </ac:spMkLst>
        </pc:spChg>
        <pc:spChg chg="del">
          <ac:chgData name="Peter Laurijssen" userId="d5ea9184-fc8e-4e39-9159-9882d803f0b5" providerId="ADAL" clId="{78413381-9D3D-49D3-90B5-E95605D158A7}" dt="2026-05-03T05:12:58.158" v="7929" actId="21"/>
          <ac:spMkLst>
            <pc:docMk/>
            <pc:sldMk cId="459205260" sldId="1685"/>
            <ac:spMk id="5" creationId="{BE01B100-663D-4F3B-1A66-6688AFBD7DFD}"/>
          </ac:spMkLst>
        </pc:spChg>
      </pc:sldChg>
      <pc:sldChg chg="delSp modSp add mod">
        <pc:chgData name="Peter Laurijssen" userId="d5ea9184-fc8e-4e39-9159-9882d803f0b5" providerId="ADAL" clId="{78413381-9D3D-49D3-90B5-E95605D158A7}" dt="2026-05-03T05:12:48.915" v="7928" actId="21"/>
        <pc:sldMkLst>
          <pc:docMk/>
          <pc:sldMk cId="3816389084" sldId="1686"/>
        </pc:sldMkLst>
        <pc:spChg chg="mod">
          <ac:chgData name="Peter Laurijssen" userId="d5ea9184-fc8e-4e39-9159-9882d803f0b5" providerId="ADAL" clId="{78413381-9D3D-49D3-90B5-E95605D158A7}" dt="2026-05-03T05:12:27.887" v="7927" actId="20577"/>
          <ac:spMkLst>
            <pc:docMk/>
            <pc:sldMk cId="3816389084" sldId="1686"/>
            <ac:spMk id="3" creationId="{502DA839-F752-96E5-E4E8-929FB3D3162D}"/>
          </ac:spMkLst>
        </pc:spChg>
        <pc:spChg chg="del">
          <ac:chgData name="Peter Laurijssen" userId="d5ea9184-fc8e-4e39-9159-9882d803f0b5" providerId="ADAL" clId="{78413381-9D3D-49D3-90B5-E95605D158A7}" dt="2026-05-03T05:12:48.915" v="7928" actId="21"/>
          <ac:spMkLst>
            <pc:docMk/>
            <pc:sldMk cId="3816389084" sldId="1686"/>
            <ac:spMk id="5" creationId="{4A693A53-6627-0D5B-58BE-984F05EE1E59}"/>
          </ac:spMkLst>
        </pc:spChg>
      </pc:sldChg>
      <pc:sldChg chg="modSp add mod">
        <pc:chgData name="Peter Laurijssen" userId="d5ea9184-fc8e-4e39-9159-9882d803f0b5" providerId="ADAL" clId="{78413381-9D3D-49D3-90B5-E95605D158A7}" dt="2026-05-03T05:22:01.863" v="8026" actId="255"/>
        <pc:sldMkLst>
          <pc:docMk/>
          <pc:sldMk cId="952871675" sldId="1687"/>
        </pc:sldMkLst>
        <pc:spChg chg="mod">
          <ac:chgData name="Peter Laurijssen" userId="d5ea9184-fc8e-4e39-9159-9882d803f0b5" providerId="ADAL" clId="{78413381-9D3D-49D3-90B5-E95605D158A7}" dt="2026-05-03T05:22:01.863" v="8026" actId="255"/>
          <ac:spMkLst>
            <pc:docMk/>
            <pc:sldMk cId="952871675" sldId="1687"/>
            <ac:spMk id="3" creationId="{2437B625-DCB6-E848-EE1B-E7735D5846F3}"/>
          </ac:spMkLst>
        </pc:spChg>
        <pc:picChg chg="mod">
          <ac:chgData name="Peter Laurijssen" userId="d5ea9184-fc8e-4e39-9159-9882d803f0b5" providerId="ADAL" clId="{78413381-9D3D-49D3-90B5-E95605D158A7}" dt="2026-05-03T05:21:46.246" v="8025" actId="1076"/>
          <ac:picMkLst>
            <pc:docMk/>
            <pc:sldMk cId="952871675" sldId="1687"/>
            <ac:picMk id="6" creationId="{25FBAF55-E6D0-99A6-134E-2738A77507EA}"/>
          </ac:picMkLst>
        </pc:picChg>
      </pc:sldChg>
      <pc:sldChg chg="addSp modSp add mod">
        <pc:chgData name="Peter Laurijssen" userId="d5ea9184-fc8e-4e39-9159-9882d803f0b5" providerId="ADAL" clId="{78413381-9D3D-49D3-90B5-E95605D158A7}" dt="2026-05-03T06:32:32.249" v="9373" actId="27636"/>
        <pc:sldMkLst>
          <pc:docMk/>
          <pc:sldMk cId="1345930009" sldId="1688"/>
        </pc:sldMkLst>
        <pc:spChg chg="add">
          <ac:chgData name="Peter Laurijssen" userId="d5ea9184-fc8e-4e39-9159-9882d803f0b5" providerId="ADAL" clId="{78413381-9D3D-49D3-90B5-E95605D158A7}" dt="2026-05-03T06:25:23.820" v="8848"/>
          <ac:spMkLst>
            <pc:docMk/>
            <pc:sldMk cId="1345930009" sldId="1688"/>
            <ac:spMk id="2" creationId="{87BB57B5-E822-11B7-1A70-43176F9AF3DC}"/>
          </ac:spMkLst>
        </pc:spChg>
        <pc:spChg chg="mod">
          <ac:chgData name="Peter Laurijssen" userId="d5ea9184-fc8e-4e39-9159-9882d803f0b5" providerId="ADAL" clId="{78413381-9D3D-49D3-90B5-E95605D158A7}" dt="2026-05-03T06:24:50.437" v="8847" actId="20577"/>
          <ac:spMkLst>
            <pc:docMk/>
            <pc:sldMk cId="1345930009" sldId="1688"/>
            <ac:spMk id="5" creationId="{7F0DA6B4-E911-C6EA-505F-268D8B47F998}"/>
          </ac:spMkLst>
        </pc:spChg>
        <pc:spChg chg="mod">
          <ac:chgData name="Peter Laurijssen" userId="d5ea9184-fc8e-4e39-9159-9882d803f0b5" providerId="ADAL" clId="{78413381-9D3D-49D3-90B5-E95605D158A7}" dt="2026-05-03T06:32:32.249" v="9373" actId="27636"/>
          <ac:spMkLst>
            <pc:docMk/>
            <pc:sldMk cId="1345930009" sldId="1688"/>
            <ac:spMk id="9" creationId="{891842BA-4FB6-6008-EC08-D0C6F974CB7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3C64BC-DD33-407B-86FB-37D2BA4B1310}" type="datetimeFigureOut">
              <a:rPr lang="en-GB" smtClean="0"/>
              <a:t>01/05/2026</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3B8D51-FCC8-43D4-8CAB-698F55960255}" type="slidenum">
              <a:rPr lang="en-GB" smtClean="0"/>
              <a:t>‹#›</a:t>
            </a:fld>
            <a:endParaRPr lang="en-GB"/>
          </a:p>
        </p:txBody>
      </p:sp>
    </p:spTree>
    <p:extLst>
      <p:ext uri="{BB962C8B-B14F-4D97-AF65-F5344CB8AC3E}">
        <p14:creationId xmlns:p14="http://schemas.microsoft.com/office/powerpoint/2010/main" val="4176210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E231E6-96A0-47AB-981D-C51C92F95384}" type="datetimeFigureOut">
              <a:rPr lang="en-GB" smtClean="0"/>
              <a:t>01/05/2026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8650F-36D8-4A94-AED9-5A3DEF7EA662}" type="slidenum">
              <a:rPr lang="en-GB" smtClean="0"/>
              <a:t>‹#›</a:t>
            </a:fld>
            <a:endParaRPr lang="en-GB"/>
          </a:p>
        </p:txBody>
      </p:sp>
    </p:spTree>
    <p:extLst>
      <p:ext uri="{BB962C8B-B14F-4D97-AF65-F5344CB8AC3E}">
        <p14:creationId xmlns:p14="http://schemas.microsoft.com/office/powerpoint/2010/main" val="3302155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Master" Target="../slideMasters/slideMaster5.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5.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7734" y="-31699"/>
            <a:ext cx="12335933" cy="6953902"/>
          </a:xfrm>
          <a:prstGeom prst="rect">
            <a:avLst/>
          </a:prstGeom>
        </p:spPr>
      </p:pic>
      <p:sp>
        <p:nvSpPr>
          <p:cNvPr id="8" name="Rectangle 7"/>
          <p:cNvSpPr/>
          <p:nvPr userDrawn="1"/>
        </p:nvSpPr>
        <p:spPr>
          <a:xfrm>
            <a:off x="-67733" y="2097087"/>
            <a:ext cx="12335932" cy="1979613"/>
          </a:xfrm>
          <a:prstGeom prst="rect">
            <a:avLst/>
          </a:prstGeom>
          <a:solidFill>
            <a:schemeClr val="bg1">
              <a:alpha val="67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 y="2276475"/>
            <a:ext cx="11353799" cy="793990"/>
          </a:xfrm>
          <a:noFill/>
          <a:effectLst>
            <a:softEdge rad="50800"/>
          </a:effectLst>
        </p:spPr>
        <p:txBody>
          <a:bodyPr anchor="ctr"/>
          <a:lstStyle>
            <a:lvl1pPr marL="0" indent="0" algn="r" defTabSz="923925">
              <a:defRPr sz="4000">
                <a:latin typeface="Leelawadee UI" panose="020B0502040204020203" pitchFamily="34" charset="-34"/>
                <a:cs typeface="Leelawadee UI" panose="020B0502040204020203" pitchFamily="34" charset="-34"/>
              </a:defRPr>
            </a:lvl1pPr>
          </a:lstStyle>
          <a:p>
            <a:r>
              <a:rPr lang="en-US"/>
              <a:t>Click to edit Master title style</a:t>
            </a:r>
            <a:endParaRPr lang="en-GB" dirty="0"/>
          </a:p>
        </p:txBody>
      </p:sp>
      <p:sp>
        <p:nvSpPr>
          <p:cNvPr id="3" name="Subtitle 2"/>
          <p:cNvSpPr>
            <a:spLocks noGrp="1"/>
          </p:cNvSpPr>
          <p:nvPr>
            <p:ph type="subTitle" idx="1"/>
          </p:nvPr>
        </p:nvSpPr>
        <p:spPr>
          <a:xfrm>
            <a:off x="2209800" y="3070465"/>
            <a:ext cx="9144000" cy="455612"/>
          </a:xfrm>
        </p:spPr>
        <p:txBody>
          <a:bodyPr/>
          <a:lstStyle>
            <a:lvl1pPr marL="0" indent="0" algn="r">
              <a:buNone/>
              <a:defRPr sz="2400">
                <a:solidFill>
                  <a:schemeClr val="bg2">
                    <a:lumMod val="25000"/>
                  </a:schemeClr>
                </a:solidFill>
                <a:latin typeface="Leelawadee UI" panose="020B0502040204020203" pitchFamily="34" charset="-34"/>
                <a:cs typeface="Leelawadee UI" panose="020B0502040204020203" pitchFamily="34" charset="-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a:xfrm>
            <a:off x="8610600" y="3526077"/>
            <a:ext cx="2743200" cy="365125"/>
          </a:xfrm>
        </p:spPr>
        <p:txBody>
          <a:bodyPr/>
          <a:lstStyle>
            <a:lvl1pPr algn="r">
              <a:defRPr>
                <a:solidFill>
                  <a:schemeClr val="bg2">
                    <a:lumMod val="25000"/>
                  </a:schemeClr>
                </a:solidFill>
              </a:defRPr>
            </a:lvl1pPr>
          </a:lstStyle>
          <a:p>
            <a:endParaRPr lang="en-GB" dirty="0"/>
          </a:p>
        </p:txBody>
      </p:sp>
      <p:grpSp>
        <p:nvGrpSpPr>
          <p:cNvPr id="13" name="Group 12"/>
          <p:cNvGrpSpPr/>
          <p:nvPr userDrawn="1"/>
        </p:nvGrpSpPr>
        <p:grpSpPr>
          <a:xfrm>
            <a:off x="10382250" y="5366363"/>
            <a:ext cx="1290311" cy="1167787"/>
            <a:chOff x="10382250" y="5080613"/>
            <a:chExt cx="1290311" cy="1167787"/>
          </a:xfrm>
        </p:grpSpPr>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b="47658"/>
            <a:stretch/>
          </p:blipFill>
          <p:spPr>
            <a:xfrm>
              <a:off x="10382250" y="5754417"/>
              <a:ext cx="1290311" cy="493983"/>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67973" y="5080613"/>
              <a:ext cx="1116802" cy="673804"/>
            </a:xfrm>
            <a:prstGeom prst="rect">
              <a:avLst/>
            </a:prstGeom>
          </p:spPr>
        </p:pic>
      </p:grpSp>
    </p:spTree>
    <p:extLst>
      <p:ext uri="{BB962C8B-B14F-4D97-AF65-F5344CB8AC3E}">
        <p14:creationId xmlns:p14="http://schemas.microsoft.com/office/powerpoint/2010/main" val="840307108"/>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picture with subscript">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633800" cy="823911"/>
          </a:xfrm>
        </p:spPr>
        <p:txBody>
          <a:bodyPr/>
          <a:lstStyle/>
          <a:p>
            <a:r>
              <a:rPr lang="en-US" dirty="0"/>
              <a:t>Click to edit Master title style</a:t>
            </a:r>
            <a:endParaRPr lang="en-GB" dirty="0"/>
          </a:p>
        </p:txBody>
      </p:sp>
      <p:sp>
        <p:nvSpPr>
          <p:cNvPr id="3" name="Text Placeholder 2"/>
          <p:cNvSpPr>
            <a:spLocks noGrp="1"/>
          </p:cNvSpPr>
          <p:nvPr>
            <p:ph type="body" idx="1"/>
          </p:nvPr>
        </p:nvSpPr>
        <p:spPr>
          <a:xfrm>
            <a:off x="720000" y="1260000"/>
            <a:ext cx="10633800" cy="576085"/>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20000" y="1912174"/>
            <a:ext cx="5157787" cy="3816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720000" y="5800040"/>
            <a:ext cx="5159375" cy="417511"/>
          </a:xfrm>
        </p:spPr>
        <p:txBody>
          <a:bodyPr anchor="t">
            <a:normAutofit/>
          </a:bodyPr>
          <a:lstStyle>
            <a:lvl1pPr marL="0" indent="0">
              <a:buNone/>
              <a:defRPr sz="18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050824" y="1912174"/>
            <a:ext cx="5302976" cy="4305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F177A2-2038-4036-89B0-6C15000F3809}" type="slidenum">
              <a:rPr lang="en-GB" smtClean="0"/>
              <a:t>‹#›</a:t>
            </a:fld>
            <a:endParaRPr lang="en-GB"/>
          </a:p>
        </p:txBody>
      </p:sp>
      <p:grpSp>
        <p:nvGrpSpPr>
          <p:cNvPr id="14" name="Group 13"/>
          <p:cNvGrpSpPr/>
          <p:nvPr userDrawn="1"/>
        </p:nvGrpSpPr>
        <p:grpSpPr>
          <a:xfrm>
            <a:off x="0" y="6086475"/>
            <a:ext cx="2883694" cy="762000"/>
            <a:chOff x="0" y="1226817"/>
            <a:chExt cx="2883694" cy="762000"/>
          </a:xfrm>
        </p:grpSpPr>
        <p:pic>
          <p:nvPicPr>
            <p:cNvPr id="15" name="Picture 14">
              <a:extLst>
                <a:ext uri="{FF2B5EF4-FFF2-40B4-BE49-F238E27FC236}">
                  <a16:creationId xmlns:a16="http://schemas.microsoft.com/office/drawing/2014/main" id="{7E947F7E-BD18-4F68-9CEB-6A9121B108D5}"/>
                </a:ext>
              </a:extLst>
            </p:cNvPr>
            <p:cNvPicPr>
              <a:picLocks noChangeAspect="1"/>
            </p:cNvPicPr>
            <p:nvPr/>
          </p:nvPicPr>
          <p:blipFill rotWithShape="1">
            <a:blip r:embed="rId2">
              <a:clrChange>
                <a:clrFrom>
                  <a:srgbClr val="FFFFFF"/>
                </a:clrFrom>
                <a:clrTo>
                  <a:srgbClr val="FFFFFF">
                    <a:alpha val="0"/>
                  </a:srgbClr>
                </a:clrTo>
              </a:clrChange>
            </a:blip>
            <a:srcRect t="88889" r="97782"/>
            <a:stretch/>
          </p:blipFill>
          <p:spPr>
            <a:xfrm>
              <a:off x="0" y="1226817"/>
              <a:ext cx="270456" cy="762000"/>
            </a:xfrm>
            <a:prstGeom prst="rect">
              <a:avLst/>
            </a:prstGeom>
          </p:spPr>
        </p:pic>
        <p:pic>
          <p:nvPicPr>
            <p:cNvPr id="16" name="Picture 15"/>
            <p:cNvPicPr>
              <a:picLocks noChangeAspect="1"/>
            </p:cNvPicPr>
            <p:nvPr/>
          </p:nvPicPr>
          <p:blipFill>
            <a:blip r:embed="rId3"/>
            <a:stretch>
              <a:fillRect/>
            </a:stretch>
          </p:blipFill>
          <p:spPr>
            <a:xfrm>
              <a:off x="240027" y="1430687"/>
              <a:ext cx="2643667" cy="413138"/>
            </a:xfrm>
            <a:prstGeom prst="rect">
              <a:avLst/>
            </a:prstGeom>
          </p:spPr>
        </p:pic>
      </p:grpSp>
    </p:spTree>
    <p:extLst>
      <p:ext uri="{BB962C8B-B14F-4D97-AF65-F5344CB8AC3E}">
        <p14:creationId xmlns:p14="http://schemas.microsoft.com/office/powerpoint/2010/main" val="1798911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633800" cy="826553"/>
          </a:xfrm>
        </p:spPr>
        <p:txBody>
          <a:bodyPr/>
          <a:lstStyle/>
          <a:p>
            <a:r>
              <a:rPr lang="en-US" dirty="0"/>
              <a:t>Click to edit Master title style</a:t>
            </a:r>
            <a:endParaRPr lang="en-GB" dirty="0"/>
          </a:p>
        </p:txBody>
      </p:sp>
      <p:sp>
        <p:nvSpPr>
          <p:cNvPr id="3" name="Text Placeholder 2"/>
          <p:cNvSpPr>
            <a:spLocks noGrp="1"/>
          </p:cNvSpPr>
          <p:nvPr>
            <p:ph type="body" idx="1"/>
          </p:nvPr>
        </p:nvSpPr>
        <p:spPr>
          <a:xfrm>
            <a:off x="720000" y="1260000"/>
            <a:ext cx="5157787" cy="57600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9999" y="1909447"/>
            <a:ext cx="5157787"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076225" y="1260000"/>
            <a:ext cx="5277575" cy="576000"/>
          </a:xfrm>
        </p:spPr>
        <p:txBody>
          <a:bodyPr vert="horz" lIns="91440" tIns="45720" rIns="91440" bIns="45720" rtlCol="0" anchor="ctr">
            <a:normAutofit/>
          </a:bodyPr>
          <a:lstStyle>
            <a:lvl1pPr>
              <a:defRPr lang="en-US" sz="2400" b="1" dirty="0" smtClean="0"/>
            </a:lvl1pPr>
          </a:lstStyle>
          <a:p>
            <a:pPr marL="0" lvl="0" indent="0">
              <a:buNone/>
            </a:pPr>
            <a:r>
              <a:rPr lang="en-US"/>
              <a:t>Click to edit Master text styles</a:t>
            </a:r>
          </a:p>
        </p:txBody>
      </p:sp>
      <p:sp>
        <p:nvSpPr>
          <p:cNvPr id="6" name="Content Placeholder 5"/>
          <p:cNvSpPr>
            <a:spLocks noGrp="1"/>
          </p:cNvSpPr>
          <p:nvPr>
            <p:ph sz="quarter" idx="4"/>
          </p:nvPr>
        </p:nvSpPr>
        <p:spPr>
          <a:xfrm>
            <a:off x="6076225" y="1909447"/>
            <a:ext cx="5277575"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F177A2-2038-4036-89B0-6C15000F3809}" type="slidenum">
              <a:rPr lang="en-GB" smtClean="0"/>
              <a:t>‹#›</a:t>
            </a:fld>
            <a:endParaRPr lang="en-GB"/>
          </a:p>
        </p:txBody>
      </p:sp>
      <p:grpSp>
        <p:nvGrpSpPr>
          <p:cNvPr id="14" name="Group 13"/>
          <p:cNvGrpSpPr/>
          <p:nvPr userDrawn="1"/>
        </p:nvGrpSpPr>
        <p:grpSpPr>
          <a:xfrm>
            <a:off x="0" y="6086475"/>
            <a:ext cx="2883694" cy="762000"/>
            <a:chOff x="0" y="1226817"/>
            <a:chExt cx="2883694" cy="762000"/>
          </a:xfrm>
        </p:grpSpPr>
        <p:pic>
          <p:nvPicPr>
            <p:cNvPr id="15" name="Picture 14">
              <a:extLst>
                <a:ext uri="{FF2B5EF4-FFF2-40B4-BE49-F238E27FC236}">
                  <a16:creationId xmlns:a16="http://schemas.microsoft.com/office/drawing/2014/main" id="{7E947F7E-BD18-4F68-9CEB-6A9121B108D5}"/>
                </a:ext>
              </a:extLst>
            </p:cNvPr>
            <p:cNvPicPr>
              <a:picLocks noChangeAspect="1"/>
            </p:cNvPicPr>
            <p:nvPr/>
          </p:nvPicPr>
          <p:blipFill rotWithShape="1">
            <a:blip r:embed="rId2">
              <a:clrChange>
                <a:clrFrom>
                  <a:srgbClr val="FFFFFF"/>
                </a:clrFrom>
                <a:clrTo>
                  <a:srgbClr val="FFFFFF">
                    <a:alpha val="0"/>
                  </a:srgbClr>
                </a:clrTo>
              </a:clrChange>
            </a:blip>
            <a:srcRect t="88889" r="97782"/>
            <a:stretch/>
          </p:blipFill>
          <p:spPr>
            <a:xfrm>
              <a:off x="0" y="1226817"/>
              <a:ext cx="270456" cy="762000"/>
            </a:xfrm>
            <a:prstGeom prst="rect">
              <a:avLst/>
            </a:prstGeom>
          </p:spPr>
        </p:pic>
        <p:pic>
          <p:nvPicPr>
            <p:cNvPr id="16" name="Picture 15"/>
            <p:cNvPicPr>
              <a:picLocks noChangeAspect="1"/>
            </p:cNvPicPr>
            <p:nvPr/>
          </p:nvPicPr>
          <p:blipFill>
            <a:blip r:embed="rId3"/>
            <a:stretch>
              <a:fillRect/>
            </a:stretch>
          </p:blipFill>
          <p:spPr>
            <a:xfrm>
              <a:off x="240027" y="1430687"/>
              <a:ext cx="2643667" cy="413138"/>
            </a:xfrm>
            <a:prstGeom prst="rect">
              <a:avLst/>
            </a:prstGeom>
          </p:spPr>
        </p:pic>
      </p:grpSp>
    </p:spTree>
    <p:extLst>
      <p:ext uri="{BB962C8B-B14F-4D97-AF65-F5344CB8AC3E}">
        <p14:creationId xmlns:p14="http://schemas.microsoft.com/office/powerpoint/2010/main" val="4055883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picture only! No tex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5F177A2-2038-4036-89B0-6C15000F3809}" type="slidenum">
              <a:rPr lang="en-GB" smtClean="0"/>
              <a:t>‹#›</a:t>
            </a:fld>
            <a:endParaRPr lang="en-GB"/>
          </a:p>
        </p:txBody>
      </p:sp>
    </p:spTree>
    <p:extLst>
      <p:ext uri="{BB962C8B-B14F-4D97-AF65-F5344CB8AC3E}">
        <p14:creationId xmlns:p14="http://schemas.microsoft.com/office/powerpoint/2010/main" val="1981395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7734" y="-31699"/>
            <a:ext cx="12335933" cy="6953902"/>
          </a:xfrm>
          <a:prstGeom prst="rect">
            <a:avLst/>
          </a:prstGeom>
        </p:spPr>
      </p:pic>
      <p:sp>
        <p:nvSpPr>
          <p:cNvPr id="8" name="Rectangle 7"/>
          <p:cNvSpPr/>
          <p:nvPr userDrawn="1"/>
        </p:nvSpPr>
        <p:spPr>
          <a:xfrm>
            <a:off x="-67733" y="2097087"/>
            <a:ext cx="12335932" cy="1979613"/>
          </a:xfrm>
          <a:prstGeom prst="rect">
            <a:avLst/>
          </a:prstGeom>
          <a:solidFill>
            <a:schemeClr val="bg1">
              <a:alpha val="67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 y="2276475"/>
            <a:ext cx="11353799" cy="793990"/>
          </a:xfrm>
          <a:noFill/>
          <a:effectLst>
            <a:softEdge rad="50800"/>
          </a:effectLst>
        </p:spPr>
        <p:txBody>
          <a:bodyPr anchor="ctr"/>
          <a:lstStyle>
            <a:lvl1pPr marL="0" indent="0" algn="r" defTabSz="923925">
              <a:defRPr sz="4000">
                <a:latin typeface="Leelawadee UI" panose="020B0502040204020203" pitchFamily="34" charset="-34"/>
                <a:cs typeface="Leelawadee UI" panose="020B0502040204020203" pitchFamily="34" charset="-34"/>
              </a:defRPr>
            </a:lvl1pPr>
          </a:lstStyle>
          <a:p>
            <a:r>
              <a:rPr lang="en-US"/>
              <a:t>Click to edit Master title style</a:t>
            </a:r>
            <a:endParaRPr lang="en-GB" dirty="0"/>
          </a:p>
        </p:txBody>
      </p:sp>
      <p:sp>
        <p:nvSpPr>
          <p:cNvPr id="3" name="Subtitle 2"/>
          <p:cNvSpPr>
            <a:spLocks noGrp="1"/>
          </p:cNvSpPr>
          <p:nvPr>
            <p:ph type="subTitle" idx="1"/>
          </p:nvPr>
        </p:nvSpPr>
        <p:spPr>
          <a:xfrm>
            <a:off x="2209800" y="3070465"/>
            <a:ext cx="9144000" cy="455612"/>
          </a:xfrm>
        </p:spPr>
        <p:txBody>
          <a:bodyPr/>
          <a:lstStyle>
            <a:lvl1pPr marL="0" indent="0" algn="r">
              <a:buNone/>
              <a:defRPr sz="2400">
                <a:solidFill>
                  <a:schemeClr val="bg2">
                    <a:lumMod val="25000"/>
                  </a:schemeClr>
                </a:solidFill>
                <a:latin typeface="Leelawadee UI" panose="020B0502040204020203" pitchFamily="34" charset="-34"/>
                <a:cs typeface="Leelawadee UI" panose="020B0502040204020203" pitchFamily="34" charset="-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a:xfrm>
            <a:off x="8610600" y="3526077"/>
            <a:ext cx="2743200" cy="365125"/>
          </a:xfrm>
        </p:spPr>
        <p:txBody>
          <a:bodyPr/>
          <a:lstStyle>
            <a:lvl1pPr algn="r">
              <a:defRPr>
                <a:solidFill>
                  <a:schemeClr val="bg2">
                    <a:lumMod val="25000"/>
                  </a:schemeClr>
                </a:solidFill>
              </a:defRPr>
            </a:lvl1pPr>
          </a:lstStyle>
          <a:p>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2465" y="268462"/>
            <a:ext cx="734346" cy="443055"/>
          </a:xfrm>
          <a:prstGeom prst="rect">
            <a:avLst/>
          </a:prstGeom>
        </p:spPr>
      </p:pic>
      <p:grpSp>
        <p:nvGrpSpPr>
          <p:cNvPr id="15" name="Group 14"/>
          <p:cNvGrpSpPr/>
          <p:nvPr userDrawn="1"/>
        </p:nvGrpSpPr>
        <p:grpSpPr>
          <a:xfrm>
            <a:off x="10382250" y="5366363"/>
            <a:ext cx="1290311" cy="1167787"/>
            <a:chOff x="10382250" y="5080613"/>
            <a:chExt cx="1290311" cy="1167787"/>
          </a:xfrm>
        </p:grpSpPr>
        <p:pic>
          <p:nvPicPr>
            <p:cNvPr id="16" name="Picture 15"/>
            <p:cNvPicPr>
              <a:picLocks noChangeAspect="1"/>
            </p:cNvPicPr>
            <p:nvPr userDrawn="1"/>
          </p:nvPicPr>
          <p:blipFill rotWithShape="1">
            <a:blip r:embed="rId4" cstate="print">
              <a:extLst>
                <a:ext uri="{28A0092B-C50C-407E-A947-70E740481C1C}">
                  <a14:useLocalDpi xmlns:a14="http://schemas.microsoft.com/office/drawing/2010/main" val="0"/>
                </a:ext>
              </a:extLst>
            </a:blip>
            <a:srcRect b="47658"/>
            <a:stretch/>
          </p:blipFill>
          <p:spPr>
            <a:xfrm>
              <a:off x="10382250" y="5754417"/>
              <a:ext cx="1290311" cy="49398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67973" y="5080613"/>
              <a:ext cx="1116802" cy="673804"/>
            </a:xfrm>
            <a:prstGeom prst="rect">
              <a:avLst/>
            </a:prstGeom>
          </p:spPr>
        </p:pic>
      </p:grpSp>
      <p:pic>
        <p:nvPicPr>
          <p:cNvPr id="18" name="Pictur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62465" y="251777"/>
            <a:ext cx="762000" cy="459740"/>
          </a:xfrm>
          <a:prstGeom prst="rect">
            <a:avLst/>
          </a:prstGeom>
        </p:spPr>
      </p:pic>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00665" y="287709"/>
            <a:ext cx="2158320" cy="414000"/>
          </a:xfrm>
          <a:prstGeom prst="rect">
            <a:avLst/>
          </a:prstGeom>
        </p:spPr>
      </p:pic>
    </p:spTree>
    <p:extLst>
      <p:ext uri="{BB962C8B-B14F-4D97-AF65-F5344CB8AC3E}">
        <p14:creationId xmlns:p14="http://schemas.microsoft.com/office/powerpoint/2010/main" val="2910528108"/>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633800" cy="1152000"/>
          </a:xfrm>
        </p:spPr>
        <p:txBody>
          <a:bodyPr/>
          <a:lstStyle>
            <a:lvl1pPr>
              <a:defRPr>
                <a:latin typeface="Leelawadee UI" panose="020B0502040204020203" pitchFamily="34" charset="-34"/>
                <a:cs typeface="Leelawadee UI" panose="020B0502040204020203" pitchFamily="34" charset="-34"/>
              </a:defRPr>
            </a:lvl1pPr>
          </a:lstStyle>
          <a:p>
            <a:r>
              <a:rPr lang="en-US" dirty="0"/>
              <a:t>Click to edit Master title style</a:t>
            </a:r>
            <a:endParaRPr lang="en-GB" dirty="0"/>
          </a:p>
        </p:txBody>
      </p:sp>
      <p:sp>
        <p:nvSpPr>
          <p:cNvPr id="3" name="Content Placeholder 2"/>
          <p:cNvSpPr>
            <a:spLocks noGrp="1"/>
          </p:cNvSpPr>
          <p:nvPr>
            <p:ph idx="1"/>
          </p:nvPr>
        </p:nvSpPr>
        <p:spPr>
          <a:xfrm>
            <a:off x="720000" y="1584000"/>
            <a:ext cx="10633800" cy="4572000"/>
          </a:xfrm>
        </p:spPr>
        <p:txBody>
          <a:bodyPr/>
          <a:lstStyle>
            <a:lvl1pPr>
              <a:defRPr>
                <a:latin typeface="Leelawadee UI" panose="020B0502040204020203" pitchFamily="34" charset="-34"/>
                <a:cs typeface="Leelawadee UI" panose="020B0502040204020203" pitchFamily="34" charset="-34"/>
              </a:defRPr>
            </a:lvl1pPr>
            <a:lvl2pPr>
              <a:defRPr>
                <a:latin typeface="Leelawadee UI" panose="020B0502040204020203" pitchFamily="34" charset="-34"/>
                <a:cs typeface="Leelawadee UI" panose="020B0502040204020203" pitchFamily="34" charset="-34"/>
              </a:defRPr>
            </a:lvl2pPr>
            <a:lvl3pPr>
              <a:defRPr>
                <a:latin typeface="Leelawadee UI" panose="020B0502040204020203" pitchFamily="34" charset="-34"/>
                <a:cs typeface="Leelawadee UI" panose="020B0502040204020203" pitchFamily="34" charset="-34"/>
              </a:defRPr>
            </a:lvl3pPr>
            <a:lvl4pPr>
              <a:defRPr>
                <a:latin typeface="Leelawadee UI" panose="020B0502040204020203" pitchFamily="34" charset="-34"/>
                <a:cs typeface="Leelawadee UI" panose="020B0502040204020203" pitchFamily="34" charset="-34"/>
              </a:defRPr>
            </a:lvl4pPr>
            <a:lvl5pPr>
              <a:defRPr>
                <a:latin typeface="Leelawadee UI" panose="020B0502040204020203" pitchFamily="34" charset="-34"/>
                <a:cs typeface="Leelawadee UI" panose="020B0502040204020203" pitchFamily="34" charset="-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5F177A2-2038-4036-89B0-6C15000F3809}" type="slidenum">
              <a:rPr lang="en-GB" smtClean="0"/>
              <a:t>‹#›</a:t>
            </a:fld>
            <a:endParaRPr lang="en-GB"/>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0000" y="6253268"/>
            <a:ext cx="762000" cy="45974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 y="6253268"/>
            <a:ext cx="762000" cy="459740"/>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152" y="6289200"/>
            <a:ext cx="2158320" cy="414000"/>
          </a:xfrm>
          <a:prstGeom prst="rect">
            <a:avLst/>
          </a:prstGeom>
        </p:spPr>
      </p:pic>
    </p:spTree>
    <p:extLst>
      <p:ext uri="{BB962C8B-B14F-4D97-AF65-F5344CB8AC3E}">
        <p14:creationId xmlns:p14="http://schemas.microsoft.com/office/powerpoint/2010/main" val="3256497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633800" cy="115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720000" y="1584000"/>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54000" y="1584000"/>
            <a:ext cx="5299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F177A2-2038-4036-89B0-6C15000F3809}" type="slidenum">
              <a:rPr lang="en-GB" smtClean="0"/>
              <a:t>‹#›</a:t>
            </a:fld>
            <a:endParaRPr lang="en-GB"/>
          </a:p>
        </p:txBody>
      </p:sp>
      <p:grpSp>
        <p:nvGrpSpPr>
          <p:cNvPr id="5" name="Group 4"/>
          <p:cNvGrpSpPr/>
          <p:nvPr userDrawn="1"/>
        </p:nvGrpSpPr>
        <p:grpSpPr>
          <a:xfrm>
            <a:off x="-48" y="6253268"/>
            <a:ext cx="12192048" cy="459740"/>
            <a:chOff x="-48" y="6253268"/>
            <a:chExt cx="12192048" cy="45974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0000" y="6253268"/>
              <a:ext cx="762000" cy="459740"/>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 y="6253268"/>
              <a:ext cx="762000" cy="459740"/>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152" y="6289200"/>
              <a:ext cx="2158320" cy="414000"/>
            </a:xfrm>
            <a:prstGeom prst="rect">
              <a:avLst/>
            </a:prstGeom>
          </p:spPr>
        </p:pic>
      </p:grpSp>
    </p:spTree>
    <p:extLst>
      <p:ext uri="{BB962C8B-B14F-4D97-AF65-F5344CB8AC3E}">
        <p14:creationId xmlns:p14="http://schemas.microsoft.com/office/powerpoint/2010/main" val="2973516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icture with subscript">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633800" cy="828000"/>
          </a:xfrm>
        </p:spPr>
        <p:txBody>
          <a:bodyPr/>
          <a:lstStyle/>
          <a:p>
            <a:r>
              <a:rPr lang="en-US" dirty="0"/>
              <a:t>Click to edit Master title style</a:t>
            </a:r>
            <a:endParaRPr lang="en-GB" dirty="0"/>
          </a:p>
        </p:txBody>
      </p:sp>
      <p:sp>
        <p:nvSpPr>
          <p:cNvPr id="3" name="Text Placeholder 2"/>
          <p:cNvSpPr>
            <a:spLocks noGrp="1"/>
          </p:cNvSpPr>
          <p:nvPr>
            <p:ph type="body" idx="1"/>
          </p:nvPr>
        </p:nvSpPr>
        <p:spPr>
          <a:xfrm>
            <a:off x="720000" y="1260000"/>
            <a:ext cx="10633800" cy="57600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20000" y="1908000"/>
            <a:ext cx="5157787" cy="38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718412" y="5796000"/>
            <a:ext cx="5159375" cy="396000"/>
          </a:xfrm>
        </p:spPr>
        <p:txBody>
          <a:bodyPr anchor="t">
            <a:normAutofit/>
          </a:bodyPr>
          <a:lstStyle>
            <a:lvl1pPr marL="0" indent="0">
              <a:buNone/>
              <a:defRPr sz="18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050824" y="1908000"/>
            <a:ext cx="5302976"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F177A2-2038-4036-89B0-6C15000F3809}" type="slidenum">
              <a:rPr lang="en-GB" smtClean="0"/>
              <a:t>‹#›</a:t>
            </a:fld>
            <a:endParaRPr lang="en-GB"/>
          </a:p>
        </p:txBody>
      </p:sp>
      <p:grpSp>
        <p:nvGrpSpPr>
          <p:cNvPr id="14" name="Group 13"/>
          <p:cNvGrpSpPr/>
          <p:nvPr userDrawn="1"/>
        </p:nvGrpSpPr>
        <p:grpSpPr>
          <a:xfrm>
            <a:off x="-48" y="6253268"/>
            <a:ext cx="12192048" cy="459740"/>
            <a:chOff x="-48" y="6253268"/>
            <a:chExt cx="12192048" cy="45974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0000" y="6253268"/>
              <a:ext cx="762000" cy="459740"/>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 y="6253268"/>
              <a:ext cx="762000" cy="459740"/>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152" y="6289200"/>
              <a:ext cx="2158320" cy="414000"/>
            </a:xfrm>
            <a:prstGeom prst="rect">
              <a:avLst/>
            </a:prstGeom>
          </p:spPr>
        </p:pic>
      </p:grpSp>
    </p:spTree>
    <p:extLst>
      <p:ext uri="{BB962C8B-B14F-4D97-AF65-F5344CB8AC3E}">
        <p14:creationId xmlns:p14="http://schemas.microsoft.com/office/powerpoint/2010/main" val="871651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633800" cy="828000"/>
          </a:xfrm>
        </p:spPr>
        <p:txBody>
          <a:bodyPr/>
          <a:lstStyle/>
          <a:p>
            <a:r>
              <a:rPr lang="en-US" dirty="0"/>
              <a:t>Click to edit Master title style</a:t>
            </a:r>
            <a:endParaRPr lang="en-GB" dirty="0"/>
          </a:p>
        </p:txBody>
      </p:sp>
      <p:sp>
        <p:nvSpPr>
          <p:cNvPr id="3" name="Text Placeholder 2"/>
          <p:cNvSpPr>
            <a:spLocks noGrp="1"/>
          </p:cNvSpPr>
          <p:nvPr>
            <p:ph type="body" idx="1"/>
          </p:nvPr>
        </p:nvSpPr>
        <p:spPr>
          <a:xfrm>
            <a:off x="720000" y="1260000"/>
            <a:ext cx="5157787" cy="57600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1908000"/>
            <a:ext cx="5157787"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048000" y="1260000"/>
            <a:ext cx="5305800" cy="576000"/>
          </a:xfrm>
        </p:spPr>
        <p:txBody>
          <a:bodyPr vert="horz" lIns="91440" tIns="45720" rIns="91440" bIns="45720" rtlCol="0" anchor="ctr">
            <a:normAutofit/>
          </a:bodyPr>
          <a:lstStyle>
            <a:lvl1pPr>
              <a:defRPr lang="en-US" sz="2400" b="1" dirty="0" smtClean="0"/>
            </a:lvl1pPr>
          </a:lstStyle>
          <a:p>
            <a:pPr marL="0" lvl="0" indent="0">
              <a:buNone/>
            </a:pPr>
            <a:r>
              <a:rPr lang="en-US"/>
              <a:t>Click to edit Master text styles</a:t>
            </a:r>
          </a:p>
        </p:txBody>
      </p:sp>
      <p:sp>
        <p:nvSpPr>
          <p:cNvPr id="6" name="Content Placeholder 5"/>
          <p:cNvSpPr>
            <a:spLocks noGrp="1"/>
          </p:cNvSpPr>
          <p:nvPr>
            <p:ph sz="quarter" idx="4"/>
          </p:nvPr>
        </p:nvSpPr>
        <p:spPr>
          <a:xfrm>
            <a:off x="6052412" y="1908000"/>
            <a:ext cx="5301388"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F177A2-2038-4036-89B0-6C15000F3809}" type="slidenum">
              <a:rPr lang="en-GB" smtClean="0"/>
              <a:t>‹#›</a:t>
            </a:fld>
            <a:endParaRPr lang="en-GB"/>
          </a:p>
        </p:txBody>
      </p:sp>
      <p:grpSp>
        <p:nvGrpSpPr>
          <p:cNvPr id="14" name="Group 13"/>
          <p:cNvGrpSpPr/>
          <p:nvPr userDrawn="1"/>
        </p:nvGrpSpPr>
        <p:grpSpPr>
          <a:xfrm>
            <a:off x="-48" y="6253268"/>
            <a:ext cx="12192048" cy="459740"/>
            <a:chOff x="-48" y="6253268"/>
            <a:chExt cx="12192048" cy="45974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0000" y="6253268"/>
              <a:ext cx="762000" cy="459740"/>
            </a:xfrm>
            <a:prstGeom prst="rect">
              <a:avLst/>
            </a:prstGeom>
          </p:spPr>
        </p:pic>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 y="6253268"/>
              <a:ext cx="762000" cy="459740"/>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38152" y="6289200"/>
              <a:ext cx="2158320" cy="414000"/>
            </a:xfrm>
            <a:prstGeom prst="rect">
              <a:avLst/>
            </a:prstGeom>
          </p:spPr>
        </p:pic>
      </p:grpSp>
    </p:spTree>
    <p:extLst>
      <p:ext uri="{BB962C8B-B14F-4D97-AF65-F5344CB8AC3E}">
        <p14:creationId xmlns:p14="http://schemas.microsoft.com/office/powerpoint/2010/main" val="1471358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icture only! No tex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5F177A2-2038-4036-89B0-6C15000F3809}" type="slidenum">
              <a:rPr lang="en-GB" smtClean="0"/>
              <a:t>‹#›</a:t>
            </a:fld>
            <a:endParaRPr lang="en-GB"/>
          </a:p>
        </p:txBody>
      </p:sp>
    </p:spTree>
    <p:extLst>
      <p:ext uri="{BB962C8B-B14F-4D97-AF65-F5344CB8AC3E}">
        <p14:creationId xmlns:p14="http://schemas.microsoft.com/office/powerpoint/2010/main" val="842178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7734" y="-31699"/>
            <a:ext cx="12335933" cy="6953902"/>
          </a:xfrm>
          <a:prstGeom prst="rect">
            <a:avLst/>
          </a:prstGeom>
        </p:spPr>
      </p:pic>
      <p:sp>
        <p:nvSpPr>
          <p:cNvPr id="8" name="Rectangle 7"/>
          <p:cNvSpPr/>
          <p:nvPr userDrawn="1"/>
        </p:nvSpPr>
        <p:spPr>
          <a:xfrm>
            <a:off x="-67733" y="2097087"/>
            <a:ext cx="12335932" cy="1979613"/>
          </a:xfrm>
          <a:prstGeom prst="rect">
            <a:avLst/>
          </a:prstGeom>
          <a:solidFill>
            <a:schemeClr val="bg1">
              <a:alpha val="67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 y="2276475"/>
            <a:ext cx="11353799" cy="793990"/>
          </a:xfrm>
          <a:noFill/>
          <a:effectLst>
            <a:softEdge rad="50800"/>
          </a:effectLst>
        </p:spPr>
        <p:txBody>
          <a:bodyPr anchor="ctr"/>
          <a:lstStyle>
            <a:lvl1pPr marL="0" indent="0" algn="r" defTabSz="923925">
              <a:defRPr sz="4000">
                <a:latin typeface="Leelawadee UI" panose="020B0502040204020203" pitchFamily="34" charset="-34"/>
                <a:cs typeface="Leelawadee UI" panose="020B0502040204020203" pitchFamily="34" charset="-34"/>
              </a:defRPr>
            </a:lvl1pPr>
          </a:lstStyle>
          <a:p>
            <a:r>
              <a:rPr lang="en-US"/>
              <a:t>Click to edit Master title style</a:t>
            </a:r>
            <a:endParaRPr lang="en-GB" dirty="0"/>
          </a:p>
        </p:txBody>
      </p:sp>
      <p:sp>
        <p:nvSpPr>
          <p:cNvPr id="3" name="Subtitle 2"/>
          <p:cNvSpPr>
            <a:spLocks noGrp="1"/>
          </p:cNvSpPr>
          <p:nvPr>
            <p:ph type="subTitle" idx="1"/>
          </p:nvPr>
        </p:nvSpPr>
        <p:spPr>
          <a:xfrm>
            <a:off x="2209800" y="3070465"/>
            <a:ext cx="9144000" cy="455612"/>
          </a:xfrm>
        </p:spPr>
        <p:txBody>
          <a:bodyPr/>
          <a:lstStyle>
            <a:lvl1pPr marL="0" indent="0" algn="r">
              <a:buNone/>
              <a:defRPr sz="2400">
                <a:solidFill>
                  <a:schemeClr val="bg2">
                    <a:lumMod val="25000"/>
                  </a:schemeClr>
                </a:solidFill>
                <a:latin typeface="Leelawadee UI" panose="020B0502040204020203" pitchFamily="34" charset="-34"/>
                <a:cs typeface="Leelawadee UI" panose="020B0502040204020203" pitchFamily="34" charset="-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a:xfrm>
            <a:off x="8610600" y="3526077"/>
            <a:ext cx="2743200" cy="365125"/>
          </a:xfrm>
        </p:spPr>
        <p:txBody>
          <a:bodyPr/>
          <a:lstStyle>
            <a:lvl1pPr algn="r">
              <a:defRPr>
                <a:solidFill>
                  <a:schemeClr val="bg2">
                    <a:lumMod val="25000"/>
                  </a:schemeClr>
                </a:solidFill>
              </a:defRPr>
            </a:lvl1pPr>
          </a:lstStyle>
          <a:p>
            <a:endParaRPr lang="en-GB" dirty="0"/>
          </a:p>
        </p:txBody>
      </p:sp>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2465" y="268462"/>
            <a:ext cx="734346" cy="443055"/>
          </a:xfrm>
          <a:prstGeom prst="rect">
            <a:avLst/>
          </a:prstGeom>
        </p:spPr>
      </p:pic>
      <p:grpSp>
        <p:nvGrpSpPr>
          <p:cNvPr id="15" name="Group 14"/>
          <p:cNvGrpSpPr/>
          <p:nvPr userDrawn="1"/>
        </p:nvGrpSpPr>
        <p:grpSpPr>
          <a:xfrm>
            <a:off x="10382250" y="5366363"/>
            <a:ext cx="1290311" cy="1167787"/>
            <a:chOff x="10382250" y="5080613"/>
            <a:chExt cx="1290311" cy="1167787"/>
          </a:xfrm>
        </p:grpSpPr>
        <p:pic>
          <p:nvPicPr>
            <p:cNvPr id="16" name="Picture 15"/>
            <p:cNvPicPr>
              <a:picLocks noChangeAspect="1"/>
            </p:cNvPicPr>
            <p:nvPr userDrawn="1"/>
          </p:nvPicPr>
          <p:blipFill rotWithShape="1">
            <a:blip r:embed="rId4" cstate="print">
              <a:extLst>
                <a:ext uri="{28A0092B-C50C-407E-A947-70E740481C1C}">
                  <a14:useLocalDpi xmlns:a14="http://schemas.microsoft.com/office/drawing/2010/main" val="0"/>
                </a:ext>
              </a:extLst>
            </a:blip>
            <a:srcRect b="47658"/>
            <a:stretch/>
          </p:blipFill>
          <p:spPr>
            <a:xfrm>
              <a:off x="10382250" y="5754417"/>
              <a:ext cx="1290311" cy="49398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67973" y="5080613"/>
              <a:ext cx="1116802" cy="673804"/>
            </a:xfrm>
            <a:prstGeom prst="rect">
              <a:avLst/>
            </a:prstGeom>
          </p:spPr>
        </p:pic>
      </p:grpSp>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82214" y="302960"/>
            <a:ext cx="2361600" cy="386303"/>
          </a:xfrm>
          <a:prstGeom prst="rect">
            <a:avLst/>
          </a:prstGeom>
        </p:spPr>
      </p:pic>
      <p:pic>
        <p:nvPicPr>
          <p:cNvPr id="20" name="Picture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62464" y="268462"/>
            <a:ext cx="742321" cy="442120"/>
          </a:xfrm>
          <a:prstGeom prst="rect">
            <a:avLst/>
          </a:prstGeom>
        </p:spPr>
      </p:pic>
    </p:spTree>
    <p:extLst>
      <p:ext uri="{BB962C8B-B14F-4D97-AF65-F5344CB8AC3E}">
        <p14:creationId xmlns:p14="http://schemas.microsoft.com/office/powerpoint/2010/main" val="2574972214"/>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633800" cy="1152000"/>
          </a:xfrm>
        </p:spPr>
        <p:txBody>
          <a:bodyPr vert="horz" lIns="91440" tIns="45720" rIns="91440" bIns="45720" rtlCol="0" anchor="ctr">
            <a:normAutofit/>
          </a:bodyPr>
          <a:lstStyle>
            <a:lvl1pPr>
              <a:defRPr lang="en-GB" dirty="0"/>
            </a:lvl1pPr>
          </a:lstStyle>
          <a:p>
            <a:pPr lvl="0"/>
            <a:r>
              <a:rPr lang="en-US"/>
              <a:t>Click to edit Master title style</a:t>
            </a:r>
            <a:endParaRPr lang="en-GB" dirty="0"/>
          </a:p>
        </p:txBody>
      </p:sp>
      <p:sp>
        <p:nvSpPr>
          <p:cNvPr id="3" name="Content Placeholder 2"/>
          <p:cNvSpPr>
            <a:spLocks noGrp="1"/>
          </p:cNvSpPr>
          <p:nvPr>
            <p:ph idx="1"/>
          </p:nvPr>
        </p:nvSpPr>
        <p:spPr>
          <a:xfrm>
            <a:off x="720000" y="1584000"/>
            <a:ext cx="10633800" cy="4572000"/>
          </a:xfrm>
        </p:spPr>
        <p:txBody>
          <a:bodyPr/>
          <a:lstStyle>
            <a:lvl1pPr>
              <a:defRPr>
                <a:latin typeface="Leelawadee UI" panose="020B0502040204020203" pitchFamily="34" charset="-34"/>
                <a:cs typeface="Leelawadee UI" panose="020B0502040204020203" pitchFamily="34" charset="-34"/>
              </a:defRPr>
            </a:lvl1pPr>
            <a:lvl2pPr>
              <a:defRPr>
                <a:latin typeface="Leelawadee UI" panose="020B0502040204020203" pitchFamily="34" charset="-34"/>
                <a:cs typeface="Leelawadee UI" panose="020B0502040204020203" pitchFamily="34" charset="-34"/>
              </a:defRPr>
            </a:lvl2pPr>
            <a:lvl3pPr>
              <a:defRPr>
                <a:latin typeface="Leelawadee UI" panose="020B0502040204020203" pitchFamily="34" charset="-34"/>
                <a:cs typeface="Leelawadee UI" panose="020B0502040204020203" pitchFamily="34" charset="-34"/>
              </a:defRPr>
            </a:lvl3pPr>
            <a:lvl4pPr>
              <a:defRPr>
                <a:latin typeface="Leelawadee UI" panose="020B0502040204020203" pitchFamily="34" charset="-34"/>
                <a:cs typeface="Leelawadee UI" panose="020B0502040204020203" pitchFamily="34" charset="-34"/>
              </a:defRPr>
            </a:lvl4pPr>
            <a:lvl5pPr>
              <a:defRPr>
                <a:latin typeface="Leelawadee UI" panose="020B0502040204020203" pitchFamily="34" charset="-34"/>
                <a:cs typeface="Leelawadee UI" panose="020B0502040204020203" pitchFamily="34" charset="-3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F177A2-2038-4036-89B0-6C15000F3809}" type="slidenum">
              <a:rPr lang="en-GB" smtClean="0"/>
              <a:t>‹#›</a:t>
            </a:fld>
            <a:endParaRPr lang="en-GB"/>
          </a:p>
        </p:txBody>
      </p:sp>
      <p:grpSp>
        <p:nvGrpSpPr>
          <p:cNvPr id="17" name="Group 16"/>
          <p:cNvGrpSpPr/>
          <p:nvPr userDrawn="1"/>
        </p:nvGrpSpPr>
        <p:grpSpPr>
          <a:xfrm>
            <a:off x="0" y="6086475"/>
            <a:ext cx="12192000" cy="762000"/>
            <a:chOff x="0" y="6096000"/>
            <a:chExt cx="12192000" cy="762000"/>
          </a:xfrm>
        </p:grpSpPr>
        <p:grpSp>
          <p:nvGrpSpPr>
            <p:cNvPr id="18" name="Group 17"/>
            <p:cNvGrpSpPr/>
            <p:nvPr userDrawn="1"/>
          </p:nvGrpSpPr>
          <p:grpSpPr>
            <a:xfrm>
              <a:off x="0" y="6096000"/>
              <a:ext cx="1370018" cy="762000"/>
              <a:chOff x="0" y="1226817"/>
              <a:chExt cx="1370018" cy="762000"/>
            </a:xfrm>
          </p:grpSpPr>
          <p:pic>
            <p:nvPicPr>
              <p:cNvPr id="20" name="Picture 19">
                <a:extLst>
                  <a:ext uri="{FF2B5EF4-FFF2-40B4-BE49-F238E27FC236}">
                    <a16:creationId xmlns:a16="http://schemas.microsoft.com/office/drawing/2014/main" id="{7E947F7E-BD18-4F68-9CEB-6A9121B108D5}"/>
                  </a:ext>
                </a:extLst>
              </p:cNvPr>
              <p:cNvPicPr>
                <a:picLocks noChangeAspect="1"/>
              </p:cNvPicPr>
              <p:nvPr/>
            </p:nvPicPr>
            <p:blipFill rotWithShape="1">
              <a:blip r:embed="rId2">
                <a:clrChange>
                  <a:clrFrom>
                    <a:srgbClr val="FFFFFF"/>
                  </a:clrFrom>
                  <a:clrTo>
                    <a:srgbClr val="FFFFFF">
                      <a:alpha val="0"/>
                    </a:srgbClr>
                  </a:clrTo>
                </a:clrChange>
              </a:blip>
              <a:srcRect t="88889" r="97782"/>
              <a:stretch/>
            </p:blipFill>
            <p:spPr>
              <a:xfrm>
                <a:off x="0" y="1226817"/>
                <a:ext cx="270456" cy="762000"/>
              </a:xfrm>
              <a:prstGeom prst="rect">
                <a:avLst/>
              </a:prstGeom>
            </p:spPr>
          </p:pic>
          <p:pic>
            <p:nvPicPr>
              <p:cNvPr id="21" name="Picture 20"/>
              <p:cNvPicPr>
                <a:picLocks noChangeAspect="1"/>
              </p:cNvPicPr>
              <p:nvPr/>
            </p:nvPicPr>
            <p:blipFill rotWithShape="1">
              <a:blip r:embed="rId3"/>
              <a:srcRect r="53621"/>
              <a:stretch/>
            </p:blipFill>
            <p:spPr>
              <a:xfrm>
                <a:off x="240028" y="1429542"/>
                <a:ext cx="1129990" cy="414000"/>
              </a:xfrm>
              <a:prstGeom prst="rect">
                <a:avLst/>
              </a:prstGeom>
            </p:spPr>
          </p:pic>
        </p:grpSp>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30000" y="6253268"/>
              <a:ext cx="762000" cy="459740"/>
            </a:xfrm>
            <a:prstGeom prst="rect">
              <a:avLst/>
            </a:prstGeom>
          </p:spPr>
        </p:pic>
      </p:grpSp>
    </p:spTree>
    <p:extLst>
      <p:ext uri="{BB962C8B-B14F-4D97-AF65-F5344CB8AC3E}">
        <p14:creationId xmlns:p14="http://schemas.microsoft.com/office/powerpoint/2010/main" val="613106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633800" cy="1152000"/>
          </a:xfrm>
        </p:spPr>
        <p:txBody>
          <a:bodyPr/>
          <a:lstStyle>
            <a:lvl1pPr>
              <a:defRPr>
                <a:latin typeface="Leelawadee UI" panose="020B0502040204020203" pitchFamily="34" charset="-34"/>
                <a:cs typeface="Leelawadee UI" panose="020B0502040204020203" pitchFamily="34" charset="-34"/>
              </a:defRPr>
            </a:lvl1pPr>
          </a:lstStyle>
          <a:p>
            <a:r>
              <a:rPr lang="en-US" dirty="0"/>
              <a:t>Click to edit Master title style</a:t>
            </a:r>
            <a:endParaRPr lang="en-GB" dirty="0"/>
          </a:p>
        </p:txBody>
      </p:sp>
      <p:sp>
        <p:nvSpPr>
          <p:cNvPr id="3" name="Content Placeholder 2"/>
          <p:cNvSpPr>
            <a:spLocks noGrp="1"/>
          </p:cNvSpPr>
          <p:nvPr>
            <p:ph idx="1"/>
          </p:nvPr>
        </p:nvSpPr>
        <p:spPr>
          <a:xfrm>
            <a:off x="720000" y="1584000"/>
            <a:ext cx="10633800" cy="4572000"/>
          </a:xfrm>
        </p:spPr>
        <p:txBody>
          <a:bodyPr/>
          <a:lstStyle>
            <a:lvl1pPr>
              <a:defRPr>
                <a:latin typeface="Leelawadee UI" panose="020B0502040204020203" pitchFamily="34" charset="-34"/>
                <a:cs typeface="Leelawadee UI" panose="020B0502040204020203" pitchFamily="34" charset="-34"/>
              </a:defRPr>
            </a:lvl1pPr>
            <a:lvl2pPr>
              <a:defRPr>
                <a:latin typeface="Leelawadee UI" panose="020B0502040204020203" pitchFamily="34" charset="-34"/>
                <a:cs typeface="Leelawadee UI" panose="020B0502040204020203" pitchFamily="34" charset="-34"/>
              </a:defRPr>
            </a:lvl2pPr>
            <a:lvl3pPr>
              <a:defRPr>
                <a:latin typeface="Leelawadee UI" panose="020B0502040204020203" pitchFamily="34" charset="-34"/>
                <a:cs typeface="Leelawadee UI" panose="020B0502040204020203" pitchFamily="34" charset="-34"/>
              </a:defRPr>
            </a:lvl3pPr>
            <a:lvl4pPr>
              <a:defRPr>
                <a:latin typeface="Leelawadee UI" panose="020B0502040204020203" pitchFamily="34" charset="-34"/>
                <a:cs typeface="Leelawadee UI" panose="020B0502040204020203" pitchFamily="34" charset="-34"/>
              </a:defRPr>
            </a:lvl4pPr>
            <a:lvl5pPr>
              <a:defRPr>
                <a:latin typeface="Leelawadee UI" panose="020B0502040204020203" pitchFamily="34" charset="-34"/>
                <a:cs typeface="Leelawadee UI" panose="020B0502040204020203" pitchFamily="34" charset="-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F177A2-2038-4036-89B0-6C15000F3809}" type="slidenum">
              <a:rPr lang="en-GB" smtClean="0"/>
              <a:t>‹#›</a:t>
            </a:fld>
            <a:endParaRPr lang="en-GB"/>
          </a:p>
        </p:txBody>
      </p:sp>
      <p:grpSp>
        <p:nvGrpSpPr>
          <p:cNvPr id="11" name="Group 10"/>
          <p:cNvGrpSpPr/>
          <p:nvPr userDrawn="1"/>
        </p:nvGrpSpPr>
        <p:grpSpPr>
          <a:xfrm>
            <a:off x="0" y="6253268"/>
            <a:ext cx="12192000" cy="459740"/>
            <a:chOff x="0" y="6253268"/>
            <a:chExt cx="12192000" cy="45974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0000" y="6253268"/>
              <a:ext cx="762000" cy="45974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750" y="6297846"/>
              <a:ext cx="2361600" cy="386303"/>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63348"/>
              <a:ext cx="732796" cy="442120"/>
            </a:xfrm>
            <a:prstGeom prst="rect">
              <a:avLst/>
            </a:prstGeom>
          </p:spPr>
        </p:pic>
      </p:grpSp>
    </p:spTree>
    <p:extLst>
      <p:ext uri="{BB962C8B-B14F-4D97-AF65-F5344CB8AC3E}">
        <p14:creationId xmlns:p14="http://schemas.microsoft.com/office/powerpoint/2010/main" val="19519948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633800" cy="115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720000" y="1584000"/>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54000" y="1584000"/>
            <a:ext cx="5299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F177A2-2038-4036-89B0-6C15000F3809}" type="slidenum">
              <a:rPr lang="en-GB" smtClean="0"/>
              <a:t>‹#›</a:t>
            </a:fld>
            <a:endParaRPr lang="en-GB"/>
          </a:p>
        </p:txBody>
      </p:sp>
      <p:grpSp>
        <p:nvGrpSpPr>
          <p:cNvPr id="16" name="Group 15"/>
          <p:cNvGrpSpPr/>
          <p:nvPr userDrawn="1"/>
        </p:nvGrpSpPr>
        <p:grpSpPr>
          <a:xfrm>
            <a:off x="0" y="6253268"/>
            <a:ext cx="12192000" cy="459740"/>
            <a:chOff x="0" y="6253268"/>
            <a:chExt cx="12192000" cy="45974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0000" y="6253268"/>
              <a:ext cx="762000" cy="459740"/>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750" y="6297846"/>
              <a:ext cx="2361600" cy="386303"/>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63348"/>
              <a:ext cx="732796" cy="442120"/>
            </a:xfrm>
            <a:prstGeom prst="rect">
              <a:avLst/>
            </a:prstGeom>
          </p:spPr>
        </p:pic>
      </p:grpSp>
    </p:spTree>
    <p:extLst>
      <p:ext uri="{BB962C8B-B14F-4D97-AF65-F5344CB8AC3E}">
        <p14:creationId xmlns:p14="http://schemas.microsoft.com/office/powerpoint/2010/main" val="158472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subscript">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633800" cy="823911"/>
          </a:xfrm>
        </p:spPr>
        <p:txBody>
          <a:bodyPr/>
          <a:lstStyle/>
          <a:p>
            <a:r>
              <a:rPr lang="en-US" dirty="0"/>
              <a:t>Click to edit Master title style</a:t>
            </a:r>
            <a:endParaRPr lang="en-GB" dirty="0"/>
          </a:p>
        </p:txBody>
      </p:sp>
      <p:sp>
        <p:nvSpPr>
          <p:cNvPr id="3" name="Text Placeholder 2"/>
          <p:cNvSpPr>
            <a:spLocks noGrp="1"/>
          </p:cNvSpPr>
          <p:nvPr>
            <p:ph type="body" idx="1"/>
          </p:nvPr>
        </p:nvSpPr>
        <p:spPr>
          <a:xfrm>
            <a:off x="720000" y="1260000"/>
            <a:ext cx="10633800" cy="57600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20000" y="1908000"/>
            <a:ext cx="5157787" cy="38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6050824" y="1908000"/>
            <a:ext cx="5302976"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F177A2-2038-4036-89B0-6C15000F3809}" type="slidenum">
              <a:rPr lang="en-GB" smtClean="0"/>
              <a:t>‹#›</a:t>
            </a:fld>
            <a:endParaRPr lang="en-GB"/>
          </a:p>
        </p:txBody>
      </p:sp>
      <p:sp>
        <p:nvSpPr>
          <p:cNvPr id="14" name="Text Placeholder 4"/>
          <p:cNvSpPr>
            <a:spLocks noGrp="1"/>
          </p:cNvSpPr>
          <p:nvPr>
            <p:ph type="body" sz="quarter" idx="13"/>
          </p:nvPr>
        </p:nvSpPr>
        <p:spPr>
          <a:xfrm>
            <a:off x="718412" y="5796000"/>
            <a:ext cx="5159375" cy="396000"/>
          </a:xfrm>
        </p:spPr>
        <p:txBody>
          <a:bodyPr anchor="t">
            <a:normAutofit/>
          </a:bodyPr>
          <a:lstStyle>
            <a:lvl1pPr marL="0" indent="0">
              <a:buNone/>
              <a:defRPr sz="18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grpSp>
        <p:nvGrpSpPr>
          <p:cNvPr id="15" name="Group 14"/>
          <p:cNvGrpSpPr/>
          <p:nvPr userDrawn="1"/>
        </p:nvGrpSpPr>
        <p:grpSpPr>
          <a:xfrm>
            <a:off x="0" y="6253268"/>
            <a:ext cx="12192000" cy="459740"/>
            <a:chOff x="0" y="6253268"/>
            <a:chExt cx="12192000" cy="45974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0000" y="6253268"/>
              <a:ext cx="762000" cy="459740"/>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750" y="6297846"/>
              <a:ext cx="2361600" cy="386303"/>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63348"/>
              <a:ext cx="732796" cy="442120"/>
            </a:xfrm>
            <a:prstGeom prst="rect">
              <a:avLst/>
            </a:prstGeom>
          </p:spPr>
        </p:pic>
      </p:grpSp>
    </p:spTree>
    <p:extLst>
      <p:ext uri="{BB962C8B-B14F-4D97-AF65-F5344CB8AC3E}">
        <p14:creationId xmlns:p14="http://schemas.microsoft.com/office/powerpoint/2010/main" val="19300567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9999" y="360000"/>
            <a:ext cx="10633799" cy="826553"/>
          </a:xfrm>
        </p:spPr>
        <p:txBody>
          <a:bodyPr/>
          <a:lstStyle/>
          <a:p>
            <a:r>
              <a:rPr lang="en-US" dirty="0"/>
              <a:t>Click to edit Master title style</a:t>
            </a:r>
            <a:endParaRPr lang="en-GB" dirty="0"/>
          </a:p>
        </p:txBody>
      </p:sp>
      <p:sp>
        <p:nvSpPr>
          <p:cNvPr id="3" name="Text Placeholder 2"/>
          <p:cNvSpPr>
            <a:spLocks noGrp="1"/>
          </p:cNvSpPr>
          <p:nvPr>
            <p:ph type="body" idx="1"/>
          </p:nvPr>
        </p:nvSpPr>
        <p:spPr>
          <a:xfrm>
            <a:off x="720000" y="1260000"/>
            <a:ext cx="5157787" cy="57600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9999" y="1908000"/>
            <a:ext cx="5157787"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052412" y="1260000"/>
            <a:ext cx="5301387" cy="576000"/>
          </a:xfrm>
        </p:spPr>
        <p:txBody>
          <a:bodyPr vert="horz" lIns="91440" tIns="45720" rIns="91440" bIns="45720" rtlCol="0" anchor="ctr">
            <a:normAutofit/>
          </a:bodyPr>
          <a:lstStyle>
            <a:lvl1pPr>
              <a:defRPr lang="en-US" sz="2400" b="1" dirty="0" smtClean="0"/>
            </a:lvl1pPr>
          </a:lstStyle>
          <a:p>
            <a:pPr marL="0" lvl="0" indent="0">
              <a:buNone/>
            </a:pPr>
            <a:r>
              <a:rPr lang="en-US"/>
              <a:t>Click to edit Master text styles</a:t>
            </a:r>
          </a:p>
        </p:txBody>
      </p:sp>
      <p:sp>
        <p:nvSpPr>
          <p:cNvPr id="6" name="Content Placeholder 5"/>
          <p:cNvSpPr>
            <a:spLocks noGrp="1"/>
          </p:cNvSpPr>
          <p:nvPr>
            <p:ph sz="quarter" idx="4"/>
          </p:nvPr>
        </p:nvSpPr>
        <p:spPr>
          <a:xfrm>
            <a:off x="6052412" y="1908000"/>
            <a:ext cx="5301388"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F177A2-2038-4036-89B0-6C15000F3809}" type="slidenum">
              <a:rPr lang="en-GB" smtClean="0"/>
              <a:t>‹#›</a:t>
            </a:fld>
            <a:endParaRPr lang="en-GB"/>
          </a:p>
        </p:txBody>
      </p:sp>
      <p:grpSp>
        <p:nvGrpSpPr>
          <p:cNvPr id="18" name="Group 17"/>
          <p:cNvGrpSpPr/>
          <p:nvPr userDrawn="1"/>
        </p:nvGrpSpPr>
        <p:grpSpPr>
          <a:xfrm>
            <a:off x="0" y="6253268"/>
            <a:ext cx="12192000" cy="459740"/>
            <a:chOff x="0" y="6253268"/>
            <a:chExt cx="12192000" cy="459740"/>
          </a:xfrm>
        </p:grpSpPr>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0000" y="6253268"/>
              <a:ext cx="762000" cy="459740"/>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9750" y="6297846"/>
              <a:ext cx="2361600" cy="386303"/>
            </a:xfrm>
            <a:prstGeom prst="rect">
              <a:avLst/>
            </a:prstGeom>
          </p:spPr>
        </p:pic>
        <p:pic>
          <p:nvPicPr>
            <p:cNvPr id="21" name="Picture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263348"/>
              <a:ext cx="732796" cy="442120"/>
            </a:xfrm>
            <a:prstGeom prst="rect">
              <a:avLst/>
            </a:prstGeom>
          </p:spPr>
        </p:pic>
      </p:grpSp>
    </p:spTree>
    <p:extLst>
      <p:ext uri="{BB962C8B-B14F-4D97-AF65-F5344CB8AC3E}">
        <p14:creationId xmlns:p14="http://schemas.microsoft.com/office/powerpoint/2010/main" val="12045756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picture only! No tex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5F177A2-2038-4036-89B0-6C15000F3809}" type="slidenum">
              <a:rPr lang="en-GB" smtClean="0"/>
              <a:t>‹#›</a:t>
            </a:fld>
            <a:endParaRPr lang="en-GB"/>
          </a:p>
        </p:txBody>
      </p:sp>
    </p:spTree>
    <p:extLst>
      <p:ext uri="{BB962C8B-B14F-4D97-AF65-F5344CB8AC3E}">
        <p14:creationId xmlns:p14="http://schemas.microsoft.com/office/powerpoint/2010/main" val="3909995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7734" y="-31699"/>
            <a:ext cx="12335933" cy="6953902"/>
          </a:xfrm>
          <a:prstGeom prst="rect">
            <a:avLst/>
          </a:prstGeom>
        </p:spPr>
      </p:pic>
      <p:sp>
        <p:nvSpPr>
          <p:cNvPr id="8" name="Rectangle 7"/>
          <p:cNvSpPr/>
          <p:nvPr userDrawn="1"/>
        </p:nvSpPr>
        <p:spPr>
          <a:xfrm>
            <a:off x="-67733" y="2097087"/>
            <a:ext cx="12335932" cy="1979613"/>
          </a:xfrm>
          <a:prstGeom prst="rect">
            <a:avLst/>
          </a:prstGeom>
          <a:solidFill>
            <a:schemeClr val="bg1">
              <a:alpha val="67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 y="2276475"/>
            <a:ext cx="11353799" cy="793990"/>
          </a:xfrm>
          <a:noFill/>
          <a:effectLst>
            <a:softEdge rad="50800"/>
          </a:effectLst>
        </p:spPr>
        <p:txBody>
          <a:bodyPr anchor="ctr"/>
          <a:lstStyle>
            <a:lvl1pPr marL="0" indent="0" algn="r" defTabSz="923925">
              <a:defRPr sz="4000">
                <a:latin typeface="Leelawadee UI" panose="020B0502040204020203" pitchFamily="34" charset="-34"/>
                <a:cs typeface="Leelawadee UI" panose="020B0502040204020203" pitchFamily="34" charset="-34"/>
              </a:defRPr>
            </a:lvl1pPr>
          </a:lstStyle>
          <a:p>
            <a:r>
              <a:rPr lang="en-US"/>
              <a:t>Click to edit Master title style</a:t>
            </a:r>
            <a:endParaRPr lang="en-GB" dirty="0"/>
          </a:p>
        </p:txBody>
      </p:sp>
      <p:sp>
        <p:nvSpPr>
          <p:cNvPr id="3" name="Subtitle 2"/>
          <p:cNvSpPr>
            <a:spLocks noGrp="1"/>
          </p:cNvSpPr>
          <p:nvPr>
            <p:ph type="subTitle" idx="1"/>
          </p:nvPr>
        </p:nvSpPr>
        <p:spPr>
          <a:xfrm>
            <a:off x="2209800" y="3070465"/>
            <a:ext cx="9144000" cy="455612"/>
          </a:xfrm>
        </p:spPr>
        <p:txBody>
          <a:bodyPr/>
          <a:lstStyle>
            <a:lvl1pPr marL="0" indent="0" algn="r">
              <a:buNone/>
              <a:defRPr sz="2400">
                <a:solidFill>
                  <a:schemeClr val="bg2">
                    <a:lumMod val="25000"/>
                  </a:schemeClr>
                </a:solidFill>
                <a:latin typeface="Leelawadee UI" panose="020B0502040204020203" pitchFamily="34" charset="-34"/>
                <a:cs typeface="Leelawadee UI" panose="020B0502040204020203" pitchFamily="34" charset="-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a:xfrm>
            <a:off x="8610600" y="3526077"/>
            <a:ext cx="2743200" cy="365125"/>
          </a:xfrm>
        </p:spPr>
        <p:txBody>
          <a:bodyPr/>
          <a:lstStyle>
            <a:lvl1pPr algn="r">
              <a:defRPr>
                <a:solidFill>
                  <a:schemeClr val="bg2">
                    <a:lumMod val="25000"/>
                  </a:schemeClr>
                </a:solidFill>
              </a:defRPr>
            </a:lvl1pPr>
          </a:lstStyle>
          <a:p>
            <a:endParaRPr lang="en-GB"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64016" y="236793"/>
            <a:ext cx="732796" cy="442120"/>
          </a:xfrm>
          <a:prstGeom prst="rect">
            <a:avLst/>
          </a:prstGeom>
        </p:spPr>
      </p:pic>
      <p:grpSp>
        <p:nvGrpSpPr>
          <p:cNvPr id="14" name="Group 13"/>
          <p:cNvGrpSpPr/>
          <p:nvPr userDrawn="1"/>
        </p:nvGrpSpPr>
        <p:grpSpPr>
          <a:xfrm>
            <a:off x="10382250" y="5366363"/>
            <a:ext cx="1290311" cy="1167787"/>
            <a:chOff x="10382250" y="5080613"/>
            <a:chExt cx="1290311" cy="1167787"/>
          </a:xfrm>
        </p:grpSpPr>
        <p:pic>
          <p:nvPicPr>
            <p:cNvPr id="15" name="Picture 14"/>
            <p:cNvPicPr>
              <a:picLocks noChangeAspect="1"/>
            </p:cNvPicPr>
            <p:nvPr userDrawn="1"/>
          </p:nvPicPr>
          <p:blipFill rotWithShape="1">
            <a:blip r:embed="rId4" cstate="print">
              <a:extLst>
                <a:ext uri="{28A0092B-C50C-407E-A947-70E740481C1C}">
                  <a14:useLocalDpi xmlns:a14="http://schemas.microsoft.com/office/drawing/2010/main" val="0"/>
                </a:ext>
              </a:extLst>
            </a:blip>
            <a:srcRect b="47658"/>
            <a:stretch/>
          </p:blipFill>
          <p:spPr>
            <a:xfrm>
              <a:off x="10382250" y="5754417"/>
              <a:ext cx="1290311" cy="493983"/>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467973" y="5080613"/>
              <a:ext cx="1116802" cy="673804"/>
            </a:xfrm>
            <a:prstGeom prst="rect">
              <a:avLst/>
            </a:prstGeom>
          </p:spPr>
        </p:pic>
      </p:grpSp>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72953" y="246318"/>
            <a:ext cx="2235593" cy="477419"/>
          </a:xfrm>
          <a:prstGeom prst="rect">
            <a:avLst/>
          </a:prstGeom>
        </p:spPr>
      </p:pic>
    </p:spTree>
    <p:extLst>
      <p:ext uri="{BB962C8B-B14F-4D97-AF65-F5344CB8AC3E}">
        <p14:creationId xmlns:p14="http://schemas.microsoft.com/office/powerpoint/2010/main" val="766328906"/>
      </p:ext>
    </p:extLst>
  </p:cSld>
  <p:clrMapOvr>
    <a:masterClrMapping/>
  </p:clrMapOvr>
  <p:hf sldNum="0" hdr="0" ftr="0"/>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633800" cy="1152000"/>
          </a:xfrm>
        </p:spPr>
        <p:txBody>
          <a:bodyPr/>
          <a:lstStyle>
            <a:lvl1pPr>
              <a:defRPr>
                <a:latin typeface="Leelawadee UI" panose="020B0502040204020203" pitchFamily="34" charset="-34"/>
                <a:cs typeface="Leelawadee UI" panose="020B0502040204020203" pitchFamily="34" charset="-34"/>
              </a:defRPr>
            </a:lvl1pPr>
          </a:lstStyle>
          <a:p>
            <a:r>
              <a:rPr lang="en-US" dirty="0"/>
              <a:t>Click to edit Master title style</a:t>
            </a:r>
            <a:endParaRPr lang="en-GB" dirty="0"/>
          </a:p>
        </p:txBody>
      </p:sp>
      <p:sp>
        <p:nvSpPr>
          <p:cNvPr id="3" name="Content Placeholder 2"/>
          <p:cNvSpPr>
            <a:spLocks noGrp="1"/>
          </p:cNvSpPr>
          <p:nvPr>
            <p:ph idx="1"/>
          </p:nvPr>
        </p:nvSpPr>
        <p:spPr>
          <a:xfrm>
            <a:off x="720000" y="1584000"/>
            <a:ext cx="10633800" cy="4572000"/>
          </a:xfrm>
        </p:spPr>
        <p:txBody>
          <a:bodyPr/>
          <a:lstStyle>
            <a:lvl1pPr>
              <a:defRPr>
                <a:latin typeface="Leelawadee UI" panose="020B0502040204020203" pitchFamily="34" charset="-34"/>
                <a:cs typeface="Leelawadee UI" panose="020B0502040204020203" pitchFamily="34" charset="-34"/>
              </a:defRPr>
            </a:lvl1pPr>
            <a:lvl2pPr>
              <a:defRPr>
                <a:latin typeface="Leelawadee UI" panose="020B0502040204020203" pitchFamily="34" charset="-34"/>
                <a:cs typeface="Leelawadee UI" panose="020B0502040204020203" pitchFamily="34" charset="-34"/>
              </a:defRPr>
            </a:lvl2pPr>
            <a:lvl3pPr>
              <a:defRPr>
                <a:latin typeface="Leelawadee UI" panose="020B0502040204020203" pitchFamily="34" charset="-34"/>
                <a:cs typeface="Leelawadee UI" panose="020B0502040204020203" pitchFamily="34" charset="-34"/>
              </a:defRPr>
            </a:lvl3pPr>
            <a:lvl4pPr>
              <a:defRPr>
                <a:latin typeface="Leelawadee UI" panose="020B0502040204020203" pitchFamily="34" charset="-34"/>
                <a:cs typeface="Leelawadee UI" panose="020B0502040204020203" pitchFamily="34" charset="-34"/>
              </a:defRPr>
            </a:lvl4pPr>
            <a:lvl5pPr>
              <a:defRPr>
                <a:latin typeface="Leelawadee UI" panose="020B0502040204020203" pitchFamily="34" charset="-34"/>
                <a:cs typeface="Leelawadee UI" panose="020B0502040204020203" pitchFamily="34" charset="-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F177A2-2038-4036-89B0-6C15000F3809}" type="slidenum">
              <a:rPr lang="en-GB" smtClean="0"/>
              <a:t>‹#›</a:t>
            </a:fld>
            <a:endParaRPr lang="en-GB"/>
          </a:p>
        </p:txBody>
      </p:sp>
      <p:grpSp>
        <p:nvGrpSpPr>
          <p:cNvPr id="11" name="Group 10"/>
          <p:cNvGrpSpPr/>
          <p:nvPr userDrawn="1"/>
        </p:nvGrpSpPr>
        <p:grpSpPr>
          <a:xfrm>
            <a:off x="1" y="6267734"/>
            <a:ext cx="3015159" cy="486945"/>
            <a:chOff x="248203" y="931060"/>
            <a:chExt cx="3124489" cy="487448"/>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8203" y="931060"/>
              <a:ext cx="748611" cy="442120"/>
            </a:xfrm>
            <a:prstGeom prst="rect">
              <a:avLst/>
            </a:prstGeom>
          </p:spPr>
        </p:pic>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6036" y="940596"/>
              <a:ext cx="2316656" cy="477912"/>
            </a:xfrm>
            <a:prstGeom prst="rect">
              <a:avLst/>
            </a:prstGeom>
          </p:spPr>
        </p:pic>
      </p:gr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30000" y="6253268"/>
            <a:ext cx="762000" cy="459740"/>
          </a:xfrm>
          <a:prstGeom prst="rect">
            <a:avLst/>
          </a:prstGeom>
        </p:spPr>
      </p:pic>
    </p:spTree>
    <p:extLst>
      <p:ext uri="{BB962C8B-B14F-4D97-AF65-F5344CB8AC3E}">
        <p14:creationId xmlns:p14="http://schemas.microsoft.com/office/powerpoint/2010/main" val="426324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633800" cy="115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720000" y="1584000"/>
            <a:ext cx="5181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053999" y="1584000"/>
            <a:ext cx="5299801"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F177A2-2038-4036-89B0-6C15000F3809}" type="slidenum">
              <a:rPr lang="en-GB" smtClean="0"/>
              <a:t>‹#›</a:t>
            </a:fld>
            <a:endParaRPr lang="en-GB"/>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0000" y="6253268"/>
            <a:ext cx="762000" cy="459740"/>
          </a:xfrm>
          <a:prstGeom prst="rect">
            <a:avLst/>
          </a:prstGeom>
        </p:spPr>
      </p:pic>
      <p:grpSp>
        <p:nvGrpSpPr>
          <p:cNvPr id="13" name="Group 12"/>
          <p:cNvGrpSpPr/>
          <p:nvPr userDrawn="1"/>
        </p:nvGrpSpPr>
        <p:grpSpPr>
          <a:xfrm>
            <a:off x="1" y="6267734"/>
            <a:ext cx="3015159" cy="486945"/>
            <a:chOff x="248203" y="931060"/>
            <a:chExt cx="3124489" cy="487448"/>
          </a:xfrm>
        </p:grpSpPr>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203" y="931060"/>
              <a:ext cx="748611" cy="44212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6036" y="940596"/>
              <a:ext cx="2316656" cy="477912"/>
            </a:xfrm>
            <a:prstGeom prst="rect">
              <a:avLst/>
            </a:prstGeom>
          </p:spPr>
        </p:pic>
      </p:grpSp>
    </p:spTree>
    <p:extLst>
      <p:ext uri="{BB962C8B-B14F-4D97-AF65-F5344CB8AC3E}">
        <p14:creationId xmlns:p14="http://schemas.microsoft.com/office/powerpoint/2010/main" val="1167793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subscript">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633800" cy="823911"/>
          </a:xfrm>
        </p:spPr>
        <p:txBody>
          <a:bodyPr/>
          <a:lstStyle/>
          <a:p>
            <a:r>
              <a:rPr lang="en-US" dirty="0"/>
              <a:t>Click to edit Master title style</a:t>
            </a:r>
            <a:endParaRPr lang="en-GB" dirty="0"/>
          </a:p>
        </p:txBody>
      </p:sp>
      <p:sp>
        <p:nvSpPr>
          <p:cNvPr id="3" name="Text Placeholder 2"/>
          <p:cNvSpPr>
            <a:spLocks noGrp="1"/>
          </p:cNvSpPr>
          <p:nvPr>
            <p:ph type="body" idx="1"/>
          </p:nvPr>
        </p:nvSpPr>
        <p:spPr>
          <a:xfrm>
            <a:off x="720000" y="1260000"/>
            <a:ext cx="10633800" cy="57600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20000" y="1908000"/>
            <a:ext cx="5157787" cy="381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6050824" y="1907998"/>
            <a:ext cx="5302976" cy="4284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F177A2-2038-4036-89B0-6C15000F3809}" type="slidenum">
              <a:rPr lang="en-GB" smtClean="0"/>
              <a:t>‹#›</a:t>
            </a:fld>
            <a:endParaRPr lang="en-GB"/>
          </a:p>
        </p:txBody>
      </p:sp>
      <p:sp>
        <p:nvSpPr>
          <p:cNvPr id="11" name="Text Placeholder 4"/>
          <p:cNvSpPr>
            <a:spLocks noGrp="1"/>
          </p:cNvSpPr>
          <p:nvPr>
            <p:ph type="body" sz="quarter" idx="13"/>
          </p:nvPr>
        </p:nvSpPr>
        <p:spPr>
          <a:xfrm>
            <a:off x="718412" y="5796000"/>
            <a:ext cx="5159375" cy="396000"/>
          </a:xfrm>
        </p:spPr>
        <p:txBody>
          <a:bodyPr anchor="t">
            <a:normAutofit/>
          </a:bodyPr>
          <a:lstStyle>
            <a:lvl1pPr marL="0" indent="0">
              <a:buNone/>
              <a:defRPr sz="18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0000" y="6253268"/>
            <a:ext cx="762000" cy="459740"/>
          </a:xfrm>
          <a:prstGeom prst="rect">
            <a:avLst/>
          </a:prstGeom>
        </p:spPr>
      </p:pic>
      <p:grpSp>
        <p:nvGrpSpPr>
          <p:cNvPr id="16" name="Group 15"/>
          <p:cNvGrpSpPr/>
          <p:nvPr userDrawn="1"/>
        </p:nvGrpSpPr>
        <p:grpSpPr>
          <a:xfrm>
            <a:off x="1" y="6267734"/>
            <a:ext cx="3015159" cy="486945"/>
            <a:chOff x="248203" y="931060"/>
            <a:chExt cx="3124489" cy="487448"/>
          </a:xfrm>
        </p:grpSpPr>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203" y="931060"/>
              <a:ext cx="748611" cy="442120"/>
            </a:xfrm>
            <a:prstGeom prst="rect">
              <a:avLst/>
            </a:prstGeom>
          </p:spPr>
        </p:pic>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6036" y="940596"/>
              <a:ext cx="2316656" cy="477912"/>
            </a:xfrm>
            <a:prstGeom prst="rect">
              <a:avLst/>
            </a:prstGeom>
          </p:spPr>
        </p:pic>
      </p:grpSp>
    </p:spTree>
    <p:extLst>
      <p:ext uri="{BB962C8B-B14F-4D97-AF65-F5344CB8AC3E}">
        <p14:creationId xmlns:p14="http://schemas.microsoft.com/office/powerpoint/2010/main" val="10432393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633800" cy="828000"/>
          </a:xfrm>
        </p:spPr>
        <p:txBody>
          <a:bodyPr/>
          <a:lstStyle/>
          <a:p>
            <a:r>
              <a:rPr lang="en-US" dirty="0"/>
              <a:t>Click to edit Master title style</a:t>
            </a:r>
            <a:endParaRPr lang="en-GB" dirty="0"/>
          </a:p>
        </p:txBody>
      </p:sp>
      <p:sp>
        <p:nvSpPr>
          <p:cNvPr id="3" name="Text Placeholder 2"/>
          <p:cNvSpPr>
            <a:spLocks noGrp="1"/>
          </p:cNvSpPr>
          <p:nvPr>
            <p:ph type="body" idx="1"/>
          </p:nvPr>
        </p:nvSpPr>
        <p:spPr>
          <a:xfrm>
            <a:off x="720000" y="1260000"/>
            <a:ext cx="5157787" cy="57600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1908000"/>
            <a:ext cx="5157787"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076225" y="1260000"/>
            <a:ext cx="5277575" cy="576000"/>
          </a:xfrm>
        </p:spPr>
        <p:txBody>
          <a:bodyPr vert="horz" lIns="91440" tIns="45720" rIns="91440" bIns="45720" rtlCol="0" anchor="ctr">
            <a:normAutofit/>
          </a:bodyPr>
          <a:lstStyle>
            <a:lvl1pPr>
              <a:defRPr lang="en-US" sz="2400" b="1" dirty="0" smtClean="0"/>
            </a:lvl1pPr>
          </a:lstStyle>
          <a:p>
            <a:pPr marL="0" lvl="0" indent="0">
              <a:buNone/>
            </a:pPr>
            <a:r>
              <a:rPr lang="en-US"/>
              <a:t>Click to edit Master text styles</a:t>
            </a:r>
          </a:p>
        </p:txBody>
      </p:sp>
      <p:sp>
        <p:nvSpPr>
          <p:cNvPr id="6" name="Content Placeholder 5"/>
          <p:cNvSpPr>
            <a:spLocks noGrp="1"/>
          </p:cNvSpPr>
          <p:nvPr>
            <p:ph sz="quarter" idx="4"/>
          </p:nvPr>
        </p:nvSpPr>
        <p:spPr>
          <a:xfrm>
            <a:off x="6076225" y="1908000"/>
            <a:ext cx="5277575"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F177A2-2038-4036-89B0-6C15000F3809}" type="slidenum">
              <a:rPr lang="en-GB" smtClean="0"/>
              <a:t>‹#›</a:t>
            </a:fld>
            <a:endParaRPr lang="en-GB"/>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430000" y="6253268"/>
            <a:ext cx="762000" cy="459740"/>
          </a:xfrm>
          <a:prstGeom prst="rect">
            <a:avLst/>
          </a:prstGeom>
        </p:spPr>
      </p:pic>
      <p:grpSp>
        <p:nvGrpSpPr>
          <p:cNvPr id="15" name="Group 14"/>
          <p:cNvGrpSpPr/>
          <p:nvPr userDrawn="1"/>
        </p:nvGrpSpPr>
        <p:grpSpPr>
          <a:xfrm>
            <a:off x="1" y="6267734"/>
            <a:ext cx="3015159" cy="486945"/>
            <a:chOff x="248203" y="931060"/>
            <a:chExt cx="3124489" cy="487448"/>
          </a:xfrm>
        </p:grpSpPr>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203" y="931060"/>
              <a:ext cx="748611" cy="442120"/>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56036" y="940596"/>
              <a:ext cx="2316656" cy="477912"/>
            </a:xfrm>
            <a:prstGeom prst="rect">
              <a:avLst/>
            </a:prstGeom>
          </p:spPr>
        </p:pic>
      </p:grpSp>
    </p:spTree>
    <p:extLst>
      <p:ext uri="{BB962C8B-B14F-4D97-AF65-F5344CB8AC3E}">
        <p14:creationId xmlns:p14="http://schemas.microsoft.com/office/powerpoint/2010/main" val="31485762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633800" cy="1152000"/>
          </a:xfrm>
        </p:spPr>
        <p:txBody>
          <a:bodyPr/>
          <a:lstStyle/>
          <a:p>
            <a:r>
              <a:rPr lang="en-US"/>
              <a:t>Click to edit Master title style</a:t>
            </a:r>
            <a:endParaRPr lang="en-GB" dirty="0"/>
          </a:p>
        </p:txBody>
      </p:sp>
      <p:sp>
        <p:nvSpPr>
          <p:cNvPr id="3" name="Content Placeholder 2"/>
          <p:cNvSpPr>
            <a:spLocks noGrp="1"/>
          </p:cNvSpPr>
          <p:nvPr>
            <p:ph sz="half" idx="1"/>
          </p:nvPr>
        </p:nvSpPr>
        <p:spPr>
          <a:xfrm>
            <a:off x="720000" y="1584000"/>
            <a:ext cx="5181600" cy="4572000"/>
          </a:xfrm>
        </p:spPr>
        <p:txBody>
          <a:bodyPr/>
          <a:lstStyle>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054000" y="1584000"/>
            <a:ext cx="5299800" cy="4572000"/>
          </a:xfrm>
        </p:spPr>
        <p:txBody>
          <a:bodyPr/>
          <a:lstStyle>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F177A2-2038-4036-89B0-6C15000F3809}" type="slidenum">
              <a:rPr lang="en-GB" smtClean="0"/>
              <a:t>‹#›</a:t>
            </a:fld>
            <a:endParaRPr lang="en-GB"/>
          </a:p>
        </p:txBody>
      </p:sp>
      <p:grpSp>
        <p:nvGrpSpPr>
          <p:cNvPr id="12" name="Group 11"/>
          <p:cNvGrpSpPr/>
          <p:nvPr userDrawn="1"/>
        </p:nvGrpSpPr>
        <p:grpSpPr>
          <a:xfrm>
            <a:off x="0" y="6086475"/>
            <a:ext cx="12192000" cy="762000"/>
            <a:chOff x="0" y="6096000"/>
            <a:chExt cx="12192000" cy="762000"/>
          </a:xfrm>
        </p:grpSpPr>
        <p:grpSp>
          <p:nvGrpSpPr>
            <p:cNvPr id="13" name="Group 12"/>
            <p:cNvGrpSpPr/>
            <p:nvPr userDrawn="1"/>
          </p:nvGrpSpPr>
          <p:grpSpPr>
            <a:xfrm>
              <a:off x="0" y="6096000"/>
              <a:ext cx="1370018" cy="762000"/>
              <a:chOff x="0" y="1226817"/>
              <a:chExt cx="1370018" cy="762000"/>
            </a:xfrm>
          </p:grpSpPr>
          <p:pic>
            <p:nvPicPr>
              <p:cNvPr id="15" name="Picture 14">
                <a:extLst>
                  <a:ext uri="{FF2B5EF4-FFF2-40B4-BE49-F238E27FC236}">
                    <a16:creationId xmlns:a16="http://schemas.microsoft.com/office/drawing/2014/main" id="{7E947F7E-BD18-4F68-9CEB-6A9121B108D5}"/>
                  </a:ext>
                </a:extLst>
              </p:cNvPr>
              <p:cNvPicPr>
                <a:picLocks noChangeAspect="1"/>
              </p:cNvPicPr>
              <p:nvPr/>
            </p:nvPicPr>
            <p:blipFill rotWithShape="1">
              <a:blip r:embed="rId2">
                <a:clrChange>
                  <a:clrFrom>
                    <a:srgbClr val="FFFFFF"/>
                  </a:clrFrom>
                  <a:clrTo>
                    <a:srgbClr val="FFFFFF">
                      <a:alpha val="0"/>
                    </a:srgbClr>
                  </a:clrTo>
                </a:clrChange>
              </a:blip>
              <a:srcRect t="88889" r="97782"/>
              <a:stretch/>
            </p:blipFill>
            <p:spPr>
              <a:xfrm>
                <a:off x="0" y="1226817"/>
                <a:ext cx="270456" cy="762000"/>
              </a:xfrm>
              <a:prstGeom prst="rect">
                <a:avLst/>
              </a:prstGeom>
            </p:spPr>
          </p:pic>
          <p:pic>
            <p:nvPicPr>
              <p:cNvPr id="16" name="Picture 15"/>
              <p:cNvPicPr>
                <a:picLocks noChangeAspect="1"/>
              </p:cNvPicPr>
              <p:nvPr/>
            </p:nvPicPr>
            <p:blipFill rotWithShape="1">
              <a:blip r:embed="rId3"/>
              <a:srcRect r="53621"/>
              <a:stretch/>
            </p:blipFill>
            <p:spPr>
              <a:xfrm>
                <a:off x="240028" y="1429542"/>
                <a:ext cx="1129990" cy="414000"/>
              </a:xfrm>
              <a:prstGeom prst="rect">
                <a:avLst/>
              </a:prstGeom>
            </p:spPr>
          </p:pic>
        </p:gr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30000" y="6253268"/>
              <a:ext cx="762000" cy="459740"/>
            </a:xfrm>
            <a:prstGeom prst="rect">
              <a:avLst/>
            </a:prstGeom>
          </p:spPr>
        </p:pic>
      </p:grpSp>
    </p:spTree>
    <p:extLst>
      <p:ext uri="{BB962C8B-B14F-4D97-AF65-F5344CB8AC3E}">
        <p14:creationId xmlns:p14="http://schemas.microsoft.com/office/powerpoint/2010/main" val="21112342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picture only! No tex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5F177A2-2038-4036-89B0-6C15000F3809}" type="slidenum">
              <a:rPr lang="en-GB" smtClean="0"/>
              <a:t>‹#›</a:t>
            </a:fld>
            <a:endParaRPr lang="en-GB"/>
          </a:p>
        </p:txBody>
      </p:sp>
    </p:spTree>
    <p:extLst>
      <p:ext uri="{BB962C8B-B14F-4D97-AF65-F5344CB8AC3E}">
        <p14:creationId xmlns:p14="http://schemas.microsoft.com/office/powerpoint/2010/main" val="3337489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icture with subscript">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633800" cy="823911"/>
          </a:xfrm>
        </p:spPr>
        <p:txBody>
          <a:bodyPr/>
          <a:lstStyle/>
          <a:p>
            <a:r>
              <a:rPr lang="en-US"/>
              <a:t>Click to edit Master title style</a:t>
            </a:r>
            <a:endParaRPr lang="en-GB" dirty="0"/>
          </a:p>
        </p:txBody>
      </p:sp>
      <p:sp>
        <p:nvSpPr>
          <p:cNvPr id="3" name="Text Placeholder 2"/>
          <p:cNvSpPr>
            <a:spLocks noGrp="1"/>
          </p:cNvSpPr>
          <p:nvPr>
            <p:ph type="body" idx="1"/>
          </p:nvPr>
        </p:nvSpPr>
        <p:spPr>
          <a:xfrm>
            <a:off x="720000" y="1260000"/>
            <a:ext cx="10633800" cy="576085"/>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20000" y="1912174"/>
            <a:ext cx="5157787" cy="38168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720000" y="5800040"/>
            <a:ext cx="5159375" cy="417511"/>
          </a:xfrm>
        </p:spPr>
        <p:txBody>
          <a:bodyPr anchor="t">
            <a:normAutofit/>
          </a:bodyPr>
          <a:lstStyle>
            <a:lvl1pPr marL="0" indent="0">
              <a:buNone/>
              <a:defRPr sz="18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50824" y="1912174"/>
            <a:ext cx="5302976" cy="43053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F177A2-2038-4036-89B0-6C15000F3809}" type="slidenum">
              <a:rPr lang="en-GB" smtClean="0"/>
              <a:t>‹#›</a:t>
            </a:fld>
            <a:endParaRPr lang="en-GB"/>
          </a:p>
        </p:txBody>
      </p:sp>
      <p:grpSp>
        <p:nvGrpSpPr>
          <p:cNvPr id="14" name="Group 13"/>
          <p:cNvGrpSpPr/>
          <p:nvPr userDrawn="1"/>
        </p:nvGrpSpPr>
        <p:grpSpPr>
          <a:xfrm>
            <a:off x="0" y="6086475"/>
            <a:ext cx="12192000" cy="762000"/>
            <a:chOff x="0" y="6096000"/>
            <a:chExt cx="12192000" cy="762000"/>
          </a:xfrm>
        </p:grpSpPr>
        <p:grpSp>
          <p:nvGrpSpPr>
            <p:cNvPr id="15" name="Group 14"/>
            <p:cNvGrpSpPr/>
            <p:nvPr userDrawn="1"/>
          </p:nvGrpSpPr>
          <p:grpSpPr>
            <a:xfrm>
              <a:off x="0" y="6096000"/>
              <a:ext cx="1370018" cy="762000"/>
              <a:chOff x="0" y="1226817"/>
              <a:chExt cx="1370018" cy="762000"/>
            </a:xfrm>
          </p:grpSpPr>
          <p:pic>
            <p:nvPicPr>
              <p:cNvPr id="17" name="Picture 16">
                <a:extLst>
                  <a:ext uri="{FF2B5EF4-FFF2-40B4-BE49-F238E27FC236}">
                    <a16:creationId xmlns:a16="http://schemas.microsoft.com/office/drawing/2014/main" id="{7E947F7E-BD18-4F68-9CEB-6A9121B108D5}"/>
                  </a:ext>
                </a:extLst>
              </p:cNvPr>
              <p:cNvPicPr>
                <a:picLocks noChangeAspect="1"/>
              </p:cNvPicPr>
              <p:nvPr/>
            </p:nvPicPr>
            <p:blipFill rotWithShape="1">
              <a:blip r:embed="rId2">
                <a:clrChange>
                  <a:clrFrom>
                    <a:srgbClr val="FFFFFF"/>
                  </a:clrFrom>
                  <a:clrTo>
                    <a:srgbClr val="FFFFFF">
                      <a:alpha val="0"/>
                    </a:srgbClr>
                  </a:clrTo>
                </a:clrChange>
              </a:blip>
              <a:srcRect t="88889" r="97782"/>
              <a:stretch/>
            </p:blipFill>
            <p:spPr>
              <a:xfrm>
                <a:off x="0" y="1226817"/>
                <a:ext cx="270456" cy="762000"/>
              </a:xfrm>
              <a:prstGeom prst="rect">
                <a:avLst/>
              </a:prstGeom>
            </p:spPr>
          </p:pic>
          <p:pic>
            <p:nvPicPr>
              <p:cNvPr id="18" name="Picture 17"/>
              <p:cNvPicPr>
                <a:picLocks noChangeAspect="1"/>
              </p:cNvPicPr>
              <p:nvPr/>
            </p:nvPicPr>
            <p:blipFill rotWithShape="1">
              <a:blip r:embed="rId3"/>
              <a:srcRect r="53621"/>
              <a:stretch/>
            </p:blipFill>
            <p:spPr>
              <a:xfrm>
                <a:off x="240028" y="1429542"/>
                <a:ext cx="1129990" cy="414000"/>
              </a:xfrm>
              <a:prstGeom prst="rect">
                <a:avLst/>
              </a:prstGeom>
            </p:spPr>
          </p:pic>
        </p:gr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30000" y="6253268"/>
              <a:ext cx="762000" cy="459740"/>
            </a:xfrm>
            <a:prstGeom prst="rect">
              <a:avLst/>
            </a:prstGeom>
          </p:spPr>
        </p:pic>
      </p:grpSp>
    </p:spTree>
    <p:extLst>
      <p:ext uri="{BB962C8B-B14F-4D97-AF65-F5344CB8AC3E}">
        <p14:creationId xmlns:p14="http://schemas.microsoft.com/office/powerpoint/2010/main" val="1037932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633800" cy="826553"/>
          </a:xfrm>
        </p:spPr>
        <p:txBody>
          <a:bodyPr/>
          <a:lstStyle/>
          <a:p>
            <a:r>
              <a:rPr lang="en-US"/>
              <a:t>Click to edit Master title style</a:t>
            </a:r>
            <a:endParaRPr lang="en-GB" dirty="0"/>
          </a:p>
        </p:txBody>
      </p:sp>
      <p:sp>
        <p:nvSpPr>
          <p:cNvPr id="3" name="Text Placeholder 2"/>
          <p:cNvSpPr>
            <a:spLocks noGrp="1"/>
          </p:cNvSpPr>
          <p:nvPr>
            <p:ph type="body" idx="1"/>
          </p:nvPr>
        </p:nvSpPr>
        <p:spPr>
          <a:xfrm>
            <a:off x="720000" y="1260000"/>
            <a:ext cx="5157787" cy="576000"/>
          </a:xfr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19999" y="1909447"/>
            <a:ext cx="5157787"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076225" y="1260000"/>
            <a:ext cx="5277575" cy="576000"/>
          </a:xfrm>
        </p:spPr>
        <p:txBody>
          <a:bodyPr vert="horz" lIns="91440" tIns="45720" rIns="91440" bIns="45720" rtlCol="0" anchor="ctr">
            <a:normAutofit/>
          </a:bodyPr>
          <a:lstStyle>
            <a:lvl1pPr>
              <a:defRPr lang="en-US" sz="2400" b="1" dirty="0" smtClean="0"/>
            </a:lvl1pPr>
          </a:lstStyle>
          <a:p>
            <a:pPr marL="0" lvl="0" indent="0">
              <a:buNone/>
            </a:pPr>
            <a:r>
              <a:rPr lang="en-US"/>
              <a:t>Click to edit Master text styles</a:t>
            </a:r>
          </a:p>
        </p:txBody>
      </p:sp>
      <p:sp>
        <p:nvSpPr>
          <p:cNvPr id="6" name="Content Placeholder 5"/>
          <p:cNvSpPr>
            <a:spLocks noGrp="1"/>
          </p:cNvSpPr>
          <p:nvPr>
            <p:ph sz="quarter" idx="4"/>
          </p:nvPr>
        </p:nvSpPr>
        <p:spPr>
          <a:xfrm>
            <a:off x="6076225" y="1909447"/>
            <a:ext cx="5277575"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F177A2-2038-4036-89B0-6C15000F3809}" type="slidenum">
              <a:rPr lang="en-GB" smtClean="0"/>
              <a:t>‹#›</a:t>
            </a:fld>
            <a:endParaRPr lang="en-GB"/>
          </a:p>
        </p:txBody>
      </p:sp>
      <p:grpSp>
        <p:nvGrpSpPr>
          <p:cNvPr id="14" name="Group 13"/>
          <p:cNvGrpSpPr/>
          <p:nvPr userDrawn="1"/>
        </p:nvGrpSpPr>
        <p:grpSpPr>
          <a:xfrm>
            <a:off x="0" y="6086475"/>
            <a:ext cx="12192000" cy="762000"/>
            <a:chOff x="0" y="6096000"/>
            <a:chExt cx="12192000" cy="762000"/>
          </a:xfrm>
        </p:grpSpPr>
        <p:grpSp>
          <p:nvGrpSpPr>
            <p:cNvPr id="15" name="Group 14"/>
            <p:cNvGrpSpPr/>
            <p:nvPr userDrawn="1"/>
          </p:nvGrpSpPr>
          <p:grpSpPr>
            <a:xfrm>
              <a:off x="0" y="6096000"/>
              <a:ext cx="1370018" cy="762000"/>
              <a:chOff x="0" y="1226817"/>
              <a:chExt cx="1370018" cy="762000"/>
            </a:xfrm>
          </p:grpSpPr>
          <p:pic>
            <p:nvPicPr>
              <p:cNvPr id="17" name="Picture 16">
                <a:extLst>
                  <a:ext uri="{FF2B5EF4-FFF2-40B4-BE49-F238E27FC236}">
                    <a16:creationId xmlns:a16="http://schemas.microsoft.com/office/drawing/2014/main" id="{7E947F7E-BD18-4F68-9CEB-6A9121B108D5}"/>
                  </a:ext>
                </a:extLst>
              </p:cNvPr>
              <p:cNvPicPr>
                <a:picLocks noChangeAspect="1"/>
              </p:cNvPicPr>
              <p:nvPr/>
            </p:nvPicPr>
            <p:blipFill rotWithShape="1">
              <a:blip r:embed="rId2">
                <a:clrChange>
                  <a:clrFrom>
                    <a:srgbClr val="FFFFFF"/>
                  </a:clrFrom>
                  <a:clrTo>
                    <a:srgbClr val="FFFFFF">
                      <a:alpha val="0"/>
                    </a:srgbClr>
                  </a:clrTo>
                </a:clrChange>
              </a:blip>
              <a:srcRect t="88889" r="97782"/>
              <a:stretch/>
            </p:blipFill>
            <p:spPr>
              <a:xfrm>
                <a:off x="0" y="1226817"/>
                <a:ext cx="270456" cy="762000"/>
              </a:xfrm>
              <a:prstGeom prst="rect">
                <a:avLst/>
              </a:prstGeom>
            </p:spPr>
          </p:pic>
          <p:pic>
            <p:nvPicPr>
              <p:cNvPr id="18" name="Picture 17"/>
              <p:cNvPicPr>
                <a:picLocks noChangeAspect="1"/>
              </p:cNvPicPr>
              <p:nvPr/>
            </p:nvPicPr>
            <p:blipFill rotWithShape="1">
              <a:blip r:embed="rId3"/>
              <a:srcRect r="53621"/>
              <a:stretch/>
            </p:blipFill>
            <p:spPr>
              <a:xfrm>
                <a:off x="240028" y="1429542"/>
                <a:ext cx="1129990" cy="414000"/>
              </a:xfrm>
              <a:prstGeom prst="rect">
                <a:avLst/>
              </a:prstGeom>
            </p:spPr>
          </p:pic>
        </p:gr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430000" y="6253268"/>
              <a:ext cx="762000" cy="459740"/>
            </a:xfrm>
            <a:prstGeom prst="rect">
              <a:avLst/>
            </a:prstGeom>
          </p:spPr>
        </p:pic>
      </p:grpSp>
    </p:spTree>
    <p:extLst>
      <p:ext uri="{BB962C8B-B14F-4D97-AF65-F5344CB8AC3E}">
        <p14:creationId xmlns:p14="http://schemas.microsoft.com/office/powerpoint/2010/main" val="2533839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icture only! No text">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5F177A2-2038-4036-89B0-6C15000F3809}" type="slidenum">
              <a:rPr lang="en-GB" smtClean="0"/>
              <a:t>‹#›</a:t>
            </a:fld>
            <a:endParaRPr lang="en-GB"/>
          </a:p>
        </p:txBody>
      </p:sp>
    </p:spTree>
    <p:extLst>
      <p:ext uri="{BB962C8B-B14F-4D97-AF65-F5344CB8AC3E}">
        <p14:creationId xmlns:p14="http://schemas.microsoft.com/office/powerpoint/2010/main" val="2487751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7734" y="-31699"/>
            <a:ext cx="12335933" cy="6953902"/>
          </a:xfrm>
          <a:prstGeom prst="rect">
            <a:avLst/>
          </a:prstGeom>
        </p:spPr>
      </p:pic>
      <p:sp>
        <p:nvSpPr>
          <p:cNvPr id="8" name="Rectangle 7"/>
          <p:cNvSpPr/>
          <p:nvPr userDrawn="1"/>
        </p:nvSpPr>
        <p:spPr>
          <a:xfrm>
            <a:off x="-67733" y="2097087"/>
            <a:ext cx="12335932" cy="1979613"/>
          </a:xfrm>
          <a:prstGeom prst="rect">
            <a:avLst/>
          </a:prstGeom>
          <a:solidFill>
            <a:schemeClr val="bg1">
              <a:alpha val="67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1" y="2276475"/>
            <a:ext cx="11353799" cy="793990"/>
          </a:xfrm>
          <a:noFill/>
          <a:effectLst>
            <a:softEdge rad="50800"/>
          </a:effectLst>
        </p:spPr>
        <p:txBody>
          <a:bodyPr anchor="ctr"/>
          <a:lstStyle>
            <a:lvl1pPr marL="0" indent="0" algn="r" defTabSz="923925">
              <a:defRPr sz="4000">
                <a:latin typeface="Leelawadee UI" panose="020B0502040204020203" pitchFamily="34" charset="-34"/>
                <a:cs typeface="Leelawadee UI" panose="020B0502040204020203" pitchFamily="34" charset="-34"/>
              </a:defRPr>
            </a:lvl1pPr>
          </a:lstStyle>
          <a:p>
            <a:r>
              <a:rPr lang="en-US"/>
              <a:t>Click to edit Master title style</a:t>
            </a:r>
            <a:endParaRPr lang="en-GB" dirty="0"/>
          </a:p>
        </p:txBody>
      </p:sp>
      <p:sp>
        <p:nvSpPr>
          <p:cNvPr id="3" name="Subtitle 2"/>
          <p:cNvSpPr>
            <a:spLocks noGrp="1"/>
          </p:cNvSpPr>
          <p:nvPr>
            <p:ph type="subTitle" idx="1"/>
          </p:nvPr>
        </p:nvSpPr>
        <p:spPr>
          <a:xfrm>
            <a:off x="2209800" y="3070465"/>
            <a:ext cx="9144000" cy="455612"/>
          </a:xfrm>
        </p:spPr>
        <p:txBody>
          <a:bodyPr/>
          <a:lstStyle>
            <a:lvl1pPr marL="0" indent="0" algn="r">
              <a:buNone/>
              <a:defRPr sz="2400">
                <a:solidFill>
                  <a:schemeClr val="bg2">
                    <a:lumMod val="25000"/>
                  </a:schemeClr>
                </a:solidFill>
                <a:latin typeface="Leelawadee UI" panose="020B0502040204020203" pitchFamily="34" charset="-34"/>
                <a:cs typeface="Leelawadee UI" panose="020B0502040204020203" pitchFamily="34" charset="-34"/>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p:cNvSpPr>
            <a:spLocks noGrp="1"/>
          </p:cNvSpPr>
          <p:nvPr>
            <p:ph type="dt" sz="half" idx="10"/>
          </p:nvPr>
        </p:nvSpPr>
        <p:spPr>
          <a:xfrm>
            <a:off x="8610600" y="3526077"/>
            <a:ext cx="2743200" cy="365125"/>
          </a:xfrm>
        </p:spPr>
        <p:txBody>
          <a:bodyPr/>
          <a:lstStyle>
            <a:lvl1pPr algn="r">
              <a:defRPr>
                <a:solidFill>
                  <a:schemeClr val="bg2">
                    <a:lumMod val="25000"/>
                  </a:schemeClr>
                </a:solidFill>
              </a:defRPr>
            </a:lvl1pPr>
          </a:lstStyle>
          <a:p>
            <a:endParaRPr lang="en-GB"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75583" y="5547591"/>
            <a:ext cx="1328411" cy="916064"/>
          </a:xfrm>
          <a:prstGeom prst="rect">
            <a:avLst/>
          </a:prstGeom>
        </p:spPr>
      </p:pic>
    </p:spTree>
    <p:extLst>
      <p:ext uri="{BB962C8B-B14F-4D97-AF65-F5344CB8AC3E}">
        <p14:creationId xmlns:p14="http://schemas.microsoft.com/office/powerpoint/2010/main" val="226089177"/>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633800" cy="1152000"/>
          </a:xfrm>
        </p:spPr>
        <p:txBody>
          <a:bodyPr vert="horz" lIns="91440" tIns="45720" rIns="91440" bIns="45720" rtlCol="0" anchor="ctr">
            <a:normAutofit/>
          </a:bodyPr>
          <a:lstStyle>
            <a:lvl1pPr>
              <a:defRPr lang="en-GB" dirty="0"/>
            </a:lvl1pPr>
          </a:lstStyle>
          <a:p>
            <a:pPr lvl="0"/>
            <a:r>
              <a:rPr lang="en-US" dirty="0"/>
              <a:t>Click to edit Master title style</a:t>
            </a:r>
            <a:endParaRPr lang="en-GB" dirty="0"/>
          </a:p>
        </p:txBody>
      </p:sp>
      <p:sp>
        <p:nvSpPr>
          <p:cNvPr id="3" name="Content Placeholder 2"/>
          <p:cNvSpPr>
            <a:spLocks noGrp="1"/>
          </p:cNvSpPr>
          <p:nvPr>
            <p:ph idx="1"/>
          </p:nvPr>
        </p:nvSpPr>
        <p:spPr>
          <a:xfrm>
            <a:off x="720000" y="1584000"/>
            <a:ext cx="10633800" cy="4572000"/>
          </a:xfrm>
        </p:spPr>
        <p:txBody>
          <a:bodyPr/>
          <a:lstStyle>
            <a:lvl1pPr>
              <a:defRPr>
                <a:latin typeface="Leelawadee UI" panose="020B0502040204020203" pitchFamily="34" charset="-34"/>
                <a:cs typeface="Leelawadee UI" panose="020B0502040204020203" pitchFamily="34" charset="-34"/>
              </a:defRPr>
            </a:lvl1pPr>
            <a:lvl2pPr>
              <a:defRPr>
                <a:latin typeface="Leelawadee UI" panose="020B0502040204020203" pitchFamily="34" charset="-34"/>
                <a:cs typeface="Leelawadee UI" panose="020B0502040204020203" pitchFamily="34" charset="-34"/>
              </a:defRPr>
            </a:lvl2pPr>
            <a:lvl3pPr>
              <a:defRPr>
                <a:latin typeface="Leelawadee UI" panose="020B0502040204020203" pitchFamily="34" charset="-34"/>
                <a:cs typeface="Leelawadee UI" panose="020B0502040204020203" pitchFamily="34" charset="-34"/>
              </a:defRPr>
            </a:lvl3pPr>
            <a:lvl4pPr>
              <a:defRPr>
                <a:latin typeface="Leelawadee UI" panose="020B0502040204020203" pitchFamily="34" charset="-34"/>
                <a:cs typeface="Leelawadee UI" panose="020B0502040204020203" pitchFamily="34" charset="-34"/>
              </a:defRPr>
            </a:lvl4pPr>
            <a:lvl5pPr>
              <a:defRPr>
                <a:latin typeface="Leelawadee UI" panose="020B0502040204020203" pitchFamily="34" charset="-34"/>
                <a:cs typeface="Leelawadee UI" panose="020B0502040204020203" pitchFamily="34" charset="-34"/>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F177A2-2038-4036-89B0-6C15000F3809}" type="slidenum">
              <a:rPr lang="en-GB" smtClean="0"/>
              <a:t>‹#›</a:t>
            </a:fld>
            <a:endParaRPr lang="en-GB"/>
          </a:p>
        </p:txBody>
      </p:sp>
      <p:grpSp>
        <p:nvGrpSpPr>
          <p:cNvPr id="18" name="Group 17"/>
          <p:cNvGrpSpPr/>
          <p:nvPr userDrawn="1"/>
        </p:nvGrpSpPr>
        <p:grpSpPr>
          <a:xfrm>
            <a:off x="0" y="6086475"/>
            <a:ext cx="2883694" cy="762000"/>
            <a:chOff x="0" y="1226817"/>
            <a:chExt cx="2883694" cy="762000"/>
          </a:xfrm>
        </p:grpSpPr>
        <p:pic>
          <p:nvPicPr>
            <p:cNvPr id="20" name="Picture 19">
              <a:extLst>
                <a:ext uri="{FF2B5EF4-FFF2-40B4-BE49-F238E27FC236}">
                  <a16:creationId xmlns:a16="http://schemas.microsoft.com/office/drawing/2014/main" id="{7E947F7E-BD18-4F68-9CEB-6A9121B108D5}"/>
                </a:ext>
              </a:extLst>
            </p:cNvPr>
            <p:cNvPicPr>
              <a:picLocks noChangeAspect="1"/>
            </p:cNvPicPr>
            <p:nvPr/>
          </p:nvPicPr>
          <p:blipFill rotWithShape="1">
            <a:blip r:embed="rId2">
              <a:clrChange>
                <a:clrFrom>
                  <a:srgbClr val="FFFFFF"/>
                </a:clrFrom>
                <a:clrTo>
                  <a:srgbClr val="FFFFFF">
                    <a:alpha val="0"/>
                  </a:srgbClr>
                </a:clrTo>
              </a:clrChange>
            </a:blip>
            <a:srcRect t="88889" r="97782"/>
            <a:stretch/>
          </p:blipFill>
          <p:spPr>
            <a:xfrm>
              <a:off x="0" y="1226817"/>
              <a:ext cx="270456" cy="762000"/>
            </a:xfrm>
            <a:prstGeom prst="rect">
              <a:avLst/>
            </a:prstGeom>
          </p:spPr>
        </p:pic>
        <p:pic>
          <p:nvPicPr>
            <p:cNvPr id="21" name="Picture 20"/>
            <p:cNvPicPr>
              <a:picLocks noChangeAspect="1"/>
            </p:cNvPicPr>
            <p:nvPr/>
          </p:nvPicPr>
          <p:blipFill>
            <a:blip r:embed="rId3"/>
            <a:stretch>
              <a:fillRect/>
            </a:stretch>
          </p:blipFill>
          <p:spPr>
            <a:xfrm>
              <a:off x="240027" y="1430687"/>
              <a:ext cx="2643667" cy="413138"/>
            </a:xfrm>
            <a:prstGeom prst="rect">
              <a:avLst/>
            </a:prstGeom>
          </p:spPr>
        </p:pic>
      </p:grpSp>
    </p:spTree>
    <p:extLst>
      <p:ext uri="{BB962C8B-B14F-4D97-AF65-F5344CB8AC3E}">
        <p14:creationId xmlns:p14="http://schemas.microsoft.com/office/powerpoint/2010/main" val="615998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20000" y="360000"/>
            <a:ext cx="10633800" cy="1152000"/>
          </a:xfrm>
        </p:spPr>
        <p:txBody>
          <a:bodyPr/>
          <a:lstStyle/>
          <a:p>
            <a:r>
              <a:rPr lang="en-US" dirty="0"/>
              <a:t>Click to edit Master title style</a:t>
            </a:r>
            <a:endParaRPr lang="en-GB" dirty="0"/>
          </a:p>
        </p:txBody>
      </p:sp>
      <p:sp>
        <p:nvSpPr>
          <p:cNvPr id="3" name="Content Placeholder 2"/>
          <p:cNvSpPr>
            <a:spLocks noGrp="1"/>
          </p:cNvSpPr>
          <p:nvPr>
            <p:ph sz="half" idx="1"/>
          </p:nvPr>
        </p:nvSpPr>
        <p:spPr>
          <a:xfrm>
            <a:off x="720000" y="1584000"/>
            <a:ext cx="5181600" cy="4572000"/>
          </a:xfrm>
        </p:spPr>
        <p:txBody>
          <a:bodyPr/>
          <a:lstStyle>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054000" y="1584000"/>
            <a:ext cx="5299800" cy="4572000"/>
          </a:xfrm>
        </p:spPr>
        <p:txBody>
          <a:bodyPr/>
          <a:lstStyle>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F177A2-2038-4036-89B0-6C15000F3809}" type="slidenum">
              <a:rPr lang="en-GB" smtClean="0"/>
              <a:t>‹#›</a:t>
            </a:fld>
            <a:endParaRPr lang="en-GB"/>
          </a:p>
        </p:txBody>
      </p:sp>
      <p:grpSp>
        <p:nvGrpSpPr>
          <p:cNvPr id="12" name="Group 11"/>
          <p:cNvGrpSpPr/>
          <p:nvPr userDrawn="1"/>
        </p:nvGrpSpPr>
        <p:grpSpPr>
          <a:xfrm>
            <a:off x="0" y="6086475"/>
            <a:ext cx="2883694" cy="762000"/>
            <a:chOff x="0" y="1226817"/>
            <a:chExt cx="2883694" cy="762000"/>
          </a:xfrm>
        </p:grpSpPr>
        <p:pic>
          <p:nvPicPr>
            <p:cNvPr id="13" name="Picture 12">
              <a:extLst>
                <a:ext uri="{FF2B5EF4-FFF2-40B4-BE49-F238E27FC236}">
                  <a16:creationId xmlns:a16="http://schemas.microsoft.com/office/drawing/2014/main" id="{7E947F7E-BD18-4F68-9CEB-6A9121B108D5}"/>
                </a:ext>
              </a:extLst>
            </p:cNvPr>
            <p:cNvPicPr>
              <a:picLocks noChangeAspect="1"/>
            </p:cNvPicPr>
            <p:nvPr/>
          </p:nvPicPr>
          <p:blipFill rotWithShape="1">
            <a:blip r:embed="rId2">
              <a:clrChange>
                <a:clrFrom>
                  <a:srgbClr val="FFFFFF"/>
                </a:clrFrom>
                <a:clrTo>
                  <a:srgbClr val="FFFFFF">
                    <a:alpha val="0"/>
                  </a:srgbClr>
                </a:clrTo>
              </a:clrChange>
            </a:blip>
            <a:srcRect t="88889" r="97782"/>
            <a:stretch/>
          </p:blipFill>
          <p:spPr>
            <a:xfrm>
              <a:off x="0" y="1226817"/>
              <a:ext cx="270456" cy="762000"/>
            </a:xfrm>
            <a:prstGeom prst="rect">
              <a:avLst/>
            </a:prstGeom>
          </p:spPr>
        </p:pic>
        <p:pic>
          <p:nvPicPr>
            <p:cNvPr id="14" name="Picture 13"/>
            <p:cNvPicPr>
              <a:picLocks noChangeAspect="1"/>
            </p:cNvPicPr>
            <p:nvPr/>
          </p:nvPicPr>
          <p:blipFill>
            <a:blip r:embed="rId3"/>
            <a:stretch>
              <a:fillRect/>
            </a:stretch>
          </p:blipFill>
          <p:spPr>
            <a:xfrm>
              <a:off x="240027" y="1430687"/>
              <a:ext cx="2643667" cy="413138"/>
            </a:xfrm>
            <a:prstGeom prst="rect">
              <a:avLst/>
            </a:prstGeom>
          </p:spPr>
        </p:pic>
      </p:grpSp>
    </p:spTree>
    <p:extLst>
      <p:ext uri="{BB962C8B-B14F-4D97-AF65-F5344CB8AC3E}">
        <p14:creationId xmlns:p14="http://schemas.microsoft.com/office/powerpoint/2010/main" val="222425294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365124"/>
            <a:ext cx="10633800" cy="1152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720000" y="1584000"/>
            <a:ext cx="10633800" cy="45720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1FA11-715B-4E97-89BF-8F0C49BC9D3C}" type="datetimeFigureOut">
              <a:rPr lang="en-GB" smtClean="0"/>
              <a:t>01/05/2026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177A2-2038-4036-89B0-6C15000F3809}" type="slidenum">
              <a:rPr lang="en-GB" smtClean="0"/>
              <a:t>‹#›</a:t>
            </a:fld>
            <a:endParaRPr lang="en-GB"/>
          </a:p>
        </p:txBody>
      </p:sp>
    </p:spTree>
    <p:extLst>
      <p:ext uri="{BB962C8B-B14F-4D97-AF65-F5344CB8AC3E}">
        <p14:creationId xmlns:p14="http://schemas.microsoft.com/office/powerpoint/2010/main" val="2191545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0" r:id="rId5"/>
    <p:sldLayoutId id="2147483655" r:id="rId6"/>
  </p:sldLayoutIdLst>
  <p:txStyles>
    <p:titleStyle>
      <a:lvl1pPr algn="l" defTabSz="914400" rtl="0" eaLnBrk="1" latinLnBrk="0" hangingPunct="1">
        <a:lnSpc>
          <a:spcPct val="90000"/>
        </a:lnSpc>
        <a:spcBef>
          <a:spcPct val="0"/>
        </a:spcBef>
        <a:buNone/>
        <a:defRPr sz="3400" b="0" kern="1200">
          <a:solidFill>
            <a:schemeClr val="tx1">
              <a:lumMod val="85000"/>
              <a:lumOff val="15000"/>
            </a:schemeClr>
          </a:solidFill>
          <a:latin typeface="Leelawadee UI" panose="020B0502040204020203" pitchFamily="34" charset="-34"/>
          <a:ea typeface="+mj-ea"/>
          <a:cs typeface="Leelawadee UI" panose="020B0502040204020203" pitchFamily="34" charset="-34"/>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50000"/>
            </a:schemeClr>
          </a:solidFill>
          <a:latin typeface="Leelawadee UI" panose="020B0502040204020203" pitchFamily="34" charset="-34"/>
          <a:ea typeface="+mn-ea"/>
          <a:cs typeface="Leelawadee UI" panose="020B0502040204020203" pitchFamily="34" charset="-34"/>
        </a:defRPr>
      </a:lvl1pPr>
      <a:lvl2pPr marL="685800" indent="-228600" algn="l" defTabSz="914400" rtl="0" eaLnBrk="1" latinLnBrk="0" hangingPunct="1">
        <a:lnSpc>
          <a:spcPct val="90000"/>
        </a:lnSpc>
        <a:spcBef>
          <a:spcPts val="500"/>
        </a:spcBef>
        <a:buFont typeface="Wingdings" panose="05000000000000000000" pitchFamily="2" charset="2"/>
        <a:buChar char="Ø"/>
        <a:defRPr sz="2000" kern="1200">
          <a:solidFill>
            <a:schemeClr val="bg2">
              <a:lumMod val="50000"/>
            </a:schemeClr>
          </a:solidFill>
          <a:latin typeface="Leelawadee UI" panose="020B0502040204020203" pitchFamily="34" charset="-34"/>
          <a:ea typeface="+mn-ea"/>
          <a:cs typeface="Leelawadee UI" panose="020B0502040204020203" pitchFamily="34" charset="-34"/>
        </a:defRPr>
      </a:lvl2pPr>
      <a:lvl3pPr marL="1371600" indent="-457200" algn="l" defTabSz="914400" rtl="0" eaLnBrk="1" latinLnBrk="0" hangingPunct="1">
        <a:lnSpc>
          <a:spcPct val="90000"/>
        </a:lnSpc>
        <a:spcBef>
          <a:spcPts val="500"/>
        </a:spcBef>
        <a:buFont typeface="Wingdings" panose="05000000000000000000" pitchFamily="2" charset="2"/>
        <a:buChar char="§"/>
        <a:defRPr sz="2000" kern="1200">
          <a:solidFill>
            <a:schemeClr val="bg2">
              <a:lumMod val="50000"/>
            </a:schemeClr>
          </a:solidFill>
          <a:latin typeface="Leelawadee UI" panose="020B0502040204020203" pitchFamily="34" charset="-34"/>
          <a:ea typeface="+mn-ea"/>
          <a:cs typeface="Leelawadee UI" panose="020B0502040204020203" pitchFamily="34" charset="-34"/>
        </a:defRPr>
      </a:lvl3pPr>
      <a:lvl4pPr marL="1714500" indent="-342900" algn="l" defTabSz="914400" rtl="0" eaLnBrk="1" latinLnBrk="0" hangingPunct="1">
        <a:lnSpc>
          <a:spcPct val="90000"/>
        </a:lnSpc>
        <a:spcBef>
          <a:spcPts val="500"/>
        </a:spcBef>
        <a:buFont typeface="Wingdings" panose="05000000000000000000" pitchFamily="2" charset="2"/>
        <a:buChar char="§"/>
        <a:defRPr sz="1800" kern="1200">
          <a:solidFill>
            <a:schemeClr val="bg2">
              <a:lumMod val="50000"/>
            </a:schemeClr>
          </a:solidFill>
          <a:latin typeface="Leelawadee UI" panose="020B0502040204020203" pitchFamily="34" charset="-34"/>
          <a:ea typeface="+mn-ea"/>
          <a:cs typeface="Leelawadee UI" panose="020B0502040204020203" pitchFamily="34" charset="-34"/>
        </a:defRPr>
      </a:lvl4pPr>
      <a:lvl5pPr marL="2171700" indent="-342900" algn="l" defTabSz="914400" rtl="0" eaLnBrk="1" latinLnBrk="0" hangingPunct="1">
        <a:lnSpc>
          <a:spcPct val="90000"/>
        </a:lnSpc>
        <a:spcBef>
          <a:spcPts val="500"/>
        </a:spcBef>
        <a:buFont typeface="Wingdings" panose="05000000000000000000" pitchFamily="2" charset="2"/>
        <a:buChar char="§"/>
        <a:defRPr sz="1800" kern="1200">
          <a:solidFill>
            <a:schemeClr val="bg2">
              <a:lumMod val="50000"/>
            </a:schemeClr>
          </a:solidFill>
          <a:latin typeface="Leelawadee UI" panose="020B0502040204020203" pitchFamily="34" charset="-34"/>
          <a:ea typeface="+mn-ea"/>
          <a:cs typeface="Leelawadee UI" panose="020B0502040204020203" pitchFamily="34"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365124"/>
            <a:ext cx="10633800" cy="1152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720000" y="1584000"/>
            <a:ext cx="10633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1FA11-715B-4E97-89BF-8F0C49BC9D3C}" type="datetimeFigureOut">
              <a:rPr lang="en-GB" smtClean="0"/>
              <a:t>01/05/2026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177A2-2038-4036-89B0-6C15000F3809}" type="slidenum">
              <a:rPr lang="en-GB" smtClean="0"/>
              <a:t>‹#›</a:t>
            </a:fld>
            <a:endParaRPr lang="en-GB"/>
          </a:p>
        </p:txBody>
      </p:sp>
    </p:spTree>
    <p:extLst>
      <p:ext uri="{BB962C8B-B14F-4D97-AF65-F5344CB8AC3E}">
        <p14:creationId xmlns:p14="http://schemas.microsoft.com/office/powerpoint/2010/main" val="178947392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p:txStyles>
    <p:titleStyle>
      <a:lvl1pPr algn="l" defTabSz="914400" rtl="0" eaLnBrk="1" latinLnBrk="0" hangingPunct="1">
        <a:lnSpc>
          <a:spcPct val="90000"/>
        </a:lnSpc>
        <a:spcBef>
          <a:spcPct val="0"/>
        </a:spcBef>
        <a:buNone/>
        <a:defRPr sz="3400" b="0" kern="1200">
          <a:solidFill>
            <a:schemeClr val="tx1">
              <a:lumMod val="85000"/>
              <a:lumOff val="15000"/>
            </a:schemeClr>
          </a:solidFill>
          <a:latin typeface="Leelawadee UI" panose="020B0502040204020203" pitchFamily="34" charset="-34"/>
          <a:ea typeface="+mj-ea"/>
          <a:cs typeface="Leelawadee UI" panose="020B0502040204020203" pitchFamily="34" charset="-34"/>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50000"/>
            </a:schemeClr>
          </a:solidFill>
          <a:latin typeface="Leelawadee UI" panose="020B0502040204020203" pitchFamily="34" charset="-34"/>
          <a:ea typeface="+mn-ea"/>
          <a:cs typeface="Leelawadee UI" panose="020B0502040204020203" pitchFamily="34" charset="-34"/>
        </a:defRPr>
      </a:lvl1pPr>
      <a:lvl2pPr marL="685800" indent="-228600" algn="l" defTabSz="914400" rtl="0" eaLnBrk="1" latinLnBrk="0" hangingPunct="1">
        <a:lnSpc>
          <a:spcPct val="90000"/>
        </a:lnSpc>
        <a:spcBef>
          <a:spcPts val="500"/>
        </a:spcBef>
        <a:buFont typeface="Wingdings" panose="05000000000000000000" pitchFamily="2" charset="2"/>
        <a:buChar char="Ø"/>
        <a:defRPr sz="2000" kern="1200">
          <a:solidFill>
            <a:schemeClr val="bg2">
              <a:lumMod val="50000"/>
            </a:schemeClr>
          </a:solidFill>
          <a:latin typeface="Leelawadee UI" panose="020B0502040204020203" pitchFamily="34" charset="-34"/>
          <a:ea typeface="+mn-ea"/>
          <a:cs typeface="Leelawadee UI" panose="020B0502040204020203" pitchFamily="34" charset="-34"/>
        </a:defRPr>
      </a:lvl2pPr>
      <a:lvl3pPr marL="1371600" indent="-457200" algn="l" defTabSz="914400" rtl="0" eaLnBrk="1" latinLnBrk="0" hangingPunct="1">
        <a:lnSpc>
          <a:spcPct val="90000"/>
        </a:lnSpc>
        <a:spcBef>
          <a:spcPts val="500"/>
        </a:spcBef>
        <a:buFont typeface="Wingdings" panose="05000000000000000000" pitchFamily="2" charset="2"/>
        <a:buChar char="§"/>
        <a:defRPr sz="2000" kern="1200">
          <a:solidFill>
            <a:schemeClr val="bg2">
              <a:lumMod val="50000"/>
            </a:schemeClr>
          </a:solidFill>
          <a:latin typeface="Leelawadee UI" panose="020B0502040204020203" pitchFamily="34" charset="-34"/>
          <a:ea typeface="+mn-ea"/>
          <a:cs typeface="Leelawadee UI" panose="020B0502040204020203" pitchFamily="34" charset="-34"/>
        </a:defRPr>
      </a:lvl3pPr>
      <a:lvl4pPr marL="1714500" indent="-342900" algn="l" defTabSz="914400" rtl="0" eaLnBrk="1" latinLnBrk="0" hangingPunct="1">
        <a:lnSpc>
          <a:spcPct val="90000"/>
        </a:lnSpc>
        <a:spcBef>
          <a:spcPts val="500"/>
        </a:spcBef>
        <a:buFont typeface="Wingdings" panose="05000000000000000000" pitchFamily="2" charset="2"/>
        <a:buChar char="§"/>
        <a:defRPr sz="1800" kern="1200">
          <a:solidFill>
            <a:schemeClr val="bg2">
              <a:lumMod val="50000"/>
            </a:schemeClr>
          </a:solidFill>
          <a:latin typeface="Leelawadee UI" panose="020B0502040204020203" pitchFamily="34" charset="-34"/>
          <a:ea typeface="+mn-ea"/>
          <a:cs typeface="Leelawadee UI" panose="020B0502040204020203" pitchFamily="34" charset="-34"/>
        </a:defRPr>
      </a:lvl4pPr>
      <a:lvl5pPr marL="2171700" indent="-342900" algn="l" defTabSz="914400" rtl="0" eaLnBrk="1" latinLnBrk="0" hangingPunct="1">
        <a:lnSpc>
          <a:spcPct val="90000"/>
        </a:lnSpc>
        <a:spcBef>
          <a:spcPts val="500"/>
        </a:spcBef>
        <a:buFont typeface="Wingdings" panose="05000000000000000000" pitchFamily="2" charset="2"/>
        <a:buChar char="§"/>
        <a:defRPr sz="1800" kern="1200">
          <a:solidFill>
            <a:schemeClr val="bg2">
              <a:lumMod val="50000"/>
            </a:schemeClr>
          </a:solidFill>
          <a:latin typeface="Leelawadee UI" panose="020B0502040204020203" pitchFamily="34" charset="-34"/>
          <a:ea typeface="+mn-ea"/>
          <a:cs typeface="Leelawadee UI" panose="020B0502040204020203" pitchFamily="34"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365124"/>
            <a:ext cx="10633800" cy="1152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720000" y="1584000"/>
            <a:ext cx="10633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1FA11-715B-4E97-89BF-8F0C49BC9D3C}" type="datetimeFigureOut">
              <a:rPr lang="en-GB" smtClean="0"/>
              <a:t>01/05/2026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177A2-2038-4036-89B0-6C15000F3809}" type="slidenum">
              <a:rPr lang="en-GB" smtClean="0"/>
              <a:t>‹#›</a:t>
            </a:fld>
            <a:endParaRPr lang="en-GB"/>
          </a:p>
        </p:txBody>
      </p:sp>
    </p:spTree>
    <p:extLst>
      <p:ext uri="{BB962C8B-B14F-4D97-AF65-F5344CB8AC3E}">
        <p14:creationId xmlns:p14="http://schemas.microsoft.com/office/powerpoint/2010/main" val="350398549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2800" b="0" kern="1200">
          <a:solidFill>
            <a:schemeClr val="tx1">
              <a:lumMod val="85000"/>
              <a:lumOff val="15000"/>
            </a:schemeClr>
          </a:solidFill>
          <a:latin typeface="Leelawadee UI" panose="020B0502040204020203" pitchFamily="34" charset="-34"/>
          <a:ea typeface="+mj-ea"/>
          <a:cs typeface="Leelawadee UI" panose="020B0502040204020203" pitchFamily="34" charset="-34"/>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50000"/>
            </a:schemeClr>
          </a:solidFill>
          <a:latin typeface="Leelawadee UI" panose="020B0502040204020203" pitchFamily="34" charset="-34"/>
          <a:ea typeface="+mn-ea"/>
          <a:cs typeface="Leelawadee UI" panose="020B0502040204020203" pitchFamily="34" charset="-34"/>
        </a:defRPr>
      </a:lvl1pPr>
      <a:lvl2pPr marL="685800" indent="-228600" algn="l" defTabSz="914400" rtl="0" eaLnBrk="1" latinLnBrk="0" hangingPunct="1">
        <a:lnSpc>
          <a:spcPct val="90000"/>
        </a:lnSpc>
        <a:spcBef>
          <a:spcPts val="500"/>
        </a:spcBef>
        <a:buFont typeface="Wingdings" panose="05000000000000000000" pitchFamily="2" charset="2"/>
        <a:buChar char="Ø"/>
        <a:defRPr sz="2000" kern="1200">
          <a:solidFill>
            <a:schemeClr val="bg2">
              <a:lumMod val="50000"/>
            </a:schemeClr>
          </a:solidFill>
          <a:latin typeface="Leelawadee UI" panose="020B0502040204020203" pitchFamily="34" charset="-34"/>
          <a:ea typeface="+mn-ea"/>
          <a:cs typeface="Leelawadee UI" panose="020B0502040204020203" pitchFamily="34"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50000"/>
            </a:schemeClr>
          </a:solidFill>
          <a:latin typeface="Leelawadee UI" panose="020B0502040204020203" pitchFamily="34" charset="-34"/>
          <a:ea typeface="+mn-ea"/>
          <a:cs typeface="Leelawadee UI" panose="020B0502040204020203" pitchFamily="34"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50000"/>
            </a:schemeClr>
          </a:solidFill>
          <a:latin typeface="Leelawadee UI" panose="020B0502040204020203" pitchFamily="34" charset="-34"/>
          <a:ea typeface="+mn-ea"/>
          <a:cs typeface="Leelawadee UI" panose="020B0502040204020203" pitchFamily="34"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50000"/>
            </a:schemeClr>
          </a:solidFill>
          <a:latin typeface="Leelawadee UI" panose="020B0502040204020203" pitchFamily="34" charset="-34"/>
          <a:ea typeface="+mn-ea"/>
          <a:cs typeface="Leelawadee UI" panose="020B0502040204020203" pitchFamily="34"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360000"/>
            <a:ext cx="10633800" cy="1152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720000" y="1584000"/>
            <a:ext cx="106338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1FA11-715B-4E97-89BF-8F0C49BC9D3C}" type="datetimeFigureOut">
              <a:rPr lang="en-GB" smtClean="0"/>
              <a:t>01/05/2026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177A2-2038-4036-89B0-6C15000F3809}" type="slidenum">
              <a:rPr lang="en-GB" smtClean="0"/>
              <a:t>‹#›</a:t>
            </a:fld>
            <a:endParaRPr lang="en-GB"/>
          </a:p>
        </p:txBody>
      </p:sp>
    </p:spTree>
    <p:extLst>
      <p:ext uri="{BB962C8B-B14F-4D97-AF65-F5344CB8AC3E}">
        <p14:creationId xmlns:p14="http://schemas.microsoft.com/office/powerpoint/2010/main" val="330912419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Lst>
  <p:txStyles>
    <p:titleStyle>
      <a:lvl1pPr algn="l" defTabSz="914400" rtl="0" eaLnBrk="1" latinLnBrk="0" hangingPunct="1">
        <a:lnSpc>
          <a:spcPct val="90000"/>
        </a:lnSpc>
        <a:spcBef>
          <a:spcPct val="0"/>
        </a:spcBef>
        <a:buNone/>
        <a:defRPr sz="2400" b="0" kern="1200">
          <a:solidFill>
            <a:schemeClr val="tx1">
              <a:lumMod val="85000"/>
              <a:lumOff val="15000"/>
            </a:schemeClr>
          </a:solidFill>
          <a:latin typeface="Leelawadee UI" panose="020B0502040204020203" pitchFamily="34" charset="-34"/>
          <a:ea typeface="+mj-ea"/>
          <a:cs typeface="Leelawadee UI" panose="020B0502040204020203" pitchFamily="34" charset="-34"/>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50000"/>
            </a:schemeClr>
          </a:solidFill>
          <a:latin typeface="Leelawadee UI" panose="020B0502040204020203" pitchFamily="34" charset="-34"/>
          <a:ea typeface="+mn-ea"/>
          <a:cs typeface="Leelawadee UI" panose="020B0502040204020203" pitchFamily="34" charset="-34"/>
        </a:defRPr>
      </a:lvl1pPr>
      <a:lvl2pPr marL="685800" indent="-228600" algn="l" defTabSz="914400" rtl="0" eaLnBrk="1" latinLnBrk="0" hangingPunct="1">
        <a:lnSpc>
          <a:spcPct val="90000"/>
        </a:lnSpc>
        <a:spcBef>
          <a:spcPts val="500"/>
        </a:spcBef>
        <a:buFont typeface="Wingdings" panose="05000000000000000000" pitchFamily="2" charset="2"/>
        <a:buChar char="Ø"/>
        <a:defRPr sz="2000" kern="1200">
          <a:solidFill>
            <a:schemeClr val="bg2">
              <a:lumMod val="50000"/>
            </a:schemeClr>
          </a:solidFill>
          <a:latin typeface="Leelawadee UI" panose="020B0502040204020203" pitchFamily="34" charset="-34"/>
          <a:ea typeface="+mn-ea"/>
          <a:cs typeface="Leelawadee UI" panose="020B0502040204020203" pitchFamily="34"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50000"/>
            </a:schemeClr>
          </a:solidFill>
          <a:latin typeface="Leelawadee UI" panose="020B0502040204020203" pitchFamily="34" charset="-34"/>
          <a:ea typeface="+mn-ea"/>
          <a:cs typeface="Leelawadee UI" panose="020B0502040204020203" pitchFamily="34"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50000"/>
            </a:schemeClr>
          </a:solidFill>
          <a:latin typeface="Leelawadee UI" panose="020B0502040204020203" pitchFamily="34" charset="-34"/>
          <a:ea typeface="+mn-ea"/>
          <a:cs typeface="Leelawadee UI" panose="020B0502040204020203" pitchFamily="34"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50000"/>
            </a:schemeClr>
          </a:solidFill>
          <a:latin typeface="Leelawadee UI" panose="020B0502040204020203" pitchFamily="34" charset="-34"/>
          <a:ea typeface="+mn-ea"/>
          <a:cs typeface="Leelawadee UI" panose="020B0502040204020203" pitchFamily="34"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360000"/>
            <a:ext cx="10515600" cy="1152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720000" y="1584000"/>
            <a:ext cx="10515600" cy="45720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81FA11-715B-4E97-89BF-8F0C49BC9D3C}" type="datetimeFigureOut">
              <a:rPr lang="en-GB" smtClean="0"/>
              <a:t>01/05/2026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F177A2-2038-4036-89B0-6C15000F3809}" type="slidenum">
              <a:rPr lang="en-GB" smtClean="0"/>
              <a:t>‹#›</a:t>
            </a:fld>
            <a:endParaRPr lang="en-GB"/>
          </a:p>
        </p:txBody>
      </p:sp>
    </p:spTree>
    <p:extLst>
      <p:ext uri="{BB962C8B-B14F-4D97-AF65-F5344CB8AC3E}">
        <p14:creationId xmlns:p14="http://schemas.microsoft.com/office/powerpoint/2010/main" val="354951362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txStyles>
    <p:titleStyle>
      <a:lvl1pPr algn="l" defTabSz="914400" rtl="0" eaLnBrk="1" latinLnBrk="0" hangingPunct="1">
        <a:lnSpc>
          <a:spcPct val="90000"/>
        </a:lnSpc>
        <a:spcBef>
          <a:spcPct val="0"/>
        </a:spcBef>
        <a:buNone/>
        <a:defRPr sz="3400" b="0" kern="1200">
          <a:solidFill>
            <a:schemeClr val="tx1">
              <a:lumMod val="85000"/>
              <a:lumOff val="15000"/>
            </a:schemeClr>
          </a:solidFill>
          <a:latin typeface="Leelawadee UI" panose="020B0502040204020203" pitchFamily="34" charset="-34"/>
          <a:ea typeface="+mj-ea"/>
          <a:cs typeface="Leelawadee UI" panose="020B0502040204020203" pitchFamily="34" charset="-34"/>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bg2">
              <a:lumMod val="50000"/>
            </a:schemeClr>
          </a:solidFill>
          <a:latin typeface="Leelawadee UI" panose="020B0502040204020203" pitchFamily="34" charset="-34"/>
          <a:ea typeface="+mn-ea"/>
          <a:cs typeface="Leelawadee UI" panose="020B0502040204020203" pitchFamily="34" charset="-34"/>
        </a:defRPr>
      </a:lvl1pPr>
      <a:lvl2pPr marL="685800" indent="-228600" algn="l" defTabSz="914400" rtl="0" eaLnBrk="1" latinLnBrk="0" hangingPunct="1">
        <a:lnSpc>
          <a:spcPct val="90000"/>
        </a:lnSpc>
        <a:spcBef>
          <a:spcPts val="500"/>
        </a:spcBef>
        <a:buFont typeface="Wingdings" panose="05000000000000000000" pitchFamily="2" charset="2"/>
        <a:buChar char="Ø"/>
        <a:defRPr sz="2000" kern="1200">
          <a:solidFill>
            <a:schemeClr val="bg2">
              <a:lumMod val="50000"/>
            </a:schemeClr>
          </a:solidFill>
          <a:latin typeface="Leelawadee UI" panose="020B0502040204020203" pitchFamily="34" charset="-34"/>
          <a:ea typeface="+mn-ea"/>
          <a:cs typeface="Leelawadee UI" panose="020B0502040204020203" pitchFamily="34" charset="-34"/>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bg2">
              <a:lumMod val="50000"/>
            </a:schemeClr>
          </a:solidFill>
          <a:latin typeface="Leelawadee UI" panose="020B0502040204020203" pitchFamily="34" charset="-34"/>
          <a:ea typeface="+mn-ea"/>
          <a:cs typeface="Leelawadee UI" panose="020B0502040204020203" pitchFamily="34" charset="-34"/>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50000"/>
            </a:schemeClr>
          </a:solidFill>
          <a:latin typeface="Leelawadee UI" panose="020B0502040204020203" pitchFamily="34" charset="-34"/>
          <a:ea typeface="+mn-ea"/>
          <a:cs typeface="Leelawadee UI" panose="020B0502040204020203" pitchFamily="34" charset="-34"/>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bg2">
              <a:lumMod val="50000"/>
            </a:schemeClr>
          </a:solidFill>
          <a:latin typeface="Leelawadee UI" panose="020B0502040204020203" pitchFamily="34" charset="-34"/>
          <a:ea typeface="+mn-ea"/>
          <a:cs typeface="Leelawadee UI" panose="020B0502040204020203" pitchFamily="34"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 y="2901276"/>
            <a:ext cx="11353799" cy="793990"/>
          </a:xfrm>
        </p:spPr>
        <p:txBody>
          <a:bodyPr>
            <a:normAutofit fontScale="90000"/>
          </a:bodyPr>
          <a:lstStyle/>
          <a:p>
            <a:pPr algn="ctr"/>
            <a:r>
              <a:rPr lang="en-GB" b="1" dirty="0"/>
              <a:t>SECURITY ON CONTAINERS</a:t>
            </a:r>
            <a:br>
              <a:rPr lang="en-GB" b="1" dirty="0"/>
            </a:br>
            <a:r>
              <a:rPr lang="en-GB" b="1" dirty="0"/>
              <a:t>VIEWS FROM THE BOX SHIPPING INDUSTRY</a:t>
            </a:r>
          </a:p>
        </p:txBody>
      </p:sp>
      <p:sp>
        <p:nvSpPr>
          <p:cNvPr id="4" name="Date Placeholder 3"/>
          <p:cNvSpPr>
            <a:spLocks noGrp="1"/>
          </p:cNvSpPr>
          <p:nvPr>
            <p:ph type="dt" sz="half" idx="10"/>
          </p:nvPr>
        </p:nvSpPr>
        <p:spPr>
          <a:xfrm>
            <a:off x="274320" y="1272165"/>
            <a:ext cx="3081186" cy="396519"/>
          </a:xfrm>
        </p:spPr>
        <p:txBody>
          <a:bodyPr/>
          <a:lstStyle/>
          <a:p>
            <a:r>
              <a:rPr lang="en-GB" sz="1800" b="1" dirty="0"/>
              <a:t>Rio de Janeiro, 14 May 2026</a:t>
            </a:r>
          </a:p>
        </p:txBody>
      </p:sp>
      <p:sp>
        <p:nvSpPr>
          <p:cNvPr id="11" name="Subtitle 2">
            <a:extLst>
              <a:ext uri="{FF2B5EF4-FFF2-40B4-BE49-F238E27FC236}">
                <a16:creationId xmlns:a16="http://schemas.microsoft.com/office/drawing/2014/main" id="{44853727-032C-3784-7F96-D818A2019F00}"/>
              </a:ext>
            </a:extLst>
          </p:cNvPr>
          <p:cNvSpPr txBox="1">
            <a:spLocks/>
          </p:cNvSpPr>
          <p:nvPr/>
        </p:nvSpPr>
        <p:spPr>
          <a:xfrm>
            <a:off x="-5788494" y="714193"/>
            <a:ext cx="9144000" cy="455612"/>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2400" kern="1200">
                <a:solidFill>
                  <a:schemeClr val="bg2">
                    <a:lumMod val="25000"/>
                  </a:schemeClr>
                </a:solidFill>
                <a:latin typeface="Leelawadee UI" panose="020B0502040204020203" pitchFamily="34" charset="-34"/>
                <a:ea typeface="+mn-ea"/>
                <a:cs typeface="Leelawadee UI" panose="020B0502040204020203" pitchFamily="34" charset="-34"/>
              </a:defRPr>
            </a:lvl1pPr>
            <a:lvl2pPr marL="457200" indent="0" algn="ctr" defTabSz="914400" rtl="0" eaLnBrk="1" latinLnBrk="0" hangingPunct="1">
              <a:lnSpc>
                <a:spcPct val="90000"/>
              </a:lnSpc>
              <a:spcBef>
                <a:spcPts val="500"/>
              </a:spcBef>
              <a:buFont typeface="Wingdings" panose="05000000000000000000" pitchFamily="2" charset="2"/>
              <a:buNone/>
              <a:defRPr sz="2000" kern="1200">
                <a:solidFill>
                  <a:schemeClr val="bg2">
                    <a:lumMod val="50000"/>
                  </a:schemeClr>
                </a:solidFill>
                <a:latin typeface="Leelawadee UI" panose="020B0502040204020203" pitchFamily="34" charset="-34"/>
                <a:ea typeface="+mn-ea"/>
                <a:cs typeface="Leelawadee UI" panose="020B0502040204020203" pitchFamily="34" charset="-34"/>
              </a:defRPr>
            </a:lvl2pPr>
            <a:lvl3pPr marL="914400" indent="0" algn="ctr" defTabSz="914400" rtl="0" eaLnBrk="1" latinLnBrk="0" hangingPunct="1">
              <a:lnSpc>
                <a:spcPct val="90000"/>
              </a:lnSpc>
              <a:spcBef>
                <a:spcPts val="500"/>
              </a:spcBef>
              <a:buFont typeface="Wingdings" panose="05000000000000000000" pitchFamily="2" charset="2"/>
              <a:buNone/>
              <a:defRPr sz="1800" kern="1200">
                <a:solidFill>
                  <a:schemeClr val="bg2">
                    <a:lumMod val="50000"/>
                  </a:schemeClr>
                </a:solidFill>
                <a:latin typeface="Leelawadee UI" panose="020B0502040204020203" pitchFamily="34" charset="-34"/>
                <a:ea typeface="+mn-ea"/>
                <a:cs typeface="Leelawadee UI" panose="020B0502040204020203" pitchFamily="34" charset="-34"/>
              </a:defRPr>
            </a:lvl3pPr>
            <a:lvl4pPr marL="1371600" indent="0" algn="ctr" defTabSz="914400" rtl="0" eaLnBrk="1" latinLnBrk="0" hangingPunct="1">
              <a:lnSpc>
                <a:spcPct val="90000"/>
              </a:lnSpc>
              <a:spcBef>
                <a:spcPts val="500"/>
              </a:spcBef>
              <a:buFont typeface="Wingdings" panose="05000000000000000000" pitchFamily="2" charset="2"/>
              <a:buNone/>
              <a:defRPr sz="1600" kern="1200">
                <a:solidFill>
                  <a:schemeClr val="bg2">
                    <a:lumMod val="50000"/>
                  </a:schemeClr>
                </a:solidFill>
                <a:latin typeface="Leelawadee UI" panose="020B0502040204020203" pitchFamily="34" charset="-34"/>
                <a:ea typeface="+mn-ea"/>
                <a:cs typeface="Leelawadee UI" panose="020B0502040204020203" pitchFamily="34" charset="-34"/>
              </a:defRPr>
            </a:lvl4pPr>
            <a:lvl5pPr marL="1828800" indent="0" algn="ctr" defTabSz="914400" rtl="0" eaLnBrk="1" latinLnBrk="0" hangingPunct="1">
              <a:lnSpc>
                <a:spcPct val="90000"/>
              </a:lnSpc>
              <a:spcBef>
                <a:spcPts val="500"/>
              </a:spcBef>
              <a:buFont typeface="Wingdings" panose="05000000000000000000" pitchFamily="2" charset="2"/>
              <a:buNone/>
              <a:defRPr sz="1600" kern="1200">
                <a:solidFill>
                  <a:schemeClr val="bg2">
                    <a:lumMod val="50000"/>
                  </a:schemeClr>
                </a:solidFill>
                <a:latin typeface="Leelawadee UI" panose="020B0502040204020203" pitchFamily="34" charset="-34"/>
                <a:ea typeface="+mn-ea"/>
                <a:cs typeface="Leelawadee UI" panose="020B0502040204020203" pitchFamily="34" charset="-34"/>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dirty="0"/>
              <a:t>PETER LAURIJSSEN</a:t>
            </a:r>
          </a:p>
        </p:txBody>
      </p:sp>
      <p:pic>
        <p:nvPicPr>
          <p:cNvPr id="7" name="Picture 6">
            <a:extLst>
              <a:ext uri="{FF2B5EF4-FFF2-40B4-BE49-F238E27FC236}">
                <a16:creationId xmlns:a16="http://schemas.microsoft.com/office/drawing/2014/main" id="{4A532B56-DA95-6AAE-172A-4718174CA7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1140" y="5324377"/>
            <a:ext cx="1143000" cy="1143000"/>
          </a:xfrm>
          <a:prstGeom prst="rect">
            <a:avLst/>
          </a:prstGeom>
        </p:spPr>
      </p:pic>
      <p:sp>
        <p:nvSpPr>
          <p:cNvPr id="9" name="Subtitle 8">
            <a:extLst>
              <a:ext uri="{FF2B5EF4-FFF2-40B4-BE49-F238E27FC236}">
                <a16:creationId xmlns:a16="http://schemas.microsoft.com/office/drawing/2014/main" id="{A527B287-49BE-6BEB-9982-23341CB47D69}"/>
              </a:ext>
            </a:extLst>
          </p:cNvPr>
          <p:cNvSpPr>
            <a:spLocks noGrp="1"/>
          </p:cNvSpPr>
          <p:nvPr>
            <p:ph type="subTitle" idx="1"/>
          </p:nvPr>
        </p:nvSpPr>
        <p:spPr/>
        <p:txBody>
          <a:bodyPr/>
          <a:lstStyle/>
          <a:p>
            <a:endParaRPr lang="en-BE" dirty="0"/>
          </a:p>
        </p:txBody>
      </p:sp>
    </p:spTree>
    <p:extLst>
      <p:ext uri="{BB962C8B-B14F-4D97-AF65-F5344CB8AC3E}">
        <p14:creationId xmlns:p14="http://schemas.microsoft.com/office/powerpoint/2010/main" val="2770787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F47B0-D11D-3CCB-D0FE-B2ED27568E43}"/>
            </a:ext>
          </a:extLst>
        </p:cNvPr>
        <p:cNvGrpSpPr/>
        <p:nvPr/>
      </p:nvGrpSpPr>
      <p:grpSpPr>
        <a:xfrm>
          <a:off x="0" y="0"/>
          <a:ext cx="0" cy="0"/>
          <a:chOff x="0" y="0"/>
          <a:chExt cx="0" cy="0"/>
        </a:xfrm>
      </p:grpSpPr>
      <p:pic>
        <p:nvPicPr>
          <p:cNvPr id="6" name="Picture 5" descr="Yellow freight container with the sky as background">
            <a:extLst>
              <a:ext uri="{FF2B5EF4-FFF2-40B4-BE49-F238E27FC236}">
                <a16:creationId xmlns:a16="http://schemas.microsoft.com/office/drawing/2014/main" id="{8245244E-27C2-360D-97D4-960834F37C07}"/>
              </a:ext>
            </a:extLst>
          </p:cNvPr>
          <p:cNvPicPr>
            <a:picLocks noChangeAspect="1"/>
          </p:cNvPicPr>
          <p:nvPr/>
        </p:nvPicPr>
        <p:blipFill>
          <a:blip r:embed="rId2"/>
          <a:srcRect r="2" b="25228"/>
          <a:stretch>
            <a:fillRect/>
          </a:stretch>
        </p:blipFill>
        <p:spPr>
          <a:xfrm>
            <a:off x="552450" y="360000"/>
            <a:ext cx="10801349" cy="5868036"/>
          </a:xfrm>
          <a:prstGeom prst="rect">
            <a:avLst/>
          </a:prstGeom>
          <a:noFill/>
        </p:spPr>
      </p:pic>
      <p:sp>
        <p:nvSpPr>
          <p:cNvPr id="3" name="Title 2">
            <a:extLst>
              <a:ext uri="{FF2B5EF4-FFF2-40B4-BE49-F238E27FC236}">
                <a16:creationId xmlns:a16="http://schemas.microsoft.com/office/drawing/2014/main" id="{A0936867-7E9B-181F-AED5-3F0482E498DF}"/>
              </a:ext>
            </a:extLst>
          </p:cNvPr>
          <p:cNvSpPr>
            <a:spLocks noGrp="1"/>
          </p:cNvSpPr>
          <p:nvPr>
            <p:ph type="title"/>
          </p:nvPr>
        </p:nvSpPr>
        <p:spPr>
          <a:xfrm>
            <a:off x="719999" y="629964"/>
            <a:ext cx="10633800" cy="1152000"/>
          </a:xfrm>
        </p:spPr>
        <p:txBody>
          <a:bodyPr>
            <a:normAutofit fontScale="90000"/>
          </a:bodyPr>
          <a:lstStyle/>
          <a:p>
            <a:pPr marL="514350" marR="0" lvl="0" indent="-514350" defTabSz="914400" rtl="0" eaLnBrk="1" fontAlgn="auto" latinLnBrk="0" hangingPunct="1">
              <a:lnSpc>
                <a:spcPct val="100000"/>
              </a:lnSpc>
              <a:spcBef>
                <a:spcPts val="0"/>
              </a:spcBef>
              <a:spcAft>
                <a:spcPts val="0"/>
              </a:spcAft>
              <a:tabLst/>
              <a:defRPr/>
            </a:pPr>
            <a:r>
              <a:rPr lang="en-GB" sz="3600" dirty="0">
                <a:solidFill>
                  <a:srgbClr val="FFC000"/>
                </a:solidFill>
                <a:latin typeface="Calibri" panose="020F0502020204030204"/>
                <a:ea typeface="+mn-ea"/>
                <a:cs typeface="+mn-cs"/>
              </a:rPr>
              <a:t>COMMON SHIPPING CONTRACTS</a:t>
            </a:r>
            <a:br>
              <a:rPr kumimoji="0" lang="en-GB" sz="2000" b="0" i="0" u="none" strike="noStrike" kern="1200" cap="none" spc="0" normalizeH="0" baseline="0" noProof="0" dirty="0">
                <a:ln>
                  <a:noFill/>
                </a:ln>
                <a:solidFill>
                  <a:srgbClr val="FFC000"/>
                </a:solidFill>
                <a:effectLst/>
                <a:uLnTx/>
                <a:uFillTx/>
                <a:latin typeface="Calibri" panose="020F0502020204030204"/>
                <a:ea typeface="+mn-ea"/>
                <a:cs typeface="+mn-cs"/>
              </a:rPr>
            </a:br>
            <a:endParaRPr lang="en-BE" dirty="0"/>
          </a:p>
        </p:txBody>
      </p:sp>
    </p:spTree>
    <p:extLst>
      <p:ext uri="{BB962C8B-B14F-4D97-AF65-F5344CB8AC3E}">
        <p14:creationId xmlns:p14="http://schemas.microsoft.com/office/powerpoint/2010/main" val="924139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4A6F9-3157-FBA0-4986-4958A13BDE08}"/>
              </a:ext>
            </a:extLst>
          </p:cNvPr>
          <p:cNvSpPr>
            <a:spLocks noGrp="1"/>
          </p:cNvSpPr>
          <p:nvPr>
            <p:ph type="title"/>
          </p:nvPr>
        </p:nvSpPr>
        <p:spPr/>
        <p:txBody>
          <a:bodyPr/>
          <a:lstStyle/>
          <a:p>
            <a:pPr algn="ctr"/>
            <a:r>
              <a:rPr lang="en-GB" dirty="0"/>
              <a:t>Containers &amp; Carriage of Goods</a:t>
            </a:r>
            <a:endParaRPr lang="en-BE" dirty="0"/>
          </a:p>
        </p:txBody>
      </p:sp>
      <p:sp>
        <p:nvSpPr>
          <p:cNvPr id="3" name="Content Placeholder 2">
            <a:extLst>
              <a:ext uri="{FF2B5EF4-FFF2-40B4-BE49-F238E27FC236}">
                <a16:creationId xmlns:a16="http://schemas.microsoft.com/office/drawing/2014/main" id="{6A3E4FC8-66EF-859D-0AC9-3BD84231C4B3}"/>
              </a:ext>
            </a:extLst>
          </p:cNvPr>
          <p:cNvSpPr>
            <a:spLocks noGrp="1"/>
          </p:cNvSpPr>
          <p:nvPr>
            <p:ph idx="1"/>
          </p:nvPr>
        </p:nvSpPr>
        <p:spPr>
          <a:xfrm>
            <a:off x="720000" y="1143000"/>
            <a:ext cx="10633800" cy="4572000"/>
          </a:xfrm>
        </p:spPr>
        <p:txBody>
          <a:bodyPr>
            <a:normAutofit fontScale="92500" lnSpcReduction="20000"/>
          </a:bodyPr>
          <a:lstStyle/>
          <a:p>
            <a:pPr marL="457200" lvl="1" indent="0">
              <a:buNone/>
            </a:pPr>
            <a:endParaRPr lang="en-GB" dirty="0"/>
          </a:p>
          <a:p>
            <a:pPr>
              <a:buFont typeface="Wingdings" panose="05000000000000000000" pitchFamily="2" charset="2"/>
              <a:buChar char="Ø"/>
            </a:pPr>
            <a:r>
              <a:rPr lang="en-GB" dirty="0"/>
              <a:t>Bills of Lading</a:t>
            </a:r>
          </a:p>
          <a:p>
            <a:pPr lvl="1">
              <a:buFontTx/>
              <a:buChar char="-"/>
            </a:pPr>
            <a:r>
              <a:rPr lang="en-GB" dirty="0"/>
              <a:t>NVOCC B/L</a:t>
            </a:r>
          </a:p>
          <a:p>
            <a:pPr lvl="1">
              <a:buFontTx/>
              <a:buChar char="-"/>
            </a:pPr>
            <a:r>
              <a:rPr lang="en-GB" dirty="0"/>
              <a:t>Ocean carrier’s B/L</a:t>
            </a:r>
          </a:p>
          <a:p>
            <a:pPr lvl="1">
              <a:buFontTx/>
              <a:buChar char="-"/>
            </a:pPr>
            <a:r>
              <a:rPr lang="en-GB" dirty="0"/>
              <a:t>Pro-forma B/L</a:t>
            </a:r>
          </a:p>
          <a:p>
            <a:pPr marL="0" indent="0">
              <a:buNone/>
            </a:pPr>
            <a:endParaRPr lang="en-GB" dirty="0"/>
          </a:p>
          <a:p>
            <a:pPr>
              <a:buFont typeface="Wingdings" panose="05000000000000000000" pitchFamily="2" charset="2"/>
              <a:buChar char="Ø"/>
            </a:pPr>
            <a:r>
              <a:rPr lang="en-GB" dirty="0"/>
              <a:t>Cooperation between carriers:</a:t>
            </a:r>
          </a:p>
          <a:p>
            <a:pPr lvl="1">
              <a:buFontTx/>
              <a:buChar char="-"/>
            </a:pPr>
            <a:r>
              <a:rPr lang="en-GB" dirty="0"/>
              <a:t>Vessel Sharing Agreements (VSA)</a:t>
            </a:r>
          </a:p>
          <a:p>
            <a:pPr lvl="1">
              <a:buFontTx/>
              <a:buChar char="-"/>
            </a:pPr>
            <a:r>
              <a:rPr lang="en-GB" dirty="0"/>
              <a:t>Feeder Contract / Connecting Carrier Agreement (CCA)</a:t>
            </a:r>
          </a:p>
          <a:p>
            <a:pPr lvl="1">
              <a:buFontTx/>
              <a:buChar char="-"/>
            </a:pPr>
            <a:r>
              <a:rPr lang="en-GB" dirty="0"/>
              <a:t>Equipment / Container pooling agreement</a:t>
            </a:r>
          </a:p>
          <a:p>
            <a:pPr marL="457200" lvl="1" indent="0">
              <a:buNone/>
            </a:pPr>
            <a:endParaRPr lang="en-GB" dirty="0"/>
          </a:p>
          <a:p>
            <a:pPr>
              <a:buFont typeface="Wingdings" panose="05000000000000000000" pitchFamily="2" charset="2"/>
              <a:buChar char="Ø"/>
            </a:pPr>
            <a:r>
              <a:rPr lang="en-GB" dirty="0"/>
              <a:t>Charter Parties</a:t>
            </a:r>
          </a:p>
          <a:p>
            <a:pPr lvl="1">
              <a:buFontTx/>
              <a:buChar char="-"/>
            </a:pPr>
            <a:r>
              <a:rPr lang="en-GB" dirty="0"/>
              <a:t>Time charters</a:t>
            </a:r>
          </a:p>
          <a:p>
            <a:pPr lvl="1">
              <a:buFontTx/>
              <a:buChar char="-"/>
            </a:pPr>
            <a:r>
              <a:rPr lang="en-GB" dirty="0"/>
              <a:t>Bareboat charters</a:t>
            </a:r>
          </a:p>
          <a:p>
            <a:pPr lvl="1">
              <a:buFontTx/>
              <a:buChar char="-"/>
            </a:pPr>
            <a:r>
              <a:rPr lang="en-GB" dirty="0" err="1"/>
              <a:t>Slothire</a:t>
            </a:r>
            <a:endParaRPr lang="en-GB" dirty="0"/>
          </a:p>
        </p:txBody>
      </p:sp>
    </p:spTree>
    <p:extLst>
      <p:ext uri="{BB962C8B-B14F-4D97-AF65-F5344CB8AC3E}">
        <p14:creationId xmlns:p14="http://schemas.microsoft.com/office/powerpoint/2010/main" val="168300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A9B35-E0C7-E7C7-A687-5F5832DBA50A}"/>
              </a:ext>
            </a:extLst>
          </p:cNvPr>
          <p:cNvSpPr>
            <a:spLocks noGrp="1"/>
          </p:cNvSpPr>
          <p:nvPr>
            <p:ph type="title"/>
          </p:nvPr>
        </p:nvSpPr>
        <p:spPr/>
        <p:txBody>
          <a:bodyPr/>
          <a:lstStyle/>
          <a:p>
            <a:pPr algn="ctr"/>
            <a:r>
              <a:rPr lang="en-GB" dirty="0"/>
              <a:t>Containers &amp; Bills of Lading</a:t>
            </a:r>
            <a:br>
              <a:rPr lang="en-GB" dirty="0"/>
            </a:br>
            <a:r>
              <a:rPr lang="en-GB" dirty="0"/>
              <a:t>SOC vs COC</a:t>
            </a:r>
            <a:endParaRPr lang="en-BE" dirty="0"/>
          </a:p>
        </p:txBody>
      </p:sp>
      <p:sp>
        <p:nvSpPr>
          <p:cNvPr id="3" name="Content Placeholder 2">
            <a:extLst>
              <a:ext uri="{FF2B5EF4-FFF2-40B4-BE49-F238E27FC236}">
                <a16:creationId xmlns:a16="http://schemas.microsoft.com/office/drawing/2014/main" id="{87326D06-9040-4039-F987-0B6E804BE916}"/>
              </a:ext>
            </a:extLst>
          </p:cNvPr>
          <p:cNvSpPr>
            <a:spLocks noGrp="1"/>
          </p:cNvSpPr>
          <p:nvPr>
            <p:ph idx="1"/>
          </p:nvPr>
        </p:nvSpPr>
        <p:spPr>
          <a:xfrm>
            <a:off x="720000" y="2384100"/>
            <a:ext cx="10633800" cy="4572000"/>
          </a:xfrm>
        </p:spPr>
        <p:txBody>
          <a:bodyPr>
            <a:normAutofit/>
          </a:bodyPr>
          <a:lstStyle/>
          <a:p>
            <a:pPr>
              <a:buFont typeface="Wingdings" panose="05000000000000000000" pitchFamily="2" charset="2"/>
              <a:buChar char="Ø"/>
            </a:pPr>
            <a:r>
              <a:rPr lang="en-GB" dirty="0"/>
              <a:t>Definition Container: “</a:t>
            </a:r>
            <a:r>
              <a:rPr lang="en-GB" i="1" dirty="0"/>
              <a:t>Includes any container, trailer, transportable tank, flat or pallet, or any similar article used to consolidate goods and any connected or accessory equipment”</a:t>
            </a:r>
          </a:p>
          <a:p>
            <a:pPr>
              <a:buFont typeface="Wingdings" panose="05000000000000000000" pitchFamily="2" charset="2"/>
              <a:buChar char="Ø"/>
            </a:pPr>
            <a:endParaRPr lang="en-GB" i="1" dirty="0"/>
          </a:p>
          <a:p>
            <a:pPr>
              <a:buFont typeface="Wingdings" panose="05000000000000000000" pitchFamily="2" charset="2"/>
              <a:buChar char="Ø"/>
            </a:pPr>
            <a:r>
              <a:rPr lang="en-GB" dirty="0"/>
              <a:t>Definition Goods: </a:t>
            </a:r>
            <a:r>
              <a:rPr lang="en-GB" i="1" dirty="0"/>
              <a:t>“includes the whole or any part of the cargo carried under this Bill of Lading, including any packing or packaging materials and Merchant owned or leased Containers”</a:t>
            </a:r>
          </a:p>
        </p:txBody>
      </p:sp>
    </p:spTree>
    <p:extLst>
      <p:ext uri="{BB962C8B-B14F-4D97-AF65-F5344CB8AC3E}">
        <p14:creationId xmlns:p14="http://schemas.microsoft.com/office/powerpoint/2010/main" val="1309030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39A7F-DA68-B72B-7F89-55A329D276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DD4C92-8BF6-47E8-8EFB-852B0F61C54D}"/>
              </a:ext>
            </a:extLst>
          </p:cNvPr>
          <p:cNvSpPr>
            <a:spLocks noGrp="1"/>
          </p:cNvSpPr>
          <p:nvPr>
            <p:ph type="title"/>
          </p:nvPr>
        </p:nvSpPr>
        <p:spPr/>
        <p:txBody>
          <a:bodyPr/>
          <a:lstStyle/>
          <a:p>
            <a:pPr algn="ctr"/>
            <a:r>
              <a:rPr lang="en-GB" dirty="0"/>
              <a:t>Containers &amp; Bills of Lading</a:t>
            </a:r>
            <a:br>
              <a:rPr lang="en-GB" dirty="0"/>
            </a:br>
            <a:r>
              <a:rPr lang="en-GB" dirty="0"/>
              <a:t>Merchant’s responsibility</a:t>
            </a:r>
            <a:endParaRPr lang="en-BE" dirty="0"/>
          </a:p>
        </p:txBody>
      </p:sp>
      <p:sp>
        <p:nvSpPr>
          <p:cNvPr id="3" name="Content Placeholder 2">
            <a:extLst>
              <a:ext uri="{FF2B5EF4-FFF2-40B4-BE49-F238E27FC236}">
                <a16:creationId xmlns:a16="http://schemas.microsoft.com/office/drawing/2014/main" id="{8BE27FD6-A3EF-4988-7935-5390EE67DEEE}"/>
              </a:ext>
            </a:extLst>
          </p:cNvPr>
          <p:cNvSpPr>
            <a:spLocks noGrp="1"/>
          </p:cNvSpPr>
          <p:nvPr>
            <p:ph idx="1"/>
          </p:nvPr>
        </p:nvSpPr>
        <p:spPr/>
        <p:txBody>
          <a:bodyPr>
            <a:normAutofit/>
          </a:bodyPr>
          <a:lstStyle/>
          <a:p>
            <a:pPr>
              <a:buFont typeface="Wingdings" panose="05000000000000000000" pitchFamily="2" charset="2"/>
              <a:buChar char="Ø"/>
            </a:pPr>
            <a:r>
              <a:rPr lang="en-GB" dirty="0"/>
              <a:t>Merchant’s responsibility: “</a:t>
            </a:r>
            <a:r>
              <a:rPr lang="en-GB" i="1" dirty="0"/>
              <a:t>If Containers supplied by or on behalf of the Carrier are unpacked by or for the Merchant, the Merchant is responsible for returning the empty Containers, with interiors clean, odour free and in the same condition as received, to the point or place designated by the Carrier, within the time prescribed. Should a Container not be returned in the condition required and/or within the time prescribed in the Tariff, ”</a:t>
            </a:r>
          </a:p>
          <a:p>
            <a:pPr>
              <a:buFont typeface="Wingdings" panose="05000000000000000000" pitchFamily="2" charset="2"/>
              <a:buChar char="Ø"/>
            </a:pPr>
            <a:r>
              <a:rPr lang="en-GB" i="1" dirty="0"/>
              <a:t>“Containers released into the care of the Merchant for packing, unpacking or any other purpose whatsoever are at the sole risk of the Merchant until redelivered to the Carrier.”</a:t>
            </a:r>
            <a:endParaRPr lang="en-GB" dirty="0"/>
          </a:p>
          <a:p>
            <a:pPr>
              <a:buFont typeface="Wingdings" panose="05000000000000000000" pitchFamily="2" charset="2"/>
              <a:buChar char="Ø"/>
            </a:pPr>
            <a:r>
              <a:rPr lang="en-GB" dirty="0"/>
              <a:t>Carrier’s Tariff: </a:t>
            </a:r>
            <a:r>
              <a:rPr lang="en-GB" i="1" dirty="0"/>
              <a:t>“The terms and conditions of the Carrier’s applicable Tariff are incorporated herein. Attention is drawn to the terms therein relating to free storage time and to container and vehicle demurrage or detention”</a:t>
            </a:r>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489120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8348D-9E3F-C8E1-0A0F-020771C759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36CB01-55FD-C7B2-B867-49E0B00E60D6}"/>
              </a:ext>
            </a:extLst>
          </p:cNvPr>
          <p:cNvSpPr>
            <a:spLocks noGrp="1"/>
          </p:cNvSpPr>
          <p:nvPr>
            <p:ph type="title"/>
          </p:nvPr>
        </p:nvSpPr>
        <p:spPr/>
        <p:txBody>
          <a:bodyPr/>
          <a:lstStyle/>
          <a:p>
            <a:pPr algn="ctr"/>
            <a:r>
              <a:rPr lang="en-GB" dirty="0"/>
              <a:t>Containers &amp; Bills of Lading</a:t>
            </a:r>
            <a:br>
              <a:rPr lang="en-GB" dirty="0"/>
            </a:br>
            <a:r>
              <a:rPr lang="en-GB" dirty="0"/>
              <a:t>Carrier’s Subcontractors / Himalaya Clause</a:t>
            </a:r>
            <a:endParaRPr lang="en-BE" dirty="0"/>
          </a:p>
        </p:txBody>
      </p:sp>
      <p:sp>
        <p:nvSpPr>
          <p:cNvPr id="3" name="Content Placeholder 2">
            <a:extLst>
              <a:ext uri="{FF2B5EF4-FFF2-40B4-BE49-F238E27FC236}">
                <a16:creationId xmlns:a16="http://schemas.microsoft.com/office/drawing/2014/main" id="{F7154385-B299-2FE0-8501-7934D2DC972A}"/>
              </a:ext>
            </a:extLst>
          </p:cNvPr>
          <p:cNvSpPr>
            <a:spLocks noGrp="1"/>
          </p:cNvSpPr>
          <p:nvPr>
            <p:ph idx="1"/>
          </p:nvPr>
        </p:nvSpPr>
        <p:spPr/>
        <p:txBody>
          <a:bodyPr>
            <a:normAutofit/>
          </a:bodyPr>
          <a:lstStyle/>
          <a:p>
            <a:pPr>
              <a:buFont typeface="Wingdings" panose="05000000000000000000" pitchFamily="2" charset="2"/>
              <a:buChar char="Ø"/>
            </a:pPr>
            <a:r>
              <a:rPr lang="en-GB" dirty="0"/>
              <a:t>Definition Subcontractor: “</a:t>
            </a:r>
            <a:r>
              <a:rPr lang="en-GB" i="1" dirty="0"/>
              <a:t>includes owners, charterers and operators of vessels (other than the Carrier), stevedores, terminal and groupage operators, road and rail transport operators, warehousemen, and any independent contractors employed by the Carrier performing the Carriage or whose services or equipment have been used for the Carriage and any direct or indirect subcontractors, servants and agents thereof whether in direct contractual privity or not”</a:t>
            </a:r>
          </a:p>
          <a:p>
            <a:pPr>
              <a:buFont typeface="Wingdings" panose="05000000000000000000" pitchFamily="2" charset="2"/>
              <a:buChar char="Ø"/>
            </a:pPr>
            <a:endParaRPr lang="en-GB" i="1" dirty="0"/>
          </a:p>
          <a:p>
            <a:pPr>
              <a:buFont typeface="Wingdings" panose="05000000000000000000" pitchFamily="2" charset="2"/>
              <a:buChar char="Ø"/>
            </a:pPr>
            <a:r>
              <a:rPr lang="en-GB" dirty="0"/>
              <a:t>Subcontracting Clause: </a:t>
            </a:r>
            <a:r>
              <a:rPr lang="en-GB" i="1" dirty="0"/>
              <a:t>“The Carrier shall be entitled to subcontract on any terms whatsoever the whole or any part of the Carriage”</a:t>
            </a:r>
          </a:p>
          <a:p>
            <a:pPr marL="0" indent="0">
              <a:buNone/>
            </a:pPr>
            <a:r>
              <a:rPr lang="en-GB" i="1" dirty="0"/>
              <a:t>   </a:t>
            </a:r>
            <a:r>
              <a:rPr lang="en-GB" dirty="0"/>
              <a:t>No liability + indemnity if held liable + Himalaya Clause</a:t>
            </a:r>
          </a:p>
        </p:txBody>
      </p:sp>
    </p:spTree>
    <p:extLst>
      <p:ext uri="{BB962C8B-B14F-4D97-AF65-F5344CB8AC3E}">
        <p14:creationId xmlns:p14="http://schemas.microsoft.com/office/powerpoint/2010/main" val="116676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04822-3FAE-522F-0510-74CA3B39EE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191941-CFA6-4CA3-E394-F3B463ECDD46}"/>
              </a:ext>
            </a:extLst>
          </p:cNvPr>
          <p:cNvSpPr>
            <a:spLocks noGrp="1"/>
          </p:cNvSpPr>
          <p:nvPr>
            <p:ph type="title"/>
          </p:nvPr>
        </p:nvSpPr>
        <p:spPr/>
        <p:txBody>
          <a:bodyPr/>
          <a:lstStyle/>
          <a:p>
            <a:pPr algn="ctr"/>
            <a:r>
              <a:rPr lang="en-GB" dirty="0"/>
              <a:t>Containers &amp; Bills of Lading</a:t>
            </a:r>
            <a:br>
              <a:rPr lang="en-GB" dirty="0"/>
            </a:br>
            <a:r>
              <a:rPr lang="en-GB" dirty="0"/>
              <a:t>Container Freight Stations &amp; Container Terminals</a:t>
            </a:r>
            <a:endParaRPr lang="en-BE" dirty="0"/>
          </a:p>
        </p:txBody>
      </p:sp>
      <p:sp>
        <p:nvSpPr>
          <p:cNvPr id="3" name="Content Placeholder 2">
            <a:extLst>
              <a:ext uri="{FF2B5EF4-FFF2-40B4-BE49-F238E27FC236}">
                <a16:creationId xmlns:a16="http://schemas.microsoft.com/office/drawing/2014/main" id="{B66E6DB7-23EF-CE22-1A90-CCCDD644EA28}"/>
              </a:ext>
            </a:extLst>
          </p:cNvPr>
          <p:cNvSpPr>
            <a:spLocks noGrp="1"/>
          </p:cNvSpPr>
          <p:nvPr>
            <p:ph idx="1"/>
          </p:nvPr>
        </p:nvSpPr>
        <p:spPr>
          <a:xfrm>
            <a:off x="720000" y="1679250"/>
            <a:ext cx="10633800" cy="4572000"/>
          </a:xfrm>
        </p:spPr>
        <p:txBody>
          <a:bodyPr>
            <a:normAutofit/>
          </a:bodyPr>
          <a:lstStyle/>
          <a:p>
            <a:pPr>
              <a:buFont typeface="Wingdings" panose="05000000000000000000" pitchFamily="2" charset="2"/>
              <a:buChar char="Ø"/>
            </a:pPr>
            <a:r>
              <a:rPr lang="en-GB" dirty="0"/>
              <a:t>CFS: “</a:t>
            </a:r>
            <a:r>
              <a:rPr lang="en-GB" i="1" dirty="0"/>
              <a:t>Where US COGSA applies then the provisions stated in the said Act shall govern during Carriage to or from a container yard or container freight station at the Port of Loading before loading on the vessel or at the Port of Discharge before delivery to an inland carrier”</a:t>
            </a:r>
          </a:p>
          <a:p>
            <a:pPr>
              <a:buFont typeface="Wingdings" panose="05000000000000000000" pitchFamily="2" charset="2"/>
              <a:buChar char="Ø"/>
            </a:pPr>
            <a:endParaRPr lang="en-GB" i="1" dirty="0"/>
          </a:p>
          <a:p>
            <a:pPr>
              <a:buFont typeface="Wingdings" panose="05000000000000000000" pitchFamily="2" charset="2"/>
              <a:buChar char="Ø"/>
            </a:pPr>
            <a:r>
              <a:rPr lang="en-GB" i="1" dirty="0"/>
              <a:t>“if the loss or damage is known to have occurred during Carriage by sea, for shipments to or from the United States of America, or waterborne Carriage in the United States of America or Carriage to or from a container yard or container freight station at Port of Loading before loading on the carrying vessel or at the Port of Discharge before delivery to the inland carrier, by the provisions of U.S. COGSA;</a:t>
            </a:r>
            <a:endParaRPr lang="en-GB" dirty="0"/>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2327041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A1426-1F64-0060-C33B-608683EBB1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DF12C4-E75A-DDD0-1EB2-1AA1015F9877}"/>
              </a:ext>
            </a:extLst>
          </p:cNvPr>
          <p:cNvSpPr>
            <a:spLocks noGrp="1"/>
          </p:cNvSpPr>
          <p:nvPr>
            <p:ph type="title"/>
          </p:nvPr>
        </p:nvSpPr>
        <p:spPr/>
        <p:txBody>
          <a:bodyPr/>
          <a:lstStyle/>
          <a:p>
            <a:pPr algn="ctr"/>
            <a:r>
              <a:rPr lang="en-GB" dirty="0"/>
              <a:t>Containers &amp; Bills of Lading</a:t>
            </a:r>
            <a:br>
              <a:rPr lang="en-GB" dirty="0"/>
            </a:br>
            <a:r>
              <a:rPr lang="en-GB" dirty="0"/>
              <a:t>Lien Clause</a:t>
            </a:r>
            <a:endParaRPr lang="en-BE" dirty="0"/>
          </a:p>
        </p:txBody>
      </p:sp>
      <p:sp>
        <p:nvSpPr>
          <p:cNvPr id="3" name="Content Placeholder 2">
            <a:extLst>
              <a:ext uri="{FF2B5EF4-FFF2-40B4-BE49-F238E27FC236}">
                <a16:creationId xmlns:a16="http://schemas.microsoft.com/office/drawing/2014/main" id="{9E752CF7-24CE-FBC2-79A2-18B4DF528454}"/>
              </a:ext>
            </a:extLst>
          </p:cNvPr>
          <p:cNvSpPr>
            <a:spLocks noGrp="1"/>
          </p:cNvSpPr>
          <p:nvPr>
            <p:ph idx="1"/>
          </p:nvPr>
        </p:nvSpPr>
        <p:spPr/>
        <p:txBody>
          <a:bodyPr>
            <a:normAutofit fontScale="92500"/>
          </a:bodyPr>
          <a:lstStyle/>
          <a:p>
            <a:pPr>
              <a:buFont typeface="Wingdings" panose="05000000000000000000" pitchFamily="2" charset="2"/>
              <a:buChar char="Ø"/>
            </a:pPr>
            <a:r>
              <a:rPr lang="en-GB" dirty="0"/>
              <a:t>Lien Clause: </a:t>
            </a:r>
            <a:r>
              <a:rPr lang="en-GB" i="1" dirty="0"/>
              <a:t>“The Carrier, its servants or agents shall have a lien on the Goods and any document relating thereto for freight and for general average contributions to whomsoever due. The Carrier, its servants or agents shall also have a lien against the Merchant on the Goods and any document relating thereto for all sums due from the Merchant to the Carrier under any other contract. The Carrier may exercise its lien at any time and any place in its sole discretion, through the action of any servant, agent, Subcontractor, whether the contractual carriage is completed or not. The Carrier’s lien shall also extend to cover the cost and legal expense of recovering any sums due. The Carrier shall have the right to sell any Goods </a:t>
            </a:r>
            <a:r>
              <a:rPr lang="en-GB" i="1" dirty="0" err="1"/>
              <a:t>liened</a:t>
            </a:r>
            <a:r>
              <a:rPr lang="en-GB" i="1" dirty="0"/>
              <a:t> by public auction or private treaty, without notice to the Merchant. Nothing herein shall prevent the Carrier from recovering from the Merchant the difference between the amount due to the Carrier and the net amount realised by such sale. </a:t>
            </a:r>
          </a:p>
          <a:p>
            <a:pPr>
              <a:buFont typeface="Wingdings" panose="05000000000000000000" pitchFamily="2" charset="2"/>
              <a:buChar char="Ø"/>
            </a:pPr>
            <a:r>
              <a:rPr lang="en-GB" dirty="0"/>
              <a:t>Lien (conflict with rights of container lessor, stevedore, …)</a:t>
            </a:r>
          </a:p>
        </p:txBody>
      </p:sp>
    </p:spTree>
    <p:extLst>
      <p:ext uri="{BB962C8B-B14F-4D97-AF65-F5344CB8AC3E}">
        <p14:creationId xmlns:p14="http://schemas.microsoft.com/office/powerpoint/2010/main" val="1390723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CE0D0-5F8D-23BC-EEEF-AE5C9EC943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A91DCD-5737-BA76-685F-365AD285E6DC}"/>
              </a:ext>
            </a:extLst>
          </p:cNvPr>
          <p:cNvSpPr>
            <a:spLocks noGrp="1"/>
          </p:cNvSpPr>
          <p:nvPr>
            <p:ph type="title"/>
          </p:nvPr>
        </p:nvSpPr>
        <p:spPr/>
        <p:txBody>
          <a:bodyPr/>
          <a:lstStyle/>
          <a:p>
            <a:pPr algn="ctr"/>
            <a:r>
              <a:rPr lang="en-GB" dirty="0"/>
              <a:t>Containers &amp; Bills of Lading - CCA / </a:t>
            </a:r>
            <a:r>
              <a:rPr lang="en-GB" dirty="0" err="1"/>
              <a:t>Feedering</a:t>
            </a:r>
            <a:endParaRPr lang="en-BE" dirty="0"/>
          </a:p>
        </p:txBody>
      </p:sp>
      <p:sp>
        <p:nvSpPr>
          <p:cNvPr id="3" name="Content Placeholder 2">
            <a:extLst>
              <a:ext uri="{FF2B5EF4-FFF2-40B4-BE49-F238E27FC236}">
                <a16:creationId xmlns:a16="http://schemas.microsoft.com/office/drawing/2014/main" id="{05B3801B-3683-2FA2-A33A-FCFA9AEA62CC}"/>
              </a:ext>
            </a:extLst>
          </p:cNvPr>
          <p:cNvSpPr>
            <a:spLocks noGrp="1"/>
          </p:cNvSpPr>
          <p:nvPr>
            <p:ph idx="1"/>
          </p:nvPr>
        </p:nvSpPr>
        <p:spPr>
          <a:xfrm>
            <a:off x="720000" y="1688775"/>
            <a:ext cx="10633800" cy="4572000"/>
          </a:xfrm>
        </p:spPr>
        <p:txBody>
          <a:bodyPr>
            <a:normAutofit fontScale="85000" lnSpcReduction="20000"/>
          </a:bodyPr>
          <a:lstStyle/>
          <a:p>
            <a:pPr>
              <a:buFont typeface="Wingdings" panose="05000000000000000000" pitchFamily="2" charset="2"/>
              <a:buChar char="Ø"/>
            </a:pPr>
            <a:r>
              <a:rPr lang="en-GB" dirty="0"/>
              <a:t>Feeder vessel is mentioned in Bill of Lading (Port-to-Port):</a:t>
            </a:r>
          </a:p>
          <a:p>
            <a:pPr>
              <a:buFont typeface="Wingdings" panose="05000000000000000000" pitchFamily="2" charset="2"/>
              <a:buChar char="Ø"/>
            </a:pPr>
            <a:endParaRPr lang="en-GB" dirty="0"/>
          </a:p>
          <a:p>
            <a:pPr lvl="1">
              <a:buFont typeface="Arial" panose="020B0604020202020204" pitchFamily="34" charset="0"/>
              <a:buChar char="•"/>
            </a:pPr>
            <a:r>
              <a:rPr lang="en-GB" dirty="0" err="1"/>
              <a:t>PoL</a:t>
            </a:r>
            <a:r>
              <a:rPr lang="en-GB" dirty="0"/>
              <a:t>: Gothenburg</a:t>
            </a:r>
          </a:p>
          <a:p>
            <a:pPr lvl="1">
              <a:buFont typeface="Arial" panose="020B0604020202020204" pitchFamily="34" charset="0"/>
              <a:buChar char="•"/>
            </a:pPr>
            <a:r>
              <a:rPr lang="en-GB" dirty="0" err="1"/>
              <a:t>PoD</a:t>
            </a:r>
            <a:r>
              <a:rPr lang="en-GB" dirty="0"/>
              <a:t>: Santos</a:t>
            </a:r>
          </a:p>
          <a:p>
            <a:pPr lvl="1">
              <a:buFont typeface="Arial" panose="020B0604020202020204" pitchFamily="34" charset="0"/>
              <a:buChar char="•"/>
            </a:pPr>
            <a:r>
              <a:rPr lang="en-GB" dirty="0"/>
              <a:t>Feeder leg Gothenburg – Rotterdam: m/v “</a:t>
            </a:r>
            <a:r>
              <a:rPr lang="en-GB" dirty="0" err="1"/>
              <a:t>Feedership</a:t>
            </a:r>
            <a:r>
              <a:rPr lang="en-GB" dirty="0"/>
              <a:t>”</a:t>
            </a:r>
          </a:p>
          <a:p>
            <a:pPr lvl="1">
              <a:buFont typeface="Arial" panose="020B0604020202020204" pitchFamily="34" charset="0"/>
              <a:buChar char="•"/>
            </a:pPr>
            <a:r>
              <a:rPr lang="en-GB" dirty="0"/>
              <a:t>Ocean leg Rotterdam – Santos: m/v “</a:t>
            </a:r>
            <a:r>
              <a:rPr lang="en-GB" dirty="0" err="1"/>
              <a:t>Oceanship</a:t>
            </a:r>
            <a:r>
              <a:rPr lang="en-GB" dirty="0"/>
              <a:t>”</a:t>
            </a:r>
          </a:p>
          <a:p>
            <a:pPr>
              <a:buFont typeface="Wingdings" panose="05000000000000000000" pitchFamily="2" charset="2"/>
              <a:buChar char="Ø"/>
            </a:pPr>
            <a:endParaRPr lang="en-GB" dirty="0"/>
          </a:p>
          <a:p>
            <a:pPr>
              <a:buFont typeface="Wingdings" panose="05000000000000000000" pitchFamily="2" charset="2"/>
              <a:buChar char="Ø"/>
            </a:pPr>
            <a:r>
              <a:rPr lang="en-GB" dirty="0"/>
              <a:t>Ocean vessel is mentioned in Bill of Lading (Combined Transport)</a:t>
            </a:r>
          </a:p>
          <a:p>
            <a:pPr>
              <a:buFont typeface="Wingdings" panose="05000000000000000000" pitchFamily="2" charset="2"/>
              <a:buChar char="Ø"/>
            </a:pPr>
            <a:endParaRPr lang="en-GB" dirty="0"/>
          </a:p>
          <a:p>
            <a:pPr lvl="1">
              <a:buFont typeface="Arial" panose="020B0604020202020204" pitchFamily="34" charset="0"/>
              <a:buChar char="•"/>
            </a:pPr>
            <a:r>
              <a:rPr lang="en-GB" dirty="0" err="1"/>
              <a:t>PoR</a:t>
            </a:r>
            <a:r>
              <a:rPr lang="en-GB" dirty="0"/>
              <a:t>: Gothenburg</a:t>
            </a:r>
          </a:p>
          <a:p>
            <a:pPr lvl="1">
              <a:buFont typeface="Arial" panose="020B0604020202020204" pitchFamily="34" charset="0"/>
              <a:buChar char="•"/>
            </a:pPr>
            <a:r>
              <a:rPr lang="en-GB" dirty="0" err="1"/>
              <a:t>PoL</a:t>
            </a:r>
            <a:r>
              <a:rPr lang="en-GB" dirty="0"/>
              <a:t>: Rotterdam</a:t>
            </a:r>
          </a:p>
          <a:p>
            <a:pPr lvl="1">
              <a:buFont typeface="Arial" panose="020B0604020202020204" pitchFamily="34" charset="0"/>
              <a:buChar char="•"/>
            </a:pPr>
            <a:r>
              <a:rPr lang="en-GB" dirty="0" err="1"/>
              <a:t>PoD</a:t>
            </a:r>
            <a:r>
              <a:rPr lang="en-GB" dirty="0"/>
              <a:t>: Santos</a:t>
            </a:r>
          </a:p>
          <a:p>
            <a:pPr lvl="1">
              <a:buFont typeface="Arial" panose="020B0604020202020204" pitchFamily="34" charset="0"/>
              <a:buChar char="•"/>
            </a:pPr>
            <a:r>
              <a:rPr lang="en-GB" dirty="0"/>
              <a:t>Feeder leg Gothenburg – Rotterdam: m/v “</a:t>
            </a:r>
            <a:r>
              <a:rPr lang="en-GB" dirty="0" err="1"/>
              <a:t>Feedership</a:t>
            </a:r>
            <a:r>
              <a:rPr lang="en-GB" dirty="0"/>
              <a:t>”</a:t>
            </a:r>
          </a:p>
          <a:p>
            <a:pPr lvl="1">
              <a:buFont typeface="Arial" panose="020B0604020202020204" pitchFamily="34" charset="0"/>
              <a:buChar char="•"/>
            </a:pPr>
            <a:r>
              <a:rPr lang="en-GB" dirty="0"/>
              <a:t>Ocean leg Rotterdam – Santos: m/v “</a:t>
            </a:r>
            <a:r>
              <a:rPr lang="en-GB" dirty="0" err="1"/>
              <a:t>Oceanship</a:t>
            </a:r>
            <a:r>
              <a:rPr lang="en-GB" dirty="0"/>
              <a:t>”</a:t>
            </a:r>
          </a:p>
          <a:p>
            <a:pPr lvl="1">
              <a:buFont typeface="Arial" panose="020B0604020202020204" pitchFamily="34" charset="0"/>
              <a:buChar char="•"/>
            </a:pPr>
            <a:endParaRPr lang="en-GB" dirty="0"/>
          </a:p>
          <a:p>
            <a:pPr>
              <a:buFont typeface="Wingdings" panose="05000000000000000000" pitchFamily="2" charset="2"/>
              <a:buChar char="Ø"/>
            </a:pPr>
            <a:r>
              <a:rPr lang="en-GB" dirty="0"/>
              <a:t>Importance: L/C and “shipped on board”-requirements</a:t>
            </a:r>
          </a:p>
        </p:txBody>
      </p:sp>
    </p:spTree>
    <p:extLst>
      <p:ext uri="{BB962C8B-B14F-4D97-AF65-F5344CB8AC3E}">
        <p14:creationId xmlns:p14="http://schemas.microsoft.com/office/powerpoint/2010/main" val="1189883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00971-395C-28EB-CAB5-FC56F6B5EDF0}"/>
              </a:ext>
            </a:extLst>
          </p:cNvPr>
          <p:cNvSpPr>
            <a:spLocks noGrp="1"/>
          </p:cNvSpPr>
          <p:nvPr>
            <p:ph type="title"/>
          </p:nvPr>
        </p:nvSpPr>
        <p:spPr/>
        <p:txBody>
          <a:bodyPr/>
          <a:lstStyle/>
          <a:p>
            <a:pPr algn="ctr"/>
            <a:r>
              <a:rPr lang="en-GB" sz="2800" dirty="0">
                <a:solidFill>
                  <a:prstClr val="black"/>
                </a:solidFill>
                <a:latin typeface="Univers"/>
                <a:cs typeface="+mj-cs"/>
              </a:rPr>
              <a:t>Containers &amp; </a:t>
            </a:r>
            <a:r>
              <a:rPr lang="en-US" sz="2800" dirty="0">
                <a:solidFill>
                  <a:prstClr val="black"/>
                </a:solidFill>
                <a:latin typeface="Univers"/>
                <a:cs typeface="+mj-cs"/>
              </a:rPr>
              <a:t>Vessel Sharing Agreements</a:t>
            </a:r>
            <a:br>
              <a:rPr lang="en-US" sz="2800" dirty="0">
                <a:solidFill>
                  <a:prstClr val="black"/>
                </a:solidFill>
                <a:latin typeface="Univers"/>
                <a:cs typeface="+mj-cs"/>
              </a:rPr>
            </a:br>
            <a:r>
              <a:rPr lang="en-US" sz="2800" dirty="0">
                <a:solidFill>
                  <a:prstClr val="black"/>
                </a:solidFill>
                <a:latin typeface="Univers"/>
                <a:cs typeface="+mj-cs"/>
              </a:rPr>
              <a:t>BIMCO Slot Hire</a:t>
            </a:r>
            <a:endParaRPr lang="en-BE" dirty="0"/>
          </a:p>
        </p:txBody>
      </p:sp>
      <p:sp>
        <p:nvSpPr>
          <p:cNvPr id="3" name="Content Placeholder 2">
            <a:extLst>
              <a:ext uri="{FF2B5EF4-FFF2-40B4-BE49-F238E27FC236}">
                <a16:creationId xmlns:a16="http://schemas.microsoft.com/office/drawing/2014/main" id="{28E5E826-5599-7A5D-5A80-38E5CE3258AD}"/>
              </a:ext>
            </a:extLst>
          </p:cNvPr>
          <p:cNvSpPr>
            <a:spLocks noGrp="1"/>
          </p:cNvSpPr>
          <p:nvPr>
            <p:ph idx="1"/>
          </p:nvPr>
        </p:nvSpPr>
        <p:spPr>
          <a:xfrm>
            <a:off x="720000" y="1662658"/>
            <a:ext cx="10633800" cy="4572000"/>
          </a:xfrm>
        </p:spPr>
        <p:txBody>
          <a:bodyPr>
            <a:normAutofit fontScale="92500" lnSpcReduction="20000"/>
          </a:bodyPr>
          <a:lstStyle/>
          <a:p>
            <a:pPr lvl="1">
              <a:spcBef>
                <a:spcPts val="1000"/>
              </a:spcBef>
              <a:buSzPct val="100000"/>
              <a:defRPr/>
            </a:pPr>
            <a:r>
              <a:rPr lang="en-GB" sz="2400" dirty="0">
                <a:solidFill>
                  <a:prstClr val="black">
                    <a:lumMod val="50000"/>
                    <a:lumOff val="50000"/>
                  </a:prstClr>
                </a:solidFill>
                <a:latin typeface="Univers"/>
                <a:cs typeface="+mn-cs"/>
              </a:rPr>
              <a:t>Owners’ responsibilities and liabilities: </a:t>
            </a:r>
            <a:r>
              <a:rPr lang="en-GB" sz="2400" i="1" dirty="0">
                <a:solidFill>
                  <a:prstClr val="black">
                    <a:lumMod val="50000"/>
                    <a:lumOff val="50000"/>
                  </a:prstClr>
                </a:solidFill>
                <a:latin typeface="Univers"/>
                <a:cs typeface="+mn-cs"/>
              </a:rPr>
              <a:t>“In respect of loss of or damage to Containers owned or hired by the Charterers, the quantum of liability of the Owners shall not in any event exceed the lesser of the reasonable cost of repair or market value of the Container, however, the Charterers shall make no claim for damage to any Container of less than USD 500 on any one voyage.”</a:t>
            </a:r>
          </a:p>
          <a:p>
            <a:pPr lvl="1">
              <a:spcBef>
                <a:spcPts val="1000"/>
              </a:spcBef>
              <a:buSzPct val="100000"/>
              <a:defRPr/>
            </a:pPr>
            <a:endParaRPr kumimoji="0" lang="en-GB" sz="2400" b="0" i="0" u="none" strike="noStrike" kern="1200" cap="none" spc="0" normalizeH="0" baseline="0" noProof="0" dirty="0">
              <a:ln>
                <a:noFill/>
              </a:ln>
              <a:solidFill>
                <a:prstClr val="black">
                  <a:lumMod val="50000"/>
                  <a:lumOff val="50000"/>
                </a:prstClr>
              </a:solidFill>
              <a:effectLst/>
              <a:uLnTx/>
              <a:uFillTx/>
              <a:latin typeface="Univers"/>
              <a:ea typeface="+mn-ea"/>
              <a:cs typeface="+mn-cs"/>
            </a:endParaRPr>
          </a:p>
          <a:p>
            <a:pPr lvl="1">
              <a:spcBef>
                <a:spcPts val="1000"/>
              </a:spcBef>
              <a:buSzPct val="100000"/>
              <a:defRPr/>
            </a:pPr>
            <a:r>
              <a:rPr lang="en-GB" sz="2400" dirty="0">
                <a:solidFill>
                  <a:prstClr val="black">
                    <a:lumMod val="50000"/>
                    <a:lumOff val="50000"/>
                  </a:prstClr>
                </a:solidFill>
                <a:latin typeface="Univers"/>
                <a:cs typeface="+mn-cs"/>
              </a:rPr>
              <a:t>Lien: </a:t>
            </a:r>
            <a:r>
              <a:rPr lang="en-GB" sz="2400" i="1" dirty="0">
                <a:solidFill>
                  <a:prstClr val="black">
                    <a:lumMod val="50000"/>
                    <a:lumOff val="50000"/>
                  </a:prstClr>
                </a:solidFill>
                <a:latin typeface="Univers"/>
                <a:cs typeface="+mn-cs"/>
              </a:rPr>
              <a:t>“The Owners shall have a lien, including after discharge, upon the Charterers’ Goods and Containers for all sums due to the Owners from the Charterers, their servants, agents, Sub-contractors or principals in respect of services provided by the Owners to the Charterers under the terms of this Slot Charter Party”</a:t>
            </a:r>
          </a:p>
          <a:p>
            <a:pPr lvl="1">
              <a:spcBef>
                <a:spcPts val="1000"/>
              </a:spcBef>
              <a:buSzPct val="100000"/>
              <a:defRPr/>
            </a:pPr>
            <a:endParaRPr lang="en-GB" sz="2400" dirty="0">
              <a:solidFill>
                <a:prstClr val="black">
                  <a:lumMod val="50000"/>
                  <a:lumOff val="50000"/>
                </a:prstClr>
              </a:solidFill>
              <a:latin typeface="Univers"/>
              <a:cs typeface="+mn-cs"/>
            </a:endParaRPr>
          </a:p>
          <a:p>
            <a:pPr lvl="1">
              <a:spcBef>
                <a:spcPts val="1000"/>
              </a:spcBef>
              <a:buSzPct val="100000"/>
              <a:defRPr/>
            </a:pPr>
            <a:r>
              <a:rPr lang="en-GB" sz="2400" dirty="0">
                <a:solidFill>
                  <a:prstClr val="black">
                    <a:lumMod val="50000"/>
                    <a:lumOff val="50000"/>
                  </a:prstClr>
                </a:solidFill>
                <a:latin typeface="Univers"/>
                <a:cs typeface="+mn-cs"/>
              </a:rPr>
              <a:t>General Average: </a:t>
            </a:r>
            <a:r>
              <a:rPr lang="en-GB" sz="2400" i="1" dirty="0">
                <a:solidFill>
                  <a:prstClr val="black">
                    <a:lumMod val="50000"/>
                    <a:lumOff val="50000"/>
                  </a:prstClr>
                </a:solidFill>
                <a:latin typeface="Univers"/>
                <a:cs typeface="+mn-cs"/>
              </a:rPr>
              <a:t>“[…] The Charterers shall guarantee the contributions properly due to the Owners in respect of (a)[…]; and (b) Containers shipped by the Charterers under this Slot Charter Party”</a:t>
            </a:r>
          </a:p>
          <a:p>
            <a:pPr lvl="1">
              <a:spcBef>
                <a:spcPts val="1000"/>
              </a:spcBef>
              <a:buSzPct val="100000"/>
              <a:defRPr/>
            </a:pPr>
            <a:endParaRPr lang="en-GB" sz="2400" dirty="0">
              <a:solidFill>
                <a:prstClr val="black">
                  <a:lumMod val="50000"/>
                  <a:lumOff val="50000"/>
                </a:prstClr>
              </a:solidFill>
              <a:latin typeface="Univers"/>
              <a:cs typeface="+mn-cs"/>
            </a:endParaRPr>
          </a:p>
          <a:p>
            <a:pPr lvl="1">
              <a:spcBef>
                <a:spcPts val="1000"/>
              </a:spcBef>
              <a:buSzPct val="100000"/>
              <a:defRPr/>
            </a:pPr>
            <a:endParaRPr kumimoji="0" lang="en-GB" sz="2400" b="0" i="0" u="none" strike="noStrike" kern="1200" cap="none" spc="0" normalizeH="0" baseline="0" noProof="0" dirty="0">
              <a:ln>
                <a:noFill/>
              </a:ln>
              <a:solidFill>
                <a:prstClr val="black">
                  <a:lumMod val="50000"/>
                  <a:lumOff val="50000"/>
                </a:prstClr>
              </a:solidFill>
              <a:effectLst/>
              <a:uLnTx/>
              <a:uFillTx/>
              <a:latin typeface="Univers"/>
              <a:ea typeface="+mn-ea"/>
              <a:cs typeface="+mn-cs"/>
            </a:endParaRPr>
          </a:p>
          <a:p>
            <a:pPr marL="457200" lvl="1" indent="0">
              <a:spcBef>
                <a:spcPts val="1000"/>
              </a:spcBef>
              <a:buSzPct val="100000"/>
              <a:buNone/>
              <a:defRPr/>
            </a:pPr>
            <a:endParaRPr kumimoji="0" lang="en-GB" sz="2400" b="0" i="0" u="none" strike="noStrike" kern="1200" cap="none" spc="0" normalizeH="0" baseline="0" noProof="0" dirty="0">
              <a:ln>
                <a:noFill/>
              </a:ln>
              <a:solidFill>
                <a:prstClr val="black">
                  <a:lumMod val="50000"/>
                  <a:lumOff val="50000"/>
                </a:prstClr>
              </a:solidFill>
              <a:effectLst/>
              <a:uLnTx/>
              <a:uFillTx/>
              <a:latin typeface="Univers"/>
              <a:ea typeface="+mn-ea"/>
              <a:cs typeface="+mn-cs"/>
            </a:endParaRPr>
          </a:p>
        </p:txBody>
      </p:sp>
    </p:spTree>
    <p:extLst>
      <p:ext uri="{BB962C8B-B14F-4D97-AF65-F5344CB8AC3E}">
        <p14:creationId xmlns:p14="http://schemas.microsoft.com/office/powerpoint/2010/main" val="29596158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B1F31-C6CE-EDE3-80A9-58BEC9F75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6B8A47-77BC-57DA-4F56-10A25EBE6C4B}"/>
              </a:ext>
            </a:extLst>
          </p:cNvPr>
          <p:cNvSpPr>
            <a:spLocks noGrp="1"/>
          </p:cNvSpPr>
          <p:nvPr>
            <p:ph type="title"/>
          </p:nvPr>
        </p:nvSpPr>
        <p:spPr/>
        <p:txBody>
          <a:bodyPr/>
          <a:lstStyle/>
          <a:p>
            <a:pPr algn="ctr"/>
            <a:r>
              <a:rPr lang="en-GB" sz="2800" dirty="0">
                <a:solidFill>
                  <a:prstClr val="black"/>
                </a:solidFill>
                <a:latin typeface="Univers"/>
                <a:cs typeface="+mj-cs"/>
              </a:rPr>
              <a:t>Containers &amp; </a:t>
            </a:r>
            <a:r>
              <a:rPr lang="en-US" sz="2800" dirty="0">
                <a:solidFill>
                  <a:prstClr val="black"/>
                </a:solidFill>
                <a:latin typeface="Univers"/>
                <a:cs typeface="+mj-cs"/>
              </a:rPr>
              <a:t>Time Charters</a:t>
            </a:r>
            <a:endParaRPr lang="en-BE" sz="2800" dirty="0">
              <a:solidFill>
                <a:prstClr val="black"/>
              </a:solidFill>
              <a:latin typeface="Univers"/>
              <a:cs typeface="+mj-cs"/>
            </a:endParaRPr>
          </a:p>
        </p:txBody>
      </p:sp>
      <p:sp>
        <p:nvSpPr>
          <p:cNvPr id="3" name="Content Placeholder 2">
            <a:extLst>
              <a:ext uri="{FF2B5EF4-FFF2-40B4-BE49-F238E27FC236}">
                <a16:creationId xmlns:a16="http://schemas.microsoft.com/office/drawing/2014/main" id="{D38821E3-7A56-9524-A656-7ED0836D840D}"/>
              </a:ext>
            </a:extLst>
          </p:cNvPr>
          <p:cNvSpPr>
            <a:spLocks noGrp="1"/>
          </p:cNvSpPr>
          <p:nvPr>
            <p:ph idx="1"/>
          </p:nvPr>
        </p:nvSpPr>
        <p:spPr>
          <a:xfrm>
            <a:off x="720000" y="1662658"/>
            <a:ext cx="10633800" cy="4572000"/>
          </a:xfrm>
        </p:spPr>
        <p:txBody>
          <a:bodyPr>
            <a:normAutofit/>
          </a:bodyPr>
          <a:lstStyle/>
          <a:p>
            <a:pPr lvl="1">
              <a:spcBef>
                <a:spcPts val="1000"/>
              </a:spcBef>
              <a:buSzPct val="100000"/>
              <a:defRPr/>
            </a:pPr>
            <a:r>
              <a:rPr lang="en-GB" sz="2400" dirty="0">
                <a:solidFill>
                  <a:prstClr val="black">
                    <a:lumMod val="50000"/>
                    <a:lumOff val="50000"/>
                  </a:prstClr>
                </a:solidFill>
                <a:latin typeface="Univers"/>
                <a:cs typeface="+mn-cs"/>
              </a:rPr>
              <a:t>VSA wording (BIMCO </a:t>
            </a:r>
            <a:r>
              <a:rPr lang="en-GB" sz="2400" dirty="0" err="1">
                <a:solidFill>
                  <a:prstClr val="black">
                    <a:lumMod val="50000"/>
                    <a:lumOff val="50000"/>
                  </a:prstClr>
                </a:solidFill>
                <a:latin typeface="Univers"/>
                <a:cs typeface="+mn-cs"/>
              </a:rPr>
              <a:t>Slothire</a:t>
            </a:r>
            <a:r>
              <a:rPr lang="en-GB" sz="2400" dirty="0">
                <a:solidFill>
                  <a:prstClr val="black">
                    <a:lumMod val="50000"/>
                    <a:lumOff val="50000"/>
                  </a:prstClr>
                </a:solidFill>
                <a:latin typeface="Univers"/>
                <a:cs typeface="+mn-cs"/>
              </a:rPr>
              <a:t>): </a:t>
            </a:r>
            <a:r>
              <a:rPr lang="en-GB" sz="2400" i="1" dirty="0">
                <a:solidFill>
                  <a:prstClr val="black">
                    <a:lumMod val="50000"/>
                    <a:lumOff val="50000"/>
                  </a:prstClr>
                </a:solidFill>
                <a:latin typeface="Univers"/>
                <a:cs typeface="+mn-cs"/>
              </a:rPr>
              <a:t>“In respect of loss of or damage to Containers owned or hired by the Charterers, the quantum of liability of the Owners shall not in any event exceed the lesser of the reasonable cost of repair or market value of the Container, however, the Charterers shall make no claim for damage to any Container of less than USD 500 on any one voyage.”</a:t>
            </a:r>
          </a:p>
          <a:p>
            <a:pPr lvl="1">
              <a:spcBef>
                <a:spcPts val="1000"/>
              </a:spcBef>
              <a:buSzPct val="100000"/>
              <a:defRPr/>
            </a:pPr>
            <a:endParaRPr kumimoji="0" lang="en-GB" sz="2400" b="0" i="0" u="none" strike="noStrike" kern="1200" cap="none" spc="0" normalizeH="0" baseline="0" noProof="0" dirty="0">
              <a:ln>
                <a:noFill/>
              </a:ln>
              <a:solidFill>
                <a:prstClr val="black">
                  <a:lumMod val="50000"/>
                  <a:lumOff val="50000"/>
                </a:prstClr>
              </a:solidFill>
              <a:effectLst/>
              <a:uLnTx/>
              <a:uFillTx/>
              <a:latin typeface="Univers"/>
              <a:ea typeface="+mn-ea"/>
              <a:cs typeface="+mn-cs"/>
            </a:endParaRPr>
          </a:p>
          <a:p>
            <a:pPr lvl="1">
              <a:spcBef>
                <a:spcPts val="1000"/>
              </a:spcBef>
              <a:buSzPct val="100000"/>
              <a:defRPr/>
            </a:pPr>
            <a:endParaRPr lang="en-GB" sz="2400" dirty="0">
              <a:solidFill>
                <a:prstClr val="black">
                  <a:lumMod val="50000"/>
                  <a:lumOff val="50000"/>
                </a:prstClr>
              </a:solidFill>
              <a:latin typeface="Univers"/>
              <a:cs typeface="+mn-cs"/>
            </a:endParaRPr>
          </a:p>
          <a:p>
            <a:pPr lvl="1">
              <a:spcBef>
                <a:spcPts val="1000"/>
              </a:spcBef>
              <a:buSzPct val="100000"/>
              <a:defRPr/>
            </a:pPr>
            <a:endParaRPr kumimoji="0" lang="en-GB" sz="2400" b="0" i="0" u="none" strike="noStrike" kern="1200" cap="none" spc="0" normalizeH="0" baseline="0" noProof="0" dirty="0">
              <a:ln>
                <a:noFill/>
              </a:ln>
              <a:solidFill>
                <a:prstClr val="black">
                  <a:lumMod val="50000"/>
                  <a:lumOff val="50000"/>
                </a:prstClr>
              </a:solidFill>
              <a:effectLst/>
              <a:uLnTx/>
              <a:uFillTx/>
              <a:latin typeface="Univers"/>
              <a:ea typeface="+mn-ea"/>
              <a:cs typeface="+mn-cs"/>
            </a:endParaRPr>
          </a:p>
          <a:p>
            <a:pPr marL="457200" lvl="1" indent="0">
              <a:spcBef>
                <a:spcPts val="1000"/>
              </a:spcBef>
              <a:buSzPct val="100000"/>
              <a:buNone/>
              <a:defRPr/>
            </a:pPr>
            <a:endParaRPr kumimoji="0" lang="en-GB" sz="2400" b="0" i="0" u="none" strike="noStrike" kern="1200" cap="none" spc="0" normalizeH="0" baseline="0" noProof="0" dirty="0">
              <a:ln>
                <a:noFill/>
              </a:ln>
              <a:solidFill>
                <a:prstClr val="black">
                  <a:lumMod val="50000"/>
                  <a:lumOff val="50000"/>
                </a:prstClr>
              </a:solidFill>
              <a:effectLst/>
              <a:uLnTx/>
              <a:uFillTx/>
              <a:latin typeface="Univers"/>
              <a:ea typeface="+mn-ea"/>
              <a:cs typeface="+mn-cs"/>
            </a:endParaRPr>
          </a:p>
        </p:txBody>
      </p:sp>
    </p:spTree>
    <p:extLst>
      <p:ext uri="{BB962C8B-B14F-4D97-AF65-F5344CB8AC3E}">
        <p14:creationId xmlns:p14="http://schemas.microsoft.com/office/powerpoint/2010/main" val="4156395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CC334BF-B676-A6F0-FE77-1350DC58A3AD}"/>
              </a:ext>
            </a:extLst>
          </p:cNvPr>
          <p:cNvSpPr>
            <a:spLocks noGrp="1"/>
          </p:cNvSpPr>
          <p:nvPr>
            <p:ph type="title"/>
          </p:nvPr>
        </p:nvSpPr>
        <p:spPr>
          <a:xfrm>
            <a:off x="720000" y="360000"/>
            <a:ext cx="10633800" cy="1152000"/>
          </a:xfrm>
        </p:spPr>
        <p:txBody>
          <a:bodyPr anchor="ctr">
            <a:normAutofit/>
          </a:bodyPr>
          <a:lstStyle/>
          <a:p>
            <a:pPr algn="ctr"/>
            <a:r>
              <a:rPr lang="en-GB" dirty="0"/>
              <a:t>VIEWS FROM THE BOX SHIPPING INDUSTRY</a:t>
            </a:r>
          </a:p>
        </p:txBody>
      </p:sp>
      <p:pic>
        <p:nvPicPr>
          <p:cNvPr id="6" name="Picture 5" descr="Yellow freight container with the sky as background">
            <a:extLst>
              <a:ext uri="{FF2B5EF4-FFF2-40B4-BE49-F238E27FC236}">
                <a16:creationId xmlns:a16="http://schemas.microsoft.com/office/drawing/2014/main" id="{2281E381-1492-CA54-1FE4-E7BF407D0492}"/>
              </a:ext>
            </a:extLst>
          </p:cNvPr>
          <p:cNvPicPr>
            <a:picLocks noChangeAspect="1"/>
          </p:cNvPicPr>
          <p:nvPr/>
        </p:nvPicPr>
        <p:blipFill>
          <a:blip r:embed="rId2"/>
          <a:srcRect r="2" b="25228"/>
          <a:stretch>
            <a:fillRect/>
          </a:stretch>
        </p:blipFill>
        <p:spPr>
          <a:xfrm>
            <a:off x="552450" y="1584000"/>
            <a:ext cx="10801349" cy="4644036"/>
          </a:xfrm>
          <a:prstGeom prst="rect">
            <a:avLst/>
          </a:prstGeom>
          <a:noFill/>
        </p:spPr>
      </p:pic>
      <p:sp>
        <p:nvSpPr>
          <p:cNvPr id="5" name="Title 1">
            <a:extLst>
              <a:ext uri="{FF2B5EF4-FFF2-40B4-BE49-F238E27FC236}">
                <a16:creationId xmlns:a16="http://schemas.microsoft.com/office/drawing/2014/main" id="{B3FCC3AA-7568-11F2-4680-7EB6F7C0F41D}"/>
              </a:ext>
            </a:extLst>
          </p:cNvPr>
          <p:cNvSpPr txBox="1">
            <a:spLocks/>
          </p:cNvSpPr>
          <p:nvPr/>
        </p:nvSpPr>
        <p:spPr>
          <a:xfrm>
            <a:off x="1123951" y="3503886"/>
            <a:ext cx="10633800" cy="2647950"/>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lang="en-GB" sz="3400" b="0" kern="1200" dirty="0">
                <a:solidFill>
                  <a:schemeClr val="tx1">
                    <a:lumMod val="85000"/>
                    <a:lumOff val="15000"/>
                  </a:schemeClr>
                </a:solidFill>
                <a:latin typeface="Leelawadee UI" panose="020B0502040204020203" pitchFamily="34" charset="-34"/>
                <a:ea typeface="+mj-ea"/>
                <a:cs typeface="Leelawadee UI" panose="020B0502040204020203" pitchFamily="34" charset="-34"/>
              </a:defRPr>
            </a:lvl1pPr>
          </a:lstStyle>
          <a:p>
            <a:pPr marL="514350" indent="-514350">
              <a:buAutoNum type="arabicPeriod"/>
            </a:pPr>
            <a:r>
              <a:rPr lang="en-GB" sz="2800" dirty="0">
                <a:solidFill>
                  <a:srgbClr val="FFC000"/>
                </a:solidFill>
              </a:rPr>
              <a:t>Introduction</a:t>
            </a:r>
          </a:p>
          <a:p>
            <a:pPr marL="514350" indent="-514350">
              <a:buAutoNum type="arabicPeriod"/>
            </a:pPr>
            <a:endParaRPr lang="en-GB" sz="2800" dirty="0">
              <a:solidFill>
                <a:srgbClr val="FFC000"/>
              </a:solidFill>
            </a:endParaRPr>
          </a:p>
          <a:p>
            <a:pPr marL="514350" indent="-514350">
              <a:buAutoNum type="arabicPeriod"/>
            </a:pPr>
            <a:r>
              <a:rPr lang="en-GB" sz="2800" dirty="0">
                <a:solidFill>
                  <a:srgbClr val="FFC000"/>
                </a:solidFill>
              </a:rPr>
              <a:t>Container Facts</a:t>
            </a:r>
          </a:p>
          <a:p>
            <a:pPr marL="514350" indent="-514350">
              <a:buAutoNum type="arabicPeriod"/>
            </a:pPr>
            <a:endParaRPr lang="en-GB" sz="2800" dirty="0">
              <a:solidFill>
                <a:srgbClr val="FFC000"/>
              </a:solidFill>
            </a:endParaRPr>
          </a:p>
          <a:p>
            <a:pPr marL="514350" indent="-514350">
              <a:buAutoNum type="arabicPeriod"/>
            </a:pPr>
            <a:r>
              <a:rPr lang="en-GB" sz="2800" dirty="0">
                <a:solidFill>
                  <a:srgbClr val="FFC000"/>
                </a:solidFill>
              </a:rPr>
              <a:t>Common Shipping Contracts</a:t>
            </a:r>
          </a:p>
          <a:p>
            <a:pPr marL="514350" indent="-514350">
              <a:buAutoNum type="arabicPeriod"/>
            </a:pPr>
            <a:endParaRPr lang="en-GB" sz="2800" dirty="0">
              <a:solidFill>
                <a:srgbClr val="FFC000"/>
              </a:solidFill>
            </a:endParaRPr>
          </a:p>
          <a:p>
            <a:pPr marL="514350" indent="-514350">
              <a:buAutoNum type="arabicPeriod"/>
            </a:pPr>
            <a:r>
              <a:rPr lang="en-GB" sz="2800" dirty="0">
                <a:solidFill>
                  <a:srgbClr val="FFC000"/>
                </a:solidFill>
              </a:rPr>
              <a:t>Possession &amp; Custodians</a:t>
            </a:r>
          </a:p>
          <a:p>
            <a:pPr marL="514350" indent="-514350">
              <a:buAutoNum type="arabicPeriod"/>
            </a:pPr>
            <a:endParaRPr lang="en-GB" sz="2800" dirty="0">
              <a:solidFill>
                <a:srgbClr val="FFC000"/>
              </a:solidFill>
            </a:endParaRPr>
          </a:p>
          <a:p>
            <a:pPr marL="514350" indent="-514350">
              <a:buAutoNum type="arabicPeriod"/>
            </a:pPr>
            <a:r>
              <a:rPr lang="en-GB" sz="2800" dirty="0">
                <a:solidFill>
                  <a:srgbClr val="FFC000"/>
                </a:solidFill>
              </a:rPr>
              <a:t>Challenges</a:t>
            </a:r>
          </a:p>
          <a:p>
            <a:pPr marL="514350" indent="-514350">
              <a:buAutoNum type="arabicPeriod"/>
            </a:pPr>
            <a:endParaRPr lang="en-GB" sz="2800" dirty="0">
              <a:solidFill>
                <a:srgbClr val="FFC000"/>
              </a:solidFill>
            </a:endParaRPr>
          </a:p>
          <a:p>
            <a:pPr marL="514350" indent="-514350">
              <a:buAutoNum type="arabicPeriod"/>
            </a:pPr>
            <a:r>
              <a:rPr lang="en-GB" sz="2800" dirty="0">
                <a:solidFill>
                  <a:srgbClr val="FFC000"/>
                </a:solidFill>
              </a:rPr>
              <a:t>Conclusion</a:t>
            </a:r>
          </a:p>
          <a:p>
            <a:pPr marL="514350" indent="-514350">
              <a:buAutoNum type="arabicPeriod"/>
            </a:pPr>
            <a:endParaRPr lang="en-GB" dirty="0"/>
          </a:p>
          <a:p>
            <a:pPr marL="514350" indent="-514350">
              <a:buAutoNum type="arabicPeriod"/>
            </a:pPr>
            <a:endParaRPr lang="en-GB" dirty="0"/>
          </a:p>
          <a:p>
            <a:pPr marL="514350" indent="-514350">
              <a:buAutoNum type="arabicPeriod"/>
            </a:pPr>
            <a:endParaRPr lang="en-GB" dirty="0"/>
          </a:p>
          <a:p>
            <a:pPr marL="514350" indent="-514350" algn="ctr">
              <a:buAutoNum type="arabicPeriod"/>
            </a:pPr>
            <a:endParaRPr lang="en-GB" dirty="0"/>
          </a:p>
        </p:txBody>
      </p:sp>
    </p:spTree>
    <p:extLst>
      <p:ext uri="{BB962C8B-B14F-4D97-AF65-F5344CB8AC3E}">
        <p14:creationId xmlns:p14="http://schemas.microsoft.com/office/powerpoint/2010/main" val="548624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3466A-A7C9-7626-E04A-B6D967F16589}"/>
            </a:ext>
          </a:extLst>
        </p:cNvPr>
        <p:cNvGrpSpPr/>
        <p:nvPr/>
      </p:nvGrpSpPr>
      <p:grpSpPr>
        <a:xfrm>
          <a:off x="0" y="0"/>
          <a:ext cx="0" cy="0"/>
          <a:chOff x="0" y="0"/>
          <a:chExt cx="0" cy="0"/>
        </a:xfrm>
      </p:grpSpPr>
      <p:pic>
        <p:nvPicPr>
          <p:cNvPr id="6" name="Picture 5" descr="Yellow freight container with the sky as background">
            <a:extLst>
              <a:ext uri="{FF2B5EF4-FFF2-40B4-BE49-F238E27FC236}">
                <a16:creationId xmlns:a16="http://schemas.microsoft.com/office/drawing/2014/main" id="{F7DC2610-2444-BDCD-6368-6B807BAFF0F8}"/>
              </a:ext>
            </a:extLst>
          </p:cNvPr>
          <p:cNvPicPr>
            <a:picLocks noChangeAspect="1"/>
          </p:cNvPicPr>
          <p:nvPr/>
        </p:nvPicPr>
        <p:blipFill>
          <a:blip r:embed="rId2"/>
          <a:srcRect r="2" b="25228"/>
          <a:stretch>
            <a:fillRect/>
          </a:stretch>
        </p:blipFill>
        <p:spPr>
          <a:xfrm>
            <a:off x="552450" y="360000"/>
            <a:ext cx="10801349" cy="5868036"/>
          </a:xfrm>
          <a:prstGeom prst="rect">
            <a:avLst/>
          </a:prstGeom>
          <a:noFill/>
        </p:spPr>
      </p:pic>
      <p:sp>
        <p:nvSpPr>
          <p:cNvPr id="3" name="Title 2">
            <a:extLst>
              <a:ext uri="{FF2B5EF4-FFF2-40B4-BE49-F238E27FC236}">
                <a16:creationId xmlns:a16="http://schemas.microsoft.com/office/drawing/2014/main" id="{6B0AA2BE-FEE7-54C5-0D55-FB455336C376}"/>
              </a:ext>
            </a:extLst>
          </p:cNvPr>
          <p:cNvSpPr>
            <a:spLocks noGrp="1"/>
          </p:cNvSpPr>
          <p:nvPr>
            <p:ph type="title"/>
          </p:nvPr>
        </p:nvSpPr>
        <p:spPr>
          <a:xfrm>
            <a:off x="719999" y="629964"/>
            <a:ext cx="10633800" cy="1152000"/>
          </a:xfrm>
        </p:spPr>
        <p:txBody>
          <a:bodyPr>
            <a:normAutofit fontScale="90000"/>
          </a:bodyPr>
          <a:lstStyle/>
          <a:p>
            <a:pPr marL="514350" marR="0" lvl="0" indent="-514350" defTabSz="914400" rtl="0" eaLnBrk="1" fontAlgn="auto" latinLnBrk="0" hangingPunct="1">
              <a:lnSpc>
                <a:spcPct val="100000"/>
              </a:lnSpc>
              <a:spcBef>
                <a:spcPts val="0"/>
              </a:spcBef>
              <a:spcAft>
                <a:spcPts val="0"/>
              </a:spcAft>
              <a:tabLst/>
              <a:defRPr/>
            </a:pPr>
            <a:r>
              <a:rPr lang="en-GB" sz="3600" dirty="0">
                <a:solidFill>
                  <a:srgbClr val="FFC000"/>
                </a:solidFill>
                <a:latin typeface="Calibri" panose="020F0502020204030204"/>
                <a:ea typeface="+mn-ea"/>
                <a:cs typeface="+mn-cs"/>
              </a:rPr>
              <a:t>POSSESSION &amp; CUSTODIANS</a:t>
            </a:r>
            <a:br>
              <a:rPr kumimoji="0" lang="en-GB" sz="2000" b="0" i="0" u="none" strike="noStrike" kern="1200" cap="none" spc="0" normalizeH="0" baseline="0" noProof="0" dirty="0">
                <a:ln>
                  <a:noFill/>
                </a:ln>
                <a:solidFill>
                  <a:srgbClr val="FFC000"/>
                </a:solidFill>
                <a:effectLst/>
                <a:uLnTx/>
                <a:uFillTx/>
                <a:latin typeface="Calibri" panose="020F0502020204030204"/>
                <a:ea typeface="+mn-ea"/>
                <a:cs typeface="+mn-cs"/>
              </a:rPr>
            </a:br>
            <a:endParaRPr lang="en-BE" dirty="0"/>
          </a:p>
        </p:txBody>
      </p:sp>
    </p:spTree>
    <p:extLst>
      <p:ext uri="{BB962C8B-B14F-4D97-AF65-F5344CB8AC3E}">
        <p14:creationId xmlns:p14="http://schemas.microsoft.com/office/powerpoint/2010/main" val="459205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555D4-D67A-74FE-055E-257044A314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8FF1CE-7834-758B-8F52-3998BBC336E8}"/>
              </a:ext>
            </a:extLst>
          </p:cNvPr>
          <p:cNvSpPr>
            <a:spLocks noGrp="1"/>
          </p:cNvSpPr>
          <p:nvPr>
            <p:ph type="title"/>
          </p:nvPr>
        </p:nvSpPr>
        <p:spPr/>
        <p:txBody>
          <a:bodyPr/>
          <a:lstStyle/>
          <a:p>
            <a:pPr algn="ctr"/>
            <a:r>
              <a:rPr lang="en-US" sz="2800" dirty="0">
                <a:solidFill>
                  <a:prstClr val="black"/>
                </a:solidFill>
                <a:latin typeface="Univers"/>
                <a:cs typeface="+mj-cs"/>
              </a:rPr>
              <a:t>Custodians of a container</a:t>
            </a:r>
            <a:br>
              <a:rPr lang="en-US" sz="2800" dirty="0">
                <a:solidFill>
                  <a:prstClr val="black"/>
                </a:solidFill>
                <a:latin typeface="Univers"/>
                <a:cs typeface="+mj-cs"/>
              </a:rPr>
            </a:br>
            <a:r>
              <a:rPr lang="en-US" sz="2800" dirty="0">
                <a:solidFill>
                  <a:prstClr val="black"/>
                </a:solidFill>
                <a:latin typeface="Univers"/>
                <a:cs typeface="+mj-cs"/>
              </a:rPr>
              <a:t>Possession</a:t>
            </a:r>
            <a:endParaRPr lang="en-BE" dirty="0"/>
          </a:p>
        </p:txBody>
      </p:sp>
      <p:sp>
        <p:nvSpPr>
          <p:cNvPr id="3" name="Content Placeholder 2">
            <a:extLst>
              <a:ext uri="{FF2B5EF4-FFF2-40B4-BE49-F238E27FC236}">
                <a16:creationId xmlns:a16="http://schemas.microsoft.com/office/drawing/2014/main" id="{09DE8B7A-CDA1-DC87-CA4A-84E838BDF8E7}"/>
              </a:ext>
            </a:extLst>
          </p:cNvPr>
          <p:cNvSpPr>
            <a:spLocks noGrp="1"/>
          </p:cNvSpPr>
          <p:nvPr>
            <p:ph idx="1"/>
          </p:nvPr>
        </p:nvSpPr>
        <p:spPr>
          <a:xfrm>
            <a:off x="720000" y="1662658"/>
            <a:ext cx="10633800" cy="4572000"/>
          </a:xfrm>
        </p:spPr>
        <p:txBody>
          <a:bodyPr numCol="2">
            <a:normAutofit/>
          </a:bodyPr>
          <a:lstStyle/>
          <a:p>
            <a:pPr lvl="2">
              <a:spcBef>
                <a:spcPts val="1000"/>
              </a:spcBef>
              <a:buSzPct val="100000"/>
              <a:buFontTx/>
              <a:buChar char="-"/>
              <a:defRPr/>
            </a:pPr>
            <a:endParaRPr lang="en-GB" sz="2400" dirty="0">
              <a:solidFill>
                <a:prstClr val="black">
                  <a:lumMod val="50000"/>
                  <a:lumOff val="50000"/>
                </a:prstClr>
              </a:solidFill>
              <a:latin typeface="Univers"/>
              <a:cs typeface="+mn-cs"/>
            </a:endParaRPr>
          </a:p>
          <a:p>
            <a:pPr lvl="2">
              <a:spcBef>
                <a:spcPts val="1000"/>
              </a:spcBef>
              <a:buSzPct val="100000"/>
              <a:buFontTx/>
              <a:buChar char="-"/>
              <a:defRPr/>
            </a:pPr>
            <a:r>
              <a:rPr lang="en-GB" sz="2400" dirty="0">
                <a:solidFill>
                  <a:prstClr val="black">
                    <a:lumMod val="50000"/>
                    <a:lumOff val="50000"/>
                  </a:prstClr>
                </a:solidFill>
                <a:latin typeface="Univers"/>
                <a:cs typeface="+mn-cs"/>
              </a:rPr>
              <a:t>Lessor</a:t>
            </a:r>
          </a:p>
          <a:p>
            <a:pPr lvl="2">
              <a:spcBef>
                <a:spcPts val="1000"/>
              </a:spcBef>
              <a:buSzPct val="100000"/>
              <a:buFontTx/>
              <a:buChar char="-"/>
              <a:defRPr/>
            </a:pPr>
            <a:r>
              <a:rPr lang="en-GB" sz="2400" dirty="0">
                <a:solidFill>
                  <a:prstClr val="black">
                    <a:lumMod val="50000"/>
                    <a:lumOff val="50000"/>
                  </a:prstClr>
                </a:solidFill>
                <a:latin typeface="Univers"/>
                <a:cs typeface="+mn-cs"/>
              </a:rPr>
              <a:t>Merchant</a:t>
            </a:r>
          </a:p>
          <a:p>
            <a:pPr lvl="2">
              <a:spcBef>
                <a:spcPts val="1000"/>
              </a:spcBef>
              <a:buSzPct val="100000"/>
              <a:buFontTx/>
              <a:buChar char="-"/>
              <a:defRPr/>
            </a:pPr>
            <a:r>
              <a:rPr lang="en-GB" sz="2400" dirty="0">
                <a:solidFill>
                  <a:prstClr val="black">
                    <a:lumMod val="50000"/>
                    <a:lumOff val="50000"/>
                  </a:prstClr>
                </a:solidFill>
                <a:latin typeface="Univers"/>
                <a:cs typeface="+mn-cs"/>
              </a:rPr>
              <a:t>Carrier</a:t>
            </a:r>
          </a:p>
          <a:p>
            <a:pPr lvl="2">
              <a:spcBef>
                <a:spcPts val="1000"/>
              </a:spcBef>
              <a:buSzPct val="100000"/>
              <a:buFontTx/>
              <a:buChar char="-"/>
              <a:defRPr/>
            </a:pPr>
            <a:r>
              <a:rPr kumimoji="0" lang="en-GB" sz="2400" b="0" i="0" u="none" strike="noStrike" kern="1200" cap="none" spc="0" normalizeH="0" baseline="0" noProof="0" dirty="0">
                <a:ln>
                  <a:noFill/>
                </a:ln>
                <a:solidFill>
                  <a:prstClr val="black">
                    <a:lumMod val="50000"/>
                    <a:lumOff val="50000"/>
                  </a:prstClr>
                </a:solidFill>
                <a:effectLst/>
                <a:uLnTx/>
                <a:uFillTx/>
                <a:latin typeface="Univers"/>
                <a:ea typeface="+mn-ea"/>
                <a:cs typeface="+mn-cs"/>
              </a:rPr>
              <a:t>CFS</a:t>
            </a:r>
          </a:p>
          <a:p>
            <a:pPr lvl="2">
              <a:spcBef>
                <a:spcPts val="1000"/>
              </a:spcBef>
              <a:buSzPct val="100000"/>
              <a:buFontTx/>
              <a:buChar char="-"/>
              <a:defRPr/>
            </a:pPr>
            <a:r>
              <a:rPr kumimoji="0" lang="en-GB" sz="2400" b="0" i="0" u="none" strike="noStrike" kern="1200" cap="none" spc="0" normalizeH="0" baseline="0" noProof="0" dirty="0">
                <a:ln>
                  <a:noFill/>
                </a:ln>
                <a:solidFill>
                  <a:prstClr val="black">
                    <a:lumMod val="50000"/>
                    <a:lumOff val="50000"/>
                  </a:prstClr>
                </a:solidFill>
                <a:effectLst/>
                <a:uLnTx/>
                <a:uFillTx/>
                <a:latin typeface="Univers"/>
                <a:ea typeface="+mn-ea"/>
                <a:cs typeface="+mn-cs"/>
              </a:rPr>
              <a:t>PTI station (reefer containers)</a:t>
            </a:r>
          </a:p>
          <a:p>
            <a:pPr lvl="2">
              <a:spcBef>
                <a:spcPts val="1000"/>
              </a:spcBef>
              <a:buSzPct val="100000"/>
              <a:buFontTx/>
              <a:buChar char="-"/>
              <a:defRPr/>
            </a:pPr>
            <a:r>
              <a:rPr lang="en-GB" sz="2400" dirty="0">
                <a:solidFill>
                  <a:prstClr val="black">
                    <a:lumMod val="50000"/>
                    <a:lumOff val="50000"/>
                  </a:prstClr>
                </a:solidFill>
                <a:latin typeface="Univers"/>
                <a:cs typeface="+mn-cs"/>
              </a:rPr>
              <a:t>Haulier (rail/road/inland navigation)</a:t>
            </a:r>
          </a:p>
          <a:p>
            <a:pPr lvl="2">
              <a:spcBef>
                <a:spcPts val="1000"/>
              </a:spcBef>
              <a:buSzPct val="100000"/>
              <a:buFontTx/>
              <a:buChar char="-"/>
              <a:defRPr/>
            </a:pPr>
            <a:r>
              <a:rPr kumimoji="0" lang="en-GB" sz="2400" b="0" i="0" u="none" strike="noStrike" kern="1200" cap="none" spc="0" normalizeH="0" baseline="0" noProof="0" dirty="0">
                <a:ln>
                  <a:noFill/>
                </a:ln>
                <a:solidFill>
                  <a:prstClr val="black">
                    <a:lumMod val="50000"/>
                    <a:lumOff val="50000"/>
                  </a:prstClr>
                </a:solidFill>
                <a:effectLst/>
                <a:uLnTx/>
                <a:uFillTx/>
                <a:latin typeface="Univers"/>
                <a:ea typeface="+mn-ea"/>
                <a:cs typeface="+mn-cs"/>
              </a:rPr>
              <a:t>Customs</a:t>
            </a:r>
          </a:p>
          <a:p>
            <a:pPr lvl="2">
              <a:spcBef>
                <a:spcPts val="1000"/>
              </a:spcBef>
              <a:buSzPct val="100000"/>
              <a:buFontTx/>
              <a:buChar char="-"/>
              <a:defRPr/>
            </a:pPr>
            <a:endParaRPr kumimoji="0" lang="en-GB" sz="2400" b="0" i="0" u="none" strike="noStrike" kern="1200" cap="none" spc="0" normalizeH="0" baseline="0" noProof="0" dirty="0">
              <a:ln>
                <a:noFill/>
              </a:ln>
              <a:solidFill>
                <a:prstClr val="black">
                  <a:lumMod val="50000"/>
                  <a:lumOff val="50000"/>
                </a:prstClr>
              </a:solidFill>
              <a:effectLst/>
              <a:uLnTx/>
              <a:uFillTx/>
              <a:latin typeface="Univers"/>
              <a:ea typeface="+mn-ea"/>
              <a:cs typeface="+mn-cs"/>
            </a:endParaRPr>
          </a:p>
          <a:p>
            <a:pPr lvl="2">
              <a:spcBef>
                <a:spcPts val="1000"/>
              </a:spcBef>
              <a:buSzPct val="100000"/>
              <a:buFontTx/>
              <a:buChar char="-"/>
              <a:defRPr/>
            </a:pPr>
            <a:r>
              <a:rPr lang="en-GB" sz="2400" dirty="0">
                <a:solidFill>
                  <a:prstClr val="black">
                    <a:lumMod val="50000"/>
                    <a:lumOff val="50000"/>
                  </a:prstClr>
                </a:solidFill>
                <a:latin typeface="Univers"/>
                <a:cs typeface="+mn-cs"/>
              </a:rPr>
              <a:t>CY – Container terminal</a:t>
            </a:r>
          </a:p>
          <a:p>
            <a:pPr lvl="2">
              <a:spcBef>
                <a:spcPts val="1000"/>
              </a:spcBef>
              <a:buSzPct val="100000"/>
              <a:buFontTx/>
              <a:buChar char="-"/>
              <a:defRPr/>
            </a:pPr>
            <a:r>
              <a:rPr lang="en-GB" sz="2400" dirty="0">
                <a:solidFill>
                  <a:prstClr val="black">
                    <a:lumMod val="50000"/>
                    <a:lumOff val="50000"/>
                  </a:prstClr>
                </a:solidFill>
                <a:latin typeface="Univers"/>
                <a:cs typeface="+mn-cs"/>
              </a:rPr>
              <a:t>Container depot</a:t>
            </a:r>
          </a:p>
          <a:p>
            <a:pPr lvl="2">
              <a:spcBef>
                <a:spcPts val="1000"/>
              </a:spcBef>
              <a:buSzPct val="100000"/>
              <a:buFontTx/>
              <a:buChar char="-"/>
              <a:defRPr/>
            </a:pPr>
            <a:r>
              <a:rPr lang="en-GB" sz="2400" dirty="0">
                <a:solidFill>
                  <a:prstClr val="black">
                    <a:lumMod val="50000"/>
                    <a:lumOff val="50000"/>
                  </a:prstClr>
                </a:solidFill>
                <a:latin typeface="Univers"/>
                <a:cs typeface="+mn-cs"/>
              </a:rPr>
              <a:t>Stevedore</a:t>
            </a:r>
          </a:p>
          <a:p>
            <a:pPr lvl="2">
              <a:spcBef>
                <a:spcPts val="1000"/>
              </a:spcBef>
              <a:buSzPct val="100000"/>
              <a:buFontTx/>
              <a:buChar char="-"/>
              <a:defRPr/>
            </a:pPr>
            <a:r>
              <a:rPr kumimoji="0" lang="en-GB" sz="2400" b="0" i="0" u="none" strike="noStrike" kern="1200" cap="none" spc="0" normalizeH="0" baseline="0" noProof="0" dirty="0">
                <a:ln>
                  <a:noFill/>
                </a:ln>
                <a:solidFill>
                  <a:prstClr val="black">
                    <a:lumMod val="50000"/>
                    <a:lumOff val="50000"/>
                  </a:prstClr>
                </a:solidFill>
                <a:effectLst/>
                <a:uLnTx/>
                <a:uFillTx/>
                <a:latin typeface="Univers"/>
                <a:ea typeface="+mn-ea"/>
                <a:cs typeface="+mn-cs"/>
              </a:rPr>
              <a:t>Feeder vessel</a:t>
            </a:r>
          </a:p>
          <a:p>
            <a:pPr lvl="2">
              <a:spcBef>
                <a:spcPts val="1000"/>
              </a:spcBef>
              <a:buSzPct val="100000"/>
              <a:buFontTx/>
              <a:buChar char="-"/>
              <a:defRPr/>
            </a:pPr>
            <a:r>
              <a:rPr lang="en-GB" sz="2400" dirty="0">
                <a:solidFill>
                  <a:prstClr val="black">
                    <a:lumMod val="50000"/>
                    <a:lumOff val="50000"/>
                  </a:prstClr>
                </a:solidFill>
                <a:latin typeface="Univers"/>
                <a:cs typeface="+mn-cs"/>
              </a:rPr>
              <a:t>Ocean vessel</a:t>
            </a:r>
          </a:p>
          <a:p>
            <a:pPr lvl="2">
              <a:spcBef>
                <a:spcPts val="1000"/>
              </a:spcBef>
              <a:buSzPct val="100000"/>
              <a:buFontTx/>
              <a:buChar char="-"/>
              <a:defRPr/>
            </a:pPr>
            <a:r>
              <a:rPr kumimoji="0" lang="en-GB" sz="2400" b="0" i="0" u="none" strike="noStrike" kern="1200" cap="none" spc="0" normalizeH="0" baseline="0" noProof="0" dirty="0">
                <a:ln>
                  <a:noFill/>
                </a:ln>
                <a:solidFill>
                  <a:prstClr val="black">
                    <a:lumMod val="50000"/>
                    <a:lumOff val="50000"/>
                  </a:prstClr>
                </a:solidFill>
                <a:effectLst/>
                <a:uLnTx/>
                <a:uFillTx/>
                <a:latin typeface="Univers"/>
                <a:ea typeface="+mn-ea"/>
                <a:cs typeface="+mn-cs"/>
              </a:rPr>
              <a:t>VSA partner</a:t>
            </a:r>
          </a:p>
          <a:p>
            <a:pPr lvl="2">
              <a:spcBef>
                <a:spcPts val="1000"/>
              </a:spcBef>
              <a:buSzPct val="100000"/>
              <a:buFontTx/>
              <a:buChar char="-"/>
              <a:defRPr/>
            </a:pPr>
            <a:r>
              <a:rPr kumimoji="0" lang="en-GB" sz="2400" b="0" i="0" u="none" strike="noStrike" kern="1200" cap="none" spc="0" normalizeH="0" baseline="0" noProof="0" dirty="0">
                <a:ln>
                  <a:noFill/>
                </a:ln>
                <a:solidFill>
                  <a:prstClr val="black">
                    <a:lumMod val="50000"/>
                    <a:lumOff val="50000"/>
                  </a:prstClr>
                </a:solidFill>
                <a:effectLst/>
                <a:uLnTx/>
                <a:uFillTx/>
                <a:latin typeface="Univers"/>
                <a:ea typeface="+mn-ea"/>
                <a:cs typeface="+mn-cs"/>
              </a:rPr>
              <a:t>GA adjuster</a:t>
            </a:r>
          </a:p>
          <a:p>
            <a:pPr lvl="2">
              <a:spcBef>
                <a:spcPts val="1000"/>
              </a:spcBef>
              <a:buSzPct val="100000"/>
              <a:buFontTx/>
              <a:buChar char="-"/>
              <a:defRPr/>
            </a:pPr>
            <a:r>
              <a:rPr lang="en-GB" sz="2400" dirty="0">
                <a:solidFill>
                  <a:prstClr val="black">
                    <a:lumMod val="50000"/>
                    <a:lumOff val="50000"/>
                  </a:prstClr>
                </a:solidFill>
                <a:latin typeface="Univers"/>
                <a:cs typeface="+mn-cs"/>
              </a:rPr>
              <a:t>Equipment insurers</a:t>
            </a:r>
            <a:endParaRPr kumimoji="0" lang="en-GB" sz="2400" b="0" i="0" u="none" strike="noStrike" kern="1200" cap="none" spc="0" normalizeH="0" baseline="0" noProof="0" dirty="0">
              <a:ln>
                <a:noFill/>
              </a:ln>
              <a:solidFill>
                <a:prstClr val="black">
                  <a:lumMod val="50000"/>
                  <a:lumOff val="50000"/>
                </a:prstClr>
              </a:solidFill>
              <a:effectLst/>
              <a:uLnTx/>
              <a:uFillTx/>
              <a:latin typeface="Univers"/>
              <a:ea typeface="+mn-ea"/>
              <a:cs typeface="+mn-cs"/>
            </a:endParaRPr>
          </a:p>
          <a:p>
            <a:pPr marL="457200" lvl="1" indent="0">
              <a:spcBef>
                <a:spcPts val="1000"/>
              </a:spcBef>
              <a:buSzPct val="100000"/>
              <a:buNone/>
              <a:defRPr/>
            </a:pPr>
            <a:endParaRPr kumimoji="0" lang="en-GB" sz="2400" b="0" i="0" u="none" strike="noStrike" kern="1200" cap="none" spc="0" normalizeH="0" baseline="0" noProof="0" dirty="0">
              <a:ln>
                <a:noFill/>
              </a:ln>
              <a:solidFill>
                <a:prstClr val="black">
                  <a:lumMod val="50000"/>
                  <a:lumOff val="50000"/>
                </a:prstClr>
              </a:solidFill>
              <a:effectLst/>
              <a:uLnTx/>
              <a:uFillTx/>
              <a:latin typeface="Univers"/>
              <a:ea typeface="+mn-ea"/>
              <a:cs typeface="+mn-cs"/>
            </a:endParaRPr>
          </a:p>
        </p:txBody>
      </p:sp>
    </p:spTree>
    <p:extLst>
      <p:ext uri="{BB962C8B-B14F-4D97-AF65-F5344CB8AC3E}">
        <p14:creationId xmlns:p14="http://schemas.microsoft.com/office/powerpoint/2010/main" val="40762202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85FE8-4968-F186-DF87-648A4218B050}"/>
            </a:ext>
          </a:extLst>
        </p:cNvPr>
        <p:cNvGrpSpPr/>
        <p:nvPr/>
      </p:nvGrpSpPr>
      <p:grpSpPr>
        <a:xfrm>
          <a:off x="0" y="0"/>
          <a:ext cx="0" cy="0"/>
          <a:chOff x="0" y="0"/>
          <a:chExt cx="0" cy="0"/>
        </a:xfrm>
      </p:grpSpPr>
      <p:pic>
        <p:nvPicPr>
          <p:cNvPr id="6" name="Picture 5" descr="Yellow freight container with the sky as background">
            <a:extLst>
              <a:ext uri="{FF2B5EF4-FFF2-40B4-BE49-F238E27FC236}">
                <a16:creationId xmlns:a16="http://schemas.microsoft.com/office/drawing/2014/main" id="{4290D929-6171-5E12-7D18-550E522BB4C2}"/>
              </a:ext>
            </a:extLst>
          </p:cNvPr>
          <p:cNvPicPr>
            <a:picLocks noChangeAspect="1"/>
          </p:cNvPicPr>
          <p:nvPr/>
        </p:nvPicPr>
        <p:blipFill>
          <a:blip r:embed="rId2"/>
          <a:srcRect r="2" b="25228"/>
          <a:stretch>
            <a:fillRect/>
          </a:stretch>
        </p:blipFill>
        <p:spPr>
          <a:xfrm>
            <a:off x="552450" y="360000"/>
            <a:ext cx="10801349" cy="5868036"/>
          </a:xfrm>
          <a:prstGeom prst="rect">
            <a:avLst/>
          </a:prstGeom>
          <a:noFill/>
        </p:spPr>
      </p:pic>
      <p:sp>
        <p:nvSpPr>
          <p:cNvPr id="3" name="Title 2">
            <a:extLst>
              <a:ext uri="{FF2B5EF4-FFF2-40B4-BE49-F238E27FC236}">
                <a16:creationId xmlns:a16="http://schemas.microsoft.com/office/drawing/2014/main" id="{502DA839-F752-96E5-E4E8-929FB3D3162D}"/>
              </a:ext>
            </a:extLst>
          </p:cNvPr>
          <p:cNvSpPr>
            <a:spLocks noGrp="1"/>
          </p:cNvSpPr>
          <p:nvPr>
            <p:ph type="title"/>
          </p:nvPr>
        </p:nvSpPr>
        <p:spPr>
          <a:xfrm>
            <a:off x="719999" y="629964"/>
            <a:ext cx="10633800" cy="1152000"/>
          </a:xfrm>
        </p:spPr>
        <p:txBody>
          <a:bodyPr>
            <a:normAutofit fontScale="90000"/>
          </a:bodyPr>
          <a:lstStyle/>
          <a:p>
            <a:pPr marL="514350" marR="0" lvl="0" indent="-514350" defTabSz="914400" rtl="0" eaLnBrk="1" fontAlgn="auto" latinLnBrk="0" hangingPunct="1">
              <a:lnSpc>
                <a:spcPct val="100000"/>
              </a:lnSpc>
              <a:spcBef>
                <a:spcPts val="0"/>
              </a:spcBef>
              <a:spcAft>
                <a:spcPts val="0"/>
              </a:spcAft>
              <a:tabLst/>
              <a:defRPr/>
            </a:pPr>
            <a:r>
              <a:rPr lang="en-GB" sz="3600" dirty="0">
                <a:solidFill>
                  <a:srgbClr val="FFC000"/>
                </a:solidFill>
                <a:latin typeface="Calibri" panose="020F0502020204030204"/>
                <a:ea typeface="+mn-ea"/>
                <a:cs typeface="+mn-cs"/>
              </a:rPr>
              <a:t>CHALLENGES</a:t>
            </a:r>
            <a:br>
              <a:rPr kumimoji="0" lang="en-GB" sz="2000" b="0" i="0" u="none" strike="noStrike" kern="1200" cap="none" spc="0" normalizeH="0" baseline="0" noProof="0" dirty="0">
                <a:ln>
                  <a:noFill/>
                </a:ln>
                <a:solidFill>
                  <a:srgbClr val="FFC000"/>
                </a:solidFill>
                <a:effectLst/>
                <a:uLnTx/>
                <a:uFillTx/>
                <a:latin typeface="Calibri" panose="020F0502020204030204"/>
                <a:ea typeface="+mn-ea"/>
                <a:cs typeface="+mn-cs"/>
              </a:rPr>
            </a:br>
            <a:endParaRPr lang="en-BE" dirty="0"/>
          </a:p>
        </p:txBody>
      </p:sp>
    </p:spTree>
    <p:extLst>
      <p:ext uri="{BB962C8B-B14F-4D97-AF65-F5344CB8AC3E}">
        <p14:creationId xmlns:p14="http://schemas.microsoft.com/office/powerpoint/2010/main" val="3816389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2121B-8D97-B4CC-691B-C95195DD39CB}"/>
              </a:ext>
            </a:extLst>
          </p:cNvPr>
          <p:cNvSpPr>
            <a:spLocks noGrp="1"/>
          </p:cNvSpPr>
          <p:nvPr>
            <p:ph type="title"/>
          </p:nvPr>
        </p:nvSpPr>
        <p:spPr/>
        <p:txBody>
          <a:bodyPr/>
          <a:lstStyle/>
          <a:p>
            <a:pPr algn="ctr"/>
            <a:r>
              <a:rPr lang="en-GB" dirty="0"/>
              <a:t>Challenges</a:t>
            </a:r>
            <a:endParaRPr lang="en-BE" dirty="0"/>
          </a:p>
        </p:txBody>
      </p:sp>
      <p:sp>
        <p:nvSpPr>
          <p:cNvPr id="3" name="Content Placeholder 2">
            <a:extLst>
              <a:ext uri="{FF2B5EF4-FFF2-40B4-BE49-F238E27FC236}">
                <a16:creationId xmlns:a16="http://schemas.microsoft.com/office/drawing/2014/main" id="{EC207F22-1055-D916-0C61-549C0376B982}"/>
              </a:ext>
            </a:extLst>
          </p:cNvPr>
          <p:cNvSpPr>
            <a:spLocks noGrp="1"/>
          </p:cNvSpPr>
          <p:nvPr>
            <p:ph idx="1"/>
          </p:nvPr>
        </p:nvSpPr>
        <p:spPr/>
        <p:txBody>
          <a:bodyPr/>
          <a:lstStyle/>
          <a:p>
            <a:pPr marL="0" indent="0">
              <a:buNone/>
            </a:pPr>
            <a:endParaRPr lang="en-GB" b="1" dirty="0"/>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n-GB" dirty="0">
                <a:solidFill>
                  <a:srgbClr val="E7E6E6">
                    <a:lumMod val="50000"/>
                  </a:srgbClr>
                </a:solidFill>
              </a:rPr>
              <a:t>Possession</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E7E6E6">
                    <a:lumMod val="50000"/>
                  </a:srgbClr>
                </a:solidFill>
                <a:effectLst/>
                <a:uLnTx/>
                <a:uFillTx/>
                <a:latin typeface="Leelawadee UI" panose="020B0502040204020203" pitchFamily="34" charset="-34"/>
                <a:ea typeface="+mn-ea"/>
                <a:cs typeface="Leelawadee UI" panose="020B0502040204020203" pitchFamily="34" charset="-34"/>
              </a:rPr>
              <a:t>Retention</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n-GB" dirty="0">
                <a:solidFill>
                  <a:srgbClr val="E7E6E6">
                    <a:lumMod val="50000"/>
                  </a:srgbClr>
                </a:solidFill>
              </a:rPr>
              <a:t>Ranking</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E7E6E6">
                    <a:lumMod val="50000"/>
                  </a:srgbClr>
                </a:solidFill>
                <a:effectLst/>
                <a:uLnTx/>
                <a:uFillTx/>
                <a:latin typeface="Leelawadee UI" panose="020B0502040204020203" pitchFamily="34" charset="-34"/>
                <a:ea typeface="+mn-ea"/>
                <a:cs typeface="Leelawadee UI" panose="020B0502040204020203" pitchFamily="34" charset="-34"/>
              </a:rPr>
              <a:t>Opposability</a:t>
            </a:r>
          </a:p>
          <a:p>
            <a:pPr lvl="0">
              <a:buFont typeface="Wingdings" panose="05000000000000000000" pitchFamily="2" charset="2"/>
              <a:buChar char="Ø"/>
              <a:defRPr/>
            </a:pPr>
            <a:r>
              <a:rPr lang="en-GB" dirty="0">
                <a:solidFill>
                  <a:srgbClr val="E7E6E6">
                    <a:lumMod val="50000"/>
                  </a:srgbClr>
                </a:solidFill>
              </a:rPr>
              <a:t>Conflicting legal obligations: duty to carry to destination</a:t>
            </a:r>
          </a:p>
          <a:p>
            <a:pPr lvl="0">
              <a:buFont typeface="Wingdings" panose="05000000000000000000" pitchFamily="2" charset="2"/>
              <a:buChar char="Ø"/>
              <a:defRPr/>
            </a:pPr>
            <a:r>
              <a:rPr lang="en-GB" dirty="0">
                <a:solidFill>
                  <a:srgbClr val="E7E6E6">
                    <a:lumMod val="50000"/>
                  </a:srgbClr>
                </a:solidFill>
              </a:rPr>
              <a:t>Jurisdiction re conflicting security interests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GB" sz="2400" b="0" i="0" u="none" strike="noStrike" kern="1200" cap="none" spc="0" normalizeH="0" baseline="0" noProof="0" dirty="0">
                <a:ln>
                  <a:noFill/>
                </a:ln>
                <a:solidFill>
                  <a:srgbClr val="E7E6E6">
                    <a:lumMod val="50000"/>
                  </a:srgbClr>
                </a:solidFill>
                <a:effectLst/>
                <a:uLnTx/>
                <a:uFillTx/>
                <a:latin typeface="Leelawadee UI" panose="020B0502040204020203" pitchFamily="34" charset="-34"/>
                <a:ea typeface="+mn-ea"/>
                <a:cs typeface="Leelawadee UI" panose="020B0502040204020203" pitchFamily="34" charset="-34"/>
              </a:rPr>
              <a:t>Registrable types of security interests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lang="en-GB" dirty="0">
                <a:solidFill>
                  <a:srgbClr val="E7E6E6">
                    <a:lumMod val="50000"/>
                  </a:srgbClr>
                </a:solidFill>
              </a:rPr>
              <a:t>Publicity: u</a:t>
            </a:r>
            <a:r>
              <a:rPr kumimoji="0" lang="en-GB" sz="2400" b="0" i="0" u="none" strike="noStrike" kern="1200" cap="none" spc="0" normalizeH="0" baseline="0" noProof="0" dirty="0" err="1">
                <a:ln>
                  <a:noFill/>
                </a:ln>
                <a:solidFill>
                  <a:srgbClr val="E7E6E6">
                    <a:lumMod val="50000"/>
                  </a:srgbClr>
                </a:solidFill>
                <a:effectLst/>
                <a:uLnTx/>
                <a:uFillTx/>
                <a:latin typeface="Leelawadee UI" panose="020B0502040204020203" pitchFamily="34" charset="-34"/>
                <a:ea typeface="+mn-ea"/>
                <a:cs typeface="Leelawadee UI" panose="020B0502040204020203" pitchFamily="34" charset="-34"/>
              </a:rPr>
              <a:t>niversal</a:t>
            </a:r>
            <a:r>
              <a:rPr kumimoji="0" lang="en-GB" sz="2400" b="0" i="0" u="none" strike="noStrike" kern="1200" cap="none" spc="0" normalizeH="0" baseline="0" noProof="0" dirty="0">
                <a:ln>
                  <a:noFill/>
                </a:ln>
                <a:solidFill>
                  <a:srgbClr val="E7E6E6">
                    <a:lumMod val="50000"/>
                  </a:srgbClr>
                </a:solidFill>
                <a:effectLst/>
                <a:uLnTx/>
                <a:uFillTx/>
                <a:latin typeface="Leelawadee UI" panose="020B0502040204020203" pitchFamily="34" charset="-34"/>
                <a:ea typeface="+mn-ea"/>
                <a:cs typeface="Leelawadee UI" panose="020B0502040204020203" pitchFamily="34" charset="-34"/>
              </a:rPr>
              <a:t> </a:t>
            </a:r>
            <a:r>
              <a:rPr lang="en-GB" dirty="0">
                <a:solidFill>
                  <a:srgbClr val="E7E6E6">
                    <a:lumMod val="50000"/>
                  </a:srgbClr>
                </a:solidFill>
              </a:rPr>
              <a:t>accessibility of security register</a:t>
            </a:r>
            <a:endParaRPr lang="en-BE" dirty="0"/>
          </a:p>
        </p:txBody>
      </p:sp>
    </p:spTree>
    <p:extLst>
      <p:ext uri="{BB962C8B-B14F-4D97-AF65-F5344CB8AC3E}">
        <p14:creationId xmlns:p14="http://schemas.microsoft.com/office/powerpoint/2010/main" val="25772851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t="7395" b="6891"/>
          <a:stretch/>
        </p:blipFill>
        <p:spPr>
          <a:xfrm>
            <a:off x="0" y="-43543"/>
            <a:ext cx="12192000" cy="6966857"/>
          </a:xfrm>
          <a:prstGeom prst="rect">
            <a:avLst/>
          </a:prstGeom>
        </p:spPr>
      </p:pic>
      <p:grpSp>
        <p:nvGrpSpPr>
          <p:cNvPr id="3" name="Group 2"/>
          <p:cNvGrpSpPr/>
          <p:nvPr/>
        </p:nvGrpSpPr>
        <p:grpSpPr>
          <a:xfrm>
            <a:off x="578901" y="486413"/>
            <a:ext cx="2860985" cy="3729871"/>
            <a:chOff x="316435" y="791213"/>
            <a:chExt cx="2860985" cy="3729871"/>
          </a:xfrm>
        </p:grpSpPr>
        <p:sp>
          <p:nvSpPr>
            <p:cNvPr id="12" name="Rectangle 11"/>
            <p:cNvSpPr/>
            <p:nvPr/>
          </p:nvSpPr>
          <p:spPr>
            <a:xfrm>
              <a:off x="316435" y="791213"/>
              <a:ext cx="2733773" cy="590550"/>
            </a:xfrm>
            <a:prstGeom prst="rect">
              <a:avLst/>
            </a:prstGeom>
            <a:solidFill>
              <a:schemeClr val="bg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3"/>
            <a:srcRect r="53621"/>
            <a:stretch/>
          </p:blipFill>
          <p:spPr>
            <a:xfrm>
              <a:off x="1119492" y="963516"/>
              <a:ext cx="1030663" cy="37760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876" y="963517"/>
              <a:ext cx="625872" cy="377609"/>
            </a:xfrm>
            <a:prstGeom prst="rect">
              <a:avLst/>
            </a:prstGeom>
          </p:spPr>
        </p:pic>
        <p:sp>
          <p:nvSpPr>
            <p:cNvPr id="13" name="TextBox 12"/>
            <p:cNvSpPr txBox="1"/>
            <p:nvPr/>
          </p:nvSpPr>
          <p:spPr>
            <a:xfrm>
              <a:off x="316435" y="1381763"/>
              <a:ext cx="2860985" cy="3139321"/>
            </a:xfrm>
            <a:prstGeom prst="rect">
              <a:avLst/>
            </a:prstGeom>
            <a:solidFill>
              <a:schemeClr val="bg1">
                <a:alpha val="67000"/>
              </a:schemeClr>
            </a:solidFill>
          </p:spPr>
          <p:txBody>
            <a:bodyPr wrap="square" rtlCol="0">
              <a:spAutoFit/>
            </a:bodyPr>
            <a:lstStyle/>
            <a:p>
              <a:pPr algn="r"/>
              <a:r>
                <a:rPr lang="en-GB" b="1" dirty="0">
                  <a:solidFill>
                    <a:schemeClr val="tx1">
                      <a:lumMod val="75000"/>
                      <a:lumOff val="25000"/>
                    </a:schemeClr>
                  </a:solidFill>
                  <a:latin typeface="Leelawadee UI" panose="020B0502040204020203" pitchFamily="34" charset="-34"/>
                  <a:cs typeface="Leelawadee UI" panose="020B0502040204020203" pitchFamily="34" charset="-34"/>
                </a:rPr>
                <a:t>Peter Laurijssen</a:t>
              </a:r>
              <a:br>
                <a:rPr lang="en-GB" b="1" dirty="0">
                  <a:solidFill>
                    <a:schemeClr val="tx1">
                      <a:lumMod val="75000"/>
                      <a:lumOff val="25000"/>
                    </a:schemeClr>
                  </a:solidFill>
                  <a:latin typeface="Leelawadee UI" panose="020B0502040204020203" pitchFamily="34" charset="-34"/>
                  <a:cs typeface="Leelawadee UI" panose="020B0502040204020203" pitchFamily="34" charset="-34"/>
                </a:rPr>
              </a:br>
              <a:r>
                <a:rPr lang="en-GB" b="1" dirty="0">
                  <a:solidFill>
                    <a:schemeClr val="tx1">
                      <a:lumMod val="75000"/>
                      <a:lumOff val="25000"/>
                    </a:schemeClr>
                  </a:solidFill>
                  <a:latin typeface="Leelawadee UI" panose="020B0502040204020203" pitchFamily="34" charset="-34"/>
                  <a:cs typeface="Leelawadee UI" panose="020B0502040204020203" pitchFamily="34" charset="-34"/>
                </a:rPr>
                <a:t>Legal Director</a:t>
              </a:r>
              <a:r>
                <a:rPr lang="en-GB" dirty="0">
                  <a:solidFill>
                    <a:schemeClr val="tx1">
                      <a:lumMod val="75000"/>
                      <a:lumOff val="25000"/>
                    </a:schemeClr>
                  </a:solidFill>
                  <a:latin typeface="Leelawadee UI" panose="020B0502040204020203" pitchFamily="34" charset="-34"/>
                  <a:cs typeface="Leelawadee UI" panose="020B0502040204020203" pitchFamily="34" charset="-34"/>
                </a:rPr>
                <a:t>, CMB NV</a:t>
              </a:r>
            </a:p>
            <a:p>
              <a:pPr algn="r" defTabSz="358775"/>
              <a:r>
                <a:rPr lang="en-GB" dirty="0">
                  <a:solidFill>
                    <a:schemeClr val="tx1">
                      <a:lumMod val="75000"/>
                      <a:lumOff val="25000"/>
                    </a:schemeClr>
                  </a:solidFill>
                  <a:latin typeface="Leelawadee UI" panose="020B0502040204020203" pitchFamily="34" charset="-34"/>
                  <a:cs typeface="Leelawadee UI" panose="020B0502040204020203" pitchFamily="34" charset="-34"/>
                </a:rPr>
                <a:t>	</a:t>
              </a:r>
              <a:r>
                <a:rPr lang="de-DE" dirty="0">
                  <a:solidFill>
                    <a:schemeClr val="tx1">
                      <a:lumMod val="75000"/>
                      <a:lumOff val="25000"/>
                    </a:schemeClr>
                  </a:solidFill>
                  <a:latin typeface="Leelawadee UI" panose="020B0502040204020203" pitchFamily="34" charset="-34"/>
                  <a:cs typeface="Leelawadee UI" panose="020B0502040204020203" pitchFamily="34" charset="-34"/>
                </a:rPr>
                <a:t> </a:t>
              </a:r>
              <a:r>
                <a:rPr lang="en-GB" dirty="0">
                  <a:solidFill>
                    <a:schemeClr val="tx1">
                      <a:lumMod val="75000"/>
                      <a:lumOff val="25000"/>
                    </a:schemeClr>
                  </a:solidFill>
                  <a:latin typeface="Leelawadee UI" panose="020B0502040204020203" pitchFamily="34" charset="-34"/>
                  <a:cs typeface="Leelawadee UI" panose="020B0502040204020203" pitchFamily="34" charset="-34"/>
                </a:rPr>
                <a:t> </a:t>
              </a:r>
              <a:r>
                <a:rPr lang="de-DE" dirty="0">
                  <a:solidFill>
                    <a:schemeClr val="tx1">
                      <a:lumMod val="75000"/>
                      <a:lumOff val="25000"/>
                    </a:schemeClr>
                  </a:solidFill>
                  <a:latin typeface="Leelawadee UI" panose="020B0502040204020203" pitchFamily="34" charset="-34"/>
                  <a:cs typeface="Leelawadee UI" panose="020B0502040204020203" pitchFamily="34" charset="-34"/>
                </a:rPr>
                <a:t>T:  +32 3 247 59 11</a:t>
              </a:r>
            </a:p>
            <a:p>
              <a:pPr algn="r" defTabSz="358775"/>
              <a:r>
                <a:rPr lang="de-DE" dirty="0">
                  <a:solidFill>
                    <a:schemeClr val="tx1">
                      <a:lumMod val="75000"/>
                      <a:lumOff val="25000"/>
                    </a:schemeClr>
                  </a:solidFill>
                  <a:latin typeface="Leelawadee UI" panose="020B0502040204020203" pitchFamily="34" charset="-34"/>
                  <a:cs typeface="Leelawadee UI" panose="020B0502040204020203" pitchFamily="34" charset="-34"/>
                </a:rPr>
                <a:t>M:  +32 477 79 09 04 </a:t>
              </a:r>
              <a:r>
                <a:rPr lang="de-DE" dirty="0" err="1">
                  <a:solidFill>
                    <a:schemeClr val="tx1">
                      <a:lumMod val="75000"/>
                      <a:lumOff val="25000"/>
                    </a:schemeClr>
                  </a:solidFill>
                  <a:latin typeface="Leelawadee UI" panose="020B0502040204020203" pitchFamily="34" charset="-34"/>
                  <a:cs typeface="Leelawadee UI" panose="020B0502040204020203" pitchFamily="34" charset="-34"/>
                </a:rPr>
                <a:t>peter.laurijssen@cmb.tech</a:t>
              </a:r>
              <a:r>
                <a:rPr lang="de-DE" b="1" dirty="0">
                  <a:solidFill>
                    <a:schemeClr val="tx1">
                      <a:lumMod val="75000"/>
                      <a:lumOff val="25000"/>
                    </a:schemeClr>
                  </a:solidFill>
                  <a:latin typeface="Leelawadee UI" panose="020B0502040204020203" pitchFamily="34" charset="-34"/>
                  <a:cs typeface="Leelawadee UI" panose="020B0502040204020203" pitchFamily="34" charset="-34"/>
                </a:rPr>
                <a:t> </a:t>
              </a:r>
            </a:p>
            <a:p>
              <a:pPr algn="r"/>
              <a:endParaRPr lang="en-GB" b="1" dirty="0">
                <a:solidFill>
                  <a:schemeClr val="tx1">
                    <a:lumMod val="75000"/>
                    <a:lumOff val="25000"/>
                  </a:schemeClr>
                </a:solidFill>
                <a:latin typeface="Leelawadee UI" panose="020B0502040204020203" pitchFamily="34" charset="-34"/>
                <a:cs typeface="Leelawadee UI" panose="020B0502040204020203" pitchFamily="34" charset="-34"/>
              </a:endParaRPr>
            </a:p>
            <a:p>
              <a:pPr algn="r"/>
              <a:r>
                <a:rPr lang="en-GB" b="1" dirty="0">
                  <a:solidFill>
                    <a:schemeClr val="tx1">
                      <a:lumMod val="75000"/>
                      <a:lumOff val="25000"/>
                    </a:schemeClr>
                  </a:solidFill>
                  <a:latin typeface="Leelawadee UI" panose="020B0502040204020203" pitchFamily="34" charset="-34"/>
                  <a:cs typeface="Leelawadee UI" panose="020B0502040204020203" pitchFamily="34" charset="-34"/>
                </a:rPr>
                <a:t>CMB </a:t>
              </a:r>
              <a:r>
                <a:rPr lang="en-GB" b="1" dirty="0" err="1">
                  <a:solidFill>
                    <a:schemeClr val="tx1">
                      <a:lumMod val="75000"/>
                      <a:lumOff val="25000"/>
                    </a:schemeClr>
                  </a:solidFill>
                  <a:latin typeface="Leelawadee UI" panose="020B0502040204020203" pitchFamily="34" charset="-34"/>
                  <a:cs typeface="Leelawadee UI" panose="020B0502040204020203" pitchFamily="34" charset="-34"/>
                </a:rPr>
                <a:t>nv</a:t>
              </a:r>
              <a:r>
                <a:rPr lang="en-GB" b="1" dirty="0">
                  <a:solidFill>
                    <a:schemeClr val="tx1">
                      <a:lumMod val="75000"/>
                      <a:lumOff val="25000"/>
                    </a:schemeClr>
                  </a:solidFill>
                  <a:latin typeface="Leelawadee UI" panose="020B0502040204020203" pitchFamily="34" charset="-34"/>
                  <a:cs typeface="Leelawadee UI" panose="020B0502040204020203" pitchFamily="34" charset="-34"/>
                </a:rPr>
                <a:t> </a:t>
              </a:r>
            </a:p>
            <a:p>
              <a:pPr algn="r"/>
              <a:r>
                <a:rPr lang="en-GB" dirty="0">
                  <a:solidFill>
                    <a:schemeClr val="tx1">
                      <a:lumMod val="75000"/>
                      <a:lumOff val="25000"/>
                    </a:schemeClr>
                  </a:solidFill>
                  <a:latin typeface="Leelawadee UI" panose="020B0502040204020203" pitchFamily="34" charset="-34"/>
                  <a:cs typeface="Leelawadee UI" panose="020B0502040204020203" pitchFamily="34" charset="-34"/>
                </a:rPr>
                <a:t>De </a:t>
              </a:r>
              <a:r>
                <a:rPr lang="en-GB" dirty="0" err="1">
                  <a:solidFill>
                    <a:schemeClr val="tx1">
                      <a:lumMod val="75000"/>
                      <a:lumOff val="25000"/>
                    </a:schemeClr>
                  </a:solidFill>
                  <a:latin typeface="Leelawadee UI" panose="020B0502040204020203" pitchFamily="34" charset="-34"/>
                  <a:cs typeface="Leelawadee UI" panose="020B0502040204020203" pitchFamily="34" charset="-34"/>
                </a:rPr>
                <a:t>Gerlachekaai</a:t>
              </a:r>
              <a:r>
                <a:rPr lang="en-GB" dirty="0">
                  <a:solidFill>
                    <a:schemeClr val="tx1">
                      <a:lumMod val="75000"/>
                      <a:lumOff val="25000"/>
                    </a:schemeClr>
                  </a:solidFill>
                  <a:latin typeface="Leelawadee UI" panose="020B0502040204020203" pitchFamily="34" charset="-34"/>
                  <a:cs typeface="Leelawadee UI" panose="020B0502040204020203" pitchFamily="34" charset="-34"/>
                </a:rPr>
                <a:t> 20</a:t>
              </a:r>
            </a:p>
            <a:p>
              <a:pPr algn="r"/>
              <a:r>
                <a:rPr lang="en-GB" dirty="0">
                  <a:solidFill>
                    <a:schemeClr val="tx1">
                      <a:lumMod val="75000"/>
                      <a:lumOff val="25000"/>
                    </a:schemeClr>
                  </a:solidFill>
                  <a:latin typeface="Leelawadee UI" panose="020B0502040204020203" pitchFamily="34" charset="-34"/>
                  <a:cs typeface="Leelawadee UI" panose="020B0502040204020203" pitchFamily="34" charset="-34"/>
                </a:rPr>
                <a:t>2000 </a:t>
              </a:r>
              <a:r>
                <a:rPr lang="en-GB" dirty="0" err="1">
                  <a:solidFill>
                    <a:schemeClr val="tx1">
                      <a:lumMod val="75000"/>
                      <a:lumOff val="25000"/>
                    </a:schemeClr>
                  </a:solidFill>
                  <a:latin typeface="Leelawadee UI" panose="020B0502040204020203" pitchFamily="34" charset="-34"/>
                  <a:cs typeface="Leelawadee UI" panose="020B0502040204020203" pitchFamily="34" charset="-34"/>
                </a:rPr>
                <a:t>Antwerpen</a:t>
              </a:r>
              <a:endParaRPr lang="en-GB" dirty="0">
                <a:solidFill>
                  <a:schemeClr val="tx1">
                    <a:lumMod val="75000"/>
                    <a:lumOff val="25000"/>
                  </a:schemeClr>
                </a:solidFill>
                <a:latin typeface="Leelawadee UI" panose="020B0502040204020203" pitchFamily="34" charset="-34"/>
                <a:cs typeface="Leelawadee UI" panose="020B0502040204020203" pitchFamily="34" charset="-34"/>
              </a:endParaRPr>
            </a:p>
            <a:p>
              <a:pPr algn="r"/>
              <a:r>
                <a:rPr lang="en-GB" dirty="0">
                  <a:solidFill>
                    <a:schemeClr val="tx1">
                      <a:lumMod val="75000"/>
                      <a:lumOff val="25000"/>
                    </a:schemeClr>
                  </a:solidFill>
                  <a:latin typeface="Leelawadee UI" panose="020B0502040204020203" pitchFamily="34" charset="-34"/>
                  <a:cs typeface="Leelawadee UI" panose="020B0502040204020203" pitchFamily="34" charset="-34"/>
                </a:rPr>
                <a:t>Belgium</a:t>
              </a:r>
            </a:p>
            <a:p>
              <a:pPr algn="r"/>
              <a:r>
                <a:rPr lang="en-GB" dirty="0">
                  <a:solidFill>
                    <a:schemeClr val="tx1">
                      <a:lumMod val="75000"/>
                      <a:lumOff val="25000"/>
                    </a:schemeClr>
                  </a:solidFill>
                  <a:latin typeface="Leelawadee UI" panose="020B0502040204020203" pitchFamily="34" charset="-34"/>
                  <a:cs typeface="Leelawadee UI" panose="020B0502040204020203" pitchFamily="34" charset="-34"/>
                </a:rPr>
                <a:t>T: +32 3 247 5911</a:t>
              </a:r>
            </a:p>
          </p:txBody>
        </p:sp>
      </p:grpSp>
    </p:spTree>
    <p:extLst>
      <p:ext uri="{BB962C8B-B14F-4D97-AF65-F5344CB8AC3E}">
        <p14:creationId xmlns:p14="http://schemas.microsoft.com/office/powerpoint/2010/main" val="3532408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53BA1-F05B-27A7-5BF7-616408E1BD63}"/>
            </a:ext>
          </a:extLst>
        </p:cNvPr>
        <p:cNvGrpSpPr/>
        <p:nvPr/>
      </p:nvGrpSpPr>
      <p:grpSpPr>
        <a:xfrm>
          <a:off x="0" y="0"/>
          <a:ext cx="0" cy="0"/>
          <a:chOff x="0" y="0"/>
          <a:chExt cx="0" cy="0"/>
        </a:xfrm>
      </p:grpSpPr>
      <p:pic>
        <p:nvPicPr>
          <p:cNvPr id="6" name="Picture 5" descr="Yellow freight container with the sky as background">
            <a:extLst>
              <a:ext uri="{FF2B5EF4-FFF2-40B4-BE49-F238E27FC236}">
                <a16:creationId xmlns:a16="http://schemas.microsoft.com/office/drawing/2014/main" id="{25FBAF55-E6D0-99A6-134E-2738A77507EA}"/>
              </a:ext>
            </a:extLst>
          </p:cNvPr>
          <p:cNvPicPr>
            <a:picLocks noChangeAspect="1"/>
          </p:cNvPicPr>
          <p:nvPr/>
        </p:nvPicPr>
        <p:blipFill>
          <a:blip r:embed="rId2"/>
          <a:srcRect r="2" b="25228"/>
          <a:stretch>
            <a:fillRect/>
          </a:stretch>
        </p:blipFill>
        <p:spPr>
          <a:xfrm>
            <a:off x="552450" y="360000"/>
            <a:ext cx="10801349" cy="5868036"/>
          </a:xfrm>
          <a:prstGeom prst="rect">
            <a:avLst/>
          </a:prstGeom>
          <a:noFill/>
        </p:spPr>
      </p:pic>
      <p:sp>
        <p:nvSpPr>
          <p:cNvPr id="3" name="Title 2">
            <a:extLst>
              <a:ext uri="{FF2B5EF4-FFF2-40B4-BE49-F238E27FC236}">
                <a16:creationId xmlns:a16="http://schemas.microsoft.com/office/drawing/2014/main" id="{2437B625-DCB6-E848-EE1B-E7735D5846F3}"/>
              </a:ext>
            </a:extLst>
          </p:cNvPr>
          <p:cNvSpPr>
            <a:spLocks noGrp="1"/>
          </p:cNvSpPr>
          <p:nvPr>
            <p:ph type="title"/>
          </p:nvPr>
        </p:nvSpPr>
        <p:spPr>
          <a:xfrm>
            <a:off x="719999" y="629964"/>
            <a:ext cx="10633800" cy="1152000"/>
          </a:xfrm>
        </p:spPr>
        <p:txBody>
          <a:bodyPr>
            <a:normAutofit/>
          </a:bodyPr>
          <a:lstStyle/>
          <a:p>
            <a:pPr marL="514350" marR="0" lvl="0" indent="-514350" defTabSz="914400" rtl="0" eaLnBrk="1" fontAlgn="auto" latinLnBrk="0" hangingPunct="1">
              <a:lnSpc>
                <a:spcPct val="100000"/>
              </a:lnSpc>
              <a:spcBef>
                <a:spcPts val="0"/>
              </a:spcBef>
              <a:spcAft>
                <a:spcPts val="0"/>
              </a:spcAft>
              <a:tabLst/>
              <a:defRPr/>
            </a:pPr>
            <a:r>
              <a:rPr kumimoji="0" lang="en-GB" sz="3200" b="0" i="0" u="none" strike="noStrike" kern="1200" cap="none" spc="0" normalizeH="0" baseline="0" noProof="0" dirty="0">
                <a:ln>
                  <a:noFill/>
                </a:ln>
                <a:solidFill>
                  <a:srgbClr val="FFC000"/>
                </a:solidFill>
                <a:effectLst/>
                <a:uLnTx/>
                <a:uFillTx/>
                <a:latin typeface="Calibri" panose="020F0502020204030204"/>
                <a:ea typeface="+mn-ea"/>
                <a:cs typeface="+mn-cs"/>
              </a:rPr>
              <a:t>INTRODUCTION</a:t>
            </a:r>
            <a:br>
              <a:rPr kumimoji="0" lang="en-GB" sz="2000" b="0" i="0" u="none" strike="noStrike" kern="1200" cap="none" spc="0" normalizeH="0" baseline="0" noProof="0" dirty="0">
                <a:ln>
                  <a:noFill/>
                </a:ln>
                <a:solidFill>
                  <a:srgbClr val="FFC000"/>
                </a:solidFill>
                <a:effectLst/>
                <a:uLnTx/>
                <a:uFillTx/>
                <a:latin typeface="Calibri" panose="020F0502020204030204"/>
                <a:ea typeface="+mn-ea"/>
                <a:cs typeface="+mn-cs"/>
              </a:rPr>
            </a:br>
            <a:endParaRPr lang="en-BE" dirty="0"/>
          </a:p>
        </p:txBody>
      </p:sp>
    </p:spTree>
    <p:extLst>
      <p:ext uri="{BB962C8B-B14F-4D97-AF65-F5344CB8AC3E}">
        <p14:creationId xmlns:p14="http://schemas.microsoft.com/office/powerpoint/2010/main" val="952871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A252F-E55D-FCC3-1F01-25ADBFBFDC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215753-F97E-4CA8-8F13-9CCF78F279FC}"/>
              </a:ext>
            </a:extLst>
          </p:cNvPr>
          <p:cNvSpPr>
            <a:spLocks noGrp="1"/>
          </p:cNvSpPr>
          <p:nvPr>
            <p:ph type="title"/>
          </p:nvPr>
        </p:nvSpPr>
        <p:spPr/>
        <p:txBody>
          <a:bodyPr/>
          <a:lstStyle/>
          <a:p>
            <a:pPr algn="ctr"/>
            <a:r>
              <a:rPr lang="en-US" sz="2800" dirty="0">
                <a:solidFill>
                  <a:prstClr val="black"/>
                </a:solidFill>
                <a:latin typeface="Univers"/>
                <a:cs typeface="+mj-cs"/>
              </a:rPr>
              <a:t>International Convention / Cape Town Protocol</a:t>
            </a:r>
            <a:endParaRPr lang="en-BE" dirty="0"/>
          </a:p>
        </p:txBody>
      </p:sp>
      <p:sp>
        <p:nvSpPr>
          <p:cNvPr id="3" name="Content Placeholder 2">
            <a:extLst>
              <a:ext uri="{FF2B5EF4-FFF2-40B4-BE49-F238E27FC236}">
                <a16:creationId xmlns:a16="http://schemas.microsoft.com/office/drawing/2014/main" id="{BBF14433-FA7E-AF80-663C-EC92B55018D8}"/>
              </a:ext>
            </a:extLst>
          </p:cNvPr>
          <p:cNvSpPr>
            <a:spLocks noGrp="1"/>
          </p:cNvSpPr>
          <p:nvPr>
            <p:ph idx="1"/>
          </p:nvPr>
        </p:nvSpPr>
        <p:spPr>
          <a:xfrm>
            <a:off x="720000" y="1662658"/>
            <a:ext cx="10633800" cy="4572000"/>
          </a:xfrm>
        </p:spPr>
        <p:txBody>
          <a:bodyPr>
            <a:normAutofit fontScale="92500" lnSpcReduction="20000"/>
          </a:bodyPr>
          <a:lstStyle/>
          <a:p>
            <a:pPr lvl="1">
              <a:spcBef>
                <a:spcPts val="1000"/>
              </a:spcBef>
              <a:buSzPct val="100000"/>
              <a:defRPr/>
            </a:pPr>
            <a:r>
              <a:rPr lang="en-GB" sz="2400" dirty="0">
                <a:solidFill>
                  <a:prstClr val="black">
                    <a:lumMod val="50000"/>
                    <a:lumOff val="50000"/>
                  </a:prstClr>
                </a:solidFill>
                <a:latin typeface="Univers"/>
                <a:cs typeface="+mn-cs"/>
              </a:rPr>
              <a:t>enforceability of security rights over shipping containers </a:t>
            </a:r>
          </a:p>
          <a:p>
            <a:pPr lvl="1">
              <a:spcBef>
                <a:spcPts val="1000"/>
              </a:spcBef>
              <a:buSzPct val="100000"/>
              <a:defRPr/>
            </a:pPr>
            <a:endParaRPr lang="en-GB" sz="2400" dirty="0">
              <a:solidFill>
                <a:prstClr val="black">
                  <a:lumMod val="50000"/>
                  <a:lumOff val="50000"/>
                </a:prstClr>
              </a:solidFill>
              <a:latin typeface="Univers"/>
              <a:cs typeface="+mn-cs"/>
            </a:endParaRPr>
          </a:p>
          <a:p>
            <a:pPr lvl="1">
              <a:spcBef>
                <a:spcPts val="1000"/>
              </a:spcBef>
              <a:buSzPct val="100000"/>
              <a:defRPr/>
            </a:pPr>
            <a:r>
              <a:rPr lang="en-GB" sz="2400" dirty="0">
                <a:solidFill>
                  <a:prstClr val="black">
                    <a:lumMod val="50000"/>
                    <a:lumOff val="50000"/>
                  </a:prstClr>
                </a:solidFill>
                <a:latin typeface="Univers"/>
                <a:cs typeface="+mn-cs"/>
              </a:rPr>
              <a:t>unique  international container register vs national registers of countries which would ratify such convention</a:t>
            </a:r>
          </a:p>
          <a:p>
            <a:pPr lvl="1">
              <a:spcBef>
                <a:spcPts val="1000"/>
              </a:spcBef>
              <a:buSzPct val="100000"/>
              <a:defRPr/>
            </a:pPr>
            <a:endParaRPr lang="en-GB" sz="2400" dirty="0">
              <a:solidFill>
                <a:prstClr val="black">
                  <a:lumMod val="50000"/>
                  <a:lumOff val="50000"/>
                </a:prstClr>
              </a:solidFill>
              <a:latin typeface="Univers"/>
              <a:cs typeface="+mn-cs"/>
            </a:endParaRPr>
          </a:p>
          <a:p>
            <a:pPr lvl="1">
              <a:spcBef>
                <a:spcPts val="1000"/>
              </a:spcBef>
              <a:buSzPct val="100000"/>
              <a:defRPr/>
            </a:pPr>
            <a:r>
              <a:rPr lang="en-GB" sz="2400" dirty="0">
                <a:solidFill>
                  <a:prstClr val="black">
                    <a:lumMod val="50000"/>
                    <a:lumOff val="50000"/>
                  </a:prstClr>
                </a:solidFill>
                <a:latin typeface="Univers"/>
                <a:cs typeface="+mn-cs"/>
              </a:rPr>
              <a:t>what? shipping containers = moveable property in global trades across jurisdictions</a:t>
            </a:r>
          </a:p>
          <a:p>
            <a:pPr lvl="1">
              <a:spcBef>
                <a:spcPts val="1000"/>
              </a:spcBef>
              <a:buSzPct val="100000"/>
              <a:defRPr/>
            </a:pPr>
            <a:endParaRPr lang="en-GB" sz="2400" dirty="0">
              <a:solidFill>
                <a:prstClr val="black">
                  <a:lumMod val="50000"/>
                  <a:lumOff val="50000"/>
                </a:prstClr>
              </a:solidFill>
              <a:latin typeface="Univers"/>
              <a:cs typeface="+mn-cs"/>
            </a:endParaRPr>
          </a:p>
          <a:p>
            <a:pPr lvl="1">
              <a:spcBef>
                <a:spcPts val="1000"/>
              </a:spcBef>
              <a:buSzPct val="100000"/>
              <a:defRPr/>
            </a:pPr>
            <a:r>
              <a:rPr lang="en-GB" sz="2400" dirty="0">
                <a:solidFill>
                  <a:prstClr val="black">
                    <a:lumMod val="50000"/>
                    <a:lumOff val="50000"/>
                  </a:prstClr>
                </a:solidFill>
                <a:latin typeface="Univers"/>
                <a:cs typeface="+mn-cs"/>
              </a:rPr>
              <a:t>which security rights? property, retention of title, pledge, lien, possessory lien, purchase/call option, …</a:t>
            </a:r>
          </a:p>
          <a:p>
            <a:pPr lvl="1">
              <a:spcBef>
                <a:spcPts val="1000"/>
              </a:spcBef>
              <a:buSzPct val="100000"/>
              <a:defRPr/>
            </a:pPr>
            <a:endParaRPr lang="en-GB" sz="2400" dirty="0">
              <a:solidFill>
                <a:prstClr val="black">
                  <a:lumMod val="50000"/>
                  <a:lumOff val="50000"/>
                </a:prstClr>
              </a:solidFill>
              <a:latin typeface="Univers"/>
              <a:cs typeface="+mn-cs"/>
            </a:endParaRPr>
          </a:p>
          <a:p>
            <a:pPr lvl="1">
              <a:spcBef>
                <a:spcPts val="1000"/>
              </a:spcBef>
              <a:buSzPct val="100000"/>
              <a:defRPr/>
            </a:pPr>
            <a:r>
              <a:rPr lang="en-GB" sz="2400" dirty="0">
                <a:solidFill>
                  <a:prstClr val="black">
                    <a:lumMod val="50000"/>
                    <a:lumOff val="50000"/>
                  </a:prstClr>
                </a:solidFill>
                <a:latin typeface="Univers"/>
                <a:cs typeface="+mn-cs"/>
              </a:rPr>
              <a:t>whose rights? lessors, sellers, investors/financiers, pledgees, lessees with purchase option and terminal and depot operators</a:t>
            </a:r>
          </a:p>
          <a:p>
            <a:pPr lvl="1">
              <a:spcBef>
                <a:spcPts val="1000"/>
              </a:spcBef>
              <a:buSzPct val="100000"/>
              <a:defRPr/>
            </a:pPr>
            <a:endParaRPr lang="en-GB" sz="2400" dirty="0">
              <a:solidFill>
                <a:prstClr val="black">
                  <a:lumMod val="50000"/>
                  <a:lumOff val="50000"/>
                </a:prstClr>
              </a:solidFill>
              <a:latin typeface="Univers"/>
              <a:cs typeface="+mn-cs"/>
            </a:endParaRPr>
          </a:p>
          <a:p>
            <a:pPr lvl="1">
              <a:spcBef>
                <a:spcPts val="1000"/>
              </a:spcBef>
              <a:buSzPct val="100000"/>
              <a:defRPr/>
            </a:pPr>
            <a:endParaRPr kumimoji="0" lang="en-GB" sz="2400" b="0" i="0" u="none" strike="noStrike" kern="1200" cap="none" spc="0" normalizeH="0" baseline="0" noProof="0" dirty="0">
              <a:ln>
                <a:noFill/>
              </a:ln>
              <a:solidFill>
                <a:prstClr val="black">
                  <a:lumMod val="50000"/>
                  <a:lumOff val="50000"/>
                </a:prstClr>
              </a:solidFill>
              <a:effectLst/>
              <a:uLnTx/>
              <a:uFillTx/>
              <a:latin typeface="Univers"/>
              <a:ea typeface="+mn-ea"/>
              <a:cs typeface="+mn-cs"/>
            </a:endParaRPr>
          </a:p>
          <a:p>
            <a:pPr marL="457200" lvl="1" indent="0">
              <a:spcBef>
                <a:spcPts val="1000"/>
              </a:spcBef>
              <a:buSzPct val="100000"/>
              <a:buNone/>
              <a:defRPr/>
            </a:pPr>
            <a:endParaRPr kumimoji="0" lang="en-GB" sz="2400" b="0" i="0" u="none" strike="noStrike" kern="1200" cap="none" spc="0" normalizeH="0" baseline="0" noProof="0" dirty="0">
              <a:ln>
                <a:noFill/>
              </a:ln>
              <a:solidFill>
                <a:prstClr val="black">
                  <a:lumMod val="50000"/>
                  <a:lumOff val="50000"/>
                </a:prstClr>
              </a:solidFill>
              <a:effectLst/>
              <a:uLnTx/>
              <a:uFillTx/>
              <a:latin typeface="Univers"/>
              <a:ea typeface="+mn-ea"/>
              <a:cs typeface="+mn-cs"/>
            </a:endParaRPr>
          </a:p>
        </p:txBody>
      </p:sp>
    </p:spTree>
    <p:extLst>
      <p:ext uri="{BB962C8B-B14F-4D97-AF65-F5344CB8AC3E}">
        <p14:creationId xmlns:p14="http://schemas.microsoft.com/office/powerpoint/2010/main" val="1880419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F9C1F-D502-C3FA-9685-337DEC08611E}"/>
            </a:ext>
          </a:extLst>
        </p:cNvPr>
        <p:cNvGrpSpPr/>
        <p:nvPr/>
      </p:nvGrpSpPr>
      <p:grpSpPr>
        <a:xfrm>
          <a:off x="0" y="0"/>
          <a:ext cx="0" cy="0"/>
          <a:chOff x="0" y="0"/>
          <a:chExt cx="0" cy="0"/>
        </a:xfrm>
      </p:grpSpPr>
      <p:pic>
        <p:nvPicPr>
          <p:cNvPr id="6" name="Picture 5" descr="Yellow freight container with the sky as background">
            <a:extLst>
              <a:ext uri="{FF2B5EF4-FFF2-40B4-BE49-F238E27FC236}">
                <a16:creationId xmlns:a16="http://schemas.microsoft.com/office/drawing/2014/main" id="{C6EB6AB7-E19A-9E42-A3F4-001525481AEB}"/>
              </a:ext>
            </a:extLst>
          </p:cNvPr>
          <p:cNvPicPr>
            <a:picLocks noChangeAspect="1"/>
          </p:cNvPicPr>
          <p:nvPr/>
        </p:nvPicPr>
        <p:blipFill>
          <a:blip r:embed="rId2"/>
          <a:srcRect r="2" b="25228"/>
          <a:stretch>
            <a:fillRect/>
          </a:stretch>
        </p:blipFill>
        <p:spPr>
          <a:xfrm>
            <a:off x="552450" y="360000"/>
            <a:ext cx="10801349" cy="5868036"/>
          </a:xfrm>
          <a:prstGeom prst="rect">
            <a:avLst/>
          </a:prstGeom>
          <a:noFill/>
        </p:spPr>
      </p:pic>
      <p:sp>
        <p:nvSpPr>
          <p:cNvPr id="3" name="Title 2">
            <a:extLst>
              <a:ext uri="{FF2B5EF4-FFF2-40B4-BE49-F238E27FC236}">
                <a16:creationId xmlns:a16="http://schemas.microsoft.com/office/drawing/2014/main" id="{CFC06A26-DBC1-2C25-BC00-81195BCF8569}"/>
              </a:ext>
            </a:extLst>
          </p:cNvPr>
          <p:cNvSpPr>
            <a:spLocks noGrp="1"/>
          </p:cNvSpPr>
          <p:nvPr>
            <p:ph type="title"/>
          </p:nvPr>
        </p:nvSpPr>
        <p:spPr>
          <a:xfrm>
            <a:off x="719999" y="629964"/>
            <a:ext cx="10633800" cy="1152000"/>
          </a:xfrm>
        </p:spPr>
        <p:txBody>
          <a:bodyPr>
            <a:normAutofit fontScale="90000"/>
          </a:bodyPr>
          <a:lstStyle/>
          <a:p>
            <a:pPr marL="514350" marR="0" lvl="0" indent="-514350" defTabSz="914400" rtl="0" eaLnBrk="1" fontAlgn="auto" latinLnBrk="0" hangingPunct="1">
              <a:lnSpc>
                <a:spcPct val="100000"/>
              </a:lnSpc>
              <a:spcBef>
                <a:spcPts val="0"/>
              </a:spcBef>
              <a:spcAft>
                <a:spcPts val="0"/>
              </a:spcAft>
              <a:tabLst/>
              <a:defRPr/>
            </a:pPr>
            <a:r>
              <a:rPr lang="en-GB" sz="3600" dirty="0">
                <a:solidFill>
                  <a:srgbClr val="FFC000"/>
                </a:solidFill>
                <a:latin typeface="Calibri" panose="020F0502020204030204"/>
                <a:ea typeface="+mn-ea"/>
                <a:cs typeface="+mn-cs"/>
              </a:rPr>
              <a:t>CONTAINER FACTS</a:t>
            </a:r>
            <a:br>
              <a:rPr kumimoji="0" lang="en-GB" sz="2000" b="0" i="0" u="none" strike="noStrike" kern="1200" cap="none" spc="0" normalizeH="0" baseline="0" noProof="0" dirty="0">
                <a:ln>
                  <a:noFill/>
                </a:ln>
                <a:solidFill>
                  <a:srgbClr val="FFC000"/>
                </a:solidFill>
                <a:effectLst/>
                <a:uLnTx/>
                <a:uFillTx/>
                <a:latin typeface="Calibri" panose="020F0502020204030204"/>
                <a:ea typeface="+mn-ea"/>
                <a:cs typeface="+mn-cs"/>
              </a:rPr>
            </a:br>
            <a:endParaRPr lang="en-BE" dirty="0"/>
          </a:p>
        </p:txBody>
      </p:sp>
    </p:spTree>
    <p:extLst>
      <p:ext uri="{BB962C8B-B14F-4D97-AF65-F5344CB8AC3E}">
        <p14:creationId xmlns:p14="http://schemas.microsoft.com/office/powerpoint/2010/main" val="3217418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832615-6E4F-4D64-A7A2-7BE073D6772E}"/>
              </a:ext>
            </a:extLst>
          </p:cNvPr>
          <p:cNvSpPr>
            <a:spLocks noGrp="1"/>
          </p:cNvSpPr>
          <p:nvPr>
            <p:ph type="title"/>
          </p:nvPr>
        </p:nvSpPr>
        <p:spPr/>
        <p:txBody>
          <a:bodyPr>
            <a:normAutofit/>
          </a:bodyPr>
          <a:lstStyle/>
          <a:p>
            <a:pPr algn="ctr"/>
            <a:r>
              <a:rPr lang="en-GB" dirty="0"/>
              <a:t>Containers &amp; Shipping</a:t>
            </a:r>
            <a:r>
              <a:rPr lang="en-BE" dirty="0"/>
              <a:t> </a:t>
            </a:r>
          </a:p>
        </p:txBody>
      </p:sp>
      <p:sp>
        <p:nvSpPr>
          <p:cNvPr id="3" name="Tijdelijke aanduiding voor inhoud 2">
            <a:extLst>
              <a:ext uri="{FF2B5EF4-FFF2-40B4-BE49-F238E27FC236}">
                <a16:creationId xmlns:a16="http://schemas.microsoft.com/office/drawing/2014/main" id="{E1FC68AB-C513-466D-A7A5-7AFD4CD7B4AF}"/>
              </a:ext>
            </a:extLst>
          </p:cNvPr>
          <p:cNvSpPr>
            <a:spLocks noGrp="1"/>
          </p:cNvSpPr>
          <p:nvPr>
            <p:ph idx="1"/>
          </p:nvPr>
        </p:nvSpPr>
        <p:spPr>
          <a:xfrm>
            <a:off x="720000" y="1143000"/>
            <a:ext cx="10633800" cy="4572000"/>
          </a:xfrm>
        </p:spPr>
        <p:txBody>
          <a:bodyPr vert="horz" lIns="91440" tIns="45720" rIns="91440" bIns="45720" rtlCol="0" anchor="t">
            <a:normAutofit fontScale="70000" lnSpcReduction="20000"/>
          </a:bodyPr>
          <a:lstStyle/>
          <a:p>
            <a:pPr marL="0" indent="0" algn="just">
              <a:buNone/>
            </a:pPr>
            <a:endParaRPr lang="nl-NL" sz="2000" dirty="0"/>
          </a:p>
          <a:p>
            <a:pPr marL="0" indent="0" algn="just">
              <a:buNone/>
            </a:pPr>
            <a:endParaRPr lang="nl-NL" sz="2000" dirty="0"/>
          </a:p>
          <a:p>
            <a:pPr lvl="1">
              <a:lnSpc>
                <a:spcPct val="100000"/>
              </a:lnSpc>
              <a:spcBef>
                <a:spcPts val="1000"/>
              </a:spcBef>
              <a:buSzPct val="100000"/>
              <a:defRPr/>
            </a:pPr>
            <a:r>
              <a:rPr lang="nl-NL" sz="2400" dirty="0">
                <a:solidFill>
                  <a:prstClr val="black">
                    <a:lumMod val="50000"/>
                    <a:lumOff val="50000"/>
                  </a:prstClr>
                </a:solidFill>
                <a:latin typeface="Univers"/>
                <a:cs typeface="+mn-cs"/>
              </a:rPr>
              <a:t>Worldwide: </a:t>
            </a:r>
            <a:r>
              <a:rPr lang="nl-NL" sz="2400" dirty="0" err="1">
                <a:solidFill>
                  <a:prstClr val="black">
                    <a:lumMod val="50000"/>
                    <a:lumOff val="50000"/>
                  </a:prstClr>
                </a:solidFill>
                <a:latin typeface="Univers"/>
                <a:cs typeface="+mn-cs"/>
              </a:rPr>
              <a:t>around</a:t>
            </a:r>
            <a:r>
              <a:rPr lang="nl-NL" sz="2400" dirty="0">
                <a:solidFill>
                  <a:prstClr val="black">
                    <a:lumMod val="50000"/>
                    <a:lumOff val="50000"/>
                  </a:prstClr>
                </a:solidFill>
                <a:latin typeface="Univers"/>
                <a:cs typeface="+mn-cs"/>
              </a:rPr>
              <a:t> 65 MIO (in TEU) containers </a:t>
            </a:r>
            <a:r>
              <a:rPr lang="nl-NL" sz="2400" dirty="0" err="1">
                <a:solidFill>
                  <a:prstClr val="black">
                    <a:lumMod val="50000"/>
                    <a:lumOff val="50000"/>
                  </a:prstClr>
                </a:solidFill>
                <a:latin typeface="Univers"/>
                <a:cs typeface="+mn-cs"/>
              </a:rPr>
              <a:t>whereof</a:t>
            </a:r>
            <a:r>
              <a:rPr lang="nl-NL" sz="2400" dirty="0">
                <a:solidFill>
                  <a:prstClr val="black">
                    <a:lumMod val="50000"/>
                    <a:lumOff val="50000"/>
                  </a:prstClr>
                </a:solidFill>
                <a:latin typeface="Univers"/>
                <a:cs typeface="+mn-cs"/>
              </a:rPr>
              <a:t> 25 – 27 MIO in </a:t>
            </a:r>
            <a:r>
              <a:rPr lang="nl-NL" sz="2400" dirty="0" err="1">
                <a:solidFill>
                  <a:prstClr val="black">
                    <a:lumMod val="50000"/>
                    <a:lumOff val="50000"/>
                  </a:prstClr>
                </a:solidFill>
                <a:latin typeface="Univers"/>
                <a:cs typeface="+mn-cs"/>
              </a:rPr>
              <a:t>active</a:t>
            </a:r>
            <a:r>
              <a:rPr lang="nl-NL" sz="2400" dirty="0">
                <a:solidFill>
                  <a:prstClr val="black">
                    <a:lumMod val="50000"/>
                    <a:lumOff val="50000"/>
                  </a:prstClr>
                </a:solidFill>
                <a:latin typeface="Univers"/>
                <a:cs typeface="+mn-cs"/>
              </a:rPr>
              <a:t> </a:t>
            </a:r>
            <a:r>
              <a:rPr lang="nl-NL" sz="2400" dirty="0" err="1">
                <a:solidFill>
                  <a:prstClr val="black">
                    <a:lumMod val="50000"/>
                    <a:lumOff val="50000"/>
                  </a:prstClr>
                </a:solidFill>
                <a:latin typeface="Univers"/>
                <a:cs typeface="+mn-cs"/>
              </a:rPr>
              <a:t>circulation</a:t>
            </a:r>
            <a:endParaRPr lang="nl-NL" sz="2400" dirty="0">
              <a:solidFill>
                <a:prstClr val="black">
                  <a:lumMod val="50000"/>
                  <a:lumOff val="50000"/>
                </a:prstClr>
              </a:solidFill>
              <a:latin typeface="Univers"/>
              <a:cs typeface="+mn-cs"/>
            </a:endParaRPr>
          </a:p>
          <a:p>
            <a:pPr lvl="1">
              <a:lnSpc>
                <a:spcPct val="100000"/>
              </a:lnSpc>
              <a:spcBef>
                <a:spcPts val="1000"/>
              </a:spcBef>
              <a:buSzPct val="100000"/>
              <a:defRPr/>
            </a:pPr>
            <a:endParaRPr lang="nl-NL" sz="2400" dirty="0">
              <a:solidFill>
                <a:prstClr val="black">
                  <a:lumMod val="50000"/>
                  <a:lumOff val="50000"/>
                </a:prstClr>
              </a:solidFill>
              <a:latin typeface="Univers"/>
              <a:cs typeface="+mn-cs"/>
            </a:endParaRPr>
          </a:p>
          <a:p>
            <a:pPr lvl="1">
              <a:lnSpc>
                <a:spcPct val="100000"/>
              </a:lnSpc>
              <a:spcBef>
                <a:spcPts val="1000"/>
              </a:spcBef>
              <a:buSzPct val="100000"/>
              <a:defRPr/>
            </a:pPr>
            <a:r>
              <a:rPr lang="nl-NL" sz="2400" dirty="0">
                <a:solidFill>
                  <a:prstClr val="black">
                    <a:lumMod val="50000"/>
                    <a:lumOff val="50000"/>
                  </a:prstClr>
                </a:solidFill>
                <a:latin typeface="Univers"/>
                <a:cs typeface="+mn-cs"/>
              </a:rPr>
              <a:t>Worldwide </a:t>
            </a:r>
            <a:r>
              <a:rPr lang="nl-NL" sz="2400" dirty="0" err="1">
                <a:solidFill>
                  <a:prstClr val="black">
                    <a:lumMod val="50000"/>
                    <a:lumOff val="50000"/>
                  </a:prstClr>
                </a:solidFill>
                <a:latin typeface="Univers"/>
                <a:cs typeface="+mn-cs"/>
              </a:rPr>
              <a:t>fleet</a:t>
            </a:r>
            <a:r>
              <a:rPr lang="nl-NL" sz="2400" dirty="0">
                <a:solidFill>
                  <a:prstClr val="black">
                    <a:lumMod val="50000"/>
                    <a:lumOff val="50000"/>
                  </a:prstClr>
                </a:solidFill>
                <a:latin typeface="Univers"/>
                <a:cs typeface="+mn-cs"/>
              </a:rPr>
              <a:t> </a:t>
            </a:r>
            <a:r>
              <a:rPr lang="nl-NL" sz="2400" dirty="0" err="1">
                <a:solidFill>
                  <a:prstClr val="black">
                    <a:lumMod val="50000"/>
                    <a:lumOff val="50000"/>
                  </a:prstClr>
                </a:solidFill>
                <a:latin typeface="Univers"/>
                <a:cs typeface="+mn-cs"/>
              </a:rPr>
              <a:t>capacity</a:t>
            </a:r>
            <a:r>
              <a:rPr lang="nl-NL" sz="2400" dirty="0">
                <a:solidFill>
                  <a:prstClr val="black">
                    <a:lumMod val="50000"/>
                    <a:lumOff val="50000"/>
                  </a:prstClr>
                </a:solidFill>
                <a:latin typeface="Univers"/>
                <a:cs typeface="+mn-cs"/>
              </a:rPr>
              <a:t>: 7,533 </a:t>
            </a:r>
            <a:r>
              <a:rPr lang="nl-NL" sz="2400" dirty="0" err="1">
                <a:solidFill>
                  <a:prstClr val="black">
                    <a:lumMod val="50000"/>
                    <a:lumOff val="50000"/>
                  </a:prstClr>
                </a:solidFill>
                <a:latin typeface="Univers"/>
                <a:cs typeface="+mn-cs"/>
              </a:rPr>
              <a:t>vessels</a:t>
            </a:r>
            <a:r>
              <a:rPr lang="nl-NL" sz="2400" dirty="0">
                <a:solidFill>
                  <a:prstClr val="black">
                    <a:lumMod val="50000"/>
                    <a:lumOff val="50000"/>
                  </a:prstClr>
                </a:solidFill>
                <a:latin typeface="Univers"/>
                <a:cs typeface="+mn-cs"/>
              </a:rPr>
              <a:t> </a:t>
            </a:r>
            <a:r>
              <a:rPr lang="nl-NL" sz="2400" dirty="0" err="1">
                <a:solidFill>
                  <a:prstClr val="black">
                    <a:lumMod val="50000"/>
                    <a:lumOff val="50000"/>
                  </a:prstClr>
                </a:solidFill>
                <a:latin typeface="Univers"/>
                <a:cs typeface="+mn-cs"/>
              </a:rPr>
              <a:t>with</a:t>
            </a:r>
            <a:r>
              <a:rPr lang="nl-NL" sz="2400" dirty="0">
                <a:solidFill>
                  <a:prstClr val="black">
                    <a:lumMod val="50000"/>
                    <a:lumOff val="50000"/>
                  </a:prstClr>
                </a:solidFill>
                <a:latin typeface="Univers"/>
                <a:cs typeface="+mn-cs"/>
              </a:rPr>
              <a:t> 54,050,654 TEU container </a:t>
            </a:r>
            <a:r>
              <a:rPr lang="nl-NL" sz="2400" dirty="0" err="1">
                <a:solidFill>
                  <a:prstClr val="black">
                    <a:lumMod val="50000"/>
                    <a:lumOff val="50000"/>
                  </a:prstClr>
                </a:solidFill>
                <a:latin typeface="Univers"/>
                <a:cs typeface="+mn-cs"/>
              </a:rPr>
              <a:t>capacity</a:t>
            </a:r>
            <a:r>
              <a:rPr lang="nl-NL" sz="2400" dirty="0">
                <a:solidFill>
                  <a:prstClr val="black">
                    <a:lumMod val="50000"/>
                    <a:lumOff val="50000"/>
                  </a:prstClr>
                </a:solidFill>
                <a:latin typeface="Univers"/>
                <a:cs typeface="+mn-cs"/>
              </a:rPr>
              <a:t> (</a:t>
            </a:r>
            <a:r>
              <a:rPr lang="nl-NL" sz="2400" dirty="0" err="1">
                <a:solidFill>
                  <a:prstClr val="black">
                    <a:lumMod val="50000"/>
                    <a:lumOff val="50000"/>
                  </a:prstClr>
                </a:solidFill>
                <a:latin typeface="Univers"/>
                <a:cs typeface="+mn-cs"/>
              </a:rPr>
              <a:t>nominal</a:t>
            </a:r>
            <a:r>
              <a:rPr lang="nl-NL" sz="2400" dirty="0">
                <a:solidFill>
                  <a:prstClr val="black">
                    <a:lumMod val="50000"/>
                    <a:lumOff val="50000"/>
                  </a:prstClr>
                </a:solidFill>
                <a:latin typeface="Univers"/>
                <a:cs typeface="+mn-cs"/>
              </a:rPr>
              <a:t> at 14t </a:t>
            </a:r>
            <a:r>
              <a:rPr lang="nl-NL" sz="2400" dirty="0" err="1">
                <a:solidFill>
                  <a:prstClr val="black">
                    <a:lumMod val="50000"/>
                    <a:lumOff val="50000"/>
                  </a:prstClr>
                </a:solidFill>
                <a:latin typeface="Univers"/>
                <a:cs typeface="+mn-cs"/>
              </a:rPr>
              <a:t>homogeneous</a:t>
            </a:r>
            <a:r>
              <a:rPr lang="nl-NL" sz="2400" dirty="0">
                <a:solidFill>
                  <a:prstClr val="black">
                    <a:lumMod val="50000"/>
                    <a:lumOff val="50000"/>
                  </a:prstClr>
                </a:solidFill>
                <a:latin typeface="Univers"/>
                <a:cs typeface="+mn-cs"/>
              </a:rPr>
              <a:t> intake)</a:t>
            </a:r>
          </a:p>
          <a:p>
            <a:pPr marL="457200" lvl="1" indent="0">
              <a:lnSpc>
                <a:spcPct val="100000"/>
              </a:lnSpc>
              <a:spcBef>
                <a:spcPts val="1000"/>
              </a:spcBef>
              <a:buSzPct val="100000"/>
              <a:buNone/>
              <a:defRPr/>
            </a:pPr>
            <a:endParaRPr lang="nl-NL" sz="2400" dirty="0">
              <a:solidFill>
                <a:prstClr val="black">
                  <a:lumMod val="50000"/>
                  <a:lumOff val="50000"/>
                </a:prstClr>
              </a:solidFill>
              <a:latin typeface="Univers"/>
              <a:cs typeface="+mn-cs"/>
            </a:endParaRPr>
          </a:p>
          <a:p>
            <a:pPr lvl="1">
              <a:lnSpc>
                <a:spcPct val="100000"/>
              </a:lnSpc>
              <a:spcBef>
                <a:spcPts val="1000"/>
              </a:spcBef>
              <a:buSzPct val="100000"/>
              <a:defRPr/>
            </a:pPr>
            <a:r>
              <a:rPr lang="nl-NL" sz="2400" dirty="0">
                <a:solidFill>
                  <a:prstClr val="black">
                    <a:lumMod val="50000"/>
                    <a:lumOff val="50000"/>
                  </a:prstClr>
                </a:solidFill>
                <a:latin typeface="Univers"/>
                <a:cs typeface="+mn-cs"/>
              </a:rPr>
              <a:t>1 </a:t>
            </a:r>
            <a:r>
              <a:rPr lang="nl-NL" sz="2400" dirty="0" err="1">
                <a:solidFill>
                  <a:prstClr val="black">
                    <a:lumMod val="50000"/>
                    <a:lumOff val="50000"/>
                  </a:prstClr>
                </a:solidFill>
                <a:latin typeface="Univers"/>
                <a:cs typeface="+mn-cs"/>
              </a:rPr>
              <a:t>vessel</a:t>
            </a:r>
            <a:r>
              <a:rPr lang="nl-NL" sz="2400" dirty="0">
                <a:solidFill>
                  <a:prstClr val="black">
                    <a:lumMod val="50000"/>
                    <a:lumOff val="50000"/>
                  </a:prstClr>
                </a:solidFill>
                <a:latin typeface="Univers"/>
                <a:cs typeface="+mn-cs"/>
              </a:rPr>
              <a:t> = 2,5 </a:t>
            </a:r>
            <a:r>
              <a:rPr lang="nl-NL" sz="2400" dirty="0" err="1">
                <a:solidFill>
                  <a:prstClr val="black">
                    <a:lumMod val="50000"/>
                    <a:lumOff val="50000"/>
                  </a:prstClr>
                </a:solidFill>
                <a:latin typeface="Univers"/>
                <a:cs typeface="+mn-cs"/>
              </a:rPr>
              <a:t>suits</a:t>
            </a:r>
            <a:r>
              <a:rPr lang="nl-NL" sz="2400" dirty="0">
                <a:solidFill>
                  <a:prstClr val="black">
                    <a:lumMod val="50000"/>
                    <a:lumOff val="50000"/>
                  </a:prstClr>
                </a:solidFill>
                <a:latin typeface="Univers"/>
                <a:cs typeface="+mn-cs"/>
              </a:rPr>
              <a:t> of containers</a:t>
            </a:r>
          </a:p>
          <a:p>
            <a:pPr lvl="1">
              <a:lnSpc>
                <a:spcPct val="100000"/>
              </a:lnSpc>
              <a:spcBef>
                <a:spcPts val="1000"/>
              </a:spcBef>
              <a:buSzPct val="100000"/>
              <a:defRPr/>
            </a:pPr>
            <a:endParaRPr lang="en-GB" sz="2400" dirty="0">
              <a:solidFill>
                <a:prstClr val="black">
                  <a:lumMod val="50000"/>
                  <a:lumOff val="50000"/>
                </a:prstClr>
              </a:solidFill>
              <a:latin typeface="Univers"/>
              <a:cs typeface="+mn-cs"/>
            </a:endParaRPr>
          </a:p>
          <a:p>
            <a:pPr lvl="1">
              <a:lnSpc>
                <a:spcPct val="100000"/>
              </a:lnSpc>
              <a:spcBef>
                <a:spcPts val="1000"/>
              </a:spcBef>
              <a:buSzPct val="100000"/>
              <a:defRPr/>
            </a:pPr>
            <a:r>
              <a:rPr lang="en-GB" sz="2400" dirty="0">
                <a:solidFill>
                  <a:prstClr val="black">
                    <a:lumMod val="50000"/>
                    <a:lumOff val="50000"/>
                  </a:prstClr>
                </a:solidFill>
                <a:latin typeface="Univers"/>
                <a:cs typeface="+mn-cs"/>
              </a:rPr>
              <a:t>Container: average number of round voyages p.a.: 3 to 6 full cycles per year for deep-sea routes (trade lane distance, port dwell time, idle time/empty return time, exceptional trade disruptions such as Ever Given, blocking &amp; trapping in AG, …)</a:t>
            </a:r>
          </a:p>
          <a:p>
            <a:pPr lvl="1">
              <a:lnSpc>
                <a:spcPct val="100000"/>
              </a:lnSpc>
              <a:spcBef>
                <a:spcPts val="1000"/>
              </a:spcBef>
              <a:buSzPct val="100000"/>
              <a:defRPr/>
            </a:pPr>
            <a:endParaRPr lang="en-GB" sz="2400" dirty="0">
              <a:solidFill>
                <a:prstClr val="black">
                  <a:lumMod val="50000"/>
                  <a:lumOff val="50000"/>
                </a:prstClr>
              </a:solidFill>
              <a:latin typeface="Univers"/>
              <a:cs typeface="+mn-cs"/>
            </a:endParaRPr>
          </a:p>
          <a:p>
            <a:pPr lvl="1">
              <a:lnSpc>
                <a:spcPct val="100000"/>
              </a:lnSpc>
              <a:spcBef>
                <a:spcPts val="1000"/>
              </a:spcBef>
              <a:buSzPct val="100000"/>
              <a:defRPr/>
            </a:pPr>
            <a:r>
              <a:rPr lang="en-GB" sz="2400" dirty="0">
                <a:solidFill>
                  <a:prstClr val="black">
                    <a:lumMod val="50000"/>
                    <a:lumOff val="50000"/>
                  </a:prstClr>
                </a:solidFill>
                <a:latin typeface="Univers"/>
                <a:cs typeface="+mn-cs"/>
              </a:rPr>
              <a:t>Compare: a ship might travel over 179,000 miles per year (roughly 7x around the world)</a:t>
            </a:r>
            <a:endParaRPr lang="nl-NL" sz="2400" dirty="0">
              <a:solidFill>
                <a:prstClr val="black">
                  <a:lumMod val="50000"/>
                  <a:lumOff val="50000"/>
                </a:prstClr>
              </a:solidFill>
              <a:latin typeface="Univers"/>
              <a:cs typeface="+mn-cs"/>
            </a:endParaRPr>
          </a:p>
        </p:txBody>
      </p:sp>
    </p:spTree>
    <p:extLst>
      <p:ext uri="{BB962C8B-B14F-4D97-AF65-F5344CB8AC3E}">
        <p14:creationId xmlns:p14="http://schemas.microsoft.com/office/powerpoint/2010/main" val="27203473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55C0EB-68E5-1439-13F1-7A6419D01EE4}"/>
              </a:ext>
            </a:extLst>
          </p:cNvPr>
          <p:cNvSpPr>
            <a:spLocks noGrp="1"/>
          </p:cNvSpPr>
          <p:nvPr>
            <p:ph type="title"/>
          </p:nvPr>
        </p:nvSpPr>
        <p:spPr/>
        <p:txBody>
          <a:bodyPr/>
          <a:lstStyle/>
          <a:p>
            <a:pPr algn="ctr"/>
            <a:r>
              <a:rPr lang="en-GB" dirty="0"/>
              <a:t>Acquisition &amp; Leasing of Containers</a:t>
            </a:r>
            <a:endParaRPr lang="en-BE" dirty="0"/>
          </a:p>
        </p:txBody>
      </p:sp>
      <p:sp>
        <p:nvSpPr>
          <p:cNvPr id="9" name="Content Placeholder 8">
            <a:extLst>
              <a:ext uri="{FF2B5EF4-FFF2-40B4-BE49-F238E27FC236}">
                <a16:creationId xmlns:a16="http://schemas.microsoft.com/office/drawing/2014/main" id="{8AC6D9BE-5733-30BC-1227-AEEF7EDD69F0}"/>
              </a:ext>
            </a:extLst>
          </p:cNvPr>
          <p:cNvSpPr>
            <a:spLocks noGrp="1"/>
          </p:cNvSpPr>
          <p:nvPr>
            <p:ph idx="1"/>
          </p:nvPr>
        </p:nvSpPr>
        <p:spPr/>
        <p:txBody>
          <a:bodyPr>
            <a:normAutofit/>
          </a:bodyPr>
          <a:lstStyle/>
          <a:p>
            <a:pPr marL="0" indent="0">
              <a:buNone/>
            </a:pPr>
            <a:endParaRPr lang="en-GB" dirty="0"/>
          </a:p>
          <a:p>
            <a:pPr>
              <a:buFont typeface="Wingdings" panose="05000000000000000000" pitchFamily="2" charset="2"/>
              <a:buChar char="Ø"/>
            </a:pPr>
            <a:r>
              <a:rPr lang="en-GB" dirty="0"/>
              <a:t>Acquisition:</a:t>
            </a:r>
          </a:p>
          <a:p>
            <a:pPr>
              <a:buFont typeface="Wingdings" panose="05000000000000000000" pitchFamily="2" charset="2"/>
              <a:buChar char="Ø"/>
            </a:pPr>
            <a:endParaRPr lang="en-GB" dirty="0"/>
          </a:p>
          <a:p>
            <a:pPr lvl="1">
              <a:buFont typeface="Arial" panose="020B0604020202020204" pitchFamily="34" charset="0"/>
              <a:buChar char="•"/>
            </a:pPr>
            <a:r>
              <a:rPr lang="en-GB" dirty="0"/>
              <a:t>Purchase from manufacturer</a:t>
            </a:r>
          </a:p>
          <a:p>
            <a:pPr>
              <a:buFont typeface="Wingdings" panose="05000000000000000000" pitchFamily="2" charset="2"/>
              <a:buChar char="Ø"/>
            </a:pPr>
            <a:endParaRPr lang="en-GB" dirty="0"/>
          </a:p>
          <a:p>
            <a:pPr>
              <a:buFont typeface="Wingdings" panose="05000000000000000000" pitchFamily="2" charset="2"/>
              <a:buChar char="Ø"/>
            </a:pPr>
            <a:r>
              <a:rPr lang="en-GB" dirty="0"/>
              <a:t>Leasing:</a:t>
            </a:r>
          </a:p>
          <a:p>
            <a:pPr>
              <a:buFont typeface="Wingdings" panose="05000000000000000000" pitchFamily="2" charset="2"/>
              <a:buChar char="Ø"/>
            </a:pPr>
            <a:endParaRPr lang="en-GB" dirty="0"/>
          </a:p>
          <a:p>
            <a:pPr lvl="1">
              <a:buFont typeface="Arial" panose="020B0604020202020204" pitchFamily="34" charset="0"/>
              <a:buChar char="•"/>
            </a:pPr>
            <a:r>
              <a:rPr lang="en-GB" dirty="0"/>
              <a:t>Lessors: Triton (28% market share), </a:t>
            </a:r>
            <a:r>
              <a:rPr lang="en-GB" dirty="0" err="1"/>
              <a:t>Textainer</a:t>
            </a:r>
            <a:r>
              <a:rPr lang="en-GB" dirty="0"/>
              <a:t>, Florens (COSCO), GE Seaco, CAI, …</a:t>
            </a:r>
          </a:p>
          <a:p>
            <a:pPr lvl="1">
              <a:buFont typeface="Arial" panose="020B0604020202020204" pitchFamily="34" charset="0"/>
              <a:buChar char="•"/>
            </a:pPr>
            <a:r>
              <a:rPr lang="en-GB" dirty="0"/>
              <a:t>Leasing: on-hire &amp; off-hire</a:t>
            </a:r>
          </a:p>
          <a:p>
            <a:pPr lvl="1">
              <a:buFont typeface="Arial" panose="020B0604020202020204" pitchFamily="34" charset="0"/>
              <a:buChar char="•"/>
            </a:pPr>
            <a:r>
              <a:rPr lang="en-GB" dirty="0"/>
              <a:t>Leasing with purchase option</a:t>
            </a:r>
            <a:endParaRPr lang="en-BE" dirty="0"/>
          </a:p>
        </p:txBody>
      </p:sp>
    </p:spTree>
    <p:extLst>
      <p:ext uri="{BB962C8B-B14F-4D97-AF65-F5344CB8AC3E}">
        <p14:creationId xmlns:p14="http://schemas.microsoft.com/office/powerpoint/2010/main" val="1877210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431EB-CEA8-FA93-6339-5D70F2F31EA5}"/>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7F0DA6B4-E911-C6EA-505F-268D8B47F998}"/>
              </a:ext>
            </a:extLst>
          </p:cNvPr>
          <p:cNvSpPr>
            <a:spLocks noGrp="1"/>
          </p:cNvSpPr>
          <p:nvPr>
            <p:ph type="title"/>
          </p:nvPr>
        </p:nvSpPr>
        <p:spPr/>
        <p:txBody>
          <a:bodyPr/>
          <a:lstStyle/>
          <a:p>
            <a:pPr algn="ctr"/>
            <a:r>
              <a:rPr lang="en-GB" dirty="0"/>
              <a:t>Types of Container Leasing</a:t>
            </a:r>
            <a:endParaRPr lang="en-BE" dirty="0"/>
          </a:p>
        </p:txBody>
      </p:sp>
      <p:sp>
        <p:nvSpPr>
          <p:cNvPr id="9" name="Content Placeholder 8">
            <a:extLst>
              <a:ext uri="{FF2B5EF4-FFF2-40B4-BE49-F238E27FC236}">
                <a16:creationId xmlns:a16="http://schemas.microsoft.com/office/drawing/2014/main" id="{891842BA-4FB6-6008-EC08-D0C6F974CB7F}"/>
              </a:ext>
            </a:extLst>
          </p:cNvPr>
          <p:cNvSpPr>
            <a:spLocks noGrp="1"/>
          </p:cNvSpPr>
          <p:nvPr>
            <p:ph idx="1"/>
          </p:nvPr>
        </p:nvSpPr>
        <p:spPr>
          <a:xfrm>
            <a:off x="719999" y="1228725"/>
            <a:ext cx="11119575" cy="4927275"/>
          </a:xfrm>
        </p:spPr>
        <p:txBody>
          <a:bodyPr>
            <a:normAutofit fontScale="77500" lnSpcReduction="20000"/>
          </a:bodyPr>
          <a:lstStyle/>
          <a:p>
            <a:pPr marL="0" indent="0">
              <a:buNone/>
            </a:pPr>
            <a:endParaRPr lang="en-GB" dirty="0"/>
          </a:p>
          <a:p>
            <a:pPr>
              <a:buFont typeface="Wingdings" panose="05000000000000000000" pitchFamily="2" charset="2"/>
              <a:buChar char="Ø"/>
            </a:pPr>
            <a:r>
              <a:rPr lang="en-GB" dirty="0"/>
              <a:t>Master Lease Agreement:</a:t>
            </a:r>
          </a:p>
          <a:p>
            <a:pPr>
              <a:buFont typeface="Wingdings" panose="05000000000000000000" pitchFamily="2" charset="2"/>
              <a:buChar char="Ø"/>
            </a:pPr>
            <a:endParaRPr lang="en-GB" dirty="0"/>
          </a:p>
          <a:p>
            <a:pPr lvl="1">
              <a:buFont typeface="Arial" panose="020B0604020202020204" pitchFamily="34" charset="0"/>
              <a:buChar char="•"/>
            </a:pPr>
            <a:r>
              <a:rPr lang="en-GB" dirty="0"/>
              <a:t>“full-service” lease: management of container fleet incl. M&amp;R</a:t>
            </a:r>
          </a:p>
          <a:p>
            <a:pPr>
              <a:buFont typeface="Wingdings" panose="05000000000000000000" pitchFamily="2" charset="2"/>
              <a:buChar char="Ø"/>
            </a:pPr>
            <a:endParaRPr lang="en-GB" dirty="0"/>
          </a:p>
          <a:p>
            <a:pPr>
              <a:buFont typeface="Wingdings" panose="05000000000000000000" pitchFamily="2" charset="2"/>
              <a:buChar char="Ø"/>
            </a:pPr>
            <a:r>
              <a:rPr lang="en-GB" dirty="0"/>
              <a:t>Long-Term Lease Agreement:</a:t>
            </a:r>
          </a:p>
          <a:p>
            <a:pPr>
              <a:buFont typeface="Wingdings" panose="05000000000000000000" pitchFamily="2" charset="2"/>
              <a:buChar char="Ø"/>
            </a:pPr>
            <a:endParaRPr lang="en-GB" dirty="0"/>
          </a:p>
          <a:p>
            <a:pPr lvl="1">
              <a:buFont typeface="Arial" panose="020B0604020202020204" pitchFamily="34" charset="0"/>
              <a:buChar char="•"/>
            </a:pPr>
            <a:r>
              <a:rPr lang="en-GB" dirty="0"/>
              <a:t>“dry” lease: fixed number of containers for a set period of time (5-7 for new and 1-5 for used containers)</a:t>
            </a:r>
          </a:p>
          <a:p>
            <a:pPr marL="0" indent="0">
              <a:buNone/>
            </a:pPr>
            <a:endParaRPr lang="en-GB" dirty="0"/>
          </a:p>
          <a:p>
            <a:pPr>
              <a:buFont typeface="Wingdings" panose="05000000000000000000" pitchFamily="2" charset="2"/>
              <a:buChar char="Ø"/>
            </a:pPr>
            <a:r>
              <a:rPr lang="en-GB" dirty="0"/>
              <a:t>Short-Term Lease Agreement:</a:t>
            </a:r>
          </a:p>
          <a:p>
            <a:pPr>
              <a:buFont typeface="Wingdings" panose="05000000000000000000" pitchFamily="2" charset="2"/>
              <a:buChar char="Ø"/>
            </a:pPr>
            <a:endParaRPr lang="en-GB" dirty="0"/>
          </a:p>
          <a:p>
            <a:pPr lvl="1">
              <a:buFont typeface="Arial" panose="020B0604020202020204" pitchFamily="34" charset="0"/>
              <a:buChar char="•"/>
            </a:pPr>
            <a:r>
              <a:rPr lang="en-GB" dirty="0"/>
              <a:t>Limited duration (e.g. 6 months) to meet sudden surge in demand</a:t>
            </a:r>
          </a:p>
          <a:p>
            <a:pPr>
              <a:buFont typeface="Wingdings" panose="05000000000000000000" pitchFamily="2" charset="2"/>
              <a:buChar char="Ø"/>
            </a:pPr>
            <a:endParaRPr lang="en-GB" dirty="0"/>
          </a:p>
          <a:p>
            <a:pPr>
              <a:buFont typeface="Wingdings" panose="05000000000000000000" pitchFamily="2" charset="2"/>
              <a:buChar char="Ø"/>
            </a:pPr>
            <a:r>
              <a:rPr lang="en-GB" dirty="0"/>
              <a:t>One-Way Lease Agreement:</a:t>
            </a:r>
          </a:p>
          <a:p>
            <a:pPr>
              <a:buFont typeface="Wingdings" panose="05000000000000000000" pitchFamily="2" charset="2"/>
              <a:buChar char="Ø"/>
            </a:pPr>
            <a:endParaRPr lang="en-GB" dirty="0"/>
          </a:p>
          <a:p>
            <a:pPr lvl="1">
              <a:buFont typeface="Arial" panose="020B0604020202020204" pitchFamily="34" charset="0"/>
              <a:buChar char="•"/>
            </a:pPr>
            <a:r>
              <a:rPr lang="en-GB" dirty="0"/>
              <a:t>single trip with easy pick-up and drop-off</a:t>
            </a:r>
            <a:endParaRPr lang="en-BE" dirty="0"/>
          </a:p>
        </p:txBody>
      </p:sp>
    </p:spTree>
    <p:extLst>
      <p:ext uri="{BB962C8B-B14F-4D97-AF65-F5344CB8AC3E}">
        <p14:creationId xmlns:p14="http://schemas.microsoft.com/office/powerpoint/2010/main" val="1345930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D55C0EB-68E5-1439-13F1-7A6419D01EE4}"/>
              </a:ext>
            </a:extLst>
          </p:cNvPr>
          <p:cNvSpPr>
            <a:spLocks noGrp="1"/>
          </p:cNvSpPr>
          <p:nvPr>
            <p:ph type="title"/>
          </p:nvPr>
        </p:nvSpPr>
        <p:spPr/>
        <p:txBody>
          <a:bodyPr/>
          <a:lstStyle/>
          <a:p>
            <a:pPr algn="ctr"/>
            <a:r>
              <a:rPr lang="en-GB" dirty="0"/>
              <a:t>Container Fleet</a:t>
            </a:r>
            <a:endParaRPr lang="en-BE" dirty="0"/>
          </a:p>
        </p:txBody>
      </p:sp>
      <p:sp>
        <p:nvSpPr>
          <p:cNvPr id="9" name="Content Placeholder 8">
            <a:extLst>
              <a:ext uri="{FF2B5EF4-FFF2-40B4-BE49-F238E27FC236}">
                <a16:creationId xmlns:a16="http://schemas.microsoft.com/office/drawing/2014/main" id="{8AC6D9BE-5733-30BC-1227-AEEF7EDD69F0}"/>
              </a:ext>
            </a:extLst>
          </p:cNvPr>
          <p:cNvSpPr>
            <a:spLocks noGrp="1"/>
          </p:cNvSpPr>
          <p:nvPr>
            <p:ph idx="1"/>
          </p:nvPr>
        </p:nvSpPr>
        <p:spPr>
          <a:xfrm>
            <a:off x="720000" y="1390570"/>
            <a:ext cx="10633800" cy="4572000"/>
          </a:xfrm>
        </p:spPr>
        <p:txBody>
          <a:bodyPr>
            <a:normAutofit fontScale="92500" lnSpcReduction="10000"/>
          </a:bodyPr>
          <a:lstStyle/>
          <a:p>
            <a:pPr>
              <a:buFont typeface="Wingdings" panose="05000000000000000000" pitchFamily="2" charset="2"/>
              <a:buChar char="Ø"/>
            </a:pPr>
            <a:endParaRPr lang="en-GB" dirty="0"/>
          </a:p>
          <a:p>
            <a:pPr>
              <a:buFont typeface="Wingdings" panose="05000000000000000000" pitchFamily="2" charset="2"/>
              <a:buChar char="Ø"/>
            </a:pPr>
            <a:r>
              <a:rPr lang="en-GB" dirty="0"/>
              <a:t>Fleet growth projection: 2 to 5% growth per annum</a:t>
            </a:r>
          </a:p>
          <a:p>
            <a:pPr marL="0" indent="0">
              <a:buNone/>
            </a:pPr>
            <a:endParaRPr lang="en-GB" dirty="0"/>
          </a:p>
          <a:p>
            <a:pPr>
              <a:buFont typeface="Wingdings" panose="05000000000000000000" pitchFamily="2" charset="2"/>
              <a:buChar char="Ø"/>
            </a:pPr>
            <a:r>
              <a:rPr lang="en-GB" dirty="0"/>
              <a:t>Origin:</a:t>
            </a:r>
          </a:p>
          <a:p>
            <a:pPr>
              <a:buFont typeface="Wingdings" panose="05000000000000000000" pitchFamily="2" charset="2"/>
              <a:buChar char="Ø"/>
            </a:pPr>
            <a:endParaRPr lang="en-GB" dirty="0"/>
          </a:p>
          <a:p>
            <a:pPr lvl="1">
              <a:buFont typeface="Arial" panose="020B0604020202020204" pitchFamily="34" charset="0"/>
              <a:buChar char="•"/>
            </a:pPr>
            <a:r>
              <a:rPr lang="en-GB" dirty="0"/>
              <a:t>Roughly 90% of all containers are manufactured in China (CIMC, </a:t>
            </a:r>
            <a:r>
              <a:rPr lang="en-GB" dirty="0" err="1"/>
              <a:t>Shenzen</a:t>
            </a:r>
            <a:r>
              <a:rPr lang="en-GB" dirty="0"/>
              <a:t>)</a:t>
            </a:r>
          </a:p>
          <a:p>
            <a:pPr marL="457200" lvl="1" indent="0">
              <a:buNone/>
            </a:pPr>
            <a:endParaRPr lang="en-GB" dirty="0"/>
          </a:p>
          <a:p>
            <a:pPr lvl="1">
              <a:buFont typeface="Arial" panose="020B0604020202020204" pitchFamily="34" charset="0"/>
              <a:buChar char="•"/>
            </a:pPr>
            <a:r>
              <a:rPr lang="en-GB" dirty="0"/>
              <a:t>MCI, Tinglev, Denmark: (fully robotised and focused on high-tech reefer containers): closed down. Maersk sold MCI entirely to CIMC in 2021</a:t>
            </a:r>
          </a:p>
          <a:p>
            <a:pPr marL="0" indent="0">
              <a:buNone/>
            </a:pPr>
            <a:endParaRPr lang="en-GB" dirty="0"/>
          </a:p>
          <a:p>
            <a:pPr>
              <a:buFont typeface="Wingdings" panose="05000000000000000000" pitchFamily="2" charset="2"/>
              <a:buChar char="Ø"/>
            </a:pPr>
            <a:r>
              <a:rPr lang="en-GB" dirty="0"/>
              <a:t>99,98% bears unique BIC number</a:t>
            </a:r>
          </a:p>
          <a:p>
            <a:pPr>
              <a:buFont typeface="Wingdings" panose="05000000000000000000" pitchFamily="2" charset="2"/>
              <a:buChar char="Ø"/>
            </a:pPr>
            <a:endParaRPr lang="en-GB" dirty="0"/>
          </a:p>
          <a:p>
            <a:pPr lvl="1">
              <a:lnSpc>
                <a:spcPct val="100000"/>
              </a:lnSpc>
              <a:buFont typeface="Arial" panose="020B0604020202020204" pitchFamily="34" charset="0"/>
              <a:buChar char="•"/>
            </a:pPr>
            <a:r>
              <a:rPr lang="en-GB" dirty="0"/>
              <a:t>4-letter prefix, aka ISO 6346), serial number (6 digits), check digit: MAEU8354157</a:t>
            </a:r>
          </a:p>
        </p:txBody>
      </p:sp>
    </p:spTree>
    <p:extLst>
      <p:ext uri="{BB962C8B-B14F-4D97-AF65-F5344CB8AC3E}">
        <p14:creationId xmlns:p14="http://schemas.microsoft.com/office/powerpoint/2010/main" val="3504196662"/>
      </p:ext>
    </p:extLst>
  </p:cSld>
  <p:clrMapOvr>
    <a:masterClrMapping/>
  </p:clrMapOvr>
</p:sld>
</file>

<file path=ppt/theme/theme1.xml><?xml version="1.0" encoding="utf-8"?>
<a:theme xmlns:a="http://schemas.openxmlformats.org/drawingml/2006/main" name="CMB">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latin typeface="Leelawadee UI" panose="020B0502040204020203" pitchFamily="34" charset="-34"/>
            <a:cs typeface="Leelawadee UI" panose="020B0502040204020203" pitchFamily="34" charset="-34"/>
          </a:defRPr>
        </a:defPPr>
      </a:lstStyle>
    </a:txDef>
  </a:objectDefaults>
  <a:extraClrSchemeLst/>
  <a:extLst>
    <a:ext uri="{05A4C25C-085E-4340-85A3-A5531E510DB2}">
      <thm15:themeFamily xmlns:thm15="http://schemas.microsoft.com/office/thememl/2012/main" name="PowerPointTemplate.potx" id="{66C53371-51E1-4AC3-AF84-A4AF591F4BA7}" vid="{CFDB2525-A0E7-459A-87F2-776741E307E8}"/>
    </a:ext>
  </a:extLst>
</a:theme>
</file>

<file path=ppt/theme/theme2.xml><?xml version="1.0" encoding="utf-8"?>
<a:theme xmlns:a="http://schemas.openxmlformats.org/drawingml/2006/main" name="CMB.tech">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latin typeface="Leelawadee UI" panose="020B0502040204020203" pitchFamily="34" charset="-34"/>
            <a:cs typeface="Leelawadee UI" panose="020B0502040204020203" pitchFamily="34" charset="-34"/>
          </a:defRPr>
        </a:defPPr>
      </a:lstStyle>
    </a:txDef>
  </a:objectDefaults>
  <a:extraClrSchemeLst/>
  <a:extLst>
    <a:ext uri="{05A4C25C-085E-4340-85A3-A5531E510DB2}">
      <thm15:themeFamily xmlns:thm15="http://schemas.microsoft.com/office/thememl/2012/main" name="PowerPointTemplate.potx" id="{66C53371-51E1-4AC3-AF84-A4AF591F4BA7}" vid="{69E50A80-1EA0-424A-9C07-5312C9FBAE49}"/>
    </a:ext>
  </a:extLst>
</a:theme>
</file>

<file path=ppt/theme/theme3.xml><?xml version="1.0" encoding="utf-8"?>
<a:theme xmlns:a="http://schemas.openxmlformats.org/drawingml/2006/main" name="Delphi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latin typeface="Leelawadee UI" panose="020B0502040204020203" pitchFamily="34" charset="-34"/>
            <a:cs typeface="Leelawadee UI" panose="020B0502040204020203" pitchFamily="34" charset="-34"/>
          </a:defRPr>
        </a:defPPr>
      </a:lstStyle>
    </a:txDef>
  </a:objectDefaults>
  <a:extraClrSchemeLst/>
  <a:extLst>
    <a:ext uri="{05A4C25C-085E-4340-85A3-A5531E510DB2}">
      <thm15:themeFamily xmlns:thm15="http://schemas.microsoft.com/office/thememl/2012/main" name="PowerPointTemplate.potx" id="{66C53371-51E1-4AC3-AF84-A4AF591F4BA7}" vid="{CD72D4FA-6DD6-4C20-BAC7-0E5A0B5D89F2}"/>
    </a:ext>
  </a:extLst>
</a:theme>
</file>

<file path=ppt/theme/theme4.xml><?xml version="1.0" encoding="utf-8"?>
<a:theme xmlns:a="http://schemas.openxmlformats.org/drawingml/2006/main" name="Bocima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latin typeface="Leelawadee UI" panose="020B0502040204020203" pitchFamily="34" charset="-34"/>
            <a:cs typeface="Leelawadee UI" panose="020B0502040204020203" pitchFamily="34" charset="-34"/>
          </a:defRPr>
        </a:defPPr>
      </a:lstStyle>
    </a:txDef>
  </a:objectDefaults>
  <a:extraClrSchemeLst/>
  <a:extLst>
    <a:ext uri="{05A4C25C-085E-4340-85A3-A5531E510DB2}">
      <thm15:themeFamily xmlns:thm15="http://schemas.microsoft.com/office/thememl/2012/main" name="PowerPointTemplate.potx" id="{66C53371-51E1-4AC3-AF84-A4AF591F4BA7}" vid="{A733123A-A392-42B3-A117-59821BC4AA1D}"/>
    </a:ext>
  </a:extLst>
</a:theme>
</file>

<file path=ppt/theme/theme5.xml><?xml version="1.0" encoding="utf-8"?>
<a:theme xmlns:a="http://schemas.openxmlformats.org/drawingml/2006/main" name="Boche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a:latin typeface="Leelawadee UI" panose="020B0502040204020203" pitchFamily="34" charset="-34"/>
            <a:cs typeface="Leelawadee UI" panose="020B0502040204020203" pitchFamily="34" charset="-34"/>
          </a:defRPr>
        </a:defPPr>
      </a:lstStyle>
    </a:txDef>
  </a:objectDefaults>
  <a:extraClrSchemeLst/>
  <a:extLst>
    <a:ext uri="{05A4C25C-085E-4340-85A3-A5531E510DB2}">
      <thm15:themeFamily xmlns:thm15="http://schemas.microsoft.com/office/thememl/2012/main" name="PowerPointTemplate.potx" id="{66C53371-51E1-4AC3-AF84-A4AF591F4BA7}" vid="{B5272DCA-9DC1-4E0B-BE38-523C97371E9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d0b2b045-83aa-4027-8cf2-ea360b91d5e4}" enabled="0" method="" siteId="{d0b2b045-83aa-4027-8cf2-ea360b91d5e4}" removed="1"/>
</clbl:labelList>
</file>

<file path=docProps/app.xml><?xml version="1.0" encoding="utf-8"?>
<Properties xmlns="http://schemas.openxmlformats.org/officeDocument/2006/extended-properties" xmlns:vt="http://schemas.openxmlformats.org/officeDocument/2006/docPropsVTypes">
  <Template>blank</Template>
  <TotalTime>0</TotalTime>
  <Words>1694</Words>
  <Application>Microsoft Office PowerPoint</Application>
  <PresentationFormat>Widescreen</PresentationFormat>
  <Paragraphs>187</Paragraphs>
  <Slides>24</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24</vt:i4>
      </vt:variant>
    </vt:vector>
  </HeadingPairs>
  <TitlesOfParts>
    <vt:vector size="34" baseType="lpstr">
      <vt:lpstr>Arial</vt:lpstr>
      <vt:lpstr>Calibri</vt:lpstr>
      <vt:lpstr>Leelawadee UI</vt:lpstr>
      <vt:lpstr>Univers</vt:lpstr>
      <vt:lpstr>Wingdings</vt:lpstr>
      <vt:lpstr>CMB</vt:lpstr>
      <vt:lpstr>CMB.tech</vt:lpstr>
      <vt:lpstr>Delphis</vt:lpstr>
      <vt:lpstr>Bocimar</vt:lpstr>
      <vt:lpstr>Bochem</vt:lpstr>
      <vt:lpstr>SECURITY ON CONTAINERS VIEWS FROM THE BOX SHIPPING INDUSTRY</vt:lpstr>
      <vt:lpstr>VIEWS FROM THE BOX SHIPPING INDUSTRY</vt:lpstr>
      <vt:lpstr>INTRODUCTION </vt:lpstr>
      <vt:lpstr>International Convention / Cape Town Protocol</vt:lpstr>
      <vt:lpstr>CONTAINER FACTS </vt:lpstr>
      <vt:lpstr>Containers &amp; Shipping </vt:lpstr>
      <vt:lpstr>Acquisition &amp; Leasing of Containers</vt:lpstr>
      <vt:lpstr>Types of Container Leasing</vt:lpstr>
      <vt:lpstr>Container Fleet</vt:lpstr>
      <vt:lpstr>COMMON SHIPPING CONTRACTS </vt:lpstr>
      <vt:lpstr>Containers &amp; Carriage of Goods</vt:lpstr>
      <vt:lpstr>Containers &amp; Bills of Lading SOC vs COC</vt:lpstr>
      <vt:lpstr>Containers &amp; Bills of Lading Merchant’s responsibility</vt:lpstr>
      <vt:lpstr>Containers &amp; Bills of Lading Carrier’s Subcontractors / Himalaya Clause</vt:lpstr>
      <vt:lpstr>Containers &amp; Bills of Lading Container Freight Stations &amp; Container Terminals</vt:lpstr>
      <vt:lpstr>Containers &amp; Bills of Lading Lien Clause</vt:lpstr>
      <vt:lpstr>Containers &amp; Bills of Lading - CCA / Feedering</vt:lpstr>
      <vt:lpstr>Containers &amp; Vessel Sharing Agreements BIMCO Slot Hire</vt:lpstr>
      <vt:lpstr>Containers &amp; Time Charters</vt:lpstr>
      <vt:lpstr>POSSESSION &amp; CUSTODIANS </vt:lpstr>
      <vt:lpstr>Custodians of a container Possession</vt:lpstr>
      <vt:lpstr>CHALLENGES </vt:lpstr>
      <vt:lpstr>Challenges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Laurijssen</dc:creator>
  <cp:lastModifiedBy>Peter Laurijssen</cp:lastModifiedBy>
  <cp:revision>4</cp:revision>
  <dcterms:created xsi:type="dcterms:W3CDTF">2023-09-21T19:17:30Z</dcterms:created>
  <dcterms:modified xsi:type="dcterms:W3CDTF">2026-05-04T11:50:05Z</dcterms:modified>
</cp:coreProperties>
</file>