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s/moderncomment1.xml" ContentType="application/vnd.ms-powerpoint.comments+xml"/>
  <Override PartName="/ppt/comments/moderncomment2.xml" ContentType="application/vnd.ms-powerpoint.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webextensions/taskpanes.xml" ContentType="application/vnd.ms-office.webextensiontaskpanes+xml"/>
  <Override PartName="/ppt/webextensions/webextension1.xml" ContentType="application/vnd.ms-office.webextension+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microsoft.com/office/2011/relationships/webextensiontaskpanes" Target="ppt/webextensions/taskpanes.xml"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package/2006/relationships/metadata/thumbnail" Target="docProps/thumbnail.jpeg" /><Relationship Id="rId6" Type="http://schemas.openxmlformats.org/officeDocument/2006/relationships/custom-properties" Target="docProps/custom.xml" /></Relationships>
</file>

<file path=ppt/presentation.xml><?xml version="1.0" encoding="utf-8"?>
<!--Generated by Aspose.Slides for .NET 24.11-->
<p:presentation xmlns:r="http://schemas.openxmlformats.org/officeDocument/2006/relationships" xmlns:a="http://schemas.openxmlformats.org/drawingml/2006/main" xmlns:p="http://schemas.openxmlformats.org/presentationml/2006/main" removePersonalInfoOnSave="1" saveSubsetFonts="1">
  <p:sldMasterIdLst>
    <p:sldMasterId id="2147484105" r:id="rId5"/>
    <p:sldMasterId id="2147484121" r:id="rId6"/>
  </p:sldMasterIdLst>
  <p:notesMasterIdLst>
    <p:notesMasterId r:id="rId7"/>
  </p:notesMasterIdLst>
  <p:handoutMasterIdLst>
    <p:handoutMasterId r:id="rId8"/>
  </p:handoutMasterIdLst>
  <p:sldIdLst>
    <p:sldId id="289" r:id="rId9"/>
    <p:sldId id="2147482500" r:id="rId10"/>
    <p:sldId id="2147482505" r:id="rId11"/>
    <p:sldId id="2147482506" r:id="rId12"/>
    <p:sldId id="2147482507" r:id="rId13"/>
    <p:sldId id="2147482508" r:id="rId14"/>
    <p:sldId id="2147482509" r:id="rId15"/>
    <p:sldId id="2147482504" r:id="rId16"/>
    <p:sldId id="2147482510" r:id="rId17"/>
    <p:sldId id="371" r:id="rId18"/>
    <p:sldId id="373" r:id="rId19"/>
    <p:sldId id="372" r:id="rId20"/>
    <p:sldId id="2147482502" r:id="rId21"/>
    <p:sldId id="288" r:id="rId22"/>
    <p:sldId id="287" r:id="rId23"/>
    <p:sldId id="2147482466" r:id="rId24"/>
    <p:sldId id="2147482497" r:id="rId25"/>
    <p:sldId id="2147482501" r:id="rId26"/>
    <p:sldId id="2147482489" r:id="rId27"/>
    <p:sldId id="296" r:id="rId28"/>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p="http://schemas.openxmlformats.org/presentationml/2006/main" xmlns:p188="http://schemas.microsoft.com/office/powerpoint/2018/8/main">
  <p188:author id="{00000000-0000-0000-0000-000000000000}" name="Author" initials="A" userId="Author" providerId="AD"/>
</p188: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D5173-7862-CD33-B8A2-28869AB5430C}" v="172" dt="2026-05-05T09:06:55.554"/>
    <p1510:client id="{7D0FFB8C-ED3C-6FFF-DFFE-6A8E6C8F8238}" v="146" dt="2026-05-05T07:31:32.655"/>
    <p1510:client id="{EED419B7-DA73-F07E-FE04-957F7909EA1A}" v="1729" dt="2026-05-04T17:15:47.819"/>
  </p1510:revLst>
</p1510:revInfo>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2.xml" /><Relationship Id="rId11" Type="http://schemas.openxmlformats.org/officeDocument/2006/relationships/slide" Target="slides/slide3.xml" /><Relationship Id="rId12" Type="http://schemas.openxmlformats.org/officeDocument/2006/relationships/slide" Target="slides/slide4.xml" /><Relationship Id="rId13" Type="http://schemas.openxmlformats.org/officeDocument/2006/relationships/slide" Target="slides/slide5.xml" /><Relationship Id="rId14" Type="http://schemas.openxmlformats.org/officeDocument/2006/relationships/slide" Target="slides/slide6.xml" /><Relationship Id="rId15" Type="http://schemas.openxmlformats.org/officeDocument/2006/relationships/slide" Target="slides/slide7.xml" /><Relationship Id="rId16" Type="http://schemas.openxmlformats.org/officeDocument/2006/relationships/slide" Target="slides/slide8.xml" /><Relationship Id="rId17" Type="http://schemas.openxmlformats.org/officeDocument/2006/relationships/slide" Target="slides/slide9.xml" /><Relationship Id="rId18" Type="http://schemas.openxmlformats.org/officeDocument/2006/relationships/slide" Target="slides/slide10.xml" /><Relationship Id="rId19" Type="http://schemas.openxmlformats.org/officeDocument/2006/relationships/slide" Target="slides/slide11.xml" /><Relationship Id="rId2" Type="http://schemas.openxmlformats.org/officeDocument/2006/relationships/customXml" Target="../customXml/item2.xml" /><Relationship Id="rId20" Type="http://schemas.openxmlformats.org/officeDocument/2006/relationships/slide" Target="slides/slide12.xml" /><Relationship Id="rId21" Type="http://schemas.openxmlformats.org/officeDocument/2006/relationships/slide" Target="slides/slide13.xml" /><Relationship Id="rId22" Type="http://schemas.openxmlformats.org/officeDocument/2006/relationships/slide" Target="slides/slide14.xml" /><Relationship Id="rId23" Type="http://schemas.openxmlformats.org/officeDocument/2006/relationships/slide" Target="slides/slide15.xml" /><Relationship Id="rId24" Type="http://schemas.openxmlformats.org/officeDocument/2006/relationships/slide" Target="slides/slide16.xml" /><Relationship Id="rId25" Type="http://schemas.openxmlformats.org/officeDocument/2006/relationships/slide" Target="slides/slide17.xml" /><Relationship Id="rId26" Type="http://schemas.openxmlformats.org/officeDocument/2006/relationships/slide" Target="slides/slide18.xml" /><Relationship Id="rId27" Type="http://schemas.openxmlformats.org/officeDocument/2006/relationships/slide" Target="slides/slide19.xml" /><Relationship Id="rId28" Type="http://schemas.openxmlformats.org/officeDocument/2006/relationships/slide" Target="slides/slide20.xml" /><Relationship Id="rId29" Type="http://schemas.openxmlformats.org/officeDocument/2006/relationships/tags" Target="tags/tag4.xml" /><Relationship Id="rId3" Type="http://schemas.openxmlformats.org/officeDocument/2006/relationships/customXml" Target="../customXml/item3.xml" /><Relationship Id="rId30" Type="http://schemas.openxmlformats.org/officeDocument/2006/relationships/presProps" Target="presProps.xml" /><Relationship Id="rId31" Type="http://schemas.openxmlformats.org/officeDocument/2006/relationships/viewProps" Target="viewProps.xml" /><Relationship Id="rId32" Type="http://schemas.microsoft.com/office/2015/10/relationships/revisionInfo" Target="revisionInfo.xml" /><Relationship Id="rId33" Type="http://schemas.openxmlformats.org/officeDocument/2006/relationships/theme" Target="theme/theme1.xml" /><Relationship Id="rId34" Type="http://schemas.openxmlformats.org/officeDocument/2006/relationships/tableStyles" Target="tableStyles.xml" /><Relationship Id="rId4" Type="http://schemas.microsoft.com/office/2018/10/relationships/authors" Target="authors.xml" /><Relationship Id="rId5" Type="http://schemas.openxmlformats.org/officeDocument/2006/relationships/slideMaster" Target="slideMasters/slideMaster1.xml" /><Relationship Id="rId6" Type="http://schemas.openxmlformats.org/officeDocument/2006/relationships/slideMaster" Target="slideMasters/slideMaster2.xml" /><Relationship Id="rId7" Type="http://schemas.openxmlformats.org/officeDocument/2006/relationships/notesMaster" Target="notesMasters/notesMaster1.xml" /><Relationship Id="rId8" Type="http://schemas.openxmlformats.org/officeDocument/2006/relationships/handoutMaster" Target="handoutMasters/handoutMaster1.xml" /><Relationship Id="rId9" Type="http://schemas.openxmlformats.org/officeDocument/2006/relationships/slide" Target="slides/slide1.xml" /></Relationships>
</file>

<file path=ppt/charts/_rels/chart1.xml.rels>&#65279;<?xml version="1.0" encoding="utf-8" standalone="yes"?><Relationships xmlns="http://schemas.openxmlformats.org/package/2006/relationships"><Relationship Id="rId1" Type="http://schemas.openxmlformats.org/officeDocument/2006/relationships/oleObject" Target="file:///\\Users\ludongxuhong\Downloads\Global%20floating%20wind%20project%20pipeline%20status%20as%20Q1%202026%20updated%20version.xlsx" TargetMode="External" /><Relationship Id="rId2" Type="http://schemas.microsoft.com/office/2011/relationships/chartColorStyle" Target="colors1.xml" /><Relationship Id="rId3" Type="http://schemas.microsoft.com/office/2011/relationships/chartStyle" Target="style1.xml" /></Relationships>
</file>

<file path=ppt/charts/_rels/chart2.xml.rels>&#65279;<?xml version="1.0" encoding="utf-8" standalone="yes"?><Relationships xmlns="http://schemas.openxmlformats.org/package/2006/relationships"><Relationship Id="rId1" Type="http://schemas.openxmlformats.org/officeDocument/2006/relationships/oleObject" Target="https://d.docs.live.net/e3b7d120091a82b5/Documents/6.%20Advisory/2.%20GWEC%20FOW%20TF/6.%20Market%20Data/Global%20floating%20wind%20project%20graphic%20v5%20APS%20Edits.xlsx" TargetMode="External"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 altLang="zh-CN" sz="1400" b="0" i="0" u="none" strike="noStrike" baseline="0">
                <a:effectLst/>
              </a:rPr>
              <a:t>Global floating wind development status by the end of 2025</a:t>
            </a:r>
            <a:endParaRPr lang="zh-CN" altLang="en-US"/>
          </a:p>
        </c:rich>
      </c:tx>
      <c:overlay val="0"/>
      <c:spPr>
        <a:noFill/>
        <a:ln>
          <a:noFill/>
        </a:ln>
        <a:effectLst/>
      </c:spPr>
      <c:txPr>
        <a:bodyPr rot="0" spcFirstLastPara="1" vertOverflow="ellipsis" vert="horz" wrap="square" anchor="ctr" anchorCtr="1"/>
        <a:p>
          <a:pPr>
            <a:defRPr sz="1400" b="0" i="0" u="none" strike="noStrike" kern="1200" spc="0" baseline="0" smtId="4294967295">
              <a:solidFill>
                <a:schemeClr val="tx1">
                  <a:lumMod val="65000"/>
                  <a:lumOff val="35000"/>
                </a:schemeClr>
              </a:solidFill>
              <a:latin typeface="+mn-lt"/>
              <a:ea typeface="+mn-ea"/>
              <a:cs typeface="+mn-cs"/>
            </a:defRPr>
          </a:pPr>
          <a:endParaRPr lang="zh-CN" altLang="en-US"/>
        </a:p>
      </c:txPr>
    </c:title>
    <c:autoTitleDeleted val="0"/>
    <c:plotArea>
      <c:layout>
        <c:manualLayout>
          <c:layoutTarget val="inner"/>
          <c:xMode val="edge"/>
          <c:yMode val="edge"/>
          <c:x val="0.053160488605499268"/>
          <c:y val="0.16694444417953491"/>
          <c:w val="0.80149620771408081"/>
          <c:h val="0.6908537745475769"/>
        </c:manualLayout>
      </c:layout>
      <c:barChart>
        <c:barDir val="col"/>
        <c:grouping val="clustered"/>
        <c:varyColors val="0"/>
        <c:ser>
          <c:idx val="0"/>
          <c:order val="0"/>
          <c:tx>
            <c:strRef>
              <c:f>Sheet1!$B$1</c:f>
              <c:strCache>
                <c:ptCount val="1"/>
                <c:pt idx="0">
                  <c:v>Operational</c:v>
                </c:pt>
              </c:strCache>
            </c:strRef>
          </c:tx>
          <c:spPr>
            <a:solidFill>
              <a:srgbClr val="22B3B3"/>
            </a:solidFill>
            <a:ln>
              <a:noFill/>
            </a:ln>
            <a:effectLst/>
          </c:spPr>
          <c:invertIfNegative val="0"/>
          <c:dLbls>
            <c:dLbl>
              <c:idx val="0"/>
              <c:showLegendKey val="0"/>
              <c:showVal val="1"/>
              <c:showCatName val="0"/>
              <c:showSerName val="0"/>
              <c:showPercent val="0"/>
              <c:showBubbleSize val="0"/>
              <c:extLst/>
            </c:dLbl>
            <c:dLbl>
              <c:idx val="1"/>
              <c:showLegendKey val="0"/>
              <c:showVal val="1"/>
              <c:showCatName val="0"/>
              <c:showSerName val="0"/>
              <c:showPercent val="0"/>
              <c:showBubbleSize val="0"/>
              <c:extLst/>
            </c:dLbl>
            <c:dLbl>
              <c:idx val="2"/>
              <c:showLegendKey val="0"/>
              <c:showVal val="1"/>
              <c:showCatName val="0"/>
              <c:showSerName val="0"/>
              <c:showPercent val="0"/>
              <c:showBubbleSize val="0"/>
              <c:extLst/>
            </c:dLbl>
            <c:dLbl>
              <c:idx val="3"/>
              <c:showLegendKey val="0"/>
              <c:showVal val="1"/>
              <c:showCatName val="0"/>
              <c:showSerName val="0"/>
              <c:showPercent val="0"/>
              <c:showBubbleSize val="0"/>
              <c:extLst/>
            </c:dLbl>
            <c:dLbl>
              <c:idx val="4"/>
              <c:showLegendKey val="0"/>
              <c:showVal val="1"/>
              <c:showCatName val="0"/>
              <c:showSerName val="0"/>
              <c:showPercent val="0"/>
              <c:showBubbleSize val="0"/>
              <c:extLst/>
            </c:dLbl>
            <c:dLbl>
              <c:idx val="5"/>
              <c:showLegendKey val="0"/>
              <c:showVal val="1"/>
              <c:showCatName val="0"/>
              <c:showSerName val="0"/>
              <c:showPercent val="0"/>
              <c:showBubbleSize val="0"/>
              <c:extLst/>
            </c:dLbl>
            <c:dLbl>
              <c:idx val="6"/>
              <c:showLegendKey val="0"/>
              <c:showVal val="1"/>
              <c:showCatName val="0"/>
              <c:showSerName val="0"/>
              <c:showPercent val="0"/>
              <c:showBubbleSize val="0"/>
              <c:extLst/>
            </c:dLbl>
            <c:spPr>
              <a:noFill/>
              <a:ln>
                <a:noFill/>
              </a:ln>
              <a:effectLst/>
            </c:spPr>
            <c:txPr>
              <a:bodyPr rot="0" spcFirstLastPara="1" vertOverflow="ellipsis" vert="horz" wrap="square" lIns="38100" tIns="19050" rIns="38100" bIns="19050" anchor="ctr" anchorCtr="1">
                <a:spAutoFit/>
              </a:bodyPr>
              <a:p>
                <a:pPr>
                  <a:defRPr sz="9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Sheet1!$A$2:$A$8</c:f>
              <c:strCache>
                <c:ptCount val="7"/>
                <c:pt idx="0">
                  <c:v>Norway</c:v>
                </c:pt>
                <c:pt idx="1">
                  <c:v>UK</c:v>
                </c:pt>
                <c:pt idx="2">
                  <c:v>China</c:v>
                </c:pt>
                <c:pt idx="3">
                  <c:v>France</c:v>
                </c:pt>
                <c:pt idx="4">
                  <c:v>Portugal</c:v>
                </c:pt>
                <c:pt idx="5">
                  <c:v>Japan</c:v>
                </c:pt>
                <c:pt idx="6">
                  <c:v>Spain</c:v>
                </c:pt>
              </c:strCache>
            </c:strRef>
          </c:cat>
          <c:val>
            <c:numRef>
              <c:f>Sheet1!$B$2:$B$8</c:f>
              <c:numCache>
                <c:formatCode>General</c:formatCode>
                <c:ptCount val="7"/>
                <c:pt idx="0">
                  <c:v>101</c:v>
                </c:pt>
                <c:pt idx="1">
                  <c:v>78</c:v>
                </c:pt>
                <c:pt idx="2">
                  <c:v>40</c:v>
                </c:pt>
                <c:pt idx="3">
                  <c:v>27</c:v>
                </c:pt>
                <c:pt idx="4">
                  <c:v>25</c:v>
                </c:pt>
                <c:pt idx="5">
                  <c:v>5</c:v>
                </c:pt>
                <c:pt idx="6">
                  <c:v>2</c:v>
                </c:pt>
              </c:numCache>
            </c:numRef>
          </c:val>
          <c:extLst>
            <c:ext xmlns:c16="http://schemas.microsoft.com/office/drawing/2014/chart" uri="{C3380CC4-5D6E-409C-BE32-E72D297353CC}">
              <c16:uniqueId val="{00000000-4D71-264A-85D2-226B875B5BCC}"/>
            </c:ext>
          </c:extLst>
        </c:ser>
        <c:ser>
          <c:idx val="1"/>
          <c:order val="1"/>
          <c:tx>
            <c:strRef>
              <c:f>Sheet1!$C$1</c:f>
              <c:strCache>
                <c:ptCount val="1"/>
                <c:pt idx="0">
                  <c:v>Under Construction</c:v>
                </c:pt>
              </c:strCache>
            </c:strRef>
          </c:tx>
          <c:spPr>
            <a:solidFill>
              <a:srgbClr val="92D050"/>
            </a:solidFill>
            <a:ln>
              <a:noFill/>
            </a:ln>
            <a:effectLst/>
          </c:spPr>
          <c:invertIfNegative val="0"/>
          <c:dLbls>
            <c:dLbl>
              <c:idx val="0"/>
              <c:showLegendKey val="0"/>
              <c:showVal val="1"/>
              <c:showCatName val="0"/>
              <c:showSerName val="0"/>
              <c:showPercent val="0"/>
              <c:showBubbleSize val="0"/>
              <c:extLst/>
            </c:dLbl>
            <c:dLbl>
              <c:idx val="1"/>
              <c:showLegendKey val="0"/>
              <c:showVal val="1"/>
              <c:showCatName val="0"/>
              <c:showSerName val="0"/>
              <c:showPercent val="0"/>
              <c:showBubbleSize val="0"/>
              <c:extLst/>
            </c:dLbl>
            <c:dLbl>
              <c:idx val="2"/>
              <c:showLegendKey val="0"/>
              <c:showVal val="1"/>
              <c:showCatName val="0"/>
              <c:showSerName val="0"/>
              <c:showPercent val="0"/>
              <c:showBubbleSize val="0"/>
              <c:extLst/>
            </c:dLbl>
            <c:dLbl>
              <c:idx val="3"/>
              <c:showLegendKey val="0"/>
              <c:showVal val="1"/>
              <c:showCatName val="0"/>
              <c:showSerName val="0"/>
              <c:showPercent val="0"/>
              <c:showBubbleSize val="0"/>
              <c:extLst/>
            </c:dLbl>
            <c:dLbl>
              <c:idx val="4"/>
              <c:showLegendKey val="0"/>
              <c:showVal val="1"/>
              <c:showCatName val="0"/>
              <c:showSerName val="0"/>
              <c:showPercent val="0"/>
              <c:showBubbleSize val="0"/>
              <c:extLst/>
            </c:dLbl>
            <c:dLbl>
              <c:idx val="5"/>
              <c:showLegendKey val="0"/>
              <c:showVal val="1"/>
              <c:showCatName val="0"/>
              <c:showSerName val="0"/>
              <c:showPercent val="0"/>
              <c:showBubbleSize val="0"/>
              <c:extLst/>
            </c:dLbl>
            <c:dLbl>
              <c:idx val="6"/>
              <c:showLegendKey val="0"/>
              <c:showVal val="1"/>
              <c:showCatName val="0"/>
              <c:showSerName val="0"/>
              <c:showPercent val="0"/>
              <c:showBubbleSize val="0"/>
              <c:extLst/>
            </c:dLbl>
            <c:spPr>
              <a:noFill/>
              <a:ln>
                <a:noFill/>
              </a:ln>
              <a:effectLst/>
            </c:spPr>
            <c:txPr>
              <a:bodyPr rot="0" spcFirstLastPara="1" vertOverflow="ellipsis" vert="horz" wrap="square" lIns="38100" tIns="19050" rIns="38100" bIns="19050" anchor="ctr" anchorCtr="1">
                <a:spAutoFit/>
              </a:bodyPr>
              <a:p>
                <a:pPr>
                  <a:defRPr sz="9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Sheet1!$A$2:$A$8</c:f>
              <c:strCache>
                <c:ptCount val="7"/>
                <c:pt idx="0">
                  <c:v>Norway</c:v>
                </c:pt>
                <c:pt idx="1">
                  <c:v>UK</c:v>
                </c:pt>
                <c:pt idx="2">
                  <c:v>China</c:v>
                </c:pt>
                <c:pt idx="3">
                  <c:v>France</c:v>
                </c:pt>
                <c:pt idx="4">
                  <c:v>Portugal</c:v>
                </c:pt>
                <c:pt idx="5">
                  <c:v>Japan</c:v>
                </c:pt>
                <c:pt idx="6">
                  <c:v>Spain</c:v>
                </c:pt>
              </c:strCache>
            </c:strRef>
          </c:cat>
          <c:val>
            <c:numRef>
              <c:f>Sheet1!$C$2:$C$8</c:f>
              <c:numCache>
                <c:formatCode>General</c:formatCode>
                <c:ptCount val="7"/>
                <c:pt idx="0">
                  <c:v>0</c:v>
                </c:pt>
                <c:pt idx="1">
                  <c:v>3</c:v>
                </c:pt>
                <c:pt idx="2">
                  <c:v>16</c:v>
                </c:pt>
                <c:pt idx="3">
                  <c:v>65</c:v>
                </c:pt>
                <c:pt idx="4">
                  <c:v>0</c:v>
                </c:pt>
                <c:pt idx="5">
                  <c:v>16.8</c:v>
                </c:pt>
                <c:pt idx="6">
                  <c:v>0</c:v>
                </c:pt>
              </c:numCache>
            </c:numRef>
          </c:val>
          <c:extLst>
            <c:ext xmlns:c16="http://schemas.microsoft.com/office/drawing/2014/chart" uri="{C3380CC4-5D6E-409C-BE32-E72D297353CC}">
              <c16:uniqueId val="{00000001-4D71-264A-85D2-226B875B5BCC}"/>
            </c:ext>
          </c:extLst>
        </c:ser>
        <c:dLbls>
          <c:showLegendKey val="0"/>
          <c:showVal val="0"/>
          <c:showCatName val="0"/>
          <c:showSerName val="0"/>
          <c:showPercent val="0"/>
          <c:showBubbleSize val="0"/>
          <c:showLeaderLines val="0"/>
        </c:dLbls>
        <c:gapWidth val="219"/>
        <c:overlap val="-27"/>
        <c:axId val="77271600"/>
        <c:axId val="77273312"/>
      </c:barChart>
      <c:catAx>
        <c:axId val="77271600"/>
        <c:scaling>
          <c:orientation/>
        </c:scaling>
        <c:delete val="0"/>
        <c:axPos val="b"/>
        <c:numFmt formatCode="General" sourceLinked="1"/>
        <c:majorTickMark val="none"/>
        <c:minorTickMark val="none"/>
        <c:spPr>
          <a:noFill/>
          <a:ln w="9525" cap="flat" cmpd="sng" algn="ctr">
            <a:solidFill>
              <a:schemeClr val="tx1">
                <a:lumMod val="15000"/>
                <a:lumOff val="85000"/>
              </a:schemeClr>
            </a:solidFill>
            <a:round/>
          </a:ln>
          <a:effectLst/>
        </c:spPr>
        <c:txPr>
          <a:bodyPr rot="-60000000" spcFirstLastPara="1" vertOverflow="ellipsis" vert="horz" wrap="square" anchor="ctr" anchorCtr="1"/>
          <a:p>
            <a:pPr>
              <a:defRPr sz="900" b="0" i="0" u="none" strike="noStrike" kern="1200" baseline="0" smtId="4294967295">
                <a:solidFill>
                  <a:schemeClr val="tx1">
                    <a:lumMod val="65000"/>
                    <a:lumOff val="35000"/>
                  </a:schemeClr>
                </a:solidFill>
                <a:latin typeface="+mn-lt"/>
                <a:ea typeface="+mn-ea"/>
                <a:cs typeface="+mn-cs"/>
              </a:defRPr>
            </a:pPr>
            <a:endParaRPr lang="zh-CN"/>
          </a:p>
        </c:txPr>
        <c:crossAx val="77273312"/>
        <c:crosses val="autoZero"/>
        <c:auto val="0"/>
        <c:lblAlgn val="ctr"/>
        <c:lblOffset/>
        <c:noMultiLvlLbl val="0"/>
      </c:catAx>
      <c:valAx>
        <c:axId val="77273312"/>
        <c:scaling>
          <c:orientatio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spPr>
          <a:noFill/>
          <a:ln>
            <a:noFill/>
          </a:ln>
          <a:effectLst/>
        </c:spPr>
        <c:txPr>
          <a:bodyPr rot="-60000000" spcFirstLastPara="1" vertOverflow="ellipsis" vert="horz" wrap="square" anchor="ctr" anchorCtr="1"/>
          <a:p>
            <a:pPr>
              <a:defRPr sz="900" b="0" i="0" u="none" strike="noStrike" kern="1200" baseline="0" smtId="4294967295">
                <a:solidFill>
                  <a:schemeClr val="tx1">
                    <a:lumMod val="65000"/>
                    <a:lumOff val="35000"/>
                  </a:schemeClr>
                </a:solidFill>
                <a:latin typeface="+mn-lt"/>
                <a:ea typeface="+mn-ea"/>
                <a:cs typeface="+mn-cs"/>
              </a:defRPr>
            </a:pPr>
            <a:endParaRPr lang="zh-CN"/>
          </a:p>
        </c:txPr>
        <c:crossAx val="77271600"/>
        <c:crosses val="autoZero"/>
        <c:crossBetween val="between"/>
      </c:valAx>
      <c:spPr>
        <a:noFill/>
        <a:ln>
          <a:noFill/>
        </a:ln>
        <a:effectLst/>
      </c:spPr>
    </c:plotArea>
    <c:legend>
      <c:legendPos val="b"/>
      <c:layout>
        <c:manualLayout>
          <c:xMode val="edge"/>
          <c:yMode val="edge"/>
          <c:x val="0.5529899001121521"/>
          <c:y val="0.185501828789711"/>
          <c:w val="0.32034125924110413"/>
          <c:h val="0.056359801441431046"/>
        </c:manualLayout>
      </c:layout>
      <c:overlay val="0"/>
      <c:spPr>
        <a:noFill/>
        <a:ln>
          <a:noFill/>
        </a:ln>
        <a:effectLst/>
      </c:spPr>
      <c:txPr>
        <a:bodyPr rot="0" spcFirstLastPara="1" vertOverflow="ellipsis" vert="horz" wrap="square" anchor="ctr" anchorCtr="1"/>
        <a:p>
          <a:pPr>
            <a:defRPr sz="900" b="0" i="0" u="none" strike="noStrike" kern="1200" baseline="0" smtId="4294967295">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p>
      <a:pPr>
        <a:defRPr/>
      </a:pPr>
      <a:endParaRPr lang="zh-CN"/>
    </a:p>
  </c:txPr>
  <c:externalData r:id="rId1">
    <c:autoUpdate val="0"/>
  </c:externalData>
</c:chartSpace>
</file>

<file path=ppt/charts/chart2.xml><?xml version="1.0" encoding="utf-8"?>
<c:chartSpace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c="http://schemas.openxmlformats.org/drawingml/20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 altLang="zh-CN" sz="1400" b="0" i="0" u="none" strike="noStrike" kern="1200" spc="0" baseline="0">
                <a:solidFill>
                  <a:sysClr val="windowText" lastClr="000000">
                    <a:lumMod val="65000"/>
                    <a:lumOff val="35000"/>
                  </a:sysClr>
                </a:solidFill>
                <a:effectLst/>
              </a:rPr>
              <a:t>National Floating Wind Capacity Targets by Year (GW) </a:t>
            </a:r>
            <a:endParaRPr lang="en-US" altLang="zh-CN" sz="1400" b="0" i="0" u="none" strike="noStrike" kern="1200" spc="0" baseline="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p>
          <a:pPr>
            <a:defRPr sz="1400" b="0" i="0" u="none" strike="noStrike" kern="1200" spc="0" baseline="0" smtId="4294967295">
              <a:solidFill>
                <a:schemeClr val="tx1">
                  <a:lumMod val="65000"/>
                  <a:lumOff val="35000"/>
                </a:schemeClr>
              </a:solidFill>
              <a:latin typeface="+mn-lt"/>
              <a:ea typeface="+mn-ea"/>
              <a:cs typeface="+mn-cs"/>
            </a:defRPr>
          </a:pPr>
          <a:endParaRPr lang="en-US" altLang="zh-CN"/>
        </a:p>
      </c:txPr>
    </c:title>
    <c:autoTitleDeleted val="0"/>
    <c:plotArea>
      <c:bubbleChart>
        <c:varyColors val="0"/>
        <c:ser>
          <c:idx val="0"/>
          <c:order val="0"/>
          <c:tx>
            <c:strRef>
              <c:f>Sheet1!$AG$2</c:f>
              <c:strCache>
                <c:ptCount val="1"/>
                <c:pt idx="0">
                  <c:v>Floating target (GW)</c:v>
                </c:pt>
              </c:strCache>
            </c:strRef>
          </c:tx>
          <c:spPr>
            <a:solidFill>
              <a:schemeClr val="accent1">
                <a:alpha val="75000"/>
              </a:schemeClr>
            </a:solidFill>
            <a:ln w="25400">
              <a:noFill/>
            </a:ln>
            <a:effectLst/>
          </c:spPr>
          <c:invertIfNegative val="0"/>
          <c:dLbls>
            <c:dLbl>
              <c:idx val="0"/>
              <c:tx>
                <c:rich>
                  <a:bodyPr/>
                  <a:lstStyle/>
                  <a:p>
                    <a:pPr>
                      <a:defRPr/>
                    </a:pPr>
                    <a:fld id="{AFF378B8-0C91-4026-ACC0-323A3C4D2C33}" type="CELLRANGE">
                      <a:rPr lang="en-US" altLang="zh-CN"/>
                      <a:t>[CELLRANGE]</a:t>
                    </a:fld>
                    <a:r>
                      <a:rPr lang="en-US" baseline="0"/>
                      <a:t>, </a:t>
                    </a:r>
                    <a:fld id="{076C7232-760F-451C-AA42-79CB63388A0A}" type="YVALUE">
                      <a:rPr lang="en-US" altLang="zh-CN" baseline="0"/>
                      <a:t>[Y VALUE]</a:t>
                    </a:fld>
                    <a:endParaRPr lang="en-US"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F2-4A8A-9153-6BA580167651}"/>
                </c:ext>
              </c:extLst>
            </c:dLbl>
            <c:dLbl>
              <c:idx val="1"/>
              <c:tx>
                <c:rich>
                  <a:bodyPr/>
                  <a:lstStyle/>
                  <a:p>
                    <a:pPr>
                      <a:defRPr/>
                    </a:pPr>
                    <a:fld id="{04FCD852-E338-4F6B-9086-A6E02E82BE4C}" type="CELLRANGE">
                      <a:rPr lang="en-US" altLang="zh-CN"/>
                      <a:t>[CELLRANGE]</a:t>
                    </a:fld>
                    <a:r>
                      <a:rPr lang="en-US" baseline="0"/>
                      <a:t>, </a:t>
                    </a:r>
                    <a:fld id="{E6C0C553-6D9A-40B9-9D10-D5F296AA7E09}" type="YVALUE">
                      <a:rPr lang="en-US" altLang="zh-CN" baseline="0"/>
                      <a:t>[Y VALUE]</a:t>
                    </a:fld>
                    <a:endParaRPr lang="en-US"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08F2-4A8A-9153-6BA580167651}"/>
                </c:ext>
              </c:extLst>
            </c:dLbl>
            <c:dLbl>
              <c:idx val="2"/>
              <c:tx>
                <c:rich>
                  <a:bodyPr/>
                  <a:lstStyle/>
                  <a:p>
                    <a:pPr>
                      <a:defRPr/>
                    </a:pPr>
                    <a:fld id="{9742069A-83CD-4778-905B-3CDACFACA591}" type="CELLRANGE">
                      <a:rPr lang="en-US" altLang="zh-CN"/>
                      <a:t>[CELLRANGE]</a:t>
                    </a:fld>
                    <a:r>
                      <a:rPr lang="en-US" baseline="0"/>
                      <a:t>, </a:t>
                    </a:r>
                    <a:fld id="{D08B71D6-1FD5-425A-AF09-58557052CCDE}" type="YVALUE">
                      <a:rPr lang="en-US" altLang="zh-CN" baseline="0"/>
                      <a:t>[Y VALUE]</a:t>
                    </a:fld>
                    <a:endParaRPr lang="en-US"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08F2-4A8A-9153-6BA580167651}"/>
                </c:ext>
              </c:extLst>
            </c:dLbl>
            <c:dLbl>
              <c:idx val="3"/>
              <c:tx>
                <c:rich>
                  <a:bodyPr/>
                  <a:lstStyle/>
                  <a:p>
                    <a:pPr>
                      <a:defRPr/>
                    </a:pPr>
                    <a:fld id="{ECB68C78-2F48-437E-A8D7-0339F0DEA91F}" type="CELLRANGE">
                      <a:rPr lang="en-US" altLang="zh-CN"/>
                      <a:t>[CELLRANGE]</a:t>
                    </a:fld>
                    <a:r>
                      <a:rPr lang="en-US" baseline="0"/>
                      <a:t>, </a:t>
                    </a:r>
                    <a:fld id="{E160A773-03DE-4514-B84F-9796A97E6250}" type="YVALUE">
                      <a:rPr lang="en-US" altLang="zh-CN" baseline="0"/>
                      <a:t>[Y VALUE]</a:t>
                    </a:fld>
                    <a:endParaRPr lang="en-US"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08F2-4A8A-9153-6BA580167651}"/>
                </c:ext>
              </c:extLst>
            </c:dLbl>
            <c:dLbl>
              <c:idx val="4"/>
              <c:tx>
                <c:rich>
                  <a:bodyPr/>
                  <a:lstStyle/>
                  <a:p>
                    <a:pPr>
                      <a:defRPr/>
                    </a:pPr>
                    <a:fld id="{4FAB78FA-3BB4-4F4D-9BAF-B97C05BE7CC4}" type="CELLRANGE">
                      <a:rPr lang="en-US" altLang="zh-CN"/>
                      <a:t>[CELLRANGE]</a:t>
                    </a:fld>
                    <a:r>
                      <a:rPr lang="en-US" baseline="0"/>
                      <a:t>, </a:t>
                    </a:r>
                    <a:fld id="{1EEEB551-221A-4925-88EB-F4CAD57BA37A}" type="YVALUE">
                      <a:rPr lang="en-US" altLang="zh-CN" baseline="0"/>
                      <a:t>[Y VALUE]</a:t>
                    </a:fld>
                    <a:endParaRPr lang="en-US"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08F2-4A8A-9153-6BA580167651}"/>
                </c:ext>
              </c:extLst>
            </c:dLbl>
            <c:dLbl>
              <c:idx val="5"/>
              <c:layout>
                <c:manualLayout>
                  <c:x val="-0.071512296795845032"/>
                  <c:y val="-0.0705263763666153"/>
                </c:manualLayout>
              </c:layout>
              <c:tx>
                <c:rich>
                  <a:bodyPr/>
                  <a:lstStyle/>
                  <a:p>
                    <a:pPr>
                      <a:defRPr/>
                    </a:pPr>
                    <a:fld id="{AEA22D21-5080-4728-B0E6-0E95B303DE82}" type="CELLRANGE">
                      <a:rPr lang="en-US" altLang="zh-CN" baseline="0"/>
                      <a:t>[CELLRANGE]</a:t>
                    </a:fld>
                    <a:r>
                      <a:rPr lang="en-US" altLang="zh-CN" baseline="0"/>
                      <a:t>, </a:t>
                    </a:r>
                    <a:fld id="{CB5CBF8C-5FF4-4322-AF31-95699D414DE9}" type="YVALUE">
                      <a:rPr lang="en-US" altLang="zh-CN" baseline="0"/>
                      <a:t>[Y VALUE]</a:t>
                    </a:fld>
                    <a:endParaRPr lang="en-US" altLang="zh-CN"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08F2-4A8A-9153-6BA580167651}"/>
                </c:ext>
              </c:extLst>
            </c:dLbl>
            <c:dLbl>
              <c:idx val="6"/>
              <c:layout>
                <c:manualLayout>
                  <c:x val="0.0085133686661720276"/>
                  <c:y val="-0.019747383892536163"/>
                </c:manualLayout>
              </c:layout>
              <c:tx>
                <c:rich>
                  <a:bodyPr/>
                  <a:lstStyle/>
                  <a:p>
                    <a:pPr>
                      <a:defRPr/>
                    </a:pPr>
                    <a:fld id="{3A991BC7-7016-4354-9F65-A29DAC2B58D4}" type="CELLRANGE">
                      <a:rPr lang="en-US" altLang="zh-CN" baseline="0"/>
                      <a:t>[CELLRANGE]</a:t>
                    </a:fld>
                    <a:r>
                      <a:rPr lang="en-US" altLang="zh-CN" baseline="0"/>
                      <a:t>, </a:t>
                    </a:r>
                    <a:fld id="{126E59B5-0C65-4FCC-96A6-445235D7F8E2}" type="YVALUE">
                      <a:rPr lang="en-US" altLang="zh-CN" baseline="0"/>
                      <a:t>[Y VALUE]</a:t>
                    </a:fld>
                    <a:endParaRPr lang="en-US" altLang="zh-CN"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08F2-4A8A-9153-6BA580167651}"/>
                </c:ext>
              </c:extLst>
            </c:dLbl>
            <c:dLbl>
              <c:idx val="7"/>
              <c:layout>
                <c:manualLayout>
                  <c:x val="0"/>
                  <c:y val="-0.050778988748788834"/>
                </c:manualLayout>
              </c:layout>
              <c:tx>
                <c:rich>
                  <a:bodyPr/>
                  <a:lstStyle/>
                  <a:p>
                    <a:pPr>
                      <a:defRPr/>
                    </a:pPr>
                    <a:fld id="{89F547DD-3F24-4F88-9D95-ACE54A4224FC}" type="CELLRANGE">
                      <a:rPr lang="en-US" altLang="zh-CN" baseline="0"/>
                      <a:t>[CELLRANGE]</a:t>
                    </a:fld>
                    <a:r>
                      <a:rPr lang="en-US" altLang="zh-CN" baseline="0"/>
                      <a:t>, </a:t>
                    </a:r>
                    <a:fld id="{F9A20771-2D49-4D8D-87EB-2DB1FE463863}" type="YVALUE">
                      <a:rPr lang="en-US" altLang="zh-CN" baseline="0"/>
                      <a:t>[Y VALUE]</a:t>
                    </a:fld>
                    <a:endParaRPr lang="en-US" altLang="zh-CN"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08F2-4A8A-9153-6BA580167651}"/>
                </c:ext>
              </c:extLst>
            </c:dLbl>
            <c:dLbl>
              <c:idx val="8"/>
              <c:tx>
                <c:rich>
                  <a:bodyPr/>
                  <a:lstStyle/>
                  <a:p>
                    <a:pPr>
                      <a:defRPr/>
                    </a:pPr>
                    <a:fld id="{34C95515-2761-4BDC-BEF0-D19940F6AE63}" type="CELLRANGE">
                      <a:rPr lang="en-US" altLang="zh-CN"/>
                      <a:t>[CELLRANGE]</a:t>
                    </a:fld>
                    <a:r>
                      <a:rPr lang="en-US" baseline="0"/>
                      <a:t>, </a:t>
                    </a:r>
                    <a:fld id="{6A8CAB5E-7FB5-464D-A016-EA86C6A05F77}" type="YVALUE">
                      <a:rPr lang="en-US" altLang="zh-CN" baseline="0"/>
                      <a:t>[Y VALUE]</a:t>
                    </a:fld>
                    <a:endParaRPr lang="en-US"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08F2-4A8A-9153-6BA580167651}"/>
                </c:ext>
              </c:extLst>
            </c:dLbl>
            <c:dLbl>
              <c:idx val="9"/>
              <c:layout>
                <c:manualLayout>
                  <c:x val="0"/>
                  <c:y val="-0.0084631647914648056"/>
                </c:manualLayout>
              </c:layout>
              <c:tx>
                <c:rich>
                  <a:bodyPr/>
                  <a:lstStyle/>
                  <a:p>
                    <a:pPr>
                      <a:defRPr/>
                    </a:pPr>
                    <a:endParaRPr lang="en-US" altLang="zh-CN"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08F2-4A8A-9153-6BA580167651}"/>
                </c:ext>
              </c:extLst>
            </c:dLbl>
            <c:dLbl>
              <c:idx val="10"/>
              <c:layout>
                <c:manualLayout>
                  <c:x val="-0.003405347466468811"/>
                  <c:y val="0.022568440064787865"/>
                </c:manualLayout>
              </c:layout>
              <c:tx>
                <c:rich>
                  <a:bodyPr/>
                  <a:lstStyle/>
                  <a:p>
                    <a:pPr>
                      <a:defRPr/>
                    </a:pPr>
                    <a:fld id="{2E429F20-26B3-431A-9980-2B893CEAF5B8}" type="CELLRANGE">
                      <a:rPr lang="en-US" altLang="zh-CN" baseline="0"/>
                      <a:t>[CELLRANGE]</a:t>
                    </a:fld>
                    <a:r>
                      <a:rPr lang="en-US" altLang="zh-CN" baseline="0"/>
                      <a:t>, </a:t>
                    </a:r>
                    <a:fld id="{AAE4C36B-3FC9-42BA-84DD-77C2DA73A68C}" type="YVALUE">
                      <a:rPr lang="en-US" altLang="zh-CN" baseline="0"/>
                      <a:t>[Y VALUE]</a:t>
                    </a:fld>
                    <a:endParaRPr lang="en-US" altLang="zh-CN" baseline="0"/>
                  </a:p>
                </c:rich>
              </c:tx>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08F2-4A8A-9153-6BA580167651}"/>
                </c:ext>
              </c:extLst>
            </c:dLbl>
            <c:spPr>
              <a:noFill/>
              <a:ln>
                <a:noFill/>
              </a:ln>
              <a:effectLst/>
            </c:spPr>
            <c:txPr>
              <a:bodyPr rot="0" spcFirstLastPara="1" vertOverflow="ellipsis" vert="horz" wrap="square" lIns="38100" tIns="19050" rIns="38100" bIns="19050" anchor="ctr" anchorCtr="1">
                <a:spAutoFit/>
              </a:bodyPr>
              <a:p>
                <a:pPr>
                  <a:defRPr sz="900" b="0" i="0" u="none" strike="noStrike" kern="1200" baseline="0" smtId="4294967295">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15:showDataLabelsRange val="1"/>
              </c:ext>
            </c:extLst>
          </c:dLbls>
          <c:xVal>
            <c:numRef>
              <c:f>Sheet1!$AF$3:$AF$13</c:f>
              <c:numCache>
                <c:formatCode>General</c:formatCode>
                <c:ptCount val="11"/>
                <c:pt idx="0">
                  <c:v>2040</c:v>
                </c:pt>
                <c:pt idx="1">
                  <c:v>2045</c:v>
                </c:pt>
                <c:pt idx="2">
                  <c:v>2040</c:v>
                </c:pt>
                <c:pt idx="3">
                  <c:v>2035</c:v>
                </c:pt>
                <c:pt idx="4">
                  <c:v>2033</c:v>
                </c:pt>
                <c:pt idx="5">
                  <c:v>2030</c:v>
                </c:pt>
                <c:pt idx="6">
                  <c:v>2030</c:v>
                </c:pt>
                <c:pt idx="7">
                  <c:v>2030</c:v>
                </c:pt>
                <c:pt idx="8">
                  <c:v>2045</c:v>
                </c:pt>
                <c:pt idx="10">
                  <c:v>2030</c:v>
                </c:pt>
              </c:numCache>
            </c:numRef>
          </c:xVal>
          <c:yVal>
            <c:numRef>
              <c:f>Sheet1!$AG$3:$AG$13</c:f>
              <c:numCache>
                <c:formatCode>General</c:formatCode>
                <c:ptCount val="11"/>
                <c:pt idx="0">
                  <c:v>30</c:v>
                </c:pt>
                <c:pt idx="1">
                  <c:v>25</c:v>
                </c:pt>
                <c:pt idx="2">
                  <c:v>15</c:v>
                </c:pt>
                <c:pt idx="3">
                  <c:v>5</c:v>
                </c:pt>
                <c:pt idx="4">
                  <c:v>2</c:v>
                </c:pt>
                <c:pt idx="5">
                  <c:v>5</c:v>
                </c:pt>
                <c:pt idx="6">
                  <c:v>3</c:v>
                </c:pt>
                <c:pt idx="7">
                  <c:v>3</c:v>
                </c:pt>
                <c:pt idx="8">
                  <c:v>2</c:v>
                </c:pt>
                <c:pt idx="10">
                  <c:v>2</c:v>
                </c:pt>
              </c:numCache>
            </c:numRef>
          </c:yVal>
          <c:bubbleSize>
            <c:numRef>
              <c:f>Sheet1!$AH$3:$AH$13</c:f>
              <c:numCache>
                <c:formatCode>General</c:formatCode>
                <c:ptCount val="11"/>
                <c:pt idx="0">
                  <c:v>30</c:v>
                </c:pt>
                <c:pt idx="1">
                  <c:v>25</c:v>
                </c:pt>
                <c:pt idx="2">
                  <c:v>15</c:v>
                </c:pt>
                <c:pt idx="3">
                  <c:v>5</c:v>
                </c:pt>
                <c:pt idx="4">
                  <c:v>2</c:v>
                </c:pt>
                <c:pt idx="5">
                  <c:v>5</c:v>
                </c:pt>
                <c:pt idx="6">
                  <c:v>3</c:v>
                </c:pt>
                <c:pt idx="7">
                  <c:v>3</c:v>
                </c:pt>
                <c:pt idx="8">
                  <c:v>2</c:v>
                </c:pt>
                <c:pt idx="10">
                  <c:v>2</c:v>
                </c:pt>
              </c:numCache>
            </c:numRef>
          </c:bubbleSize>
          <c:bubble3D val="0"/>
          <c:extLst>
            <c:ext xmlns:c16="http://schemas.microsoft.com/office/drawing/2014/chart" uri="{C3380CC4-5D6E-409C-BE32-E72D297353CC}">
              <c16:uniqueId val="{0000000B-08F2-4A8A-9153-6BA580167651}"/>
            </c:ext>
            <c:ext xmlns:c15="http://schemas.microsoft.com/office/drawing/2012/chart" uri="{02D57815-91ED-43cb-92C2-25804820EDAC}">
              <c15:datalabelsRange xmlns:c15="http://schemas.microsoft.com/office/drawing/2012/chart">
                <c15:f>Sheet1!$AE$3:$AE$13</c15:f>
                <c15:dlblRangeCache>
                  <c:ptCount val="11"/>
                  <c:pt idx="0">
                    <c:v>Norway</c:v>
                  </c:pt>
                  <c:pt idx="1">
                    <c:v>California (US)</c:v>
                  </c:pt>
                  <c:pt idx="2">
                    <c:v>Japan</c:v>
                  </c:pt>
                  <c:pt idx="3">
                    <c:v>France</c:v>
                  </c:pt>
                  <c:pt idx="4">
                    <c:v>Portugal</c:v>
                  </c:pt>
                  <c:pt idx="5">
                    <c:v>United Kingdom</c:v>
                  </c:pt>
                  <c:pt idx="6">
                    <c:v>Spain</c:v>
                  </c:pt>
                  <c:pt idx="7">
                    <c:v>South Korea</c:v>
                  </c:pt>
                  <c:pt idx="8">
                    <c:v>Greece</c:v>
                  </c:pt>
                  <c:pt idx="10">
                    <c:v>Ireland</c:v>
                  </c:pt>
                </c15:dlblRangeCache>
              </c15:datalabelsRange>
            </c:ext>
          </c:extLst>
        </c:ser>
        <c:dLbls>
          <c:showLegendKey val="0"/>
          <c:showVal val="0"/>
          <c:showCatName val="0"/>
          <c:showSerName val="0"/>
          <c:showPercent val="0"/>
          <c:showBubbleSize val="0"/>
          <c:showLeaderLines val="0"/>
        </c:dLbls>
        <c:bubbleScale/>
        <c:showNegBubbles val="0"/>
        <c:axId val="1711956351"/>
        <c:axId val="1739894863"/>
      </c:bubbleChart>
      <c:valAx>
        <c:axId val="1711956351"/>
        <c:scaling>
          <c:orientation/>
          <c:min val="202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spPr>
          <a:noFill/>
          <a:ln w="9525" cap="flat" cmpd="sng" algn="ctr">
            <a:solidFill>
              <a:schemeClr val="tx1">
                <a:lumMod val="25000"/>
                <a:lumOff val="75000"/>
              </a:schemeClr>
            </a:solidFill>
            <a:round/>
          </a:ln>
          <a:effectLst/>
        </c:spPr>
        <c:txPr>
          <a:bodyPr rot="-60000000" spcFirstLastPara="1" vertOverflow="ellipsis" vert="horz" wrap="square" anchor="ctr" anchorCtr="1"/>
          <a:p>
            <a:pPr>
              <a:defRPr sz="900" b="0" i="0" u="none" strike="noStrike" kern="1200" baseline="0" smtId="4294967295">
                <a:solidFill>
                  <a:schemeClr val="tx1">
                    <a:lumMod val="65000"/>
                    <a:lumOff val="35000"/>
                  </a:schemeClr>
                </a:solidFill>
                <a:latin typeface="+mn-lt"/>
                <a:ea typeface="+mn-ea"/>
                <a:cs typeface="+mn-cs"/>
              </a:defRPr>
            </a:pPr>
            <a:endParaRPr lang="zh-CN"/>
          </a:p>
        </c:txPr>
        <c:crossAx val="1739894863"/>
        <c:crosses val="autoZero"/>
        <c:crossBetween val="midCat"/>
      </c:valAx>
      <c:valAx>
        <c:axId val="1739894863"/>
        <c:scaling>
          <c:orientation/>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spPr>
          <a:noFill/>
          <a:ln w="9525" cap="flat" cmpd="sng" algn="ctr">
            <a:solidFill>
              <a:schemeClr val="tx1">
                <a:lumMod val="25000"/>
                <a:lumOff val="75000"/>
              </a:schemeClr>
            </a:solidFill>
            <a:round/>
          </a:ln>
          <a:effectLst/>
        </c:spPr>
        <c:txPr>
          <a:bodyPr rot="-60000000" spcFirstLastPara="1" vertOverflow="ellipsis" vert="horz" wrap="square" anchor="ctr" anchorCtr="1"/>
          <a:p>
            <a:pPr>
              <a:defRPr sz="900" b="0" i="0" u="none" strike="noStrike" kern="1200" baseline="0" smtId="4294967295">
                <a:solidFill>
                  <a:schemeClr val="tx1">
                    <a:lumMod val="65000"/>
                    <a:lumOff val="35000"/>
                  </a:schemeClr>
                </a:solidFill>
                <a:latin typeface="+mn-lt"/>
                <a:ea typeface="+mn-ea"/>
                <a:cs typeface="+mn-cs"/>
              </a:defRPr>
            </a:pPr>
            <a:endParaRPr lang="zh-CN"/>
          </a:p>
        </c:txPr>
        <c:crossAx val="171195635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p>
      <a:pPr>
        <a:defRPr/>
      </a:pPr>
      <a:endParaRPr lang="zh-CN"/>
    </a:p>
  </c:txPr>
  <c:externalData r:id="rId1">
    <c:autoUpdate val="0"/>
  </c:externalData>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r="http://schemas.openxmlformats.org/officeDocument/2006/relationships" xmlns:cs="http://schemas.microsoft.com/office/drawing/2012/chartStyle"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r="http://schemas.openxmlformats.org/officeDocument/2006/relationships" xmlns:cs="http://schemas.microsoft.com/office/drawing/2012/chartStyle"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1.xml><?xml version="1.0" encoding="utf-8"?>
<p188:cmLst xmlns:pc="http://schemas.microsoft.com/office/powerpoint/2013/main/command" xmlns:ac="http://schemas.microsoft.com/office/drawing/2013/main/comman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p="http://schemas.openxmlformats.org/presentationml/2006/main" xmlns:p188="http://schemas.microsoft.com/office/powerpoint/2018/8/main">
  <p188:cm id="{4BDC48E5-3E11-4D94-80E3-A85403F6C8C6}" authorId="{00000000-0000-0000-0000-000000000000}" created="2026-05-04T17:10:47.8660000">
    <ac:txMkLst>
      <pc:docMk/>
      <pc:sldMk cId="634980568" sldId="2147482510"/>
      <ac:spMk id="129"/>
      <ac:txMk cp="390" len="232">
        <ac:context len="912" hash="3576692882"/>
      </ac:txMk>
    </ac:txMkLst>
    <p188:pos x="146538" y="5197230"/>
    <p188:txBody>
      <a:bodyPr/>
      <a:lstStyle/>
      <a:p>
        <a:r>
          <a:rPr/>
          <a:t>Thinking about moving this section (and the opportunities) to a later slide. </a:t>
        </a:r>
      </a:p>
    </p188:txBody>
  </p188:cm>
</p188:cmLst>
</file>

<file path=ppt/comments/moderncomment2.xml><?xml version="1.0" encoding="utf-8"?>
<p188:cmLst xmlns:pc="http://schemas.microsoft.com/office/powerpoint/2013/main/command" xmlns:ac="http://schemas.microsoft.com/office/drawing/2013/main/comman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p="http://schemas.openxmlformats.org/presentationml/2006/main" xmlns:p188="http://schemas.microsoft.com/office/powerpoint/2018/8/main">
  <p188:cm id="{C97A96AE-D6AE-4B76-9F14-E5ADFE298CC6}" authorId="{00000000-0000-0000-0000-000000000000}" status="resolved" created="2026-04-17T07:42:03.9970000">
    <pc:sldMkLst>
      <pc:docMk/>
      <pc:sldMk cId="3902475241" sldId="2147482489"/>
    </pc:sldMkLst>
    <p188:pos x="0" y="0"/>
    <p188:replyLst>
      <p188:reply id="{2017D31E-B247-44DC-94B6-93CF3A41682A}" authorId="{00000000-0000-0000-0000-000000000000}" created="2026-04-17T09:42:30.4480000">
        <p188:txBody>
          <a:bodyPr/>
          <a:lstStyle/>
          <a:p>
            <a:r>
              <a:rPr/>
              <a:t>i have drafted already, hope its helpful</a:t>
            </a:r>
          </a:p>
        </p188:txBody>
      </p188:reply>
    </p188:replyLst>
    <p188:txBody>
      <a:bodyPr/>
      <a:lstStyle/>
      <a:p>
        <a:r>
          <a:rPr/>
          <a:t>Timing at London Climate Action Week (I think now confirmed)
Aaron to draft content for rebecca review</a:t>
        </a:r>
      </a:p>
    </p188:txBody>
  </p188:cm>
  <p188:cm id="{50284553-61B3-4E3E-89A8-F345127F47EC}" authorId="{00000000-0000-0000-0000-000000000000}" status="resolved" created="2026-04-17T08:30:28.7060000">
    <ac:txMkLst>
      <pc:docMk/>
      <pc:sldMk cId="3902475241" sldId="2147482489"/>
      <ac:spMk id="4"/>
      <ac:txMk cp="0" len="31">
        <ac:context len="32" hash="3441994855"/>
      </ac:txMk>
    </ac:txMkLst>
    <p188:pos x="5474676" y="445476"/>
    <p188:txBody>
      <a:bodyPr/>
      <a:lstStyle/>
      <a:p>
        <a:r>
          <a:rPr/>
          <a:t>[Mention was removed] </a:t>
        </a:r>
      </a:p>
    </p188:txBody>
  </p188:cm>
</p188:cmLst>
</file>

<file path=ppt/drawings/_rels/vmlDrawing1.vml.rels>&#65279;<?xml version="1.0" encoding="utf-8" standalone="yes"?><Relationships xmlns="http://schemas.openxmlformats.org/package/2006/relationships"><Relationship Id="rId1" Type="http://schemas.openxmlformats.org/officeDocument/2006/relationships/image" Target="../media/image10.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49.e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58DCC611-C1CE-33F1-43E1-6521729B2C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T"/>
          </a:p>
        </p:txBody>
      </p:sp>
      <p:sp>
        <p:nvSpPr>
          <p:cNvPr id="3" name="Date Placeholder 2">
            <a:extLst>
              <a:ext uri="{FF2B5EF4-FFF2-40B4-BE49-F238E27FC236}">
                <a16:creationId xmlns:a16="http://schemas.microsoft.com/office/drawing/2014/main" id="{E3E16640-D8FA-BF6A-C7B9-411782433F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9B86B7-DB3F-DC4F-A2A8-3AB98984348D}" type="datetimeFigureOut">
              <a:rPr lang="en-PT" smtClean="0"/>
              <a:t>05/15/2026</a:t>
            </a:fld>
            <a:endParaRPr lang="en-PT"/>
          </a:p>
        </p:txBody>
      </p:sp>
      <p:sp>
        <p:nvSpPr>
          <p:cNvPr id="4" name="Footer Placeholder 3">
            <a:extLst>
              <a:ext uri="{FF2B5EF4-FFF2-40B4-BE49-F238E27FC236}">
                <a16:creationId xmlns:a16="http://schemas.microsoft.com/office/drawing/2014/main" id="{0AFCD3F9-F103-2A1E-DB93-9D05C1405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T"/>
          </a:p>
        </p:txBody>
      </p:sp>
      <p:sp>
        <p:nvSpPr>
          <p:cNvPr id="5" name="Slide Number Placeholder 4">
            <a:extLst>
              <a:ext uri="{FF2B5EF4-FFF2-40B4-BE49-F238E27FC236}">
                <a16:creationId xmlns:a16="http://schemas.microsoft.com/office/drawing/2014/main" id="{867FE07F-9967-C346-1F1D-6CB098271E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C2D5F2-2A27-BE4B-9EB8-0BE20AA96D0A}" type="slidenum">
              <a:rPr lang="en-PT" smtClean="0"/>
              <a:t>‹#›</a:t>
            </a:fld>
            <a:endParaRPr lang="en-PT"/>
          </a:p>
        </p:txBody>
      </p:sp>
    </p:spTree>
    <p:extLst>
      <p:ext uri="{BB962C8B-B14F-4D97-AF65-F5344CB8AC3E}">
        <p14:creationId val="41481051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1D786-2DDF-E940-BE75-452B3A521625}" type="datetimeFigureOut">
              <a:rPr lang="en-PT" smtClean="0"/>
              <a:t>05/15/2026</a:t>
            </a:fld>
            <a:endParaRPr lang="en-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B9815-6ECF-F84A-84FA-1520B81194F1}" type="slidenum">
              <a:rPr lang="en-PT" smtClean="0"/>
              <a:t>‹#›</a:t>
            </a:fld>
            <a:endParaRPr lang="en-PT"/>
          </a:p>
        </p:txBody>
      </p:sp>
    </p:spTree>
    <p:extLst>
      <p:ext uri="{BB962C8B-B14F-4D97-AF65-F5344CB8AC3E}">
        <p14:creationId val="1491140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a:extLst>
            <a:ext uri="{FF2B5EF4-FFF2-40B4-BE49-F238E27FC236}">
              <a16:creationId xmlns:a16="http://schemas.microsoft.com/office/drawing/2014/main" id="{D87B62A3-9855-3C77-5B1B-52C2FFD7BA2F}"/>
            </a:ext>
          </a:extLst>
        </p:cNvPr>
        <p:cNvGrpSpPr/>
        <p:nvPr/>
      </p:nvGrpSpPr>
      <p:grpSpPr>
        <a:xfrm>
          <a:off x="0" y="0"/>
          <a:ext cx="0" cy="0"/>
        </a:xfrm>
      </p:grpSpPr>
      <p:sp>
        <p:nvSpPr>
          <p:cNvPr id="2" name="Slide Image Placeholder 1">
            <a:extLst>
              <a:ext uri="{FF2B5EF4-FFF2-40B4-BE49-F238E27FC236}">
                <a16:creationId xmlns:a16="http://schemas.microsoft.com/office/drawing/2014/main" id="{35FCB6DF-62ED-0402-47F2-B71C63C3E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08614-3A0D-8E7F-68C2-4F8A16E7E8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3E9BD1-F153-DDCC-43B3-99014D443783}"/>
              </a:ext>
            </a:extLst>
          </p:cNvPr>
          <p:cNvSpPr>
            <a:spLocks noGrp="1"/>
          </p:cNvSpPr>
          <p:nvPr>
            <p:ph type="sldNum" sz="quarter" idx="5"/>
          </p:nvPr>
        </p:nvSpPr>
        <p:spPr/>
        <p:txBody>
          <a:bodyPr/>
          <a:lstStyle/>
          <a:p>
            <a:fld id="{C9460AF2-DCD5-3241-9AAA-B11EA32C532B}" type="slidenum">
              <a:rPr lang="en-US" smtClean="0"/>
              <a:t>15</a:t>
            </a:fld>
            <a:endParaRPr lang="en-US"/>
          </a:p>
        </p:txBody>
      </p:sp>
    </p:spTree>
    <p:extLst>
      <p:ext uri="{BB962C8B-B14F-4D97-AF65-F5344CB8AC3E}">
        <p14:creationId val="3277076912"/>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0AF2-DCD5-3241-9AAA-B11EA32C532B}" type="slidenum">
              <a:rPr lang="en-US" smtClean="0"/>
              <a:t>16</a:t>
            </a:fld>
            <a:endParaRPr lang="en-US"/>
          </a:p>
        </p:txBody>
      </p:sp>
    </p:spTree>
    <p:extLst>
      <p:ext uri="{BB962C8B-B14F-4D97-AF65-F5344CB8AC3E}">
        <p14:creationId val="3509593173"/>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svg" /><Relationship Id="rId4" Type="http://schemas.openxmlformats.org/officeDocument/2006/relationships/image" Target="../media/image6.emf" /><Relationship Id="rId5"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8.svg" /><Relationship Id="rId3" Type="http://schemas.openxmlformats.org/officeDocument/2006/relationships/image" Target="../media/image9.png" /><Relationship Id="rId4"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1.bin" TargetMode="Internal" /><Relationship Id="rId3" Type="http://schemas.openxmlformats.org/officeDocument/2006/relationships/image" Target="../media/image10.emf" /><Relationship Id="rId4" Type="http://schemas.openxmlformats.org/officeDocument/2006/relationships/image" Target="../media/image11.png"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13.png" /><Relationship Id="rId2" Type="http://schemas.openxmlformats.org/officeDocument/2006/relationships/image" Target="../media/image14.svg" /><Relationship Id="rId3" Type="http://schemas.openxmlformats.org/officeDocument/2006/relationships/image" Target="../media/image15.png" /><Relationship Id="rId4" Type="http://schemas.openxmlformats.org/officeDocument/2006/relationships/image" Target="../media/image16.svg" /><Relationship Id="rId5" Type="http://schemas.openxmlformats.org/officeDocument/2006/relationships/image" Target="../media/image17.png" /><Relationship Id="rId6" Type="http://schemas.openxmlformats.org/officeDocument/2006/relationships/image" Target="../media/image18.svg" /><Relationship Id="rId7" Type="http://schemas.openxmlformats.org/officeDocument/2006/relationships/image" Target="../media/image12.png" /><Relationship Id="rId8"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9.png" /><Relationship Id="rId2"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20.jpeg" /><Relationship Id="rId2" Type="http://schemas.openxmlformats.org/officeDocument/2006/relationships/image" Target="../media/image21.png" /><Relationship Id="rId3"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22.png" /><Relationship Id="rId2" Type="http://schemas.openxmlformats.org/officeDocument/2006/relationships/image" Target="../media/image23.png" /><Relationship Id="rId3"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24.jpeg" /><Relationship Id="rId2" Type="http://schemas.openxmlformats.org/officeDocument/2006/relationships/image" Target="../media/image25.png" /><Relationship Id="rId3" Type="http://schemas.openxmlformats.org/officeDocument/2006/relationships/image" Target="../media/image26.svg" /><Relationship Id="rId4" Type="http://schemas.openxmlformats.org/officeDocument/2006/relationships/image" Target="../media/image27.png" /><Relationship Id="rId5" Type="http://schemas.openxmlformats.org/officeDocument/2006/relationships/image" Target="../media/image28.svg" /><Relationship Id="rId6" Type="http://schemas.openxmlformats.org/officeDocument/2006/relationships/image" Target="../media/image29.png" /><Relationship Id="rId7" Type="http://schemas.openxmlformats.org/officeDocument/2006/relationships/image" Target="../media/image30.svg" /><Relationship Id="rId8" Type="http://schemas.openxmlformats.org/officeDocument/2006/relationships/image" Target="../media/image12.png" /><Relationship Id="rId9"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image30.svg" /><Relationship Id="rId3" Type="http://schemas.openxmlformats.org/officeDocument/2006/relationships/image" Target="../media/image12.png" /><Relationship Id="rId4"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31.jpeg" /><Relationship Id="rId2" Type="http://schemas.openxmlformats.org/officeDocument/2006/relationships/image" Target="../media/image32.png" /><Relationship Id="rId3" Type="http://schemas.openxmlformats.org/officeDocument/2006/relationships/image" Target="../media/image16.svg" /><Relationship Id="rId4" Type="http://schemas.openxmlformats.org/officeDocument/2006/relationships/image" Target="../media/image33.png" /><Relationship Id="rId5" Type="http://schemas.openxmlformats.org/officeDocument/2006/relationships/image" Target="../media/image34.svg" /><Relationship Id="rId6" Type="http://schemas.openxmlformats.org/officeDocument/2006/relationships/image" Target="../media/image35.png" /><Relationship Id="rId7" Type="http://schemas.openxmlformats.org/officeDocument/2006/relationships/image" Target="../media/image18.svg" /><Relationship Id="rId8" Type="http://schemas.openxmlformats.org/officeDocument/2006/relationships/image" Target="../media/image23.png" /><Relationship Id="rId9"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22.png" /><Relationship Id="rId2"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23.png" /><Relationship Id="rId2"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36.jpeg" /><Relationship Id="rId2" Type="http://schemas.openxmlformats.org/officeDocument/2006/relationships/image" Target="../media/image12.png" /><Relationship Id="rId3"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37.png" /><Relationship Id="rId2" Type="http://schemas.openxmlformats.org/officeDocument/2006/relationships/image" Target="../media/image14.svg" /><Relationship Id="rId3" Type="http://schemas.openxmlformats.org/officeDocument/2006/relationships/image" Target="../media/image32.png" /><Relationship Id="rId4" Type="http://schemas.openxmlformats.org/officeDocument/2006/relationships/image" Target="../media/image16.svg" /><Relationship Id="rId5" Type="http://schemas.openxmlformats.org/officeDocument/2006/relationships/image" Target="../media/image35.png" /><Relationship Id="rId6" Type="http://schemas.openxmlformats.org/officeDocument/2006/relationships/image" Target="../media/image18.svg" /><Relationship Id="rId7" Type="http://schemas.openxmlformats.org/officeDocument/2006/relationships/image" Target="../media/image12.png" /><Relationship Id="rId8"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slideMaster" Target="../slideMasters/slideMaster2.xml" /></Relationships>
</file>

<file path=ppt/slideLayouts/_rels/slideLayout28.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slideMaster" Target="../slideMasters/slideMaster2.xml" /></Relationships>
</file>

<file path=ppt/slideLayouts/_rels/slideLayout29.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image" Target="../media/image23.png" /><Relationship Id="rId2" Type="http://schemas.openxmlformats.org/officeDocument/2006/relationships/slideMaster" Target="../slideMasters/slideMaster2.xml" /></Relationships>
</file>

<file path=ppt/slideLayouts/_rels/slideLayout31.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2.xml" /></Relationships>
</file>

<file path=ppt/slideLayouts/_rels/slideLayout32.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image" Target="../media/image39.jpeg" /><Relationship Id="rId2" Type="http://schemas.openxmlformats.org/officeDocument/2006/relationships/image" Target="../media/image40.jpeg" /><Relationship Id="rId3" Type="http://schemas.openxmlformats.org/officeDocument/2006/relationships/slideMaster" Target="../slideMasters/slideMaster2.xml" /></Relationships>
</file>

<file path=ppt/slideLayouts/_rels/slideLayout34.xml.rels>&#65279;<?xml version="1.0" encoding="utf-8" standalone="yes"?><Relationships xmlns="http://schemas.openxmlformats.org/package/2006/relationships"><Relationship Id="rId1" Type="http://schemas.openxmlformats.org/officeDocument/2006/relationships/image" Target="../media/image40.jpeg" /><Relationship Id="rId2" Type="http://schemas.openxmlformats.org/officeDocument/2006/relationships/slideMaster" Target="../slideMasters/slideMaster2.xml" /></Relationships>
</file>

<file path=ppt/slideLayouts/_rels/slideLayout35.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36.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Front Cover">
    <p:bg>
      <p:bgPr>
        <a:solidFill>
          <a:srgbClr val="25B8BB"/>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61382E7E-BA60-F91B-299D-E3429A21385B}"/>
              </a:ext>
            </a:extLst>
          </p:cNvPr>
          <p:cNvSpPr>
            <a:spLocks noGrp="1"/>
          </p:cNvSpPr>
          <p:nvPr>
            <p:ph type="ctrTitle" hasCustomPrompt="1"/>
          </p:nvPr>
        </p:nvSpPr>
        <p:spPr>
          <a:xfrm>
            <a:off x="457200" y="1070777"/>
            <a:ext cx="9144000" cy="2387600"/>
          </a:xfrm>
        </p:spPr>
        <p:txBody>
          <a:bodyPr lIns="0" tIns="0" rIns="0" bIns="0" anchor="b">
            <a:noAutofit/>
          </a:bodyPr>
          <a:lstStyle>
            <a:lvl1pPr algn="l">
              <a:defRPr sz="4800" b="1"/>
            </a:lvl1pPr>
          </a:lstStyle>
          <a:p>
            <a:r>
              <a:rPr lang="en-GB"/>
              <a:t>CLICK TO EDIT MASTER TITLE STYLE</a:t>
            </a:r>
            <a:endParaRPr lang="en-PT"/>
          </a:p>
        </p:txBody>
      </p:sp>
      <p:sp>
        <p:nvSpPr>
          <p:cNvPr id="3" name="Subtitle 2">
            <a:extLst>
              <a:ext uri="{FF2B5EF4-FFF2-40B4-BE49-F238E27FC236}">
                <a16:creationId xmlns:a16="http://schemas.microsoft.com/office/drawing/2014/main" id="{299442F5-42AB-53E3-64AC-C2E270B01963}"/>
              </a:ext>
            </a:extLst>
          </p:cNvPr>
          <p:cNvSpPr>
            <a:spLocks noGrp="1"/>
          </p:cNvSpPr>
          <p:nvPr>
            <p:ph type="subTitle" idx="1"/>
          </p:nvPr>
        </p:nvSpPr>
        <p:spPr>
          <a:xfrm>
            <a:off x="457200" y="3639161"/>
            <a:ext cx="9144000" cy="1655762"/>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T"/>
          </a:p>
        </p:txBody>
      </p:sp>
      <p:grpSp>
        <p:nvGrpSpPr>
          <p:cNvPr id="4" name="Group 3">
            <a:extLst>
              <a:ext uri="{FF2B5EF4-FFF2-40B4-BE49-F238E27FC236}">
                <a16:creationId xmlns:a16="http://schemas.microsoft.com/office/drawing/2014/main" id="{BF73CDDF-2F52-B095-00AC-F03CB9F1BAA0}"/>
              </a:ext>
            </a:extLst>
          </p:cNvPr>
          <p:cNvGrpSpPr>
            <a:grpSpLocks noGrp="1" noUngrp="1" noRot="1" noMove="1" noResize="1"/>
          </p:cNvGrpSpPr>
          <p:nvPr userDrawn="1"/>
        </p:nvGrpSpPr>
        <p:grpSpPr>
          <a:xfrm>
            <a:off x="6701567" y="-6059"/>
            <a:ext cx="5490433" cy="6864059"/>
            <a:chOff x="6701567" y="-6059"/>
            <a:chExt cx="5490433" cy="6864059"/>
          </a:xfrm>
        </p:grpSpPr>
        <p:sp>
          <p:nvSpPr>
            <p:cNvPr id="7" name="Google Shape;19;p31">
              <a:extLst>
                <a:ext uri="{FF2B5EF4-FFF2-40B4-BE49-F238E27FC236}">
                  <a16:creationId xmlns:a16="http://schemas.microsoft.com/office/drawing/2014/main" id="{A89C048B-CF6C-CAF8-7098-8BF7F1288E69}"/>
                </a:ext>
              </a:extLst>
            </p:cNvPr>
            <p:cNvSpPr>
              <a:spLocks noGrp="1" noRot="1" noMove="1" noResize="1" noEditPoints="1" noAdjustHandles="1" noChangeArrowheads="1" noChangeShapeType="1"/>
            </p:cNvSpPr>
            <p:nvPr userDrawn="1"/>
          </p:nvSpPr>
          <p:spPr>
            <a:xfrm>
              <a:off x="6701567" y="-6059"/>
              <a:ext cx="5490433" cy="6864059"/>
            </a:xfrm>
            <a:custGeom>
              <a:rect l="l" t="t" r="r" b="b"/>
              <a:pathLst>
                <a:path w="5187315" h="6480175" extrusionOk="0">
                  <a:moveTo>
                    <a:pt x="5187127" y="0"/>
                  </a:moveTo>
                  <a:lnTo>
                    <a:pt x="3643150" y="0"/>
                  </a:lnTo>
                  <a:lnTo>
                    <a:pt x="4074971" y="2794314"/>
                  </a:lnTo>
                  <a:lnTo>
                    <a:pt x="4096304" y="2956919"/>
                  </a:lnTo>
                  <a:lnTo>
                    <a:pt x="4085421" y="3058498"/>
                  </a:lnTo>
                  <a:lnTo>
                    <a:pt x="4026131" y="3141692"/>
                  </a:lnTo>
                  <a:lnTo>
                    <a:pt x="3902238" y="3249139"/>
                  </a:lnTo>
                  <a:lnTo>
                    <a:pt x="0" y="6479997"/>
                  </a:lnTo>
                  <a:lnTo>
                    <a:pt x="5187127" y="6479997"/>
                  </a:lnTo>
                  <a:lnTo>
                    <a:pt x="518712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904"/>
                <a:buFont typeface="Arial"/>
                <a:buNone/>
              </a:pPr>
              <a:endParaRPr sz="1904" b="0" i="0" u="none" strike="noStrike" cap="none">
                <a:solidFill>
                  <a:schemeClr val="dk1"/>
                </a:solidFill>
                <a:latin typeface="Calibri"/>
                <a:ea typeface="Calibri"/>
                <a:cs typeface="Calibri"/>
                <a:sym typeface="Calibri"/>
              </a:endParaRPr>
            </a:p>
          </p:txBody>
        </p:sp>
        <p:pic>
          <p:nvPicPr>
            <p:cNvPr id="5" name="Picture 4" descr="A black background with white text&#10;&#10;AI-generated content may be incorrect.">
              <a:extLst>
                <a:ext uri="{FF2B5EF4-FFF2-40B4-BE49-F238E27FC236}">
                  <a16:creationId xmlns:a16="http://schemas.microsoft.com/office/drawing/2014/main" id="{9E556015-D9B3-2125-2D34-737D841A223A}"/>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tretch>
              <a:fillRect/>
            </a:stretch>
          </p:blipFill>
          <p:spPr>
            <a:xfrm>
              <a:off x="9408848" y="5245228"/>
              <a:ext cx="2518303" cy="1083990"/>
            </a:xfrm>
            <a:prstGeom prst="rect">
              <a:avLst/>
            </a:prstGeom>
          </p:spPr>
        </p:pic>
      </p:grpSp>
    </p:spTree>
    <p:extLst>
      <p:ext uri="{BB962C8B-B14F-4D97-AF65-F5344CB8AC3E}">
        <p14:creationId val="166349934"/>
      </p:ext>
    </p:extLst>
  </p:cSld>
  <p:clrMapOvr>
    <a:masterClrMapping/>
  </p:clrMapOvr>
  <p:transition/>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Final Page">
    <p:bg>
      <p:bgPr>
        <a:solidFill>
          <a:srgbClr val="25B8BB"/>
        </a:solidFill>
        <a:effectLst/>
      </p:bgPr>
    </p:bg>
    <p:spTree>
      <p:nvGrpSpPr>
        <p:cNvPr id="1" name=""/>
        <p:cNvGrpSpPr/>
        <p:nvPr/>
      </p:nvGrpSpPr>
      <p:grpSpPr>
        <a:xfrm>
          <a:off x="0" y="0"/>
          <a:ext cx="0" cy="0"/>
        </a:xfrm>
      </p:grpSpPr>
      <p:sp>
        <p:nvSpPr>
          <p:cNvPr id="16" name="Round Same-side Corner of Rectangle 15">
            <a:extLst>
              <a:ext uri="{FF2B5EF4-FFF2-40B4-BE49-F238E27FC236}">
                <a16:creationId xmlns:a16="http://schemas.microsoft.com/office/drawing/2014/main" id="{80FDA125-6A44-FCA5-8E99-08260F3D4E1D}"/>
              </a:ext>
            </a:extLst>
          </p:cNvPr>
          <p:cNvSpPr>
            <a:spLocks noGrp="1" noRot="1" noMove="1" noResize="1" noEditPoints="1" noAdjustHandles="1" noChangeArrowheads="1" noChangeShapeType="1"/>
          </p:cNvSpPr>
          <p:nvPr userDrawn="1"/>
        </p:nvSpPr>
        <p:spPr>
          <a:xfrm rot="5400000">
            <a:off x="1015482" y="3602817"/>
            <a:ext cx="1574157" cy="3605123"/>
          </a:xfrm>
          <a:prstGeom prst="round2SameRect">
            <a:avLst/>
          </a:prstGeom>
          <a:solidFill>
            <a:schemeClr val="accent1">
              <a:lumMod val="20000"/>
              <a:lumOff val="80000"/>
            </a:schemeClr>
          </a:solidFill>
          <a:ln>
            <a:noFill/>
          </a:ln>
          <a:effectLst>
            <a:outerShdw blurRad="227148" dist="25400" dir="2400000" sx="101000" sy="101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9" name="Slide Number Placeholder 5">
            <a:extLst>
              <a:ext uri="{FF2B5EF4-FFF2-40B4-BE49-F238E27FC236}">
                <a16:creationId xmlns:a16="http://schemas.microsoft.com/office/drawing/2014/main" id="{F21DD064-E65F-41F3-888B-3E4469A04528}"/>
              </a:ext>
            </a:extLst>
          </p:cNvPr>
          <p:cNvSpPr>
            <a:spLocks noGrp="1"/>
          </p:cNvSpPr>
          <p:nvPr>
            <p:ph type="sldNum" sz="quarter" idx="4"/>
          </p:nvPr>
        </p:nvSpPr>
        <p:spPr>
          <a:xfrm>
            <a:off x="9601200" y="6400800"/>
            <a:ext cx="2133600" cy="304800"/>
          </a:xfrm>
          <a:prstGeom prst="rect">
            <a:avLst/>
          </a:prstGeom>
        </p:spPr>
        <p:txBody>
          <a:bodyPr vert="horz" lIns="0" tIns="0" rIns="0" bIns="0" rtlCol="0" anchor="ctr"/>
          <a:lstStyle>
            <a:lvl1pPr algn="r">
              <a:defRPr sz="900" b="1" cap="all" spc="100">
                <a:solidFill>
                  <a:srgbClr val="2D3436"/>
                </a:solidFill>
                <a:latin typeface="Montserrat"/>
              </a:defRPr>
            </a:lvl1pPr>
          </a:lstStyle>
          <a:p>
            <a:r>
              <a:rPr lang="en-GB"/>
              <a:t>PAGE </a:t>
            </a:r>
            <a:fld id="{B6F15528-F159-4107-2D34-360000000002}" type="slidenum">
              <a:t>‹#›</a:t>
            </a:fld>
            <a:endParaRPr/>
          </a:p>
        </p:txBody>
      </p:sp>
      <p:sp>
        <p:nvSpPr>
          <p:cNvPr id="7" name="Google Shape;19;p31">
            <a:extLst>
              <a:ext uri="{FF2B5EF4-FFF2-40B4-BE49-F238E27FC236}">
                <a16:creationId xmlns:a16="http://schemas.microsoft.com/office/drawing/2014/main" id="{A89C048B-CF6C-CAF8-7098-8BF7F1288E69}"/>
              </a:ext>
            </a:extLst>
          </p:cNvPr>
          <p:cNvSpPr>
            <a:spLocks noGrp="1" noRot="1" noMove="1" noResize="1" noEditPoints="1" noAdjustHandles="1" noChangeArrowheads="1" noChangeShapeType="1"/>
          </p:cNvSpPr>
          <p:nvPr userDrawn="1"/>
        </p:nvSpPr>
        <p:spPr>
          <a:xfrm>
            <a:off x="6701567" y="-6059"/>
            <a:ext cx="5490433" cy="6864059"/>
          </a:xfrm>
          <a:custGeom>
            <a:rect l="l" t="t" r="r" b="b"/>
            <a:pathLst>
              <a:path w="5187315" h="6480175" extrusionOk="0">
                <a:moveTo>
                  <a:pt x="5187127" y="0"/>
                </a:moveTo>
                <a:lnTo>
                  <a:pt x="3643150" y="0"/>
                </a:lnTo>
                <a:lnTo>
                  <a:pt x="4074971" y="2794314"/>
                </a:lnTo>
                <a:lnTo>
                  <a:pt x="4096304" y="2956919"/>
                </a:lnTo>
                <a:lnTo>
                  <a:pt x="4085421" y="3058498"/>
                </a:lnTo>
                <a:lnTo>
                  <a:pt x="4026131" y="3141692"/>
                </a:lnTo>
                <a:lnTo>
                  <a:pt x="3902238" y="3249139"/>
                </a:lnTo>
                <a:lnTo>
                  <a:pt x="0" y="6479997"/>
                </a:lnTo>
                <a:lnTo>
                  <a:pt x="5187127" y="6479997"/>
                </a:lnTo>
                <a:lnTo>
                  <a:pt x="518712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904"/>
              <a:buFont typeface="Arial"/>
              <a:buNone/>
            </a:pPr>
            <a:endParaRPr sz="1904" b="0" i="0" u="none" strike="noStrike" cap="none">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058C6AEC-4185-3613-5E57-1FD797A151F0}"/>
              </a:ext>
            </a:extLst>
          </p:cNvPr>
          <p:cNvSpPr txBox="1">
            <a:spLocks noGrp="1" noRot="1" noMove="1" noResize="1" noEditPoints="1" noAdjustHandles="1" noChangeArrowheads="1" noChangeShapeType="1"/>
          </p:cNvSpPr>
          <p:nvPr userDrawn="1"/>
        </p:nvSpPr>
        <p:spPr>
          <a:xfrm>
            <a:off x="877601" y="1716085"/>
            <a:ext cx="3408815" cy="276999"/>
          </a:xfrm>
          <a:prstGeom prst="rect">
            <a:avLst/>
          </a:prstGeom>
          <a:noFill/>
        </p:spPr>
        <p:txBody>
          <a:bodyPr wrap="square" lIns="0" tIns="0" rIns="0" bIns="0" rtlCol="0"/>
          <a:lstStyle/>
          <a:p>
            <a:r>
              <a:rPr lang="en-PT" sz="1600" b="1">
                <a:solidFill>
                  <a:schemeClr val="bg1"/>
                </a:solidFill>
              </a:rPr>
              <a:t>Global Wind Energy Council</a:t>
            </a:r>
          </a:p>
        </p:txBody>
      </p:sp>
      <p:sp>
        <p:nvSpPr>
          <p:cNvPr id="6" name="TextBox 5">
            <a:extLst>
              <a:ext uri="{FF2B5EF4-FFF2-40B4-BE49-F238E27FC236}">
                <a16:creationId xmlns:a16="http://schemas.microsoft.com/office/drawing/2014/main" id="{B18F7A7C-A7E1-17F8-02AF-C0387D831FB9}"/>
              </a:ext>
            </a:extLst>
          </p:cNvPr>
          <p:cNvSpPr txBox="1">
            <a:spLocks noGrp="1" noRot="1" noMove="1" noResize="1" noEditPoints="1" noAdjustHandles="1" noChangeArrowheads="1" noChangeShapeType="1"/>
          </p:cNvSpPr>
          <p:nvPr userDrawn="1"/>
        </p:nvSpPr>
        <p:spPr>
          <a:xfrm>
            <a:off x="877601" y="2137830"/>
            <a:ext cx="3408815" cy="276999"/>
          </a:xfrm>
          <a:prstGeom prst="rect">
            <a:avLst/>
          </a:prstGeom>
          <a:noFill/>
        </p:spPr>
        <p:txBody>
          <a:bodyPr wrap="square" lIns="0" tIns="0" rIns="0" bIns="0" rtlCol="0"/>
          <a:lstStyle/>
          <a:p>
            <a:r>
              <a:rPr lang="en-PT" b="0">
                <a:solidFill>
                  <a:schemeClr val="bg1"/>
                </a:solidFill>
              </a:rPr>
              <a:t>Headquarters in Lisbon</a:t>
            </a:r>
          </a:p>
        </p:txBody>
      </p:sp>
      <p:sp>
        <p:nvSpPr>
          <p:cNvPr id="11" name="TextBox 10">
            <a:extLst>
              <a:ext uri="{FF2B5EF4-FFF2-40B4-BE49-F238E27FC236}">
                <a16:creationId xmlns:a16="http://schemas.microsoft.com/office/drawing/2014/main" id="{E0F3019D-EEE0-9CDC-297A-04629D665E0E}"/>
              </a:ext>
            </a:extLst>
          </p:cNvPr>
          <p:cNvSpPr txBox="1">
            <a:spLocks noGrp="1" noRot="1" noMove="1" noResize="1" noEditPoints="1" noAdjustHandles="1" noChangeArrowheads="1" noChangeShapeType="1"/>
          </p:cNvSpPr>
          <p:nvPr userDrawn="1"/>
        </p:nvSpPr>
        <p:spPr>
          <a:xfrm>
            <a:off x="877601" y="2559575"/>
            <a:ext cx="3408815" cy="553998"/>
          </a:xfrm>
          <a:prstGeom prst="rect">
            <a:avLst/>
          </a:prstGeom>
          <a:noFill/>
        </p:spPr>
        <p:txBody>
          <a:bodyPr wrap="square" lIns="0" tIns="0" rIns="0" bIns="0" rtlCol="0"/>
          <a:lstStyle/>
          <a:p>
            <a:r>
              <a:rPr lang="en-PT" b="0">
                <a:solidFill>
                  <a:schemeClr val="bg1"/>
                </a:solidFill>
              </a:rPr>
              <a:t>Regional teams in Europe, Asia, Africa and Latin America</a:t>
            </a:r>
          </a:p>
        </p:txBody>
      </p:sp>
      <p:sp>
        <p:nvSpPr>
          <p:cNvPr id="13" name="TextBox 12">
            <a:extLst>
              <a:ext uri="{FF2B5EF4-FFF2-40B4-BE49-F238E27FC236}">
                <a16:creationId xmlns:a16="http://schemas.microsoft.com/office/drawing/2014/main" id="{A0E8B2A6-CF92-491F-126E-200244C5287F}"/>
              </a:ext>
            </a:extLst>
          </p:cNvPr>
          <p:cNvSpPr txBox="1">
            <a:spLocks noGrp="1" noRot="1" noMove="1" noResize="1" noEditPoints="1" noAdjustHandles="1" noChangeArrowheads="1" noChangeShapeType="1"/>
          </p:cNvSpPr>
          <p:nvPr userDrawn="1"/>
        </p:nvSpPr>
        <p:spPr>
          <a:xfrm>
            <a:off x="877601" y="3258318"/>
            <a:ext cx="3600000" cy="276999"/>
          </a:xfrm>
          <a:prstGeom prst="rect">
            <a:avLst/>
          </a:prstGeom>
          <a:noFill/>
        </p:spPr>
        <p:txBody>
          <a:bodyPr wrap="square" lIns="0" tIns="0" rIns="0" bIns="0" rtlCol="0"/>
          <a:lstStyle/>
          <a:p>
            <a:r>
              <a:rPr lang="en-PT" b="0">
                <a:solidFill>
                  <a:schemeClr val="bg1"/>
                </a:solidFill>
              </a:rPr>
              <a:t>GWEC.net</a:t>
            </a:r>
          </a:p>
        </p:txBody>
      </p:sp>
      <p:sp>
        <p:nvSpPr>
          <p:cNvPr id="18" name="TextBox 17">
            <a:extLst>
              <a:ext uri="{FF2B5EF4-FFF2-40B4-BE49-F238E27FC236}">
                <a16:creationId xmlns:a16="http://schemas.microsoft.com/office/drawing/2014/main" id="{EBD531BA-4458-703B-0BCA-BAEF16C464F1}"/>
              </a:ext>
            </a:extLst>
          </p:cNvPr>
          <p:cNvSpPr txBox="1">
            <a:spLocks noGrp="1" noRot="1" noMove="1" noResize="1" noEditPoints="1" noAdjustHandles="1" noChangeArrowheads="1" noChangeShapeType="1"/>
          </p:cNvSpPr>
          <p:nvPr userDrawn="1"/>
        </p:nvSpPr>
        <p:spPr>
          <a:xfrm>
            <a:off x="1610579" y="4980614"/>
            <a:ext cx="1525675" cy="612578"/>
          </a:xfrm>
          <a:prstGeom prst="rect">
            <a:avLst/>
          </a:prstGeom>
          <a:noFill/>
        </p:spPr>
        <p:txBody>
          <a:bodyPr wrap="square" lIns="0" tIns="0" rIns="0" bIns="0" rtlCol="0"/>
          <a:lstStyle/>
          <a:p>
            <a:r>
              <a:rPr lang="en-PT" b="1">
                <a:solidFill>
                  <a:srgbClr val="23B9BB"/>
                </a:solidFill>
              </a:rPr>
              <a:t>SCAN HERE </a:t>
            </a:r>
            <a:r>
              <a:rPr lang="en-GB" b="1">
                <a:solidFill>
                  <a:srgbClr val="23B9BB"/>
                </a:solidFill>
              </a:rPr>
              <a:t>TO CONNECT</a:t>
            </a:r>
            <a:endParaRPr lang="en-PT" b="1">
              <a:solidFill>
                <a:srgbClr val="23B9BB"/>
              </a:solidFill>
            </a:endParaRPr>
          </a:p>
        </p:txBody>
      </p:sp>
      <p:pic>
        <p:nvPicPr>
          <p:cNvPr id="8" name="Picture 7" descr="A black and white logo&#10;&#10;AI-generated content may be incorrect.">
            <a:extLst>
              <a:ext uri="{FF2B5EF4-FFF2-40B4-BE49-F238E27FC236}">
                <a16:creationId xmlns:a16="http://schemas.microsoft.com/office/drawing/2014/main" id="{4E1AB867-A59C-4621-757F-189811B22B55}"/>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tretch>
            <a:fillRect/>
          </a:stretch>
        </p:blipFill>
        <p:spPr>
          <a:xfrm>
            <a:off x="583361" y="555888"/>
            <a:ext cx="2542359" cy="884047"/>
          </a:xfrm>
          <a:prstGeom prst="rect">
            <a:avLst/>
          </a:prstGeom>
        </p:spPr>
      </p:pic>
      <p:pic>
        <p:nvPicPr>
          <p:cNvPr id="10" name="Graphic 9">
            <a:extLst>
              <a:ext uri="{FF2B5EF4-FFF2-40B4-BE49-F238E27FC236}">
                <a16:creationId xmlns:a16="http://schemas.microsoft.com/office/drawing/2014/main" id="{429067B5-07CC-9F6C-EB99-AFF8C45EE1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9428" y="4802829"/>
            <a:ext cx="1226621" cy="1221575"/>
          </a:xfrm>
          <a:prstGeom prst="rect">
            <a:avLst/>
          </a:prstGeom>
        </p:spPr>
      </p:pic>
      <p:pic>
        <p:nvPicPr>
          <p:cNvPr id="22" name="Picture 21">
            <a:extLst>
              <a:ext uri="{FF2B5EF4-FFF2-40B4-BE49-F238E27FC236}">
                <a16:creationId xmlns:a16="http://schemas.microsoft.com/office/drawing/2014/main" id="{62ACB7B6-1DF2-7612-7FD3-5818B59E9528}"/>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605480" y="5632434"/>
            <a:ext cx="1686360" cy="252430"/>
          </a:xfrm>
          <a:prstGeom prst="rect">
            <a:avLst/>
          </a:prstGeom>
        </p:spPr>
      </p:pic>
    </p:spTree>
    <p:extLst>
      <p:ext uri="{BB962C8B-B14F-4D97-AF65-F5344CB8AC3E}">
        <p14:creationId val="2310018378"/>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1">
    <p:bg>
      <p:bgPr>
        <a:blipFill dpi="0" rotWithShape="1">
          <a:blip r:embed="rId3">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482823" y="403814"/>
            <a:ext cx="8210086" cy="586557"/>
          </a:xfrm>
          <a:prstGeom prst="rect">
            <a:avLst/>
          </a:prstGeom>
        </p:spPr>
        <p:txBody>
          <a:bodyPr>
            <a:noAutofit/>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442913" y="1380660"/>
            <a:ext cx="8322187" cy="4536664"/>
          </a:xfrm>
          <a:prstGeom prst="rect">
            <a:avLst/>
          </a:prstGeom>
        </p:spPr>
        <p:txBody>
          <a:bodyPr>
            <a:normAutofit/>
          </a:bodyPr>
          <a:lstStyle>
            <a:lvl1pPr marL="177800" indent="-168275">
              <a:spcAft>
                <a:spcPts val="400"/>
              </a:spcAft>
              <a:defRPr sz="1400">
                <a:solidFill>
                  <a:schemeClr val="bg1"/>
                </a:solidFill>
              </a:defRPr>
            </a:lvl1pPr>
            <a:lvl2pPr marL="357188" indent="-179388">
              <a:spcAft>
                <a:spcPts val="400"/>
              </a:spcAft>
              <a:defRPr sz="1200">
                <a:solidFill>
                  <a:schemeClr val="bg1"/>
                </a:solidFill>
              </a:defRPr>
            </a:lvl2pPr>
            <a:lvl3pPr marL="534988" indent="-177800">
              <a:spcAft>
                <a:spcPts val="400"/>
              </a:spcAft>
              <a:defRPr sz="1200">
                <a:solidFill>
                  <a:schemeClr val="bg1"/>
                </a:solidFill>
              </a:defRPr>
            </a:lvl3pPr>
            <a:lvl4pPr marL="666750" indent="-131763">
              <a:spcAft>
                <a:spcPts val="400"/>
              </a:spcAft>
              <a:tabLst>
                <a:tab pos="620713"/>
              </a:tabLst>
              <a:defRPr sz="1200">
                <a:solidFill>
                  <a:schemeClr val="bg1"/>
                </a:solidFill>
              </a:defRPr>
            </a:lvl4pPr>
            <a:lvl5pPr marL="800100" indent="-133350">
              <a:spcAft>
                <a:spcPts val="400"/>
              </a:spcAft>
              <a:tabLst>
                <a:tab pos="660400"/>
              </a:tabLs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2363E5FF-5527-D5AD-AC84-358958851123}"/>
              </a:ext>
            </a:extLst>
          </p:cNvPr>
          <p:cNvSpPr>
            <a:spLocks noGrp="1"/>
          </p:cNvSpPr>
          <p:nvPr>
            <p:ph type="sldNum" sz="quarter" idx="4"/>
          </p:nvPr>
        </p:nvSpPr>
        <p:spPr>
          <a:xfrm>
            <a:off x="8878837" y="6318175"/>
            <a:ext cx="2743200" cy="365125"/>
          </a:xfrm>
          <a:prstGeom prst="rect">
            <a:avLst/>
          </a:prstGeom>
        </p:spPr>
        <p:txBody>
          <a:bodyPr vert="horz" lIns="91440" tIns="45720" rIns="91440" bIns="45720" rtlCol="0" anchor="ctr"/>
          <a:lstStyle>
            <a:lvl1pPr algn="r">
              <a:defRPr sz="800" b="1" i="0" spc="50" baseline="0">
                <a:solidFill>
                  <a:schemeClr val="bg1"/>
                </a:solidFill>
                <a:latin typeface="Arial" panose="020b0604020202020204" pitchFamily="34" charset="0"/>
                <a:cs typeface="Arial" panose="020b0604020202020204" pitchFamily="34" charset="0"/>
              </a:defRPr>
            </a:lvl1pPr>
          </a:lstStyle>
          <a:p>
            <a:r>
              <a:rPr lang="en-US"/>
              <a:t>PAGE </a:t>
            </a:r>
            <a:fld id="{330EA680-D336-4FF7-8B7A-9848BB0A1C32}" type="slidenum">
              <a:rPr lang="en-US" smtClean="0"/>
              <a:t>‹#›</a:t>
            </a:fld>
            <a:endParaRPr lang="en-US"/>
          </a:p>
        </p:txBody>
      </p:sp>
      <p:sp>
        <p:nvSpPr>
          <p:cNvPr id="12" name="Footer Placeholder 6">
            <a:extLst>
              <a:ext uri="{FF2B5EF4-FFF2-40B4-BE49-F238E27FC236}">
                <a16:creationId xmlns:a16="http://schemas.microsoft.com/office/drawing/2014/main" id="{18494A4E-0AF5-5D52-5BE9-44CC655DCDFC}"/>
              </a:ext>
            </a:extLst>
          </p:cNvPr>
          <p:cNvSpPr>
            <a:spLocks noGrp="1"/>
          </p:cNvSpPr>
          <p:nvPr>
            <p:ph type="ftr" sz="quarter" idx="3"/>
          </p:nvPr>
        </p:nvSpPr>
        <p:spPr>
          <a:xfrm>
            <a:off x="366251" y="6309460"/>
            <a:ext cx="4114800" cy="365125"/>
          </a:xfrm>
          <a:prstGeom prst="rect">
            <a:avLst/>
          </a:prstGeom>
        </p:spPr>
        <p:txBody>
          <a:bodyPr vert="horz" lIns="91440" tIns="45720" rIns="91440" bIns="45720" rtlCol="0" anchor="ctr"/>
          <a:lstStyle>
            <a:lvl1pPr algn="l">
              <a:defRPr lang="en-PT" sz="800" b="1" i="0" kern="1200" spc="20" baseline="0" smtClean="0">
                <a:solidFill>
                  <a:schemeClr val="bg1"/>
                </a:solidFill>
                <a:latin typeface="Arial" panose="020b0604020202020204" pitchFamily="34" charset="0"/>
                <a:ea typeface="+mn-ea"/>
                <a:cs typeface="Arial" panose="020b0604020202020204" pitchFamily="34" charset="0"/>
              </a:defRPr>
            </a:lvl1pPr>
          </a:lstStyle>
          <a:p>
            <a:r>
              <a:rPr lang="en-GB"/>
              <a:t>TITLE OF PRESENTATION</a:t>
            </a:r>
          </a:p>
        </p:txBody>
      </p:sp>
      <p:sp>
        <p:nvSpPr>
          <p:cNvPr id="13" name="Freeform 2">
            <a:extLst>
              <a:ext uri="{FF2B5EF4-FFF2-40B4-BE49-F238E27FC236}">
                <a16:creationId xmlns:a16="http://schemas.microsoft.com/office/drawing/2014/main" id="{17242EA9-C318-8DBD-5496-7B069C3C3BEE}"/>
              </a:ext>
            </a:extLst>
          </p:cNvPr>
          <p:cNvSpPr/>
          <p:nvPr userDrawn="1"/>
        </p:nvSpPr>
        <p:spPr>
          <a:xfrm>
            <a:off x="11706920" y="6372444"/>
            <a:ext cx="154185" cy="228619"/>
          </a:xfrm>
          <a:custGeom>
            <a:rect l="l" t="t" r="r" b="b"/>
            <a:pathLst>
              <a:path w="342170" h="507355">
                <a:moveTo>
                  <a:pt x="0" y="0"/>
                </a:moveTo>
                <a:lnTo>
                  <a:pt x="342170" y="0"/>
                </a:lnTo>
                <a:lnTo>
                  <a:pt x="342170" y="507355"/>
                </a:lnTo>
                <a:lnTo>
                  <a:pt x="0" y="50735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PT"/>
          </a:p>
        </p:txBody>
      </p:sp>
      <p:sp>
        <p:nvSpPr>
          <p:cNvPr id="14" name="Rectangle 13">
            <a:extLst>
              <a:ext uri="{FF2B5EF4-FFF2-40B4-BE49-F238E27FC236}">
                <a16:creationId xmlns:a16="http://schemas.microsoft.com/office/drawing/2014/main" id="{E6415686-79D9-E9A1-76C4-6B05AB8DF8BB}"/>
              </a:ext>
            </a:extLst>
          </p:cNvPr>
          <p:cNvSpPr/>
          <p:nvPr userDrawn="1"/>
        </p:nvSpPr>
        <p:spPr>
          <a:xfrm flipV="1">
            <a:off x="446822" y="6601063"/>
            <a:ext cx="720000" cy="36000"/>
          </a:xfrm>
          <a:prstGeom prst="rect">
            <a:avLst/>
          </a:prstGeom>
          <a:solidFill>
            <a:srgbClr val="23B8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5" name="Rectangle 14">
            <a:extLst>
              <a:ext uri="{FF2B5EF4-FFF2-40B4-BE49-F238E27FC236}">
                <a16:creationId xmlns:a16="http://schemas.microsoft.com/office/drawing/2014/main" id="{147183F7-7C4C-6D21-5326-1EE8EC95D73C}"/>
              </a:ext>
            </a:extLst>
          </p:cNvPr>
          <p:cNvSpPr/>
          <p:nvPr userDrawn="1"/>
        </p:nvSpPr>
        <p:spPr>
          <a:xfrm rot="16200000" flipV="1">
            <a:off x="248822" y="657795"/>
            <a:ext cx="432000" cy="36000"/>
          </a:xfrm>
          <a:prstGeom prst="rect">
            <a:avLst/>
          </a:prstGeom>
          <a:solidFill>
            <a:srgbClr val="23B8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val="2707445273"/>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userDrawn="1">
  <p:cSld name="Bullet points">
    <p:bg>
      <p:bgPr>
        <a:solidFill>
          <a:schemeClr val="bg1"/>
        </a:solidFill>
        <a:effectLst/>
      </p:bgPr>
    </p:bg>
    <p:spTree>
      <p:nvGrpSpPr>
        <p:cNvPr id="1" name=""/>
        <p:cNvGrpSpPr/>
        <p:nvPr/>
      </p:nvGrpSpPr>
      <p:grpSpPr>
        <a:xfrm>
          <a:off x="0" y="0"/>
          <a:ext cx="0" cy="0"/>
        </a:xfrm>
      </p:grpSpPr>
      <p:graphicFrame>
        <p:nvGraphicFramePr>
          <p:cNvPr id="2" name="Object 1" hidden="1">
            <a:extLst>
              <a:ext uri="{FF2B5EF4-FFF2-40B4-BE49-F238E27FC236}">
                <a16:creationId xmlns:a16="http://schemas.microsoft.com/office/drawing/2014/main" id="{5A650224-4E4B-4178-95C8-E5E5D48284F6}"/>
              </a:ext>
            </a:extLst>
          </p:cNvPr>
          <p:cNvGraphicFramePr>
            <a:graphicFrameLocks noChangeAspect="1"/>
          </p:cNvGraphicFramePr>
          <p:nvPr userDrawn="1">
            <p:custDataLst>
              <p:tags r:id="rId1"/>
            </p:custDataLst>
            <p:extLst>
              <p:ext uri="{D42A27DB-BD31-4B8C-83A1-F6EECF244321}">
                <p14:modId val="3079741366"/>
              </p:ext>
            </p:extLst>
          </p:nvPr>
        </p:nvGraphicFramePr>
        <p:xfrm>
          <a:off x="1681" y="1680"/>
          <a:ext cx="1681" cy="1680"/>
        </p:xfrm>
        <a:graphic>
          <a:graphicData uri="http://schemas.openxmlformats.org/presentationml/2006/ole">
            <mc:AlternateContent>
              <mc:Choice xmlns:v="urn:schemas-microsoft-com:vml" Requires="v">
                <p:oleObj spid="_x0000_s1038" name="think-cell Slide" r:id="rId2" imgW="501" imgH="502" progId="TCLayout.ActiveDocument.1">
                  <p:embed/>
                </p:oleObj>
              </mc:Choice>
              <mc:Fallback>
                <p:oleObj name="think-cell Slide" r:id="rId2" imgW="501" imgH="502" progId="TCLayout.ActiveDocument.1">
                  <p:embed/>
                  <p:pic>
                    <p:nvPicPr>
                      <p:cNvPr id="0" name="OLE substitute image"/>
                      <p:cNvPicPr/>
                      <p:nvPr/>
                    </p:nvPicPr>
                    <p:blipFill>
                      <a:blip r:embed="rId3"/>
                      <a:stretch>
                        <a:fillRect/>
                      </a:stretch>
                    </p:blipFill>
                    <p:spPr>
                      <a:xfrm>
                        <a:off x="1681" y="1680"/>
                        <a:ext cx="1681" cy="1680"/>
                      </a:xfrm>
                      <a:prstGeom prst="rect">
                        <a:avLst/>
                      </a:prstGeom>
                    </p:spPr>
                  </p:pic>
                </p:oleObj>
              </mc:Fallback>
            </mc:AlternateContent>
          </a:graphicData>
        </a:graphic>
      </p:graphicFrame>
      <p:sp>
        <p:nvSpPr>
          <p:cNvPr id="6" name="object 3"/>
          <p:cNvSpPr/>
          <p:nvPr userDrawn="1"/>
        </p:nvSpPr>
        <p:spPr>
          <a:xfrm>
            <a:off x="9325023" y="3745959"/>
            <a:ext cx="2868548" cy="3108602"/>
          </a:xfrm>
          <a:custGeom>
            <a:rect l="l" t="t" r="r" b="b"/>
            <a:pathLst>
              <a:path w="2710179" h="2938779">
                <a:moveTo>
                  <a:pt x="2709800" y="0"/>
                </a:moveTo>
                <a:lnTo>
                  <a:pt x="2441540" y="1162886"/>
                </a:lnTo>
                <a:lnTo>
                  <a:pt x="2365653" y="1464322"/>
                </a:lnTo>
                <a:lnTo>
                  <a:pt x="2279646" y="1644654"/>
                </a:lnTo>
                <a:lnTo>
                  <a:pt x="2128879" y="1775752"/>
                </a:lnTo>
                <a:lnTo>
                  <a:pt x="1858711" y="1929483"/>
                </a:lnTo>
                <a:lnTo>
                  <a:pt x="0" y="2938677"/>
                </a:lnTo>
                <a:lnTo>
                  <a:pt x="2709800" y="2938677"/>
                </a:lnTo>
                <a:lnTo>
                  <a:pt x="2709800" y="0"/>
                </a:lnTo>
                <a:close/>
              </a:path>
            </a:pathLst>
          </a:custGeom>
          <a:solidFill>
            <a:srgbClr val="17BBB7"/>
          </a:solidFill>
        </p:spPr>
        <p:txBody>
          <a:bodyPr wrap="square" lIns="0" tIns="0" rIns="0" bIns="0" rtlCol="0"/>
          <a:lstStyle/>
          <a:p>
            <a:pPr eaLnBrk="1"/>
            <a:endParaRPr lang="en-GB" sz="1904"/>
          </a:p>
        </p:txBody>
      </p:sp>
      <p:sp>
        <p:nvSpPr>
          <p:cNvPr id="10" name="object 7"/>
          <p:cNvSpPr/>
          <p:nvPr userDrawn="1"/>
        </p:nvSpPr>
        <p:spPr>
          <a:xfrm flipH="1">
            <a:off x="955950" y="2765277"/>
            <a:ext cx="0" cy="0"/>
          </a:xfrm>
          <a:custGeom>
            <a:rect l="l" t="t" r="r" b="b"/>
            <a:pathLst>
              <a:path>
                <a:moveTo>
                  <a:pt x="0" y="0"/>
                </a:moveTo>
                <a:lnTo>
                  <a:pt x="0" y="0"/>
                </a:lnTo>
              </a:path>
            </a:pathLst>
          </a:custGeom>
          <a:ln w="6350">
            <a:solidFill>
              <a:srgbClr val="17BBB7"/>
            </a:solidFill>
          </a:ln>
        </p:spPr>
        <p:txBody>
          <a:bodyPr wrap="square" lIns="0" tIns="0" rIns="0" bIns="0" rtlCol="0"/>
          <a:lstStyle/>
          <a:p>
            <a:pPr eaLnBrk="1"/>
            <a:endParaRPr lang="en-GB" sz="1904"/>
          </a:p>
        </p:txBody>
      </p:sp>
      <p:sp>
        <p:nvSpPr>
          <p:cNvPr id="11" name="object 8"/>
          <p:cNvSpPr/>
          <p:nvPr userDrawn="1"/>
        </p:nvSpPr>
        <p:spPr>
          <a:xfrm flipH="1">
            <a:off x="4897932" y="2765277"/>
            <a:ext cx="0" cy="0"/>
          </a:xfrm>
          <a:custGeom>
            <a:rect l="l" t="t" r="r" b="b"/>
            <a:pathLst>
              <a:path>
                <a:moveTo>
                  <a:pt x="0" y="0"/>
                </a:moveTo>
                <a:lnTo>
                  <a:pt x="0" y="0"/>
                </a:lnTo>
              </a:path>
            </a:pathLst>
          </a:custGeom>
          <a:ln w="6350">
            <a:solidFill>
              <a:srgbClr val="17BBB7"/>
            </a:solidFill>
          </a:ln>
        </p:spPr>
        <p:txBody>
          <a:bodyPr wrap="square" lIns="0" tIns="0" rIns="0" bIns="0" rtlCol="0"/>
          <a:lstStyle/>
          <a:p>
            <a:pPr eaLnBrk="1"/>
            <a:endParaRPr lang="en-GB" sz="1904"/>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204" y="6250118"/>
            <a:ext cx="1242824" cy="431900"/>
          </a:xfrm>
          <a:prstGeom prst="rect">
            <a:avLst/>
          </a:prstGeom>
        </p:spPr>
      </p:pic>
      <p:sp>
        <p:nvSpPr>
          <p:cNvPr id="3" name="Text Placeholder 2">
            <a:extLst>
              <a:ext uri="{FF2B5EF4-FFF2-40B4-BE49-F238E27FC236}">
                <a16:creationId xmlns:a16="http://schemas.microsoft.com/office/drawing/2014/main" id="{6C712BA9-C68C-8C49-BB5A-C1829F32BFAB}"/>
              </a:ext>
            </a:extLst>
          </p:cNvPr>
          <p:cNvSpPr>
            <a:spLocks noGrp="1"/>
          </p:cNvSpPr>
          <p:nvPr>
            <p:ph type="body" sz="quarter" idx="10" hasCustomPrompt="1"/>
          </p:nvPr>
        </p:nvSpPr>
        <p:spPr>
          <a:xfrm>
            <a:off x="989678" y="1655728"/>
            <a:ext cx="8977653" cy="4433183"/>
          </a:xfrm>
          <a:prstGeom prst="rect">
            <a:avLst/>
          </a:prstGeom>
        </p:spPr>
        <p:txBody>
          <a:bodyPr lIns="91440" tIns="45720" rIns="91440" bIns="45720"/>
          <a:lstStyle>
            <a:lvl1pPr>
              <a:defRPr>
                <a:latin typeface="Arial" panose="020b0604020202020204" pitchFamily="34" charset="0"/>
                <a:cs typeface="Arial" panose="020b0604020202020204" pitchFamily="34" charset="0"/>
              </a:defRPr>
            </a:lvl1pPr>
            <a:lvl2pPr marL="141058" indent="-141058">
              <a:buClr>
                <a:srgbClr val="22B4B4"/>
              </a:buClr>
              <a:buFont typeface="Arial" panose="020b0604020202020204" pitchFamily="34" charset="0"/>
              <a:buChar char="•"/>
              <a:defRPr sz="1692">
                <a:latin typeface="Arial" panose="020b0604020202020204" pitchFamily="34" charset="0"/>
                <a:cs typeface="Arial" panose="020b0604020202020204" pitchFamily="34" charset="0"/>
              </a:defRPr>
            </a:lvl2pPr>
            <a:lvl3pPr marL="141058" indent="-141058">
              <a:buClr>
                <a:srgbClr val="22B4B4"/>
              </a:buClr>
              <a:buFont typeface="Arial" panose="020b0604020202020204" pitchFamily="34" charset="0"/>
              <a:buChar char="•"/>
              <a:defRPr sz="1692">
                <a:latin typeface="Arial" panose="020b0604020202020204" pitchFamily="34" charset="0"/>
                <a:cs typeface="Arial" panose="020b0604020202020204" pitchFamily="34" charset="0"/>
              </a:defRPr>
            </a:lvl3pPr>
            <a:lvl4pPr marL="141058" indent="-141058">
              <a:buClr>
                <a:srgbClr val="22B4B4"/>
              </a:buClr>
              <a:buFont typeface="Arial" panose="020b0604020202020204" pitchFamily="34" charset="0"/>
              <a:buChar char="•"/>
              <a:defRPr sz="1692">
                <a:latin typeface="Arial" panose="020b0604020202020204" pitchFamily="34" charset="0"/>
                <a:cs typeface="Arial" panose="020b0604020202020204" pitchFamily="34" charset="0"/>
              </a:defRPr>
            </a:lvl4pPr>
            <a:lvl5pPr marL="141058" indent="-141058">
              <a:buClr>
                <a:srgbClr val="22B4B4"/>
              </a:buClr>
              <a:buFont typeface="Arial" panose="020b0604020202020204" pitchFamily="34" charset="0"/>
              <a:buChar char="•"/>
              <a:defRPr sz="1692">
                <a:latin typeface="Arial" panose="020b0604020202020204" pitchFamily="34" charset="0"/>
                <a:cs typeface="Arial" panose="020b0604020202020204" pitchFamily="34" charset="0"/>
              </a:defRPr>
            </a:lvl5pPr>
          </a:lstStyle>
          <a:p>
            <a:pPr lvl="0"/>
            <a:r>
              <a:rPr lang="en-GB"/>
              <a:t>Insert text here</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963961A-8D9D-E440-B403-ABB544B57FAD}"/>
              </a:ext>
            </a:extLst>
          </p:cNvPr>
          <p:cNvSpPr>
            <a:spLocks noGrp="1"/>
          </p:cNvSpPr>
          <p:nvPr>
            <p:ph type="body" sz="quarter" idx="11" hasCustomPrompt="1"/>
          </p:nvPr>
        </p:nvSpPr>
        <p:spPr>
          <a:xfrm>
            <a:off x="989678" y="930297"/>
            <a:ext cx="8977653" cy="725430"/>
          </a:xfrm>
          <a:prstGeom prst="rect">
            <a:avLst/>
          </a:prstGeom>
        </p:spPr>
        <p:txBody>
          <a:bodyPr lIns="91440" tIns="45720" rIns="91440" bIns="45720"/>
          <a:lstStyle>
            <a:lvl1pPr>
              <a:defRPr sz="3808" spc="-159"/>
            </a:lvl1pPr>
          </a:lstStyle>
          <a:p>
            <a:pPr lvl="0"/>
            <a:r>
              <a:rPr lang="en-GB"/>
              <a:t>Heading in this space</a:t>
            </a:r>
          </a:p>
        </p:txBody>
      </p:sp>
    </p:spTree>
    <p:extLst>
      <p:ext uri="{BB962C8B-B14F-4D97-AF65-F5344CB8AC3E}">
        <p14:creationId val="3373751544"/>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Custom Layout">
    <p:spTree>
      <p:nvGrpSpPr>
        <p:cNvPr id="1" name=""/>
        <p:cNvGrpSpPr/>
        <p:nvPr/>
      </p:nvGrpSpPr>
      <p:grpSpPr>
        <a:xfrm>
          <a:off x="0" y="0"/>
          <a:ext cx="0" cy="0"/>
        </a:xfrm>
      </p:grpSpPr>
      <p:sp>
        <p:nvSpPr>
          <p:cNvPr id="3" name="Slide Number Placeholder 2">
            <a:extLst>
              <a:ext uri="{FF2B5EF4-FFF2-40B4-BE49-F238E27FC236}">
                <a16:creationId xmlns:a16="http://schemas.microsoft.com/office/drawing/2014/main" id="{A182E83A-972D-7A94-253D-41625BDB432A}"/>
              </a:ext>
            </a:extLst>
          </p:cNvPr>
          <p:cNvSpPr>
            <a:spLocks noGrp="1"/>
          </p:cNvSpPr>
          <p:nvPr>
            <p:ph type="sldNum" sz="quarter" idx="10"/>
          </p:nvPr>
        </p:nvSpPr>
        <p:spPr/>
        <p:txBody>
          <a:bodyPr/>
          <a:lstStyle/>
          <a:p>
            <a:fld id="{1683108B-8CA5-CA43-B03E-404227F6600A}" type="slidenum">
              <a:rPr lang="en-US" smtClean="0"/>
              <a:t>‹#›</a:t>
            </a:fld>
            <a:endParaRPr lang="en-US"/>
          </a:p>
        </p:txBody>
      </p:sp>
      <p:pic>
        <p:nvPicPr>
          <p:cNvPr id="6" name="Picture 5">
            <a:extLst>
              <a:ext uri="{FF2B5EF4-FFF2-40B4-BE49-F238E27FC236}">
                <a16:creationId xmlns:a16="http://schemas.microsoft.com/office/drawing/2014/main" id="{58688652-A641-24D6-4994-376BE1AB01F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776858" y="6303720"/>
            <a:ext cx="1230086" cy="427734"/>
          </a:xfrm>
          <a:prstGeom prst="rect">
            <a:avLst/>
          </a:prstGeom>
        </p:spPr>
      </p:pic>
      <p:sp>
        <p:nvSpPr>
          <p:cNvPr id="9" name="Content Placeholder 2">
            <a:extLst>
              <a:ext uri="{FF2B5EF4-FFF2-40B4-BE49-F238E27FC236}">
                <a16:creationId xmlns:a16="http://schemas.microsoft.com/office/drawing/2014/main" id="{8219FCD4-1BA3-E1F8-0EAA-E187A7A41028}"/>
              </a:ext>
            </a:extLst>
          </p:cNvPr>
          <p:cNvSpPr>
            <a:spLocks noGrp="1"/>
          </p:cNvSpPr>
          <p:nvPr>
            <p:ph idx="1"/>
          </p:nvPr>
        </p:nvSpPr>
        <p:spPr>
          <a:xfrm>
            <a:off x="261257" y="1122948"/>
            <a:ext cx="11658027" cy="507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2CAAEB0A-1ED6-72D4-8876-7D2DD8C0DF0F}"/>
              </a:ext>
            </a:extLst>
          </p:cNvPr>
          <p:cNvSpPr>
            <a:spLocks noGrp="1"/>
          </p:cNvSpPr>
          <p:nvPr>
            <p:ph type="title" hasCustomPrompt="1"/>
          </p:nvPr>
        </p:nvSpPr>
        <p:spPr>
          <a:xfrm>
            <a:off x="261257" y="389504"/>
            <a:ext cx="11658026" cy="418820"/>
          </a:xfrm>
        </p:spPr>
        <p:txBody>
          <a:bodyPr/>
          <a:lstStyle/>
          <a:p>
            <a:r>
              <a:rPr lang="en-GB"/>
              <a:t>HEADER IN CAPS</a:t>
            </a:r>
            <a:endParaRPr lang="en-US"/>
          </a:p>
        </p:txBody>
      </p:sp>
    </p:spTree>
    <p:extLst>
      <p:ext uri="{BB962C8B-B14F-4D97-AF65-F5344CB8AC3E}">
        <p14:creationId val="1501351639"/>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Two Points">
    <p:spTree>
      <p:nvGrpSpPr>
        <p:cNvPr id="1" name=""/>
        <p:cNvGrpSpPr/>
        <p:nvPr/>
      </p:nvGrpSpPr>
      <p:grpSpPr>
        <a:xfrm>
          <a:off x="0" y="0"/>
          <a:ext cx="0" cy="0"/>
        </a:xfrm>
      </p:grpSpPr>
      <p:sp>
        <p:nvSpPr>
          <p:cNvPr id="2" name="Title 1">
            <a:extLst>
              <a:ext uri="{FF2B5EF4-FFF2-40B4-BE49-F238E27FC236}">
                <a16:creationId xmlns:a16="http://schemas.microsoft.com/office/drawing/2014/main" id="{A541981B-4BDD-A833-CBFB-F08243321228}"/>
              </a:ext>
            </a:extLst>
          </p:cNvPr>
          <p:cNvSpPr>
            <a:spLocks noGrp="1"/>
          </p:cNvSpPr>
          <p:nvPr>
            <p:ph type="title" hasCustomPrompt="1"/>
          </p:nvPr>
        </p:nvSpPr>
        <p:spPr>
          <a:xfrm>
            <a:off x="261257" y="389504"/>
            <a:ext cx="10515600" cy="418820"/>
          </a:xfrm>
        </p:spPr>
        <p:txBody>
          <a:bodyPr/>
          <a:lstStyle/>
          <a:p>
            <a:r>
              <a:rPr lang="en-GB"/>
              <a:t>HEADER IN CAPS</a:t>
            </a:r>
            <a:endParaRPr lang="en-US"/>
          </a:p>
        </p:txBody>
      </p:sp>
      <p:sp>
        <p:nvSpPr>
          <p:cNvPr id="3" name="Text Placeholder 2">
            <a:extLst>
              <a:ext uri="{FF2B5EF4-FFF2-40B4-BE49-F238E27FC236}">
                <a16:creationId xmlns:a16="http://schemas.microsoft.com/office/drawing/2014/main" id="{704D5E8D-EC96-967F-738B-9485012F0B56}"/>
              </a:ext>
            </a:extLst>
          </p:cNvPr>
          <p:cNvSpPr>
            <a:spLocks noGrp="1"/>
          </p:cNvSpPr>
          <p:nvPr>
            <p:ph type="body" idx="1" hasCustomPrompt="1"/>
          </p:nvPr>
        </p:nvSpPr>
        <p:spPr>
          <a:xfrm>
            <a:off x="261259" y="1658686"/>
            <a:ext cx="55136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Subtitle</a:t>
            </a:r>
          </a:p>
        </p:txBody>
      </p:sp>
      <p:sp>
        <p:nvSpPr>
          <p:cNvPr id="4" name="Content Placeholder 3">
            <a:extLst>
              <a:ext uri="{FF2B5EF4-FFF2-40B4-BE49-F238E27FC236}">
                <a16:creationId xmlns:a16="http://schemas.microsoft.com/office/drawing/2014/main" id="{A186F7C9-C208-50BB-4D3D-7C7096E6458D}"/>
              </a:ext>
            </a:extLst>
          </p:cNvPr>
          <p:cNvSpPr>
            <a:spLocks noGrp="1"/>
          </p:cNvSpPr>
          <p:nvPr>
            <p:ph sz="half" idx="2" hasCustomPrompt="1"/>
          </p:nvPr>
        </p:nvSpPr>
        <p:spPr>
          <a:xfrm>
            <a:off x="261259" y="2482598"/>
            <a:ext cx="5513613" cy="3480089"/>
          </a:xfrm>
        </p:spPr>
        <p:txBody>
          <a:bodyPr/>
          <a:lstStyle>
            <a:lvl1pPr marL="0" indent="0">
              <a:buNone/>
              <a:defRPr/>
            </a:lvl1pPr>
          </a:lstStyle>
          <a:p>
            <a:pPr lvl="0"/>
            <a:r>
              <a:rPr lang="en-US"/>
              <a:t>Description</a:t>
            </a:r>
          </a:p>
        </p:txBody>
      </p:sp>
      <p:sp>
        <p:nvSpPr>
          <p:cNvPr id="5" name="Text Placeholder 4">
            <a:extLst>
              <a:ext uri="{FF2B5EF4-FFF2-40B4-BE49-F238E27FC236}">
                <a16:creationId xmlns:a16="http://schemas.microsoft.com/office/drawing/2014/main" id="{995A87AE-F720-BF01-0BF5-8F61519BC51B}"/>
              </a:ext>
            </a:extLst>
          </p:cNvPr>
          <p:cNvSpPr>
            <a:spLocks noGrp="1"/>
          </p:cNvSpPr>
          <p:nvPr>
            <p:ph type="body" sz="quarter" idx="3" hasCustomPrompt="1"/>
          </p:nvPr>
        </p:nvSpPr>
        <p:spPr>
          <a:xfrm>
            <a:off x="6417130" y="1133868"/>
            <a:ext cx="55136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Subtitle</a:t>
            </a:r>
          </a:p>
        </p:txBody>
      </p:sp>
      <p:sp>
        <p:nvSpPr>
          <p:cNvPr id="6" name="Content Placeholder 5">
            <a:extLst>
              <a:ext uri="{FF2B5EF4-FFF2-40B4-BE49-F238E27FC236}">
                <a16:creationId xmlns:a16="http://schemas.microsoft.com/office/drawing/2014/main" id="{0336E7C6-7B0A-11C8-0E9B-22E2102259C2}"/>
              </a:ext>
            </a:extLst>
          </p:cNvPr>
          <p:cNvSpPr>
            <a:spLocks noGrp="1"/>
          </p:cNvSpPr>
          <p:nvPr>
            <p:ph sz="quarter" idx="4" hasCustomPrompt="1"/>
          </p:nvPr>
        </p:nvSpPr>
        <p:spPr>
          <a:xfrm>
            <a:off x="6417130" y="1957780"/>
            <a:ext cx="5513613" cy="3480089"/>
          </a:xfrm>
        </p:spPr>
        <p:txBody>
          <a:bodyPr/>
          <a:lstStyle>
            <a:lvl1pPr marL="0" indent="0">
              <a:buNone/>
              <a:defRPr/>
            </a:lvl1pPr>
          </a:lstStyle>
          <a:p>
            <a:pPr lvl="0"/>
            <a:r>
              <a:rPr lang="en-US"/>
              <a:t>Description </a:t>
            </a:r>
          </a:p>
        </p:txBody>
      </p:sp>
      <p:pic>
        <p:nvPicPr>
          <p:cNvPr id="9" name="Graphic 8">
            <a:extLst>
              <a:ext uri="{FF2B5EF4-FFF2-40B4-BE49-F238E27FC236}">
                <a16:creationId xmlns:a16="http://schemas.microsoft.com/office/drawing/2014/main" id="{24D97330-4EF4-7EF5-6567-4DCEF82F853A}"/>
              </a:ext>
            </a:extLst>
          </p:cNvPr>
          <p:cNvPicPr>
            <a:picLocks noChangeAspect="1"/>
          </p:cNvPicPr>
          <p:nvPr userDrawn="1"/>
        </p:nvPicPr>
        <p:blipFill>
          <a:blip r:embed="rId1">
            <a:extLst>
              <a:ext uri="{96DAC541-7B7A-43D3-8B79-37D633B846F1}">
                <asvg:svgBlip xmlns:asvg="http://schemas.microsoft.com/office/drawing/2016/SVG/main" r:embed="rId2"/>
              </a:ext>
            </a:extLst>
          </a:blip>
          <a:stretch>
            <a:fillRect/>
          </a:stretch>
        </p:blipFill>
        <p:spPr>
          <a:xfrm rot="16200000" flipH="1" flipV="1">
            <a:off x="3523845" y="-1826067"/>
            <a:ext cx="1485904" cy="15882237"/>
          </a:xfrm>
          <a:prstGeom prst="rect">
            <a:avLst/>
          </a:prstGeom>
        </p:spPr>
      </p:pic>
      <p:pic>
        <p:nvPicPr>
          <p:cNvPr id="12" name="Graphic 11">
            <a:extLst>
              <a:ext uri="{FF2B5EF4-FFF2-40B4-BE49-F238E27FC236}">
                <a16:creationId xmlns:a16="http://schemas.microsoft.com/office/drawing/2014/main" id="{DF035FDF-3088-A330-09DE-64218E4C92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flipH="1" flipV="1">
            <a:off x="4460932" y="-888980"/>
            <a:ext cx="1325562" cy="14168405"/>
          </a:xfrm>
          <a:prstGeom prst="rect">
            <a:avLst/>
          </a:prstGeom>
        </p:spPr>
      </p:pic>
      <p:pic>
        <p:nvPicPr>
          <p:cNvPr id="13" name="Graphic 12">
            <a:extLst>
              <a:ext uri="{FF2B5EF4-FFF2-40B4-BE49-F238E27FC236}">
                <a16:creationId xmlns:a16="http://schemas.microsoft.com/office/drawing/2014/main" id="{45AB3F09-EB90-5D3C-7058-362802BD4CD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flipH="1" flipV="1">
            <a:off x="5400634" y="66638"/>
            <a:ext cx="1162049" cy="12420680"/>
          </a:xfrm>
          <a:prstGeom prst="rect">
            <a:avLst/>
          </a:prstGeom>
        </p:spPr>
      </p:pic>
      <p:pic>
        <p:nvPicPr>
          <p:cNvPr id="14" name="Picture 13">
            <a:extLst>
              <a:ext uri="{FF2B5EF4-FFF2-40B4-BE49-F238E27FC236}">
                <a16:creationId xmlns:a16="http://schemas.microsoft.com/office/drawing/2014/main" id="{4C4059AF-D2E9-E966-430D-6A2F6EA8FDE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776857" y="6303720"/>
            <a:ext cx="1230086" cy="427734"/>
          </a:xfrm>
          <a:prstGeom prst="rect">
            <a:avLst/>
          </a:prstGeom>
          <a:solidFill>
            <a:schemeClr val="accent2"/>
          </a:solidFill>
        </p:spPr>
      </p:pic>
    </p:spTree>
    <p:extLst>
      <p:ext uri="{BB962C8B-B14F-4D97-AF65-F5344CB8AC3E}">
        <p14:creationId val="3898359871"/>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matchingName="Regular page">
  <p:cSld name="Regular page">
    <p:bg>
      <p:bgPr>
        <a:solidFill>
          <a:schemeClr val="lt1"/>
        </a:solidFill>
        <a:effectLst/>
      </p:bgPr>
    </p:bg>
    <p:spTree>
      <p:nvGrpSpPr>
        <p:cNvPr id="1" name="Shape 18"/>
        <p:cNvGrpSpPr/>
        <p:nvPr/>
      </p:nvGrpSpPr>
      <p:grpSpPr>
        <a:xfrm>
          <a:off x="0" y="0"/>
          <a:ext cx="0" cy="0"/>
        </a:xfrm>
      </p:grpSpPr>
      <p:sp>
        <p:nvSpPr>
          <p:cNvPr id="19" name="Google Shape;19;p5"/>
          <p:cNvSpPr/>
          <p:nvPr/>
        </p:nvSpPr>
        <p:spPr>
          <a:xfrm>
            <a:off x="9325023" y="3745959"/>
            <a:ext cx="2868548" cy="3108602"/>
          </a:xfrm>
          <a:custGeom>
            <a:rect l="l" t="t" r="r" b="b"/>
            <a:pathLst>
              <a:path w="2710179" h="2938779" extrusionOk="0">
                <a:moveTo>
                  <a:pt x="2709800" y="0"/>
                </a:moveTo>
                <a:lnTo>
                  <a:pt x="2441540" y="1162886"/>
                </a:lnTo>
                <a:lnTo>
                  <a:pt x="2365653" y="1464322"/>
                </a:lnTo>
                <a:lnTo>
                  <a:pt x="2279646" y="1644654"/>
                </a:lnTo>
                <a:lnTo>
                  <a:pt x="2128879" y="1775752"/>
                </a:lnTo>
                <a:lnTo>
                  <a:pt x="1858711" y="1929483"/>
                </a:lnTo>
                <a:lnTo>
                  <a:pt x="0" y="2938677"/>
                </a:lnTo>
                <a:lnTo>
                  <a:pt x="2709800" y="2938677"/>
                </a:lnTo>
                <a:lnTo>
                  <a:pt x="2709800" y="0"/>
                </a:lnTo>
                <a:close/>
              </a:path>
            </a:pathLst>
          </a:custGeom>
          <a:solidFill>
            <a:srgbClr val="17BBB7"/>
          </a:solid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800"/>
              <a:buFont typeface="Arial"/>
              <a:buNone/>
            </a:pPr>
            <a:endParaRPr sz="1904" b="0" i="0" u="none" strike="noStrike" cap="none">
              <a:solidFill>
                <a:schemeClr val="dk1"/>
              </a:solidFill>
              <a:latin typeface="Poppins"/>
              <a:ea typeface="Poppins"/>
              <a:cs typeface="Poppins"/>
              <a:sym typeface="Poppins"/>
            </a:endParaRPr>
          </a:p>
        </p:txBody>
      </p:sp>
      <p:sp>
        <p:nvSpPr>
          <p:cNvPr id="20" name="Google Shape;20;p5"/>
          <p:cNvSpPr/>
          <p:nvPr/>
        </p:nvSpPr>
        <p:spPr>
          <a:xfrm flipH="1">
            <a:off x="955950" y="2765277"/>
            <a:ext cx="0" cy="0"/>
          </a:xfrm>
          <a:custGeom>
            <a:rect l="l" t="t" r="r" b="b"/>
            <a:pathLst>
              <a:path w="119999" h="119999" extrusionOk="0">
                <a:moveTo>
                  <a:pt x="0" y="0"/>
                </a:moveTo>
                <a:lnTo>
                  <a:pt x="0" y="0"/>
                </a:lnTo>
              </a:path>
            </a:pathLst>
          </a:custGeom>
          <a:noFill/>
          <a:ln w="9525" cap="flat" cmpd="sng">
            <a:solidFill>
              <a:srgbClr val="17BB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800"/>
              <a:buFont typeface="Arial"/>
              <a:buNone/>
            </a:pPr>
            <a:endParaRPr sz="1904" b="0" i="0" u="none" strike="noStrike" cap="none">
              <a:solidFill>
                <a:schemeClr val="dk1"/>
              </a:solidFill>
              <a:latin typeface="Poppins"/>
              <a:ea typeface="Poppins"/>
              <a:cs typeface="Poppins"/>
              <a:sym typeface="Poppins"/>
            </a:endParaRPr>
          </a:p>
        </p:txBody>
      </p:sp>
      <p:sp>
        <p:nvSpPr>
          <p:cNvPr id="21" name="Google Shape;21;p5"/>
          <p:cNvSpPr/>
          <p:nvPr/>
        </p:nvSpPr>
        <p:spPr>
          <a:xfrm flipH="1">
            <a:off x="4897932" y="2765277"/>
            <a:ext cx="0" cy="0"/>
          </a:xfrm>
          <a:custGeom>
            <a:rect l="l" t="t" r="r" b="b"/>
            <a:pathLst>
              <a:path w="119999" h="119999" extrusionOk="0">
                <a:moveTo>
                  <a:pt x="0" y="0"/>
                </a:moveTo>
                <a:lnTo>
                  <a:pt x="0" y="0"/>
                </a:lnTo>
              </a:path>
            </a:pathLst>
          </a:custGeom>
          <a:noFill/>
          <a:ln w="9525" cap="flat" cmpd="sng">
            <a:solidFill>
              <a:srgbClr val="17BBB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800"/>
              <a:buFont typeface="Arial"/>
              <a:buNone/>
            </a:pPr>
            <a:endParaRPr sz="1904" b="0" i="0" u="none" strike="noStrike" cap="none">
              <a:solidFill>
                <a:schemeClr val="dk1"/>
              </a:solidFill>
              <a:latin typeface="Poppins"/>
              <a:ea typeface="Poppins"/>
              <a:cs typeface="Poppins"/>
              <a:sym typeface="Poppins"/>
            </a:endParaRPr>
          </a:p>
        </p:txBody>
      </p:sp>
      <p:pic>
        <p:nvPicPr>
          <p:cNvPr id="22" name="Google Shape;22;p5"/>
          <p:cNvPicPr preferRelativeResize="0"/>
          <p:nvPr/>
        </p:nvPicPr>
        <p:blipFill>
          <a:blip r:embed="rId1">
            <a:alphaModFix/>
          </a:blip>
          <a:stretch>
            <a:fillRect/>
          </a:stretch>
        </p:blipFill>
        <p:spPr>
          <a:xfrm>
            <a:off x="10693204" y="6250117"/>
            <a:ext cx="1242824" cy="431900"/>
          </a:xfrm>
          <a:prstGeom prst="rect">
            <a:avLst/>
          </a:prstGeom>
          <a:noFill/>
          <a:ln>
            <a:noFill/>
          </a:ln>
        </p:spPr>
      </p:pic>
      <p:sp>
        <p:nvSpPr>
          <p:cNvPr id="23" name="Google Shape;23;p5"/>
          <p:cNvSpPr txBox="1">
            <a:spLocks noGrp="1"/>
          </p:cNvSpPr>
          <p:nvPr>
            <p:ph type="body" idx="1"/>
          </p:nvPr>
        </p:nvSpPr>
        <p:spPr>
          <a:xfrm>
            <a:off x="989676" y="1655727"/>
            <a:ext cx="5161773" cy="3546547"/>
          </a:xfrm>
          <a:prstGeom prst="rect">
            <a:avLst/>
          </a:prstGeom>
          <a:noFill/>
          <a:ln>
            <a:noFill/>
          </a:ln>
        </p:spPr>
        <p:txBody>
          <a:bodyPr spcFirstLastPara="1" wrap="square" lIns="91425" tIns="45700" rIns="91425" bIns="45700" anchor="t" anchorCtr="0">
            <a:noAutofit/>
          </a:bodyPr>
          <a:lstStyle>
            <a:lvl1pPr marL="483626" marR="0" lvl="0"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1pPr>
            <a:lvl2pPr marL="967252" marR="0" lvl="1"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2pPr>
            <a:lvl3pPr marL="1450878" marR="0" lvl="2"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3pPr>
            <a:lvl4pPr marL="1934505" marR="0" lvl="3"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4pPr>
            <a:lvl5pPr marL="2418131" marR="0" lvl="4"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5pPr>
            <a:lvl6pPr marL="2901757" marR="0" lvl="5"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6pPr>
            <a:lvl7pPr marL="3385383" marR="0" lvl="6"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7pPr>
            <a:lvl8pPr marL="3869009" marR="0" lvl="7"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8pPr>
            <a:lvl9pPr marL="4352635" marR="0" lvl="8"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9pPr>
          </a:lstStyle>
          <a:p>
            <a:endParaRPr/>
          </a:p>
        </p:txBody>
      </p:sp>
      <p:sp>
        <p:nvSpPr>
          <p:cNvPr id="24" name="Google Shape;24;p5"/>
          <p:cNvSpPr txBox="1">
            <a:spLocks noGrp="1"/>
          </p:cNvSpPr>
          <p:nvPr>
            <p:ph type="body" idx="2"/>
          </p:nvPr>
        </p:nvSpPr>
        <p:spPr>
          <a:xfrm>
            <a:off x="989676" y="930297"/>
            <a:ext cx="5161773" cy="725430"/>
          </a:xfrm>
          <a:prstGeom prst="rect">
            <a:avLst/>
          </a:prstGeom>
          <a:noFill/>
          <a:ln>
            <a:noFill/>
          </a:ln>
        </p:spPr>
        <p:txBody>
          <a:bodyPr spcFirstLastPara="1" wrap="square" lIns="91425" tIns="45700" rIns="91425" bIns="45700" anchor="t" anchorCtr="0">
            <a:noAutofit/>
          </a:bodyPr>
          <a:lstStyle>
            <a:lvl1pPr marL="483626" marR="0" lvl="0" indent="-241813" algn="l" rtl="0">
              <a:lnSpc>
                <a:spcPct val="100000"/>
              </a:lnSpc>
              <a:spcBef>
                <a:spcPct val="0"/>
              </a:spcBef>
              <a:spcAft>
                <a:spcPct val="0"/>
              </a:spcAft>
              <a:buClr>
                <a:srgbClr val="000000"/>
              </a:buClr>
              <a:buSzPts val="1400"/>
              <a:buFont typeface="Arial"/>
              <a:buNone/>
              <a:defRPr sz="3808" b="0" i="0" u="none" strike="noStrike" cap="none">
                <a:solidFill>
                  <a:srgbClr val="22B4B4"/>
                </a:solidFill>
                <a:latin typeface="Poppins"/>
                <a:ea typeface="Poppins"/>
                <a:cs typeface="Poppins"/>
                <a:sym typeface="Poppins"/>
              </a:defRPr>
            </a:lvl1pPr>
            <a:lvl2pPr marL="967252" marR="0" lvl="1"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2pPr>
            <a:lvl3pPr marL="1450878" marR="0" lvl="2"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3pPr>
            <a:lvl4pPr marL="1934505" marR="0" lvl="3"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4pPr>
            <a:lvl5pPr marL="2418131" marR="0" lvl="4"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5pPr>
            <a:lvl6pPr marL="2901757" marR="0" lvl="5"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6pPr>
            <a:lvl7pPr marL="3385383" marR="0" lvl="6"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7pPr>
            <a:lvl8pPr marL="3869009" marR="0" lvl="7"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8pPr>
            <a:lvl9pPr marL="4352635" marR="0" lvl="8" indent="-241813" algn="l" rtl="0">
              <a:lnSpc>
                <a:spcPct val="100000"/>
              </a:lnSpc>
              <a:spcBef>
                <a:spcPct val="0"/>
              </a:spcBef>
              <a:spcAft>
                <a:spcPct val="0"/>
              </a:spcAft>
              <a:buClr>
                <a:srgbClr val="000000"/>
              </a:buClr>
              <a:buSzPts val="1400"/>
              <a:buFont typeface="Arial"/>
              <a:buNone/>
              <a:defRPr sz="1904" b="0" i="0" u="none" strike="noStrike" cap="none">
                <a:solidFill>
                  <a:srgbClr val="000000"/>
                </a:solidFill>
                <a:latin typeface="Poppins"/>
                <a:ea typeface="Poppins"/>
                <a:cs typeface="Poppins"/>
                <a:sym typeface="Poppins"/>
              </a:defRPr>
            </a:lvl9pPr>
          </a:lstStyle>
          <a:p>
            <a:endParaRPr/>
          </a:p>
        </p:txBody>
      </p:sp>
    </p:spTree>
    <p:extLst>
      <p:ext uri="{BB962C8B-B14F-4D97-AF65-F5344CB8AC3E}">
        <p14:creationId val="489097139"/>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pic>
        <p:nvPicPr>
          <p:cNvPr id="4" name="Picture 3">
            <a:extLst>
              <a:ext uri="{FF2B5EF4-FFF2-40B4-BE49-F238E27FC236}">
                <a16:creationId xmlns:a16="http://schemas.microsoft.com/office/drawing/2014/main" id="{F69D9D40-B9D1-2C12-1A7A-4AAAFF19869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0" y="0"/>
            <a:ext cx="11513364" cy="6858000"/>
          </a:xfrm>
          <a:prstGeom prst="rect">
            <a:avLst/>
          </a:prstGeom>
        </p:spPr>
      </p:pic>
      <p:sp>
        <p:nvSpPr>
          <p:cNvPr id="2" name="Title 1">
            <a:extLst>
              <a:ext uri="{FF2B5EF4-FFF2-40B4-BE49-F238E27FC236}">
                <a16:creationId xmlns:a16="http://schemas.microsoft.com/office/drawing/2014/main" id="{42197313-A977-DCF6-AD63-C3BC14446CDC}"/>
              </a:ext>
            </a:extLst>
          </p:cNvPr>
          <p:cNvSpPr>
            <a:spLocks noGrp="1"/>
          </p:cNvSpPr>
          <p:nvPr>
            <p:ph type="ctrTitle" hasCustomPrompt="1"/>
          </p:nvPr>
        </p:nvSpPr>
        <p:spPr>
          <a:xfrm>
            <a:off x="762000" y="4667387"/>
            <a:ext cx="9144000" cy="758543"/>
          </a:xfrm>
        </p:spPr>
        <p:txBody>
          <a:bodyPr anchor="b">
            <a:noAutofit/>
          </a:bodyPr>
          <a:lstStyle>
            <a:lvl1pPr algn="l">
              <a:defRPr sz="4000">
                <a:solidFill>
                  <a:srgbClr val="28B3A8"/>
                </a:solidFill>
              </a:defRPr>
            </a:lvl1pPr>
          </a:lstStyle>
          <a:p>
            <a:r>
              <a:rPr lang="en-US"/>
              <a:t>TITLE IN CAPS</a:t>
            </a:r>
          </a:p>
        </p:txBody>
      </p:sp>
      <p:sp>
        <p:nvSpPr>
          <p:cNvPr id="3" name="Subtitle 2">
            <a:extLst>
              <a:ext uri="{FF2B5EF4-FFF2-40B4-BE49-F238E27FC236}">
                <a16:creationId xmlns:a16="http://schemas.microsoft.com/office/drawing/2014/main" id="{E86185B5-F89A-4FED-0136-69CACB8675B9}"/>
              </a:ext>
            </a:extLst>
          </p:cNvPr>
          <p:cNvSpPr>
            <a:spLocks noGrp="1"/>
          </p:cNvSpPr>
          <p:nvPr>
            <p:ph type="subTitle" idx="1" hasCustomPrompt="1"/>
          </p:nvPr>
        </p:nvSpPr>
        <p:spPr>
          <a:xfrm>
            <a:off x="762000" y="5842753"/>
            <a:ext cx="6918960" cy="411277"/>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pic>
        <p:nvPicPr>
          <p:cNvPr id="8" name="Picture 7" descr="A black and white logo&#10;&#10;Description automatically generated">
            <a:extLst>
              <a:ext uri="{FF2B5EF4-FFF2-40B4-BE49-F238E27FC236}">
                <a16:creationId xmlns:a16="http://schemas.microsoft.com/office/drawing/2014/main" id="{B9B96623-E111-4CF5-9610-0E936828B4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val="1686612962"/>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Offshore">
    <p:spTree>
      <p:nvGrpSpPr>
        <p:cNvPr id="1" name=""/>
        <p:cNvGrpSpPr/>
        <p:nvPr/>
      </p:nvGrpSpPr>
      <p:grpSpPr>
        <a:xfrm>
          <a:off x="0" y="0"/>
          <a:ext cx="0" cy="0"/>
        </a:xfrm>
      </p:grpSpPr>
      <p:sp>
        <p:nvSpPr>
          <p:cNvPr id="2" name="Title 1">
            <a:extLst>
              <a:ext uri="{FF2B5EF4-FFF2-40B4-BE49-F238E27FC236}">
                <a16:creationId xmlns:a16="http://schemas.microsoft.com/office/drawing/2014/main" id="{9B24AA24-6F84-D7AA-0338-56E649F593D5}"/>
              </a:ext>
            </a:extLst>
          </p:cNvPr>
          <p:cNvSpPr>
            <a:spLocks noGrp="1"/>
          </p:cNvSpPr>
          <p:nvPr>
            <p:ph type="title" hasCustomPrompt="1"/>
          </p:nvPr>
        </p:nvSpPr>
        <p:spPr>
          <a:xfrm>
            <a:off x="2881551" y="290148"/>
            <a:ext cx="9089865" cy="500352"/>
          </a:xfrm>
        </p:spPr>
        <p:txBody>
          <a:bodyPr/>
          <a:lstStyle>
            <a:lvl1pPr algn="r">
              <a:defRPr/>
            </a:lvl1pPr>
          </a:lstStyle>
          <a:p>
            <a:r>
              <a:rPr lang="en-GB"/>
              <a:t>HEADER IN CAPS</a:t>
            </a:r>
            <a:endParaRPr lang="en-US"/>
          </a:p>
        </p:txBody>
      </p:sp>
      <p:sp>
        <p:nvSpPr>
          <p:cNvPr id="3" name="Content Placeholder 2">
            <a:extLst>
              <a:ext uri="{FF2B5EF4-FFF2-40B4-BE49-F238E27FC236}">
                <a16:creationId xmlns:a16="http://schemas.microsoft.com/office/drawing/2014/main" id="{7FC3C5F3-873A-E71D-58DE-863CDF8508CD}"/>
              </a:ext>
            </a:extLst>
          </p:cNvPr>
          <p:cNvSpPr>
            <a:spLocks noGrp="1"/>
          </p:cNvSpPr>
          <p:nvPr>
            <p:ph idx="1"/>
          </p:nvPr>
        </p:nvSpPr>
        <p:spPr>
          <a:xfrm>
            <a:off x="2868786" y="1122213"/>
            <a:ext cx="9115396" cy="5082459"/>
          </a:xfrm>
        </p:spPr>
        <p:txBody>
          <a:bodyPr/>
          <a:lstStyle>
            <a:lvl1pPr algn="r">
              <a:defRPr/>
            </a:lvl1pPr>
            <a:lvl2pPr algn="r">
              <a:defRPr/>
            </a:lvl2pPr>
            <a:lvl3pPr algn="r">
              <a:defRPr/>
            </a:lvl3pPr>
            <a:lvl4pPr algn="r">
              <a:defRPr/>
            </a:lvl4pPr>
            <a:lvl5pPr algn="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E0BE5B03-B157-5209-D089-E2AD71C22C93}"/>
              </a:ext>
            </a:extLst>
          </p:cNvPr>
          <p:cNvSpPr>
            <a:spLocks noGrp="1"/>
          </p:cNvSpPr>
          <p:nvPr>
            <p:ph type="sldNum" sz="quarter" idx="12"/>
          </p:nvPr>
        </p:nvSpPr>
        <p:spPr>
          <a:xfrm>
            <a:off x="2868786" y="6366329"/>
            <a:ext cx="1204450" cy="365125"/>
          </a:xfrm>
          <a:prstGeom prst="rect">
            <a:avLst/>
          </a:prstGeom>
        </p:spPr>
        <p:txBody>
          <a:bodyPr/>
          <a:lstStyle>
            <a:lvl1pPr algn="l">
              <a:defRPr/>
            </a:lvl1pPr>
          </a:lstStyle>
          <a:p>
            <a:fld id="{1683108B-8CA5-CA43-B03E-404227F6600A}" type="slidenum">
              <a:rPr lang="en-US" smtClean="0"/>
              <a:t>‹#›</a:t>
            </a:fld>
            <a:endParaRPr lang="en-US"/>
          </a:p>
        </p:txBody>
      </p:sp>
      <p:pic>
        <p:nvPicPr>
          <p:cNvPr id="4" name="Picture 3" descr="A blue and green line&#10;&#10;Description automatically generated">
            <a:extLst>
              <a:ext uri="{FF2B5EF4-FFF2-40B4-BE49-F238E27FC236}">
                <a16:creationId xmlns:a16="http://schemas.microsoft.com/office/drawing/2014/main" id="{99C51CDE-D70D-BE2E-6C54-0FB241F2ECD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2425" y="-41562"/>
            <a:ext cx="378431" cy="581889"/>
          </a:xfrm>
          <a:prstGeom prst="rect">
            <a:avLst/>
          </a:prstGeom>
        </p:spPr>
      </p:pic>
      <p:pic>
        <p:nvPicPr>
          <p:cNvPr id="5" name="Picture 4" descr="A blue and green line&#10;&#10;Description automatically generated">
            <a:extLst>
              <a:ext uri="{FF2B5EF4-FFF2-40B4-BE49-F238E27FC236}">
                <a16:creationId xmlns:a16="http://schemas.microsoft.com/office/drawing/2014/main" id="{5E238C9D-BF9A-F3F7-CAC0-824A4052A6D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74315" y="-41563"/>
            <a:ext cx="378431" cy="581889"/>
          </a:xfrm>
          <a:prstGeom prst="rect">
            <a:avLst/>
          </a:prstGeom>
        </p:spPr>
      </p:pic>
      <p:pic>
        <p:nvPicPr>
          <p:cNvPr id="6" name="Picture 5" descr="A blue and green line&#10;&#10;Description automatically generated">
            <a:extLst>
              <a:ext uri="{FF2B5EF4-FFF2-40B4-BE49-F238E27FC236}">
                <a16:creationId xmlns:a16="http://schemas.microsoft.com/office/drawing/2014/main" id="{9917EBA0-B4E1-43BB-A8D4-68151C735E0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19390" y="-41564"/>
            <a:ext cx="378431" cy="581889"/>
          </a:xfrm>
          <a:prstGeom prst="rect">
            <a:avLst/>
          </a:prstGeom>
        </p:spPr>
      </p:pic>
      <p:pic>
        <p:nvPicPr>
          <p:cNvPr id="8" name="Picture 7" descr="A blue and green line&#10;&#10;Description automatically generated">
            <a:extLst>
              <a:ext uri="{FF2B5EF4-FFF2-40B4-BE49-F238E27FC236}">
                <a16:creationId xmlns:a16="http://schemas.microsoft.com/office/drawing/2014/main" id="{507F5BBB-4F68-4A43-468E-B84129877E8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83962" y="-41565"/>
            <a:ext cx="378431" cy="581889"/>
          </a:xfrm>
          <a:prstGeom prst="rect">
            <a:avLst/>
          </a:prstGeom>
        </p:spPr>
      </p:pic>
      <p:pic>
        <p:nvPicPr>
          <p:cNvPr id="9" name="Picture 8" descr="A blue and green line&#10;&#10;Description automatically generated">
            <a:extLst>
              <a:ext uri="{FF2B5EF4-FFF2-40B4-BE49-F238E27FC236}">
                <a16:creationId xmlns:a16="http://schemas.microsoft.com/office/drawing/2014/main" id="{82C86C70-DE27-7593-1BB6-E745DD576C56}"/>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50714" y="-41565"/>
            <a:ext cx="378431" cy="581889"/>
          </a:xfrm>
          <a:prstGeom prst="rect">
            <a:avLst/>
          </a:prstGeom>
        </p:spPr>
      </p:pic>
      <p:pic>
        <p:nvPicPr>
          <p:cNvPr id="10" name="Picture 9" descr="A blue and green line&#10;&#10;Description automatically generated">
            <a:extLst>
              <a:ext uri="{FF2B5EF4-FFF2-40B4-BE49-F238E27FC236}">
                <a16:creationId xmlns:a16="http://schemas.microsoft.com/office/drawing/2014/main" id="{CB674A0B-DE4A-4A3F-41CF-31FA5882B93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2425" y="540327"/>
            <a:ext cx="378431" cy="581889"/>
          </a:xfrm>
          <a:prstGeom prst="rect">
            <a:avLst/>
          </a:prstGeom>
        </p:spPr>
      </p:pic>
      <p:pic>
        <p:nvPicPr>
          <p:cNvPr id="11" name="Picture 10" descr="A blue and green line&#10;&#10;Description automatically generated">
            <a:extLst>
              <a:ext uri="{FF2B5EF4-FFF2-40B4-BE49-F238E27FC236}">
                <a16:creationId xmlns:a16="http://schemas.microsoft.com/office/drawing/2014/main" id="{97C0DD8A-128E-5445-2302-691E86DC812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74315" y="540326"/>
            <a:ext cx="378431" cy="581889"/>
          </a:xfrm>
          <a:prstGeom prst="rect">
            <a:avLst/>
          </a:prstGeom>
        </p:spPr>
      </p:pic>
      <p:pic>
        <p:nvPicPr>
          <p:cNvPr id="12" name="Picture 11" descr="A blue and green line&#10;&#10;Description automatically generated">
            <a:extLst>
              <a:ext uri="{FF2B5EF4-FFF2-40B4-BE49-F238E27FC236}">
                <a16:creationId xmlns:a16="http://schemas.microsoft.com/office/drawing/2014/main" id="{48616128-60FD-D857-51D0-792307CE5C0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19390" y="540325"/>
            <a:ext cx="378431" cy="581889"/>
          </a:xfrm>
          <a:prstGeom prst="rect">
            <a:avLst/>
          </a:prstGeom>
        </p:spPr>
      </p:pic>
      <p:pic>
        <p:nvPicPr>
          <p:cNvPr id="13" name="Picture 12" descr="A blue and green line&#10;&#10;Description automatically generated">
            <a:extLst>
              <a:ext uri="{FF2B5EF4-FFF2-40B4-BE49-F238E27FC236}">
                <a16:creationId xmlns:a16="http://schemas.microsoft.com/office/drawing/2014/main" id="{8BF1A650-5252-B8F6-7E6E-6387CF2C73A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83962" y="540324"/>
            <a:ext cx="378431" cy="581889"/>
          </a:xfrm>
          <a:prstGeom prst="rect">
            <a:avLst/>
          </a:prstGeom>
        </p:spPr>
      </p:pic>
      <p:pic>
        <p:nvPicPr>
          <p:cNvPr id="14" name="Picture 13" descr="A blue and green line&#10;&#10;Description automatically generated">
            <a:extLst>
              <a:ext uri="{FF2B5EF4-FFF2-40B4-BE49-F238E27FC236}">
                <a16:creationId xmlns:a16="http://schemas.microsoft.com/office/drawing/2014/main" id="{83140F37-0347-D5BF-81B6-A24C93AAB2B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50714" y="540324"/>
            <a:ext cx="378431" cy="581889"/>
          </a:xfrm>
          <a:prstGeom prst="rect">
            <a:avLst/>
          </a:prstGeom>
        </p:spPr>
      </p:pic>
      <p:pic>
        <p:nvPicPr>
          <p:cNvPr id="15" name="Picture 14" descr="A blue and green line&#10;&#10;Description automatically generated">
            <a:extLst>
              <a:ext uri="{FF2B5EF4-FFF2-40B4-BE49-F238E27FC236}">
                <a16:creationId xmlns:a16="http://schemas.microsoft.com/office/drawing/2014/main" id="{386644C3-41F8-78DC-F4EF-66923140A98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2929" y="1122216"/>
            <a:ext cx="378431" cy="581889"/>
          </a:xfrm>
          <a:prstGeom prst="rect">
            <a:avLst/>
          </a:prstGeom>
        </p:spPr>
      </p:pic>
      <p:pic>
        <p:nvPicPr>
          <p:cNvPr id="16" name="Picture 15" descr="A blue and green line&#10;&#10;Description automatically generated">
            <a:extLst>
              <a:ext uri="{FF2B5EF4-FFF2-40B4-BE49-F238E27FC236}">
                <a16:creationId xmlns:a16="http://schemas.microsoft.com/office/drawing/2014/main" id="{3EF7E3E7-868E-64DE-C82D-93E18038AEE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64819" y="1122215"/>
            <a:ext cx="378431" cy="581889"/>
          </a:xfrm>
          <a:prstGeom prst="rect">
            <a:avLst/>
          </a:prstGeom>
        </p:spPr>
      </p:pic>
      <p:pic>
        <p:nvPicPr>
          <p:cNvPr id="17" name="Picture 16" descr="A blue and green line&#10;&#10;Description automatically generated">
            <a:extLst>
              <a:ext uri="{FF2B5EF4-FFF2-40B4-BE49-F238E27FC236}">
                <a16:creationId xmlns:a16="http://schemas.microsoft.com/office/drawing/2014/main" id="{5AAC56D1-7808-341C-D760-B1FFB51790B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9894" y="1122214"/>
            <a:ext cx="378431" cy="581889"/>
          </a:xfrm>
          <a:prstGeom prst="rect">
            <a:avLst/>
          </a:prstGeom>
        </p:spPr>
      </p:pic>
      <p:pic>
        <p:nvPicPr>
          <p:cNvPr id="18" name="Picture 17" descr="A blue and green line&#10;&#10;Description automatically generated">
            <a:extLst>
              <a:ext uri="{FF2B5EF4-FFF2-40B4-BE49-F238E27FC236}">
                <a16:creationId xmlns:a16="http://schemas.microsoft.com/office/drawing/2014/main" id="{CDF8A5D9-6530-0984-01E0-4FE7E1A52AE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74466" y="1122213"/>
            <a:ext cx="378431" cy="581889"/>
          </a:xfrm>
          <a:prstGeom prst="rect">
            <a:avLst/>
          </a:prstGeom>
        </p:spPr>
      </p:pic>
      <p:pic>
        <p:nvPicPr>
          <p:cNvPr id="19" name="Picture 18" descr="A blue and green line&#10;&#10;Description automatically generated">
            <a:extLst>
              <a:ext uri="{FF2B5EF4-FFF2-40B4-BE49-F238E27FC236}">
                <a16:creationId xmlns:a16="http://schemas.microsoft.com/office/drawing/2014/main" id="{4803F5B7-1A6E-2027-397F-2B2A46D1C78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41218" y="1122213"/>
            <a:ext cx="378431" cy="581889"/>
          </a:xfrm>
          <a:prstGeom prst="rect">
            <a:avLst/>
          </a:prstGeom>
        </p:spPr>
      </p:pic>
      <p:pic>
        <p:nvPicPr>
          <p:cNvPr id="20" name="Picture 19" descr="A blue and green line&#10;&#10;Description automatically generated">
            <a:extLst>
              <a:ext uri="{FF2B5EF4-FFF2-40B4-BE49-F238E27FC236}">
                <a16:creationId xmlns:a16="http://schemas.microsoft.com/office/drawing/2014/main" id="{12336433-390D-2C41-EC41-22A4A19A5C4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2929" y="1704105"/>
            <a:ext cx="378431" cy="581889"/>
          </a:xfrm>
          <a:prstGeom prst="rect">
            <a:avLst/>
          </a:prstGeom>
        </p:spPr>
      </p:pic>
      <p:pic>
        <p:nvPicPr>
          <p:cNvPr id="21" name="Picture 20" descr="A blue and green line&#10;&#10;Description automatically generated">
            <a:extLst>
              <a:ext uri="{FF2B5EF4-FFF2-40B4-BE49-F238E27FC236}">
                <a16:creationId xmlns:a16="http://schemas.microsoft.com/office/drawing/2014/main" id="{B882D35A-712B-1EFF-EE53-8050A6D2A03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64819" y="1704104"/>
            <a:ext cx="378431" cy="581889"/>
          </a:xfrm>
          <a:prstGeom prst="rect">
            <a:avLst/>
          </a:prstGeom>
        </p:spPr>
      </p:pic>
      <p:pic>
        <p:nvPicPr>
          <p:cNvPr id="22" name="Picture 21" descr="A blue and green line&#10;&#10;Description automatically generated">
            <a:extLst>
              <a:ext uri="{FF2B5EF4-FFF2-40B4-BE49-F238E27FC236}">
                <a16:creationId xmlns:a16="http://schemas.microsoft.com/office/drawing/2014/main" id="{4B6D7217-7258-0F86-4F95-4777A0A0A3E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9894" y="1704103"/>
            <a:ext cx="378431" cy="581889"/>
          </a:xfrm>
          <a:prstGeom prst="rect">
            <a:avLst/>
          </a:prstGeom>
        </p:spPr>
      </p:pic>
      <p:pic>
        <p:nvPicPr>
          <p:cNvPr id="23" name="Picture 22" descr="A blue and green line&#10;&#10;Description automatically generated">
            <a:extLst>
              <a:ext uri="{FF2B5EF4-FFF2-40B4-BE49-F238E27FC236}">
                <a16:creationId xmlns:a16="http://schemas.microsoft.com/office/drawing/2014/main" id="{916CE715-AA55-6B85-2E2F-60769702369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74466" y="1704102"/>
            <a:ext cx="378431" cy="581889"/>
          </a:xfrm>
          <a:prstGeom prst="rect">
            <a:avLst/>
          </a:prstGeom>
        </p:spPr>
      </p:pic>
      <p:pic>
        <p:nvPicPr>
          <p:cNvPr id="24" name="Picture 23" descr="A blue and green line&#10;&#10;Description automatically generated">
            <a:extLst>
              <a:ext uri="{FF2B5EF4-FFF2-40B4-BE49-F238E27FC236}">
                <a16:creationId xmlns:a16="http://schemas.microsoft.com/office/drawing/2014/main" id="{8A5502A0-4830-8BB8-F09F-11C4665A3B1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41218" y="1704102"/>
            <a:ext cx="378431" cy="581889"/>
          </a:xfrm>
          <a:prstGeom prst="rect">
            <a:avLst/>
          </a:prstGeom>
        </p:spPr>
      </p:pic>
      <p:pic>
        <p:nvPicPr>
          <p:cNvPr id="25" name="Picture 24" descr="A blue and green line&#10;&#10;Description automatically generated">
            <a:extLst>
              <a:ext uri="{FF2B5EF4-FFF2-40B4-BE49-F238E27FC236}">
                <a16:creationId xmlns:a16="http://schemas.microsoft.com/office/drawing/2014/main" id="{33D066D1-BAFC-0731-BF60-04736E959D4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2929" y="2313699"/>
            <a:ext cx="378431" cy="581889"/>
          </a:xfrm>
          <a:prstGeom prst="rect">
            <a:avLst/>
          </a:prstGeom>
        </p:spPr>
      </p:pic>
      <p:pic>
        <p:nvPicPr>
          <p:cNvPr id="26" name="Picture 25" descr="A blue and green line&#10;&#10;Description automatically generated">
            <a:extLst>
              <a:ext uri="{FF2B5EF4-FFF2-40B4-BE49-F238E27FC236}">
                <a16:creationId xmlns:a16="http://schemas.microsoft.com/office/drawing/2014/main" id="{DBAE0990-A667-F3C5-DFF6-AC73C1324E3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64819" y="2313698"/>
            <a:ext cx="378431" cy="581889"/>
          </a:xfrm>
          <a:prstGeom prst="rect">
            <a:avLst/>
          </a:prstGeom>
        </p:spPr>
      </p:pic>
      <p:pic>
        <p:nvPicPr>
          <p:cNvPr id="27" name="Picture 26" descr="A blue and green line&#10;&#10;Description automatically generated">
            <a:extLst>
              <a:ext uri="{FF2B5EF4-FFF2-40B4-BE49-F238E27FC236}">
                <a16:creationId xmlns:a16="http://schemas.microsoft.com/office/drawing/2014/main" id="{DE9D862F-3E2C-3088-E68C-EC7CDB1795D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9894" y="2313697"/>
            <a:ext cx="378431" cy="581889"/>
          </a:xfrm>
          <a:prstGeom prst="rect">
            <a:avLst/>
          </a:prstGeom>
        </p:spPr>
      </p:pic>
      <p:pic>
        <p:nvPicPr>
          <p:cNvPr id="28" name="Picture 27" descr="A blue and green line&#10;&#10;Description automatically generated">
            <a:extLst>
              <a:ext uri="{FF2B5EF4-FFF2-40B4-BE49-F238E27FC236}">
                <a16:creationId xmlns:a16="http://schemas.microsoft.com/office/drawing/2014/main" id="{E07A3746-F4DC-F7FA-920E-8CE2D3A00E8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74466" y="2313696"/>
            <a:ext cx="378431" cy="581889"/>
          </a:xfrm>
          <a:prstGeom prst="rect">
            <a:avLst/>
          </a:prstGeom>
        </p:spPr>
      </p:pic>
      <p:pic>
        <p:nvPicPr>
          <p:cNvPr id="29" name="Picture 28" descr="A blue and green line&#10;&#10;Description automatically generated">
            <a:extLst>
              <a:ext uri="{FF2B5EF4-FFF2-40B4-BE49-F238E27FC236}">
                <a16:creationId xmlns:a16="http://schemas.microsoft.com/office/drawing/2014/main" id="{3B6A740F-8FA3-ED21-CF1F-FBFC7D92E21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41218" y="2313696"/>
            <a:ext cx="378431" cy="581889"/>
          </a:xfrm>
          <a:prstGeom prst="rect">
            <a:avLst/>
          </a:prstGeom>
        </p:spPr>
      </p:pic>
      <p:pic>
        <p:nvPicPr>
          <p:cNvPr id="30" name="Picture 29" descr="A blue and green line&#10;&#10;Description automatically generated">
            <a:extLst>
              <a:ext uri="{FF2B5EF4-FFF2-40B4-BE49-F238E27FC236}">
                <a16:creationId xmlns:a16="http://schemas.microsoft.com/office/drawing/2014/main" id="{C87C91E6-2C62-E219-42F1-7D363869613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2929" y="2895588"/>
            <a:ext cx="378431" cy="581889"/>
          </a:xfrm>
          <a:prstGeom prst="rect">
            <a:avLst/>
          </a:prstGeom>
        </p:spPr>
      </p:pic>
      <p:pic>
        <p:nvPicPr>
          <p:cNvPr id="31" name="Picture 30" descr="A blue and green line&#10;&#10;Description automatically generated">
            <a:extLst>
              <a:ext uri="{FF2B5EF4-FFF2-40B4-BE49-F238E27FC236}">
                <a16:creationId xmlns:a16="http://schemas.microsoft.com/office/drawing/2014/main" id="{DA3374A7-7034-DD43-E4EC-C24472BD892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64819" y="2895587"/>
            <a:ext cx="378431" cy="581889"/>
          </a:xfrm>
          <a:prstGeom prst="rect">
            <a:avLst/>
          </a:prstGeom>
        </p:spPr>
      </p:pic>
      <p:pic>
        <p:nvPicPr>
          <p:cNvPr id="32" name="Picture 31" descr="A blue and green line&#10;&#10;Description automatically generated">
            <a:extLst>
              <a:ext uri="{FF2B5EF4-FFF2-40B4-BE49-F238E27FC236}">
                <a16:creationId xmlns:a16="http://schemas.microsoft.com/office/drawing/2014/main" id="{7CB5EB58-DB86-61A6-7C0E-44BC8039084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9894" y="2895586"/>
            <a:ext cx="378431" cy="581889"/>
          </a:xfrm>
          <a:prstGeom prst="rect">
            <a:avLst/>
          </a:prstGeom>
        </p:spPr>
      </p:pic>
      <p:pic>
        <p:nvPicPr>
          <p:cNvPr id="33" name="Picture 32" descr="A blue and green line&#10;&#10;Description automatically generated">
            <a:extLst>
              <a:ext uri="{FF2B5EF4-FFF2-40B4-BE49-F238E27FC236}">
                <a16:creationId xmlns:a16="http://schemas.microsoft.com/office/drawing/2014/main" id="{0FAD09D5-7BC6-86CA-198E-A01EF4E5C1D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74466" y="2895585"/>
            <a:ext cx="378431" cy="581889"/>
          </a:xfrm>
          <a:prstGeom prst="rect">
            <a:avLst/>
          </a:prstGeom>
        </p:spPr>
      </p:pic>
      <p:pic>
        <p:nvPicPr>
          <p:cNvPr id="34" name="Picture 33" descr="A blue and green line&#10;&#10;Description automatically generated">
            <a:extLst>
              <a:ext uri="{FF2B5EF4-FFF2-40B4-BE49-F238E27FC236}">
                <a16:creationId xmlns:a16="http://schemas.microsoft.com/office/drawing/2014/main" id="{B9FD7E02-25D2-015F-0365-A258731410A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41218" y="2895585"/>
            <a:ext cx="378431" cy="581889"/>
          </a:xfrm>
          <a:prstGeom prst="rect">
            <a:avLst/>
          </a:prstGeom>
        </p:spPr>
      </p:pic>
      <p:pic>
        <p:nvPicPr>
          <p:cNvPr id="35" name="Picture 34" descr="A blue and green line&#10;&#10;Description automatically generated">
            <a:extLst>
              <a:ext uri="{FF2B5EF4-FFF2-40B4-BE49-F238E27FC236}">
                <a16:creationId xmlns:a16="http://schemas.microsoft.com/office/drawing/2014/main" id="{885E8F5E-35CB-AA96-C986-BB93BE18533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2929" y="3477477"/>
            <a:ext cx="378431" cy="581889"/>
          </a:xfrm>
          <a:prstGeom prst="rect">
            <a:avLst/>
          </a:prstGeom>
        </p:spPr>
      </p:pic>
      <p:pic>
        <p:nvPicPr>
          <p:cNvPr id="36" name="Picture 35" descr="A blue and green line&#10;&#10;Description automatically generated">
            <a:extLst>
              <a:ext uri="{FF2B5EF4-FFF2-40B4-BE49-F238E27FC236}">
                <a16:creationId xmlns:a16="http://schemas.microsoft.com/office/drawing/2014/main" id="{73FD855A-BE82-D179-ADBD-95A9B6C782B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64819" y="3477476"/>
            <a:ext cx="378431" cy="581889"/>
          </a:xfrm>
          <a:prstGeom prst="rect">
            <a:avLst/>
          </a:prstGeom>
        </p:spPr>
      </p:pic>
      <p:pic>
        <p:nvPicPr>
          <p:cNvPr id="37" name="Picture 36" descr="A blue and green line&#10;&#10;Description automatically generated">
            <a:extLst>
              <a:ext uri="{FF2B5EF4-FFF2-40B4-BE49-F238E27FC236}">
                <a16:creationId xmlns:a16="http://schemas.microsoft.com/office/drawing/2014/main" id="{787E1483-F66C-4DB1-F09A-DC3F7D4F1B5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9894" y="3477475"/>
            <a:ext cx="378431" cy="581889"/>
          </a:xfrm>
          <a:prstGeom prst="rect">
            <a:avLst/>
          </a:prstGeom>
        </p:spPr>
      </p:pic>
      <p:pic>
        <p:nvPicPr>
          <p:cNvPr id="38" name="Picture 37" descr="A blue and green line&#10;&#10;Description automatically generated">
            <a:extLst>
              <a:ext uri="{FF2B5EF4-FFF2-40B4-BE49-F238E27FC236}">
                <a16:creationId xmlns:a16="http://schemas.microsoft.com/office/drawing/2014/main" id="{945DB913-A98F-6DD7-F24B-3832AF4C89B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74466" y="3477474"/>
            <a:ext cx="378431" cy="581889"/>
          </a:xfrm>
          <a:prstGeom prst="rect">
            <a:avLst/>
          </a:prstGeom>
        </p:spPr>
      </p:pic>
      <p:pic>
        <p:nvPicPr>
          <p:cNvPr id="39" name="Picture 38" descr="A blue and green line&#10;&#10;Description automatically generated">
            <a:extLst>
              <a:ext uri="{FF2B5EF4-FFF2-40B4-BE49-F238E27FC236}">
                <a16:creationId xmlns:a16="http://schemas.microsoft.com/office/drawing/2014/main" id="{EBB7EB06-387E-7AA3-DF3E-336D75206E2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41218" y="3477474"/>
            <a:ext cx="378431" cy="581889"/>
          </a:xfrm>
          <a:prstGeom prst="rect">
            <a:avLst/>
          </a:prstGeom>
        </p:spPr>
      </p:pic>
      <p:pic>
        <p:nvPicPr>
          <p:cNvPr id="40" name="Picture 39" descr="A blue and green line&#10;&#10;Description automatically generated">
            <a:extLst>
              <a:ext uri="{FF2B5EF4-FFF2-40B4-BE49-F238E27FC236}">
                <a16:creationId xmlns:a16="http://schemas.microsoft.com/office/drawing/2014/main" id="{58013262-CC47-705F-E087-5A60AD5FA3C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2929" y="4059366"/>
            <a:ext cx="378431" cy="581889"/>
          </a:xfrm>
          <a:prstGeom prst="rect">
            <a:avLst/>
          </a:prstGeom>
        </p:spPr>
      </p:pic>
      <p:pic>
        <p:nvPicPr>
          <p:cNvPr id="41" name="Picture 40" descr="A blue and green line&#10;&#10;Description automatically generated">
            <a:extLst>
              <a:ext uri="{FF2B5EF4-FFF2-40B4-BE49-F238E27FC236}">
                <a16:creationId xmlns:a16="http://schemas.microsoft.com/office/drawing/2014/main" id="{5F1D28CD-1640-8931-224C-7478EB993F9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64819" y="4059365"/>
            <a:ext cx="378431" cy="581889"/>
          </a:xfrm>
          <a:prstGeom prst="rect">
            <a:avLst/>
          </a:prstGeom>
        </p:spPr>
      </p:pic>
      <p:pic>
        <p:nvPicPr>
          <p:cNvPr id="42" name="Picture 41" descr="A blue and green line&#10;&#10;Description automatically generated">
            <a:extLst>
              <a:ext uri="{FF2B5EF4-FFF2-40B4-BE49-F238E27FC236}">
                <a16:creationId xmlns:a16="http://schemas.microsoft.com/office/drawing/2014/main" id="{8BB62EE4-C300-31F0-1C60-7B042DED623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9894" y="4059364"/>
            <a:ext cx="378431" cy="581889"/>
          </a:xfrm>
          <a:prstGeom prst="rect">
            <a:avLst/>
          </a:prstGeom>
        </p:spPr>
      </p:pic>
      <p:pic>
        <p:nvPicPr>
          <p:cNvPr id="43" name="Picture 42" descr="A blue and green line&#10;&#10;Description automatically generated">
            <a:extLst>
              <a:ext uri="{FF2B5EF4-FFF2-40B4-BE49-F238E27FC236}">
                <a16:creationId xmlns:a16="http://schemas.microsoft.com/office/drawing/2014/main" id="{AF8DE263-7796-FCA4-45AE-FF0FB4993B6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74466" y="4059363"/>
            <a:ext cx="378431" cy="581889"/>
          </a:xfrm>
          <a:prstGeom prst="rect">
            <a:avLst/>
          </a:prstGeom>
        </p:spPr>
      </p:pic>
      <p:pic>
        <p:nvPicPr>
          <p:cNvPr id="44" name="Picture 43" descr="A blue and green line&#10;&#10;Description automatically generated">
            <a:extLst>
              <a:ext uri="{FF2B5EF4-FFF2-40B4-BE49-F238E27FC236}">
                <a16:creationId xmlns:a16="http://schemas.microsoft.com/office/drawing/2014/main" id="{B7FDBE0A-44B1-9F3B-7CF0-E7DF68C02FB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41218" y="4059363"/>
            <a:ext cx="378431" cy="581889"/>
          </a:xfrm>
          <a:prstGeom prst="rect">
            <a:avLst/>
          </a:prstGeom>
        </p:spPr>
      </p:pic>
      <p:pic>
        <p:nvPicPr>
          <p:cNvPr id="45" name="Picture 44" descr="A blue and green line&#10;&#10;Description automatically generated">
            <a:extLst>
              <a:ext uri="{FF2B5EF4-FFF2-40B4-BE49-F238E27FC236}">
                <a16:creationId xmlns:a16="http://schemas.microsoft.com/office/drawing/2014/main" id="{E67F2FFC-E642-E2AD-DEA1-D43060113CF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73433" y="4641255"/>
            <a:ext cx="378431" cy="581889"/>
          </a:xfrm>
          <a:prstGeom prst="rect">
            <a:avLst/>
          </a:prstGeom>
        </p:spPr>
      </p:pic>
      <p:pic>
        <p:nvPicPr>
          <p:cNvPr id="46" name="Picture 45" descr="A blue and green line&#10;&#10;Description automatically generated">
            <a:extLst>
              <a:ext uri="{FF2B5EF4-FFF2-40B4-BE49-F238E27FC236}">
                <a16:creationId xmlns:a16="http://schemas.microsoft.com/office/drawing/2014/main" id="{6A4E3006-C39C-C686-C207-7EAFCD5123E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55323" y="4641254"/>
            <a:ext cx="378431" cy="581889"/>
          </a:xfrm>
          <a:prstGeom prst="rect">
            <a:avLst/>
          </a:prstGeom>
        </p:spPr>
      </p:pic>
      <p:pic>
        <p:nvPicPr>
          <p:cNvPr id="47" name="Picture 46" descr="A blue and green line&#10;&#10;Description automatically generated">
            <a:extLst>
              <a:ext uri="{FF2B5EF4-FFF2-40B4-BE49-F238E27FC236}">
                <a16:creationId xmlns:a16="http://schemas.microsoft.com/office/drawing/2014/main" id="{05CD1B03-6F4B-B8DF-15B6-57ED906D880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0398" y="4641253"/>
            <a:ext cx="378431" cy="581889"/>
          </a:xfrm>
          <a:prstGeom prst="rect">
            <a:avLst/>
          </a:prstGeom>
        </p:spPr>
      </p:pic>
      <p:pic>
        <p:nvPicPr>
          <p:cNvPr id="48" name="Picture 47" descr="A blue and green line&#10;&#10;Description automatically generated">
            <a:extLst>
              <a:ext uri="{FF2B5EF4-FFF2-40B4-BE49-F238E27FC236}">
                <a16:creationId xmlns:a16="http://schemas.microsoft.com/office/drawing/2014/main" id="{BCF648D6-41A3-6ED8-E823-E2799EB23C8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64970" y="4641252"/>
            <a:ext cx="378431" cy="581889"/>
          </a:xfrm>
          <a:prstGeom prst="rect">
            <a:avLst/>
          </a:prstGeom>
        </p:spPr>
      </p:pic>
      <p:pic>
        <p:nvPicPr>
          <p:cNvPr id="49" name="Picture 48" descr="A blue and green line&#10;&#10;Description automatically generated">
            <a:extLst>
              <a:ext uri="{FF2B5EF4-FFF2-40B4-BE49-F238E27FC236}">
                <a16:creationId xmlns:a16="http://schemas.microsoft.com/office/drawing/2014/main" id="{4D1C72B2-0E0A-C256-D155-B9DF9475BD46}"/>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31722" y="4641252"/>
            <a:ext cx="378431" cy="581889"/>
          </a:xfrm>
          <a:prstGeom prst="rect">
            <a:avLst/>
          </a:prstGeom>
        </p:spPr>
      </p:pic>
      <p:pic>
        <p:nvPicPr>
          <p:cNvPr id="50" name="Picture 49" descr="A blue and green line&#10;&#10;Description automatically generated">
            <a:extLst>
              <a:ext uri="{FF2B5EF4-FFF2-40B4-BE49-F238E27FC236}">
                <a16:creationId xmlns:a16="http://schemas.microsoft.com/office/drawing/2014/main" id="{C1B81829-EADE-2B4E-1D1B-1AE2C18616F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73433" y="5223144"/>
            <a:ext cx="378431" cy="581889"/>
          </a:xfrm>
          <a:prstGeom prst="rect">
            <a:avLst/>
          </a:prstGeom>
        </p:spPr>
      </p:pic>
      <p:pic>
        <p:nvPicPr>
          <p:cNvPr id="51" name="Picture 50" descr="A blue and green line&#10;&#10;Description automatically generated">
            <a:extLst>
              <a:ext uri="{FF2B5EF4-FFF2-40B4-BE49-F238E27FC236}">
                <a16:creationId xmlns:a16="http://schemas.microsoft.com/office/drawing/2014/main" id="{984AF4F5-205B-E386-C30E-7742FF72EB5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55323" y="5223143"/>
            <a:ext cx="378431" cy="581889"/>
          </a:xfrm>
          <a:prstGeom prst="rect">
            <a:avLst/>
          </a:prstGeom>
        </p:spPr>
      </p:pic>
      <p:pic>
        <p:nvPicPr>
          <p:cNvPr id="52" name="Picture 51" descr="A blue and green line&#10;&#10;Description automatically generated">
            <a:extLst>
              <a:ext uri="{FF2B5EF4-FFF2-40B4-BE49-F238E27FC236}">
                <a16:creationId xmlns:a16="http://schemas.microsoft.com/office/drawing/2014/main" id="{DF82636F-C835-E83E-A172-F7657E33524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0398" y="5223142"/>
            <a:ext cx="378431" cy="581889"/>
          </a:xfrm>
          <a:prstGeom prst="rect">
            <a:avLst/>
          </a:prstGeom>
        </p:spPr>
      </p:pic>
      <p:pic>
        <p:nvPicPr>
          <p:cNvPr id="53" name="Picture 52" descr="A blue and green line&#10;&#10;Description automatically generated">
            <a:extLst>
              <a:ext uri="{FF2B5EF4-FFF2-40B4-BE49-F238E27FC236}">
                <a16:creationId xmlns:a16="http://schemas.microsoft.com/office/drawing/2014/main" id="{0421679C-C8CD-9A05-D74C-AE32F9384D2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64970" y="5223141"/>
            <a:ext cx="378431" cy="581889"/>
          </a:xfrm>
          <a:prstGeom prst="rect">
            <a:avLst/>
          </a:prstGeom>
        </p:spPr>
      </p:pic>
      <p:pic>
        <p:nvPicPr>
          <p:cNvPr id="54" name="Picture 53" descr="A blue and green line&#10;&#10;Description automatically generated">
            <a:extLst>
              <a:ext uri="{FF2B5EF4-FFF2-40B4-BE49-F238E27FC236}">
                <a16:creationId xmlns:a16="http://schemas.microsoft.com/office/drawing/2014/main" id="{D2DFB7C9-2617-BB10-BF29-2988722D28B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31722" y="5223141"/>
            <a:ext cx="378431" cy="581889"/>
          </a:xfrm>
          <a:prstGeom prst="rect">
            <a:avLst/>
          </a:prstGeom>
        </p:spPr>
      </p:pic>
      <p:pic>
        <p:nvPicPr>
          <p:cNvPr id="55" name="Picture 54" descr="A blue and green line&#10;&#10;Description automatically generated">
            <a:extLst>
              <a:ext uri="{FF2B5EF4-FFF2-40B4-BE49-F238E27FC236}">
                <a16:creationId xmlns:a16="http://schemas.microsoft.com/office/drawing/2014/main" id="{2A206B6B-07E6-29FB-FCD6-EEB8E026745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73433" y="5832738"/>
            <a:ext cx="378431" cy="581889"/>
          </a:xfrm>
          <a:prstGeom prst="rect">
            <a:avLst/>
          </a:prstGeom>
        </p:spPr>
      </p:pic>
      <p:pic>
        <p:nvPicPr>
          <p:cNvPr id="56" name="Picture 55" descr="A blue and green line&#10;&#10;Description automatically generated">
            <a:extLst>
              <a:ext uri="{FF2B5EF4-FFF2-40B4-BE49-F238E27FC236}">
                <a16:creationId xmlns:a16="http://schemas.microsoft.com/office/drawing/2014/main" id="{980D3C84-4451-465B-2136-3FD16A82311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55323" y="5832737"/>
            <a:ext cx="378431" cy="581889"/>
          </a:xfrm>
          <a:prstGeom prst="rect">
            <a:avLst/>
          </a:prstGeom>
        </p:spPr>
      </p:pic>
      <p:pic>
        <p:nvPicPr>
          <p:cNvPr id="57" name="Picture 56" descr="A blue and green line&#10;&#10;Description automatically generated">
            <a:extLst>
              <a:ext uri="{FF2B5EF4-FFF2-40B4-BE49-F238E27FC236}">
                <a16:creationId xmlns:a16="http://schemas.microsoft.com/office/drawing/2014/main" id="{2F7BF43E-933A-48E2-1BAB-912612C5A99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0398" y="5832736"/>
            <a:ext cx="378431" cy="581889"/>
          </a:xfrm>
          <a:prstGeom prst="rect">
            <a:avLst/>
          </a:prstGeom>
        </p:spPr>
      </p:pic>
      <p:pic>
        <p:nvPicPr>
          <p:cNvPr id="58" name="Picture 57" descr="A blue and green line&#10;&#10;Description automatically generated">
            <a:extLst>
              <a:ext uri="{FF2B5EF4-FFF2-40B4-BE49-F238E27FC236}">
                <a16:creationId xmlns:a16="http://schemas.microsoft.com/office/drawing/2014/main" id="{AA198879-D1B2-DB88-72B9-50F6F05C565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64970" y="5832735"/>
            <a:ext cx="378431" cy="581889"/>
          </a:xfrm>
          <a:prstGeom prst="rect">
            <a:avLst/>
          </a:prstGeom>
        </p:spPr>
      </p:pic>
      <p:pic>
        <p:nvPicPr>
          <p:cNvPr id="59" name="Picture 58" descr="A blue and green line&#10;&#10;Description automatically generated">
            <a:extLst>
              <a:ext uri="{FF2B5EF4-FFF2-40B4-BE49-F238E27FC236}">
                <a16:creationId xmlns:a16="http://schemas.microsoft.com/office/drawing/2014/main" id="{CFB47770-36AD-5EAB-EA94-AB794C882B3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31722" y="5832735"/>
            <a:ext cx="378431" cy="581889"/>
          </a:xfrm>
          <a:prstGeom prst="rect">
            <a:avLst/>
          </a:prstGeom>
        </p:spPr>
      </p:pic>
      <p:pic>
        <p:nvPicPr>
          <p:cNvPr id="60" name="Picture 59" descr="A blue and green line&#10;&#10;Description automatically generated">
            <a:extLst>
              <a:ext uri="{FF2B5EF4-FFF2-40B4-BE49-F238E27FC236}">
                <a16:creationId xmlns:a16="http://schemas.microsoft.com/office/drawing/2014/main" id="{AD158813-C820-390E-B00D-B747205546F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73433" y="6414627"/>
            <a:ext cx="378431" cy="581889"/>
          </a:xfrm>
          <a:prstGeom prst="rect">
            <a:avLst/>
          </a:prstGeom>
        </p:spPr>
      </p:pic>
      <p:pic>
        <p:nvPicPr>
          <p:cNvPr id="61" name="Picture 60" descr="A blue and green line&#10;&#10;Description automatically generated">
            <a:extLst>
              <a:ext uri="{FF2B5EF4-FFF2-40B4-BE49-F238E27FC236}">
                <a16:creationId xmlns:a16="http://schemas.microsoft.com/office/drawing/2014/main" id="{E7EF03CA-3DAC-B27E-702E-83FDB518F43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655323" y="6414626"/>
            <a:ext cx="378431" cy="581889"/>
          </a:xfrm>
          <a:prstGeom prst="rect">
            <a:avLst/>
          </a:prstGeom>
        </p:spPr>
      </p:pic>
      <p:pic>
        <p:nvPicPr>
          <p:cNvPr id="62" name="Picture 61" descr="A blue and green line&#10;&#10;Description automatically generated">
            <a:extLst>
              <a:ext uri="{FF2B5EF4-FFF2-40B4-BE49-F238E27FC236}">
                <a16:creationId xmlns:a16="http://schemas.microsoft.com/office/drawing/2014/main" id="{689DA1A7-9705-038B-926D-996F6516DD9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200398" y="6414625"/>
            <a:ext cx="378431" cy="581889"/>
          </a:xfrm>
          <a:prstGeom prst="rect">
            <a:avLst/>
          </a:prstGeom>
        </p:spPr>
      </p:pic>
      <p:pic>
        <p:nvPicPr>
          <p:cNvPr id="63" name="Picture 62" descr="A blue and green line&#10;&#10;Description automatically generated">
            <a:extLst>
              <a:ext uri="{FF2B5EF4-FFF2-40B4-BE49-F238E27FC236}">
                <a16:creationId xmlns:a16="http://schemas.microsoft.com/office/drawing/2014/main" id="{7DE4DC1E-3D79-70E1-E4B0-DCB113DF555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764970" y="6414624"/>
            <a:ext cx="378431" cy="581889"/>
          </a:xfrm>
          <a:prstGeom prst="rect">
            <a:avLst/>
          </a:prstGeom>
        </p:spPr>
      </p:pic>
      <p:pic>
        <p:nvPicPr>
          <p:cNvPr id="64" name="Picture 63" descr="A blue and green line&#10;&#10;Description automatically generated">
            <a:extLst>
              <a:ext uri="{FF2B5EF4-FFF2-40B4-BE49-F238E27FC236}">
                <a16:creationId xmlns:a16="http://schemas.microsoft.com/office/drawing/2014/main" id="{94A3F972-C4E0-A3D7-0C4C-4250F6F8375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2331722" y="6414624"/>
            <a:ext cx="378431" cy="581889"/>
          </a:xfrm>
          <a:prstGeom prst="rect">
            <a:avLst/>
          </a:prstGeom>
        </p:spPr>
      </p:pic>
      <p:pic>
        <p:nvPicPr>
          <p:cNvPr id="65" name="Picture 64" descr="A black background with white text&#10;&#10;Description automatically generated">
            <a:extLst>
              <a:ext uri="{FF2B5EF4-FFF2-40B4-BE49-F238E27FC236}">
                <a16:creationId xmlns:a16="http://schemas.microsoft.com/office/drawing/2014/main" id="{A0251507-DAED-BB8F-A879-7C6C06B900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36699" y="6188529"/>
            <a:ext cx="1555301" cy="669471"/>
          </a:xfrm>
          <a:prstGeom prst="rect">
            <a:avLst/>
          </a:prstGeom>
        </p:spPr>
      </p:pic>
    </p:spTree>
    <p:extLst>
      <p:ext uri="{BB962C8B-B14F-4D97-AF65-F5344CB8AC3E}">
        <p14:creationId val="211494743"/>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and Content, Onshore">
    <p:spTree>
      <p:nvGrpSpPr>
        <p:cNvPr id="1" name=""/>
        <p:cNvGrpSpPr/>
        <p:nvPr/>
      </p:nvGrpSpPr>
      <p:grpSpPr>
        <a:xfrm>
          <a:off x="0" y="0"/>
          <a:ext cx="0" cy="0"/>
        </a:xfrm>
      </p:grpSpPr>
      <p:pic>
        <p:nvPicPr>
          <p:cNvPr id="4" name="Picture 3">
            <a:extLst>
              <a:ext uri="{FF2B5EF4-FFF2-40B4-BE49-F238E27FC236}">
                <a16:creationId xmlns:a16="http://schemas.microsoft.com/office/drawing/2014/main" id="{314320DD-7CF4-11D4-150D-D45780E0CAD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flipH="1">
            <a:off x="8408019" y="0"/>
            <a:ext cx="3799316" cy="6858000"/>
          </a:xfrm>
          <a:prstGeom prst="rect">
            <a:avLst/>
          </a:prstGeom>
        </p:spPr>
      </p:pic>
      <p:sp>
        <p:nvSpPr>
          <p:cNvPr id="2" name="Title 1">
            <a:extLst>
              <a:ext uri="{FF2B5EF4-FFF2-40B4-BE49-F238E27FC236}">
                <a16:creationId xmlns:a16="http://schemas.microsoft.com/office/drawing/2014/main" id="{9B24AA24-6F84-D7AA-0338-56E649F593D5}"/>
              </a:ext>
            </a:extLst>
          </p:cNvPr>
          <p:cNvSpPr>
            <a:spLocks noGrp="1"/>
          </p:cNvSpPr>
          <p:nvPr>
            <p:ph type="title" hasCustomPrompt="1"/>
          </p:nvPr>
        </p:nvSpPr>
        <p:spPr>
          <a:xfrm>
            <a:off x="233023" y="343117"/>
            <a:ext cx="7954957" cy="550069"/>
          </a:xfrm>
        </p:spPr>
        <p:txBody>
          <a:bodyPr/>
          <a:lstStyle/>
          <a:p>
            <a:r>
              <a:rPr lang="en-GB"/>
              <a:t>HEADER IN CAPS</a:t>
            </a:r>
            <a:endParaRPr lang="en-US"/>
          </a:p>
        </p:txBody>
      </p:sp>
      <p:sp>
        <p:nvSpPr>
          <p:cNvPr id="3" name="Content Placeholder 2">
            <a:extLst>
              <a:ext uri="{FF2B5EF4-FFF2-40B4-BE49-F238E27FC236}">
                <a16:creationId xmlns:a16="http://schemas.microsoft.com/office/drawing/2014/main" id="{7FC3C5F3-873A-E71D-58DE-863CDF8508CD}"/>
              </a:ext>
            </a:extLst>
          </p:cNvPr>
          <p:cNvSpPr>
            <a:spLocks noGrp="1"/>
          </p:cNvSpPr>
          <p:nvPr>
            <p:ph idx="1"/>
          </p:nvPr>
        </p:nvSpPr>
        <p:spPr>
          <a:xfrm>
            <a:off x="234302" y="1126671"/>
            <a:ext cx="7954957" cy="50502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E0BE5B03-B157-5209-D089-E2AD71C22C93}"/>
              </a:ext>
            </a:extLst>
          </p:cNvPr>
          <p:cNvSpPr>
            <a:spLocks noGrp="1"/>
          </p:cNvSpPr>
          <p:nvPr>
            <p:ph type="sldNum" sz="quarter" idx="12"/>
          </p:nvPr>
        </p:nvSpPr>
        <p:spPr>
          <a:xfrm>
            <a:off x="185057" y="6366329"/>
            <a:ext cx="2743200" cy="365125"/>
          </a:xfrm>
          <a:prstGeom prst="rect">
            <a:avLst/>
          </a:prstGeom>
        </p:spPr>
        <p:txBody>
          <a:bodyPr/>
          <a:lstStyle>
            <a:lvl1pPr algn="l">
              <a:defRPr/>
            </a:lvl1pPr>
          </a:lstStyle>
          <a:p>
            <a:fld id="{1683108B-8CA5-CA43-B03E-404227F6600A}" type="slidenum">
              <a:rPr lang="en-US" smtClean="0"/>
              <a:t>‹#›</a:t>
            </a:fld>
            <a:endParaRPr lang="en-US"/>
          </a:p>
        </p:txBody>
      </p:sp>
      <p:sp>
        <p:nvSpPr>
          <p:cNvPr id="21" name="TextBox 20">
            <a:extLst>
              <a:ext uri="{FF2B5EF4-FFF2-40B4-BE49-F238E27FC236}">
                <a16:creationId xmlns:a16="http://schemas.microsoft.com/office/drawing/2014/main" id="{8EC509F3-A13A-D2FE-01E6-ADB83FC82DAA}"/>
              </a:ext>
            </a:extLst>
          </p:cNvPr>
          <p:cNvSpPr txBox="1"/>
          <p:nvPr userDrawn="1"/>
        </p:nvSpPr>
        <p:spPr>
          <a:xfrm>
            <a:off x="11620349" y="-534345"/>
            <a:ext cx="121887" cy="379242"/>
          </a:xfrm>
          <a:prstGeom prst="rect">
            <a:avLst/>
          </a:prstGeom>
          <a:noFill/>
        </p:spPr>
        <p:txBody>
          <a:bodyPr wrap="square" rtlCol="0">
            <a:spAutoFit/>
          </a:bodyPr>
          <a:lstStyle/>
          <a:p>
            <a:endParaRPr lang="en-US"/>
          </a:p>
        </p:txBody>
      </p:sp>
      <p:pic>
        <p:nvPicPr>
          <p:cNvPr id="28" name="Graphic 27">
            <a:extLst>
              <a:ext uri="{FF2B5EF4-FFF2-40B4-BE49-F238E27FC236}">
                <a16:creationId xmlns:a16="http://schemas.microsoft.com/office/drawing/2014/main" id="{1F339277-CD30-2768-3C3C-CAB0AF74C7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8740192" y="-906366"/>
            <a:ext cx="3467143" cy="7764366"/>
          </a:xfrm>
          <a:prstGeom prst="rect">
            <a:avLst/>
          </a:prstGeom>
        </p:spPr>
      </p:pic>
      <p:pic>
        <p:nvPicPr>
          <p:cNvPr id="29" name="Graphic 28">
            <a:extLst>
              <a:ext uri="{FF2B5EF4-FFF2-40B4-BE49-F238E27FC236}">
                <a16:creationId xmlns:a16="http://schemas.microsoft.com/office/drawing/2014/main" id="{BFB9B836-1B7C-84DF-0D4C-8724CB9EDC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8408019" y="-1684907"/>
            <a:ext cx="3821088" cy="8556995"/>
          </a:xfrm>
          <a:prstGeom prst="rect">
            <a:avLst/>
          </a:prstGeom>
        </p:spPr>
      </p:pic>
      <p:pic>
        <p:nvPicPr>
          <p:cNvPr id="30" name="Graphic 29">
            <a:extLst>
              <a:ext uri="{FF2B5EF4-FFF2-40B4-BE49-F238E27FC236}">
                <a16:creationId xmlns:a16="http://schemas.microsoft.com/office/drawing/2014/main" id="{11E212BE-1DD3-140F-2A97-CAA7AD6E0A4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V="1">
            <a:off x="9112774" y="-95817"/>
            <a:ext cx="3105195" cy="6953817"/>
          </a:xfrm>
          <a:prstGeom prst="rect">
            <a:avLst/>
          </a:prstGeom>
        </p:spPr>
      </p:pic>
      <p:sp>
        <p:nvSpPr>
          <p:cNvPr id="31" name="TextBox 30">
            <a:extLst>
              <a:ext uri="{FF2B5EF4-FFF2-40B4-BE49-F238E27FC236}">
                <a16:creationId xmlns:a16="http://schemas.microsoft.com/office/drawing/2014/main" id="{D0195AE8-A32A-4907-A6BD-B414F167C600}"/>
              </a:ext>
            </a:extLst>
          </p:cNvPr>
          <p:cNvSpPr txBox="1"/>
          <p:nvPr userDrawn="1"/>
        </p:nvSpPr>
        <p:spPr>
          <a:xfrm>
            <a:off x="11642651" y="-534345"/>
            <a:ext cx="121887" cy="379242"/>
          </a:xfrm>
          <a:prstGeom prst="rect">
            <a:avLst/>
          </a:prstGeom>
          <a:noFill/>
        </p:spPr>
        <p:txBody>
          <a:bodyPr wrap="square" rtlCol="0">
            <a:spAutoFit/>
          </a:bodyPr>
          <a:lstStyle/>
          <a:p>
            <a:endParaRPr lang="en-US"/>
          </a:p>
        </p:txBody>
      </p:sp>
      <p:pic>
        <p:nvPicPr>
          <p:cNvPr id="33" name="Picture 32">
            <a:extLst>
              <a:ext uri="{FF2B5EF4-FFF2-40B4-BE49-F238E27FC236}">
                <a16:creationId xmlns:a16="http://schemas.microsoft.com/office/drawing/2014/main" id="{6C945768-4387-FE17-B175-5711644B316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776857" y="6303720"/>
            <a:ext cx="1230086" cy="427734"/>
          </a:xfrm>
          <a:prstGeom prst="rect">
            <a:avLst/>
          </a:prstGeom>
        </p:spPr>
      </p:pic>
    </p:spTree>
    <p:extLst>
      <p:ext uri="{BB962C8B-B14F-4D97-AF65-F5344CB8AC3E}">
        <p14:creationId val="551635781"/>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Title and Content, Onshore">
    <p:spTree>
      <p:nvGrpSpPr>
        <p:cNvPr id="1" name=""/>
        <p:cNvGrpSpPr/>
        <p:nvPr/>
      </p:nvGrpSpPr>
      <p:grpSpPr>
        <a:xfrm>
          <a:off x="0" y="0"/>
          <a:ext cx="0" cy="0"/>
        </a:xfrm>
      </p:grpSpPr>
      <p:sp>
        <p:nvSpPr>
          <p:cNvPr id="7" name="Slide Number Placeholder 5">
            <a:extLst>
              <a:ext uri="{FF2B5EF4-FFF2-40B4-BE49-F238E27FC236}">
                <a16:creationId xmlns:a16="http://schemas.microsoft.com/office/drawing/2014/main" id="{E0BE5B03-B157-5209-D089-E2AD71C22C93}"/>
              </a:ext>
            </a:extLst>
          </p:cNvPr>
          <p:cNvSpPr>
            <a:spLocks noGrp="1"/>
          </p:cNvSpPr>
          <p:nvPr>
            <p:ph type="sldNum" sz="quarter" idx="12"/>
          </p:nvPr>
        </p:nvSpPr>
        <p:spPr>
          <a:xfrm>
            <a:off x="185057" y="6366329"/>
            <a:ext cx="2743200" cy="365125"/>
          </a:xfrm>
          <a:prstGeom prst="rect">
            <a:avLst/>
          </a:prstGeom>
        </p:spPr>
        <p:txBody>
          <a:bodyPr/>
          <a:lstStyle>
            <a:lvl1pPr algn="l">
              <a:defRPr/>
            </a:lvl1pPr>
          </a:lstStyle>
          <a:p>
            <a:fld id="{1683108B-8CA5-CA43-B03E-404227F6600A}" type="slidenum">
              <a:rPr lang="en-US" smtClean="0"/>
              <a:t>‹#›</a:t>
            </a:fld>
            <a:endParaRPr lang="en-US"/>
          </a:p>
        </p:txBody>
      </p:sp>
      <p:sp>
        <p:nvSpPr>
          <p:cNvPr id="21" name="TextBox 20">
            <a:extLst>
              <a:ext uri="{FF2B5EF4-FFF2-40B4-BE49-F238E27FC236}">
                <a16:creationId xmlns:a16="http://schemas.microsoft.com/office/drawing/2014/main" id="{8EC509F3-A13A-D2FE-01E6-ADB83FC82DAA}"/>
              </a:ext>
            </a:extLst>
          </p:cNvPr>
          <p:cNvSpPr txBox="1"/>
          <p:nvPr userDrawn="1"/>
        </p:nvSpPr>
        <p:spPr>
          <a:xfrm>
            <a:off x="11620349" y="-534345"/>
            <a:ext cx="121887" cy="379242"/>
          </a:xfrm>
          <a:prstGeom prst="rect">
            <a:avLst/>
          </a:prstGeom>
          <a:noFill/>
        </p:spPr>
        <p:txBody>
          <a:bodyPr wrap="square" rtlCol="0">
            <a:spAutoFit/>
          </a:bodyPr>
          <a:lstStyle/>
          <a:p>
            <a:endParaRPr lang="en-US"/>
          </a:p>
        </p:txBody>
      </p:sp>
      <p:pic>
        <p:nvPicPr>
          <p:cNvPr id="28" name="Graphic 27">
            <a:extLst>
              <a:ext uri="{FF2B5EF4-FFF2-40B4-BE49-F238E27FC236}">
                <a16:creationId xmlns:a16="http://schemas.microsoft.com/office/drawing/2014/main" id="{1F339277-CD30-2768-3C3C-CAB0AF74C7E5}"/>
              </a:ext>
            </a:extLst>
          </p:cNvPr>
          <p:cNvPicPr>
            <a:picLocks noChangeAspect="1"/>
          </p:cNvPicPr>
          <p:nvPr userDrawn="1"/>
        </p:nvPicPr>
        <p:blipFill>
          <a:blip r:embed="rId1">
            <a:extLst>
              <a:ext uri="{96DAC541-7B7A-43D3-8B79-37D633B846F1}">
                <asvg:svgBlip xmlns:asvg="http://schemas.microsoft.com/office/drawing/2016/SVG/main" r:embed="rId2"/>
              </a:ext>
            </a:extLst>
          </a:blip>
          <a:stretch>
            <a:fillRect/>
          </a:stretch>
        </p:blipFill>
        <p:spPr>
          <a:xfrm flipV="1">
            <a:off x="9029700" y="3592286"/>
            <a:ext cx="3177635" cy="3265714"/>
          </a:xfrm>
          <a:prstGeom prst="rect">
            <a:avLst/>
          </a:prstGeom>
        </p:spPr>
      </p:pic>
      <p:sp>
        <p:nvSpPr>
          <p:cNvPr id="31" name="TextBox 30">
            <a:extLst>
              <a:ext uri="{FF2B5EF4-FFF2-40B4-BE49-F238E27FC236}">
                <a16:creationId xmlns:a16="http://schemas.microsoft.com/office/drawing/2014/main" id="{D0195AE8-A32A-4907-A6BD-B414F167C600}"/>
              </a:ext>
            </a:extLst>
          </p:cNvPr>
          <p:cNvSpPr txBox="1"/>
          <p:nvPr userDrawn="1"/>
        </p:nvSpPr>
        <p:spPr>
          <a:xfrm>
            <a:off x="11642651" y="-534345"/>
            <a:ext cx="121887" cy="379242"/>
          </a:xfrm>
          <a:prstGeom prst="rect">
            <a:avLst/>
          </a:prstGeom>
          <a:noFill/>
        </p:spPr>
        <p:txBody>
          <a:bodyPr wrap="square" rtlCol="0">
            <a:spAutoFit/>
          </a:bodyPr>
          <a:lstStyle/>
          <a:p>
            <a:endParaRPr lang="en-US"/>
          </a:p>
        </p:txBody>
      </p:sp>
      <p:pic>
        <p:nvPicPr>
          <p:cNvPr id="33" name="Picture 32">
            <a:extLst>
              <a:ext uri="{FF2B5EF4-FFF2-40B4-BE49-F238E27FC236}">
                <a16:creationId xmlns:a16="http://schemas.microsoft.com/office/drawing/2014/main" id="{6C945768-4387-FE17-B175-5711644B316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776857" y="6303720"/>
            <a:ext cx="1230086" cy="427734"/>
          </a:xfrm>
          <a:prstGeom prst="rect">
            <a:avLst/>
          </a:prstGeom>
        </p:spPr>
      </p:pic>
      <p:sp>
        <p:nvSpPr>
          <p:cNvPr id="4" name="Title 1">
            <a:extLst>
              <a:ext uri="{FF2B5EF4-FFF2-40B4-BE49-F238E27FC236}">
                <a16:creationId xmlns:a16="http://schemas.microsoft.com/office/drawing/2014/main" id="{D558802F-E148-A8F9-9E1D-4979F62BF3D9}"/>
              </a:ext>
            </a:extLst>
          </p:cNvPr>
          <p:cNvSpPr>
            <a:spLocks noGrp="1"/>
          </p:cNvSpPr>
          <p:nvPr>
            <p:ph type="title" hasCustomPrompt="1"/>
          </p:nvPr>
        </p:nvSpPr>
        <p:spPr>
          <a:xfrm>
            <a:off x="233023" y="343117"/>
            <a:ext cx="11773920" cy="550069"/>
          </a:xfrm>
        </p:spPr>
        <p:txBody>
          <a:bodyPr/>
          <a:lstStyle/>
          <a:p>
            <a:r>
              <a:rPr lang="en-GB"/>
              <a:t>HEADER IN CAPS</a:t>
            </a:r>
            <a:endParaRPr lang="en-US"/>
          </a:p>
        </p:txBody>
      </p:sp>
      <p:sp>
        <p:nvSpPr>
          <p:cNvPr id="5" name="Content Placeholder 2">
            <a:extLst>
              <a:ext uri="{FF2B5EF4-FFF2-40B4-BE49-F238E27FC236}">
                <a16:creationId xmlns:a16="http://schemas.microsoft.com/office/drawing/2014/main" id="{9D1C3F41-28C6-ED79-454E-B875BA5D0EF0}"/>
              </a:ext>
            </a:extLst>
          </p:cNvPr>
          <p:cNvSpPr>
            <a:spLocks noGrp="1"/>
          </p:cNvSpPr>
          <p:nvPr>
            <p:ph idx="1"/>
          </p:nvPr>
        </p:nvSpPr>
        <p:spPr>
          <a:xfrm>
            <a:off x="234302" y="1126671"/>
            <a:ext cx="10542555" cy="50502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val="3044688859"/>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cSld name="Section Header">
    <p:bg>
      <p:bgPr>
        <a:solidFill>
          <a:srgbClr val="71B62E"/>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6D82C999-EFF2-1955-444D-4D5D97A5F009}"/>
              </a:ext>
            </a:extLst>
          </p:cNvPr>
          <p:cNvSpPr>
            <a:spLocks noGrp="1"/>
          </p:cNvSpPr>
          <p:nvPr>
            <p:ph type="title"/>
          </p:nvPr>
        </p:nvSpPr>
        <p:spPr>
          <a:xfrm>
            <a:off x="457200" y="2623913"/>
            <a:ext cx="9294384" cy="1658900"/>
          </a:xfrm>
        </p:spPr>
        <p:txBody>
          <a:bodyPr lIns="0" tIns="0" rIns="0" bIns="0" anchor="b">
            <a:noAutofit/>
          </a:bodyPr>
          <a:lstStyle>
            <a:lvl1pPr>
              <a:defRPr sz="4800" b="1"/>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1C80B2C2-B9C1-6CDE-742F-A731FBF46162}"/>
              </a:ext>
            </a:extLst>
          </p:cNvPr>
          <p:cNvSpPr>
            <a:spLocks noGrp="1"/>
          </p:cNvSpPr>
          <p:nvPr>
            <p:ph type="body" idx="1"/>
          </p:nvPr>
        </p:nvSpPr>
        <p:spPr>
          <a:xfrm>
            <a:off x="457200" y="4566313"/>
            <a:ext cx="9144000" cy="1500187"/>
          </a:xfrm>
        </p:spPr>
        <p:txBody>
          <a:bodyPr lIns="0" tIns="0" rIns="0" bIns="0">
            <a:noAutofit/>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76C900C0-E6DB-154A-529C-D83F493DA4B1}"/>
              </a:ext>
            </a:extLst>
          </p:cNvPr>
          <p:cNvGrpSpPr>
            <a:grpSpLocks noGrp="1" noUngrp="1" noRot="1" noMove="1" noResize="1"/>
          </p:cNvGrpSpPr>
          <p:nvPr userDrawn="1"/>
        </p:nvGrpSpPr>
        <p:grpSpPr>
          <a:xfrm>
            <a:off x="6701567" y="-6059"/>
            <a:ext cx="5490433" cy="6864059"/>
            <a:chOff x="6701567" y="-6059"/>
            <a:chExt cx="5490433" cy="6864059"/>
          </a:xfrm>
        </p:grpSpPr>
        <p:sp>
          <p:nvSpPr>
            <p:cNvPr id="11" name="Google Shape;19;p31">
              <a:extLst>
                <a:ext uri="{FF2B5EF4-FFF2-40B4-BE49-F238E27FC236}">
                  <a16:creationId xmlns:a16="http://schemas.microsoft.com/office/drawing/2014/main" id="{BB66509E-CCFA-A7C1-7120-6A5DF1AE2BAF}"/>
                </a:ext>
              </a:extLst>
            </p:cNvPr>
            <p:cNvSpPr>
              <a:spLocks noGrp="1" noRot="1" noMove="1" noResize="1" noEditPoints="1" noAdjustHandles="1" noChangeArrowheads="1" noChangeShapeType="1"/>
            </p:cNvSpPr>
            <p:nvPr userDrawn="1"/>
          </p:nvSpPr>
          <p:spPr>
            <a:xfrm>
              <a:off x="6701567" y="-6059"/>
              <a:ext cx="5490433" cy="6864059"/>
            </a:xfrm>
            <a:custGeom>
              <a:rect l="l" t="t" r="r" b="b"/>
              <a:pathLst>
                <a:path w="5187315" h="6480175" extrusionOk="0">
                  <a:moveTo>
                    <a:pt x="5187127" y="0"/>
                  </a:moveTo>
                  <a:lnTo>
                    <a:pt x="3643150" y="0"/>
                  </a:lnTo>
                  <a:lnTo>
                    <a:pt x="4074971" y="2794314"/>
                  </a:lnTo>
                  <a:lnTo>
                    <a:pt x="4096304" y="2956919"/>
                  </a:lnTo>
                  <a:lnTo>
                    <a:pt x="4085421" y="3058498"/>
                  </a:lnTo>
                  <a:lnTo>
                    <a:pt x="4026131" y="3141692"/>
                  </a:lnTo>
                  <a:lnTo>
                    <a:pt x="3902238" y="3249139"/>
                  </a:lnTo>
                  <a:lnTo>
                    <a:pt x="0" y="6479997"/>
                  </a:lnTo>
                  <a:lnTo>
                    <a:pt x="5187127" y="6479997"/>
                  </a:lnTo>
                  <a:lnTo>
                    <a:pt x="518712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904"/>
                <a:buFont typeface="Arial"/>
                <a:buNone/>
              </a:pPr>
              <a:endParaRPr sz="1904" b="0" i="0" u="none" strike="noStrike" cap="none">
                <a:solidFill>
                  <a:schemeClr val="dk1"/>
                </a:solidFill>
                <a:latin typeface="Calibri"/>
                <a:ea typeface="Calibri"/>
                <a:cs typeface="Calibri"/>
                <a:sym typeface="Calibri"/>
              </a:endParaRPr>
            </a:p>
          </p:txBody>
        </p:sp>
        <p:pic>
          <p:nvPicPr>
            <p:cNvPr id="4" name="Picture 3" descr="A black background with white text&#10;&#10;AI-generated content may be incorrect.">
              <a:extLst>
                <a:ext uri="{FF2B5EF4-FFF2-40B4-BE49-F238E27FC236}">
                  <a16:creationId xmlns:a16="http://schemas.microsoft.com/office/drawing/2014/main" id="{FC2E5790-80C9-AFA4-7C48-A43F6DFA55D1}"/>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tretch>
              <a:fillRect/>
            </a:stretch>
          </p:blipFill>
          <p:spPr>
            <a:xfrm>
              <a:off x="9408848" y="5245228"/>
              <a:ext cx="2518303" cy="1083990"/>
            </a:xfrm>
            <a:prstGeom prst="rect">
              <a:avLst/>
            </a:prstGeom>
          </p:spPr>
        </p:pic>
      </p:grpSp>
      <p:sp>
        <p:nvSpPr>
          <p:cNvPr id="12" name="TextBox 11">
            <a:extLst>
              <a:ext uri="{FF2B5EF4-FFF2-40B4-BE49-F238E27FC236}">
                <a16:creationId xmlns:a16="http://schemas.microsoft.com/office/drawing/2014/main" id="{B08C3AB0-1AA6-1C78-5778-6777E030AB05}"/>
              </a:ext>
            </a:extLst>
          </p:cNvPr>
          <p:cNvSpPr txBox="1"/>
          <p:nvPr userDrawn="1"/>
        </p:nvSpPr>
        <p:spPr>
          <a:xfrm>
            <a:off x="3687580" y="6415790"/>
            <a:ext cx="184731" cy="369332"/>
          </a:xfrm>
          <a:prstGeom prst="rect">
            <a:avLst/>
          </a:prstGeom>
          <a:solidFill>
            <a:srgbClr val="71B62E"/>
          </a:solidFill>
        </p:spPr>
        <p:txBody>
          <a:bodyPr wrap="none" rtlCol="0">
            <a:spAutoFit/>
          </a:bodyPr>
          <a:lstStyle/>
          <a:p>
            <a:endParaRPr lang="en-PT"/>
          </a:p>
        </p:txBody>
      </p:sp>
    </p:spTree>
    <p:extLst>
      <p:ext uri="{BB962C8B-B14F-4D97-AF65-F5344CB8AC3E}">
        <p14:creationId val="3609764724"/>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Title and Content, Onshore">
    <p:spTree>
      <p:nvGrpSpPr>
        <p:cNvPr id="1" name=""/>
        <p:cNvGrpSpPr/>
        <p:nvPr/>
      </p:nvGrpSpPr>
      <p:grpSpPr>
        <a:xfrm>
          <a:off x="0" y="0"/>
          <a:ext cx="0" cy="0"/>
        </a:xfrm>
      </p:grpSpPr>
      <p:sp>
        <p:nvSpPr>
          <p:cNvPr id="4" name="Title 1">
            <a:extLst>
              <a:ext uri="{FF2B5EF4-FFF2-40B4-BE49-F238E27FC236}">
                <a16:creationId xmlns:a16="http://schemas.microsoft.com/office/drawing/2014/main" id="{2D3FAEBB-46FB-8390-7C1F-9ED01C314FB9}"/>
              </a:ext>
            </a:extLst>
          </p:cNvPr>
          <p:cNvSpPr>
            <a:spLocks noGrp="1"/>
          </p:cNvSpPr>
          <p:nvPr>
            <p:ph type="title" idx="4294967295"/>
          </p:nvPr>
        </p:nvSpPr>
        <p:spPr>
          <a:xfrm>
            <a:off x="4039736" y="343117"/>
            <a:ext cx="7847463" cy="581892"/>
          </a:xfrm>
        </p:spPr>
        <p:txBody>
          <a:bodyPr>
            <a:normAutofit/>
          </a:bodyPr>
          <a:lstStyle/>
          <a:p>
            <a:pPr algn="r"/>
            <a:r>
              <a:rPr lang="en-US" sz="3000"/>
              <a:t>HEADER IN CAPS </a:t>
            </a:r>
          </a:p>
        </p:txBody>
      </p:sp>
      <p:sp>
        <p:nvSpPr>
          <p:cNvPr id="6" name="TextBox 5">
            <a:extLst>
              <a:ext uri="{FF2B5EF4-FFF2-40B4-BE49-F238E27FC236}">
                <a16:creationId xmlns:a16="http://schemas.microsoft.com/office/drawing/2014/main" id="{5829CA82-9953-B26E-CE34-01DC61E04026}"/>
              </a:ext>
            </a:extLst>
          </p:cNvPr>
          <p:cNvSpPr txBox="1"/>
          <p:nvPr userDrawn="1"/>
        </p:nvSpPr>
        <p:spPr>
          <a:xfrm>
            <a:off x="11642651" y="-534345"/>
            <a:ext cx="121887" cy="379242"/>
          </a:xfrm>
          <a:prstGeom prst="rect">
            <a:avLst/>
          </a:prstGeom>
          <a:noFill/>
        </p:spPr>
        <p:txBody>
          <a:bodyPr wrap="square" rtlCol="0">
            <a:spAutoFit/>
          </a:bodyPr>
          <a:lstStyle/>
          <a:p>
            <a:endParaRPr lang="en-US"/>
          </a:p>
        </p:txBody>
      </p:sp>
      <p:pic>
        <p:nvPicPr>
          <p:cNvPr id="2" name="Picture 1">
            <a:extLst>
              <a:ext uri="{FF2B5EF4-FFF2-40B4-BE49-F238E27FC236}">
                <a16:creationId xmlns:a16="http://schemas.microsoft.com/office/drawing/2014/main" id="{1D0F20F7-410D-A8DE-7D85-50F55101E34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8162" y="-100747"/>
            <a:ext cx="3821513" cy="6981993"/>
          </a:xfrm>
          <a:prstGeom prst="rect">
            <a:avLst/>
          </a:prstGeom>
          <a:solidFill>
            <a:schemeClr val="accent4"/>
          </a:solidFill>
        </p:spPr>
      </p:pic>
      <p:sp>
        <p:nvSpPr>
          <p:cNvPr id="11" name="Content Placeholder 2">
            <a:extLst>
              <a:ext uri="{FF2B5EF4-FFF2-40B4-BE49-F238E27FC236}">
                <a16:creationId xmlns:a16="http://schemas.microsoft.com/office/drawing/2014/main" id="{BDBF84D2-4768-223A-405D-65D89C22F125}"/>
              </a:ext>
            </a:extLst>
          </p:cNvPr>
          <p:cNvSpPr>
            <a:spLocks noGrp="1"/>
          </p:cNvSpPr>
          <p:nvPr>
            <p:ph idx="1"/>
          </p:nvPr>
        </p:nvSpPr>
        <p:spPr>
          <a:xfrm>
            <a:off x="4039736" y="1208313"/>
            <a:ext cx="7847463" cy="4865915"/>
          </a:xfrm>
        </p:spPr>
        <p:txBody>
          <a:bodyPr/>
          <a:lstStyle>
            <a:lvl1pPr algn="r">
              <a:defRPr/>
            </a:lvl1pPr>
            <a:lvl2pPr algn="r">
              <a:defRPr/>
            </a:lvl2pPr>
            <a:lvl3pPr algn="r">
              <a:defRPr/>
            </a:lvl3pPr>
            <a:lvl4pPr algn="r">
              <a:defRPr/>
            </a:lvl4pPr>
            <a:lvl5pPr algn="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3" name="Graphic 22">
            <a:extLst>
              <a:ext uri="{FF2B5EF4-FFF2-40B4-BE49-F238E27FC236}">
                <a16:creationId xmlns:a16="http://schemas.microsoft.com/office/drawing/2014/main" id="{321E6AC2-865E-D33E-0DFC-3608674418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0" y="-892278"/>
            <a:ext cx="3433576" cy="7764366"/>
          </a:xfrm>
          <a:prstGeom prst="rect">
            <a:avLst/>
          </a:prstGeom>
        </p:spPr>
      </p:pic>
      <p:pic>
        <p:nvPicPr>
          <p:cNvPr id="24" name="Graphic 23">
            <a:extLst>
              <a:ext uri="{FF2B5EF4-FFF2-40B4-BE49-F238E27FC236}">
                <a16:creationId xmlns:a16="http://schemas.microsoft.com/office/drawing/2014/main" id="{3803B55B-5D85-95EB-C21E-061758CE5C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6552" y="-1684907"/>
            <a:ext cx="3784094" cy="8556995"/>
          </a:xfrm>
          <a:prstGeom prst="rect">
            <a:avLst/>
          </a:prstGeom>
        </p:spPr>
      </p:pic>
      <p:pic>
        <p:nvPicPr>
          <p:cNvPr id="25" name="Graphic 24">
            <a:extLst>
              <a:ext uri="{FF2B5EF4-FFF2-40B4-BE49-F238E27FC236}">
                <a16:creationId xmlns:a16="http://schemas.microsoft.com/office/drawing/2014/main" id="{95FEE848-746C-DAFF-EFE1-A6851B54FCF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flipV="1">
            <a:off x="6552" y="-81729"/>
            <a:ext cx="3075132" cy="6953817"/>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B3585702-485E-2F1C-BAF6-5351795FEF4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636699" y="6188529"/>
            <a:ext cx="1555301" cy="669471"/>
          </a:xfrm>
          <a:prstGeom prst="rect">
            <a:avLst/>
          </a:prstGeom>
        </p:spPr>
      </p:pic>
    </p:spTree>
    <p:extLst>
      <p:ext uri="{BB962C8B-B14F-4D97-AF65-F5344CB8AC3E}">
        <p14:creationId val="4167507629"/>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Title and Content, Offshore">
    <p:spTree>
      <p:nvGrpSpPr>
        <p:cNvPr id="1" name=""/>
        <p:cNvGrpSpPr/>
        <p:nvPr/>
      </p:nvGrpSpPr>
      <p:grpSpPr>
        <a:xfrm>
          <a:off x="0" y="0"/>
          <a:ext cx="0" cy="0"/>
        </a:xfrm>
      </p:grpSpPr>
      <p:sp>
        <p:nvSpPr>
          <p:cNvPr id="7" name="Slide Number Placeholder 5">
            <a:extLst>
              <a:ext uri="{FF2B5EF4-FFF2-40B4-BE49-F238E27FC236}">
                <a16:creationId xmlns:a16="http://schemas.microsoft.com/office/drawing/2014/main" id="{E0BE5B03-B157-5209-D089-E2AD71C22C93}"/>
              </a:ext>
            </a:extLst>
          </p:cNvPr>
          <p:cNvSpPr>
            <a:spLocks noGrp="1"/>
          </p:cNvSpPr>
          <p:nvPr>
            <p:ph type="sldNum" sz="quarter" idx="12"/>
          </p:nvPr>
        </p:nvSpPr>
        <p:spPr>
          <a:xfrm>
            <a:off x="233023" y="6366329"/>
            <a:ext cx="1286495" cy="365125"/>
          </a:xfrm>
          <a:prstGeom prst="rect">
            <a:avLst/>
          </a:prstGeom>
        </p:spPr>
        <p:txBody>
          <a:bodyPr/>
          <a:lstStyle>
            <a:lvl1pPr algn="l">
              <a:defRPr/>
            </a:lvl1pPr>
          </a:lstStyle>
          <a:p>
            <a:fld id="{1683108B-8CA5-CA43-B03E-404227F6600A}" type="slidenum">
              <a:rPr lang="en-US" smtClean="0"/>
              <a:t>‹#›</a:t>
            </a:fld>
            <a:endParaRPr lang="en-US"/>
          </a:p>
        </p:txBody>
      </p:sp>
      <p:pic>
        <p:nvPicPr>
          <p:cNvPr id="66" name="Picture 65" descr="A blue and green line&#10;&#10;Description automatically generated">
            <a:extLst>
              <a:ext uri="{FF2B5EF4-FFF2-40B4-BE49-F238E27FC236}">
                <a16:creationId xmlns:a16="http://schemas.microsoft.com/office/drawing/2014/main" id="{48D107F5-FB23-29BF-4F43-BBB0DE40C1F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55280" y="-60810"/>
            <a:ext cx="378431" cy="581889"/>
          </a:xfrm>
          <a:prstGeom prst="rect">
            <a:avLst/>
          </a:prstGeom>
        </p:spPr>
      </p:pic>
      <p:pic>
        <p:nvPicPr>
          <p:cNvPr id="67" name="Picture 66" descr="A blue and green line&#10;&#10;Description automatically generated">
            <a:extLst>
              <a:ext uri="{FF2B5EF4-FFF2-40B4-BE49-F238E27FC236}">
                <a16:creationId xmlns:a16="http://schemas.microsoft.com/office/drawing/2014/main" id="{7F80ED81-F91B-0D03-6707-2357C15ADB6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37170" y="-60811"/>
            <a:ext cx="378431" cy="581889"/>
          </a:xfrm>
          <a:prstGeom prst="rect">
            <a:avLst/>
          </a:prstGeom>
        </p:spPr>
      </p:pic>
      <p:pic>
        <p:nvPicPr>
          <p:cNvPr id="68" name="Picture 67" descr="A blue and green line&#10;&#10;Description automatically generated">
            <a:extLst>
              <a:ext uri="{FF2B5EF4-FFF2-40B4-BE49-F238E27FC236}">
                <a16:creationId xmlns:a16="http://schemas.microsoft.com/office/drawing/2014/main" id="{89B41D12-BD86-089A-C10A-19AE22D4427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82245" y="-60812"/>
            <a:ext cx="378431" cy="581889"/>
          </a:xfrm>
          <a:prstGeom prst="rect">
            <a:avLst/>
          </a:prstGeom>
        </p:spPr>
      </p:pic>
      <p:pic>
        <p:nvPicPr>
          <p:cNvPr id="69" name="Picture 68" descr="A blue and green line&#10;&#10;Description automatically generated">
            <a:extLst>
              <a:ext uri="{FF2B5EF4-FFF2-40B4-BE49-F238E27FC236}">
                <a16:creationId xmlns:a16="http://schemas.microsoft.com/office/drawing/2014/main" id="{212B4C5A-9EB4-04DB-58CB-9D37707ECCE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46817" y="-60813"/>
            <a:ext cx="378431" cy="581889"/>
          </a:xfrm>
          <a:prstGeom prst="rect">
            <a:avLst/>
          </a:prstGeom>
        </p:spPr>
      </p:pic>
      <p:pic>
        <p:nvPicPr>
          <p:cNvPr id="70" name="Picture 69" descr="A blue and green line&#10;&#10;Description automatically generated">
            <a:extLst>
              <a:ext uri="{FF2B5EF4-FFF2-40B4-BE49-F238E27FC236}">
                <a16:creationId xmlns:a16="http://schemas.microsoft.com/office/drawing/2014/main" id="{7D07F3E6-132C-87F7-0633-EA9E480979B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13569" y="-60813"/>
            <a:ext cx="378431" cy="581889"/>
          </a:xfrm>
          <a:prstGeom prst="rect">
            <a:avLst/>
          </a:prstGeom>
        </p:spPr>
      </p:pic>
      <p:pic>
        <p:nvPicPr>
          <p:cNvPr id="71" name="Picture 70" descr="A blue and green line&#10;&#10;Description automatically generated">
            <a:extLst>
              <a:ext uri="{FF2B5EF4-FFF2-40B4-BE49-F238E27FC236}">
                <a16:creationId xmlns:a16="http://schemas.microsoft.com/office/drawing/2014/main" id="{34BE252C-8894-A620-C7B6-DF6B9DA3988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55280" y="521079"/>
            <a:ext cx="378431" cy="581889"/>
          </a:xfrm>
          <a:prstGeom prst="rect">
            <a:avLst/>
          </a:prstGeom>
        </p:spPr>
      </p:pic>
      <p:pic>
        <p:nvPicPr>
          <p:cNvPr id="72" name="Picture 71" descr="A blue and green line&#10;&#10;Description automatically generated">
            <a:extLst>
              <a:ext uri="{FF2B5EF4-FFF2-40B4-BE49-F238E27FC236}">
                <a16:creationId xmlns:a16="http://schemas.microsoft.com/office/drawing/2014/main" id="{88F1E487-6AF8-2EE3-D123-A4E9BA41922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37170" y="521078"/>
            <a:ext cx="378431" cy="581889"/>
          </a:xfrm>
          <a:prstGeom prst="rect">
            <a:avLst/>
          </a:prstGeom>
        </p:spPr>
      </p:pic>
      <p:pic>
        <p:nvPicPr>
          <p:cNvPr id="73" name="Picture 72" descr="A blue and green line&#10;&#10;Description automatically generated">
            <a:extLst>
              <a:ext uri="{FF2B5EF4-FFF2-40B4-BE49-F238E27FC236}">
                <a16:creationId xmlns:a16="http://schemas.microsoft.com/office/drawing/2014/main" id="{3FC56C2F-2FB8-7CF1-A212-911C2841544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82245" y="521077"/>
            <a:ext cx="378431" cy="581889"/>
          </a:xfrm>
          <a:prstGeom prst="rect">
            <a:avLst/>
          </a:prstGeom>
        </p:spPr>
      </p:pic>
      <p:pic>
        <p:nvPicPr>
          <p:cNvPr id="74" name="Picture 73" descr="A blue and green line&#10;&#10;Description automatically generated">
            <a:extLst>
              <a:ext uri="{FF2B5EF4-FFF2-40B4-BE49-F238E27FC236}">
                <a16:creationId xmlns:a16="http://schemas.microsoft.com/office/drawing/2014/main" id="{88755C47-30B7-5597-82BB-210B7AAF77C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46817" y="521076"/>
            <a:ext cx="378431" cy="581889"/>
          </a:xfrm>
          <a:prstGeom prst="rect">
            <a:avLst/>
          </a:prstGeom>
        </p:spPr>
      </p:pic>
      <p:pic>
        <p:nvPicPr>
          <p:cNvPr id="75" name="Picture 74" descr="A blue and green line&#10;&#10;Description automatically generated">
            <a:extLst>
              <a:ext uri="{FF2B5EF4-FFF2-40B4-BE49-F238E27FC236}">
                <a16:creationId xmlns:a16="http://schemas.microsoft.com/office/drawing/2014/main" id="{741E3AC1-B061-77B9-B9BC-7A03D8317367}"/>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13569" y="521076"/>
            <a:ext cx="378431" cy="581889"/>
          </a:xfrm>
          <a:prstGeom prst="rect">
            <a:avLst/>
          </a:prstGeom>
        </p:spPr>
      </p:pic>
      <p:pic>
        <p:nvPicPr>
          <p:cNvPr id="76" name="Picture 75" descr="A blue and green line&#10;&#10;Description automatically generated">
            <a:extLst>
              <a:ext uri="{FF2B5EF4-FFF2-40B4-BE49-F238E27FC236}">
                <a16:creationId xmlns:a16="http://schemas.microsoft.com/office/drawing/2014/main" id="{7960515D-E8FA-B10C-4F74-2035A6008DF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45784" y="1102968"/>
            <a:ext cx="378431" cy="581889"/>
          </a:xfrm>
          <a:prstGeom prst="rect">
            <a:avLst/>
          </a:prstGeom>
        </p:spPr>
      </p:pic>
      <p:pic>
        <p:nvPicPr>
          <p:cNvPr id="77" name="Picture 76" descr="A blue and green line&#10;&#10;Description automatically generated">
            <a:extLst>
              <a:ext uri="{FF2B5EF4-FFF2-40B4-BE49-F238E27FC236}">
                <a16:creationId xmlns:a16="http://schemas.microsoft.com/office/drawing/2014/main" id="{B8084975-8153-EE37-15D6-DB4FB59696D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27674" y="1102967"/>
            <a:ext cx="378431" cy="581889"/>
          </a:xfrm>
          <a:prstGeom prst="rect">
            <a:avLst/>
          </a:prstGeom>
        </p:spPr>
      </p:pic>
      <p:pic>
        <p:nvPicPr>
          <p:cNvPr id="78" name="Picture 77" descr="A blue and green line&#10;&#10;Description automatically generated">
            <a:extLst>
              <a:ext uri="{FF2B5EF4-FFF2-40B4-BE49-F238E27FC236}">
                <a16:creationId xmlns:a16="http://schemas.microsoft.com/office/drawing/2014/main" id="{D20EFED5-7FD6-CBFE-E0C9-0A6BCE84CD3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72749" y="1102966"/>
            <a:ext cx="378431" cy="581889"/>
          </a:xfrm>
          <a:prstGeom prst="rect">
            <a:avLst/>
          </a:prstGeom>
        </p:spPr>
      </p:pic>
      <p:pic>
        <p:nvPicPr>
          <p:cNvPr id="79" name="Picture 78" descr="A blue and green line&#10;&#10;Description automatically generated">
            <a:extLst>
              <a:ext uri="{FF2B5EF4-FFF2-40B4-BE49-F238E27FC236}">
                <a16:creationId xmlns:a16="http://schemas.microsoft.com/office/drawing/2014/main" id="{3C85D53B-BED3-21A8-DCD1-66E239799CA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37321" y="1102965"/>
            <a:ext cx="378431" cy="581889"/>
          </a:xfrm>
          <a:prstGeom prst="rect">
            <a:avLst/>
          </a:prstGeom>
        </p:spPr>
      </p:pic>
      <p:pic>
        <p:nvPicPr>
          <p:cNvPr id="80" name="Picture 79" descr="A blue and green line&#10;&#10;Description automatically generated">
            <a:extLst>
              <a:ext uri="{FF2B5EF4-FFF2-40B4-BE49-F238E27FC236}">
                <a16:creationId xmlns:a16="http://schemas.microsoft.com/office/drawing/2014/main" id="{4A5040C1-3773-462E-313C-1CE3AB8FA5E6}"/>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04073" y="1102965"/>
            <a:ext cx="378431" cy="581889"/>
          </a:xfrm>
          <a:prstGeom prst="rect">
            <a:avLst/>
          </a:prstGeom>
        </p:spPr>
      </p:pic>
      <p:pic>
        <p:nvPicPr>
          <p:cNvPr id="81" name="Picture 80" descr="A blue and green line&#10;&#10;Description automatically generated">
            <a:extLst>
              <a:ext uri="{FF2B5EF4-FFF2-40B4-BE49-F238E27FC236}">
                <a16:creationId xmlns:a16="http://schemas.microsoft.com/office/drawing/2014/main" id="{73B4FEDF-8654-B9CB-7E1D-83933D79630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45784" y="1684857"/>
            <a:ext cx="378431" cy="581889"/>
          </a:xfrm>
          <a:prstGeom prst="rect">
            <a:avLst/>
          </a:prstGeom>
        </p:spPr>
      </p:pic>
      <p:pic>
        <p:nvPicPr>
          <p:cNvPr id="82" name="Picture 81" descr="A blue and green line&#10;&#10;Description automatically generated">
            <a:extLst>
              <a:ext uri="{FF2B5EF4-FFF2-40B4-BE49-F238E27FC236}">
                <a16:creationId xmlns:a16="http://schemas.microsoft.com/office/drawing/2014/main" id="{78CE4421-B01D-286A-6DC9-F3D7E183E04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27674" y="1684856"/>
            <a:ext cx="378431" cy="581889"/>
          </a:xfrm>
          <a:prstGeom prst="rect">
            <a:avLst/>
          </a:prstGeom>
        </p:spPr>
      </p:pic>
      <p:pic>
        <p:nvPicPr>
          <p:cNvPr id="83" name="Picture 82" descr="A blue and green line&#10;&#10;Description automatically generated">
            <a:extLst>
              <a:ext uri="{FF2B5EF4-FFF2-40B4-BE49-F238E27FC236}">
                <a16:creationId xmlns:a16="http://schemas.microsoft.com/office/drawing/2014/main" id="{0E6CBB87-F0C0-B20B-C484-DB4F3287052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72749" y="1684855"/>
            <a:ext cx="378431" cy="581889"/>
          </a:xfrm>
          <a:prstGeom prst="rect">
            <a:avLst/>
          </a:prstGeom>
        </p:spPr>
      </p:pic>
      <p:pic>
        <p:nvPicPr>
          <p:cNvPr id="84" name="Picture 83" descr="A blue and green line&#10;&#10;Description automatically generated">
            <a:extLst>
              <a:ext uri="{FF2B5EF4-FFF2-40B4-BE49-F238E27FC236}">
                <a16:creationId xmlns:a16="http://schemas.microsoft.com/office/drawing/2014/main" id="{715807FE-646D-4A8E-0BC3-2E4CAB45120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37321" y="1684854"/>
            <a:ext cx="378431" cy="581889"/>
          </a:xfrm>
          <a:prstGeom prst="rect">
            <a:avLst/>
          </a:prstGeom>
        </p:spPr>
      </p:pic>
      <p:pic>
        <p:nvPicPr>
          <p:cNvPr id="85" name="Picture 84" descr="A blue and green line&#10;&#10;Description automatically generated">
            <a:extLst>
              <a:ext uri="{FF2B5EF4-FFF2-40B4-BE49-F238E27FC236}">
                <a16:creationId xmlns:a16="http://schemas.microsoft.com/office/drawing/2014/main" id="{BA1A3A1A-C8E4-A7DC-A8DA-76A3BB95789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04073" y="1684854"/>
            <a:ext cx="378431" cy="581889"/>
          </a:xfrm>
          <a:prstGeom prst="rect">
            <a:avLst/>
          </a:prstGeom>
        </p:spPr>
      </p:pic>
      <p:pic>
        <p:nvPicPr>
          <p:cNvPr id="86" name="Picture 85" descr="A blue and green line&#10;&#10;Description automatically generated">
            <a:extLst>
              <a:ext uri="{FF2B5EF4-FFF2-40B4-BE49-F238E27FC236}">
                <a16:creationId xmlns:a16="http://schemas.microsoft.com/office/drawing/2014/main" id="{7346D3C9-95F6-38F5-7866-D10CCDEF9F4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45784" y="2294451"/>
            <a:ext cx="378431" cy="581889"/>
          </a:xfrm>
          <a:prstGeom prst="rect">
            <a:avLst/>
          </a:prstGeom>
        </p:spPr>
      </p:pic>
      <p:pic>
        <p:nvPicPr>
          <p:cNvPr id="87" name="Picture 86" descr="A blue and green line&#10;&#10;Description automatically generated">
            <a:extLst>
              <a:ext uri="{FF2B5EF4-FFF2-40B4-BE49-F238E27FC236}">
                <a16:creationId xmlns:a16="http://schemas.microsoft.com/office/drawing/2014/main" id="{F166E7B0-BB9D-4D30-F5E1-5FAA66053FD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27674" y="2294450"/>
            <a:ext cx="378431" cy="581889"/>
          </a:xfrm>
          <a:prstGeom prst="rect">
            <a:avLst/>
          </a:prstGeom>
        </p:spPr>
      </p:pic>
      <p:pic>
        <p:nvPicPr>
          <p:cNvPr id="88" name="Picture 87" descr="A blue and green line&#10;&#10;Description automatically generated">
            <a:extLst>
              <a:ext uri="{FF2B5EF4-FFF2-40B4-BE49-F238E27FC236}">
                <a16:creationId xmlns:a16="http://schemas.microsoft.com/office/drawing/2014/main" id="{1B7F9B8A-5ACF-CB59-01B4-F4B07489C11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72749" y="2294449"/>
            <a:ext cx="378431" cy="581889"/>
          </a:xfrm>
          <a:prstGeom prst="rect">
            <a:avLst/>
          </a:prstGeom>
        </p:spPr>
      </p:pic>
      <p:pic>
        <p:nvPicPr>
          <p:cNvPr id="89" name="Picture 88" descr="A blue and green line&#10;&#10;Description automatically generated">
            <a:extLst>
              <a:ext uri="{FF2B5EF4-FFF2-40B4-BE49-F238E27FC236}">
                <a16:creationId xmlns:a16="http://schemas.microsoft.com/office/drawing/2014/main" id="{E69B54D1-12FA-8E95-E003-C67DF54FF73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37321" y="2294448"/>
            <a:ext cx="378431" cy="581889"/>
          </a:xfrm>
          <a:prstGeom prst="rect">
            <a:avLst/>
          </a:prstGeom>
        </p:spPr>
      </p:pic>
      <p:pic>
        <p:nvPicPr>
          <p:cNvPr id="90" name="Picture 89" descr="A blue and green line&#10;&#10;Description automatically generated">
            <a:extLst>
              <a:ext uri="{FF2B5EF4-FFF2-40B4-BE49-F238E27FC236}">
                <a16:creationId xmlns:a16="http://schemas.microsoft.com/office/drawing/2014/main" id="{CC8C8DED-40DE-0828-8940-023A1BF697D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04073" y="2294448"/>
            <a:ext cx="378431" cy="581889"/>
          </a:xfrm>
          <a:prstGeom prst="rect">
            <a:avLst/>
          </a:prstGeom>
        </p:spPr>
      </p:pic>
      <p:pic>
        <p:nvPicPr>
          <p:cNvPr id="91" name="Picture 90" descr="A blue and green line&#10;&#10;Description automatically generated">
            <a:extLst>
              <a:ext uri="{FF2B5EF4-FFF2-40B4-BE49-F238E27FC236}">
                <a16:creationId xmlns:a16="http://schemas.microsoft.com/office/drawing/2014/main" id="{97B17B92-7D40-E8C0-BD76-988D4F8058C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45784" y="2876340"/>
            <a:ext cx="378431" cy="581889"/>
          </a:xfrm>
          <a:prstGeom prst="rect">
            <a:avLst/>
          </a:prstGeom>
        </p:spPr>
      </p:pic>
      <p:pic>
        <p:nvPicPr>
          <p:cNvPr id="92" name="Picture 91" descr="A blue and green line&#10;&#10;Description automatically generated">
            <a:extLst>
              <a:ext uri="{FF2B5EF4-FFF2-40B4-BE49-F238E27FC236}">
                <a16:creationId xmlns:a16="http://schemas.microsoft.com/office/drawing/2014/main" id="{CB2D3503-DCF2-6233-5233-4CEC95CE576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27674" y="2876339"/>
            <a:ext cx="378431" cy="581889"/>
          </a:xfrm>
          <a:prstGeom prst="rect">
            <a:avLst/>
          </a:prstGeom>
        </p:spPr>
      </p:pic>
      <p:pic>
        <p:nvPicPr>
          <p:cNvPr id="93" name="Picture 92" descr="A blue and green line&#10;&#10;Description automatically generated">
            <a:extLst>
              <a:ext uri="{FF2B5EF4-FFF2-40B4-BE49-F238E27FC236}">
                <a16:creationId xmlns:a16="http://schemas.microsoft.com/office/drawing/2014/main" id="{913F0214-0613-4BCF-BE5A-02043B09CC0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72749" y="2876338"/>
            <a:ext cx="378431" cy="581889"/>
          </a:xfrm>
          <a:prstGeom prst="rect">
            <a:avLst/>
          </a:prstGeom>
        </p:spPr>
      </p:pic>
      <p:pic>
        <p:nvPicPr>
          <p:cNvPr id="94" name="Picture 93" descr="A blue and green line&#10;&#10;Description automatically generated">
            <a:extLst>
              <a:ext uri="{FF2B5EF4-FFF2-40B4-BE49-F238E27FC236}">
                <a16:creationId xmlns:a16="http://schemas.microsoft.com/office/drawing/2014/main" id="{E8D18AD5-FCC2-E705-C9FB-EBF714B3FDF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37321" y="2876337"/>
            <a:ext cx="378431" cy="581889"/>
          </a:xfrm>
          <a:prstGeom prst="rect">
            <a:avLst/>
          </a:prstGeom>
        </p:spPr>
      </p:pic>
      <p:pic>
        <p:nvPicPr>
          <p:cNvPr id="95" name="Picture 94" descr="A blue and green line&#10;&#10;Description automatically generated">
            <a:extLst>
              <a:ext uri="{FF2B5EF4-FFF2-40B4-BE49-F238E27FC236}">
                <a16:creationId xmlns:a16="http://schemas.microsoft.com/office/drawing/2014/main" id="{52796B2D-A12E-9B06-0263-3586F0FDDDB6}"/>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04073" y="2876337"/>
            <a:ext cx="378431" cy="581889"/>
          </a:xfrm>
          <a:prstGeom prst="rect">
            <a:avLst/>
          </a:prstGeom>
        </p:spPr>
      </p:pic>
      <p:pic>
        <p:nvPicPr>
          <p:cNvPr id="96" name="Picture 95" descr="A blue and green line&#10;&#10;Description automatically generated">
            <a:extLst>
              <a:ext uri="{FF2B5EF4-FFF2-40B4-BE49-F238E27FC236}">
                <a16:creationId xmlns:a16="http://schemas.microsoft.com/office/drawing/2014/main" id="{99614F1B-B4F1-BADE-F1BC-87AC3C72D7A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45784" y="3458229"/>
            <a:ext cx="378431" cy="581889"/>
          </a:xfrm>
          <a:prstGeom prst="rect">
            <a:avLst/>
          </a:prstGeom>
        </p:spPr>
      </p:pic>
      <p:pic>
        <p:nvPicPr>
          <p:cNvPr id="97" name="Picture 96" descr="A blue and green line&#10;&#10;Description automatically generated">
            <a:extLst>
              <a:ext uri="{FF2B5EF4-FFF2-40B4-BE49-F238E27FC236}">
                <a16:creationId xmlns:a16="http://schemas.microsoft.com/office/drawing/2014/main" id="{A0E21C73-1591-9F64-551B-EE0B7A5688AC}"/>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27674" y="3458228"/>
            <a:ext cx="378431" cy="581889"/>
          </a:xfrm>
          <a:prstGeom prst="rect">
            <a:avLst/>
          </a:prstGeom>
        </p:spPr>
      </p:pic>
      <p:pic>
        <p:nvPicPr>
          <p:cNvPr id="98" name="Picture 97" descr="A blue and green line&#10;&#10;Description automatically generated">
            <a:extLst>
              <a:ext uri="{FF2B5EF4-FFF2-40B4-BE49-F238E27FC236}">
                <a16:creationId xmlns:a16="http://schemas.microsoft.com/office/drawing/2014/main" id="{EC6D2CB0-BCB7-4777-FE0B-A578C0A476B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72749" y="3458227"/>
            <a:ext cx="378431" cy="581889"/>
          </a:xfrm>
          <a:prstGeom prst="rect">
            <a:avLst/>
          </a:prstGeom>
        </p:spPr>
      </p:pic>
      <p:pic>
        <p:nvPicPr>
          <p:cNvPr id="99" name="Picture 98" descr="A blue and green line&#10;&#10;Description automatically generated">
            <a:extLst>
              <a:ext uri="{FF2B5EF4-FFF2-40B4-BE49-F238E27FC236}">
                <a16:creationId xmlns:a16="http://schemas.microsoft.com/office/drawing/2014/main" id="{00533F4F-4361-2D1E-0CCE-EAD3F6B46F1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37321" y="3458226"/>
            <a:ext cx="378431" cy="581889"/>
          </a:xfrm>
          <a:prstGeom prst="rect">
            <a:avLst/>
          </a:prstGeom>
        </p:spPr>
      </p:pic>
      <p:pic>
        <p:nvPicPr>
          <p:cNvPr id="100" name="Picture 99" descr="A blue and green line&#10;&#10;Description automatically generated">
            <a:extLst>
              <a:ext uri="{FF2B5EF4-FFF2-40B4-BE49-F238E27FC236}">
                <a16:creationId xmlns:a16="http://schemas.microsoft.com/office/drawing/2014/main" id="{4EC1FEBE-377E-42B6-5ACB-59847AE70C0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04073" y="3458226"/>
            <a:ext cx="378431" cy="581889"/>
          </a:xfrm>
          <a:prstGeom prst="rect">
            <a:avLst/>
          </a:prstGeom>
        </p:spPr>
      </p:pic>
      <p:pic>
        <p:nvPicPr>
          <p:cNvPr id="101" name="Picture 100" descr="A blue and green line&#10;&#10;Description automatically generated">
            <a:extLst>
              <a:ext uri="{FF2B5EF4-FFF2-40B4-BE49-F238E27FC236}">
                <a16:creationId xmlns:a16="http://schemas.microsoft.com/office/drawing/2014/main" id="{D2E6CBF6-5D79-BCBA-C6FA-BFB449D43AA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45784" y="4040118"/>
            <a:ext cx="378431" cy="581889"/>
          </a:xfrm>
          <a:prstGeom prst="rect">
            <a:avLst/>
          </a:prstGeom>
        </p:spPr>
      </p:pic>
      <p:pic>
        <p:nvPicPr>
          <p:cNvPr id="102" name="Picture 101" descr="A blue and green line&#10;&#10;Description automatically generated">
            <a:extLst>
              <a:ext uri="{FF2B5EF4-FFF2-40B4-BE49-F238E27FC236}">
                <a16:creationId xmlns:a16="http://schemas.microsoft.com/office/drawing/2014/main" id="{8A673533-98E6-232B-4451-C8EE7C031566}"/>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27674" y="4040117"/>
            <a:ext cx="378431" cy="581889"/>
          </a:xfrm>
          <a:prstGeom prst="rect">
            <a:avLst/>
          </a:prstGeom>
        </p:spPr>
      </p:pic>
      <p:pic>
        <p:nvPicPr>
          <p:cNvPr id="103" name="Picture 102" descr="A blue and green line&#10;&#10;Description automatically generated">
            <a:extLst>
              <a:ext uri="{FF2B5EF4-FFF2-40B4-BE49-F238E27FC236}">
                <a16:creationId xmlns:a16="http://schemas.microsoft.com/office/drawing/2014/main" id="{CA946673-1FFE-7D5C-68AD-EB963EC7146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72749" y="4040116"/>
            <a:ext cx="378431" cy="581889"/>
          </a:xfrm>
          <a:prstGeom prst="rect">
            <a:avLst/>
          </a:prstGeom>
        </p:spPr>
      </p:pic>
      <p:pic>
        <p:nvPicPr>
          <p:cNvPr id="104" name="Picture 103" descr="A blue and green line&#10;&#10;Description automatically generated">
            <a:extLst>
              <a:ext uri="{FF2B5EF4-FFF2-40B4-BE49-F238E27FC236}">
                <a16:creationId xmlns:a16="http://schemas.microsoft.com/office/drawing/2014/main" id="{11C9AEB8-4E58-11A4-5257-3EEAB95A33C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37321" y="4040115"/>
            <a:ext cx="378431" cy="581889"/>
          </a:xfrm>
          <a:prstGeom prst="rect">
            <a:avLst/>
          </a:prstGeom>
        </p:spPr>
      </p:pic>
      <p:pic>
        <p:nvPicPr>
          <p:cNvPr id="105" name="Picture 104" descr="A blue and green line&#10;&#10;Description automatically generated">
            <a:extLst>
              <a:ext uri="{FF2B5EF4-FFF2-40B4-BE49-F238E27FC236}">
                <a16:creationId xmlns:a16="http://schemas.microsoft.com/office/drawing/2014/main" id="{714782E0-931C-31ED-EC3A-C2195925AC5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804073" y="4040115"/>
            <a:ext cx="378431" cy="581889"/>
          </a:xfrm>
          <a:prstGeom prst="rect">
            <a:avLst/>
          </a:prstGeom>
        </p:spPr>
      </p:pic>
      <p:pic>
        <p:nvPicPr>
          <p:cNvPr id="106" name="Picture 105" descr="A blue and green line&#10;&#10;Description automatically generated">
            <a:extLst>
              <a:ext uri="{FF2B5EF4-FFF2-40B4-BE49-F238E27FC236}">
                <a16:creationId xmlns:a16="http://schemas.microsoft.com/office/drawing/2014/main" id="{7C5A87E0-3BE5-D755-82A3-B5DC932B246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36288" y="4622007"/>
            <a:ext cx="378431" cy="581889"/>
          </a:xfrm>
          <a:prstGeom prst="rect">
            <a:avLst/>
          </a:prstGeom>
        </p:spPr>
      </p:pic>
      <p:pic>
        <p:nvPicPr>
          <p:cNvPr id="107" name="Picture 106" descr="A blue and green line&#10;&#10;Description automatically generated">
            <a:extLst>
              <a:ext uri="{FF2B5EF4-FFF2-40B4-BE49-F238E27FC236}">
                <a16:creationId xmlns:a16="http://schemas.microsoft.com/office/drawing/2014/main" id="{C2EDB9DA-7FC7-C4B9-8376-9EFCF0C46E9E}"/>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18178" y="4622006"/>
            <a:ext cx="378431" cy="581889"/>
          </a:xfrm>
          <a:prstGeom prst="rect">
            <a:avLst/>
          </a:prstGeom>
        </p:spPr>
      </p:pic>
      <p:pic>
        <p:nvPicPr>
          <p:cNvPr id="108" name="Picture 107" descr="A blue and green line&#10;&#10;Description automatically generated">
            <a:extLst>
              <a:ext uri="{FF2B5EF4-FFF2-40B4-BE49-F238E27FC236}">
                <a16:creationId xmlns:a16="http://schemas.microsoft.com/office/drawing/2014/main" id="{2A5B3C54-F2A9-CD5C-DB45-E65BAB69C54A}"/>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63253" y="4622005"/>
            <a:ext cx="378431" cy="581889"/>
          </a:xfrm>
          <a:prstGeom prst="rect">
            <a:avLst/>
          </a:prstGeom>
        </p:spPr>
      </p:pic>
      <p:pic>
        <p:nvPicPr>
          <p:cNvPr id="109" name="Picture 108" descr="A blue and green line&#10;&#10;Description automatically generated">
            <a:extLst>
              <a:ext uri="{FF2B5EF4-FFF2-40B4-BE49-F238E27FC236}">
                <a16:creationId xmlns:a16="http://schemas.microsoft.com/office/drawing/2014/main" id="{38F90D15-9867-A1D6-0793-DBC48556016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27825" y="4622004"/>
            <a:ext cx="378431" cy="581889"/>
          </a:xfrm>
          <a:prstGeom prst="rect">
            <a:avLst/>
          </a:prstGeom>
        </p:spPr>
      </p:pic>
      <p:pic>
        <p:nvPicPr>
          <p:cNvPr id="110" name="Picture 109" descr="A blue and green line&#10;&#10;Description automatically generated">
            <a:extLst>
              <a:ext uri="{FF2B5EF4-FFF2-40B4-BE49-F238E27FC236}">
                <a16:creationId xmlns:a16="http://schemas.microsoft.com/office/drawing/2014/main" id="{BAD67655-7F51-9965-1856-A9F631161EAE}"/>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794577" y="4622004"/>
            <a:ext cx="378431" cy="581889"/>
          </a:xfrm>
          <a:prstGeom prst="rect">
            <a:avLst/>
          </a:prstGeom>
        </p:spPr>
      </p:pic>
      <p:pic>
        <p:nvPicPr>
          <p:cNvPr id="111" name="Picture 110" descr="A blue and green line&#10;&#10;Description automatically generated">
            <a:extLst>
              <a:ext uri="{FF2B5EF4-FFF2-40B4-BE49-F238E27FC236}">
                <a16:creationId xmlns:a16="http://schemas.microsoft.com/office/drawing/2014/main" id="{7232B6EA-1302-672C-EDD1-A9349465A73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36288" y="5203896"/>
            <a:ext cx="378431" cy="581889"/>
          </a:xfrm>
          <a:prstGeom prst="rect">
            <a:avLst/>
          </a:prstGeom>
        </p:spPr>
      </p:pic>
      <p:pic>
        <p:nvPicPr>
          <p:cNvPr id="112" name="Picture 111" descr="A blue and green line&#10;&#10;Description automatically generated">
            <a:extLst>
              <a:ext uri="{FF2B5EF4-FFF2-40B4-BE49-F238E27FC236}">
                <a16:creationId xmlns:a16="http://schemas.microsoft.com/office/drawing/2014/main" id="{592FE145-4556-317F-76E8-DD22D0E8121E}"/>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18178" y="5203895"/>
            <a:ext cx="378431" cy="581889"/>
          </a:xfrm>
          <a:prstGeom prst="rect">
            <a:avLst/>
          </a:prstGeom>
        </p:spPr>
      </p:pic>
      <p:pic>
        <p:nvPicPr>
          <p:cNvPr id="113" name="Picture 112" descr="A blue and green line&#10;&#10;Description automatically generated">
            <a:extLst>
              <a:ext uri="{FF2B5EF4-FFF2-40B4-BE49-F238E27FC236}">
                <a16:creationId xmlns:a16="http://schemas.microsoft.com/office/drawing/2014/main" id="{AC476531-8A74-B585-FA6F-542C9A7E08E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63253" y="5203894"/>
            <a:ext cx="378431" cy="581889"/>
          </a:xfrm>
          <a:prstGeom prst="rect">
            <a:avLst/>
          </a:prstGeom>
        </p:spPr>
      </p:pic>
      <p:pic>
        <p:nvPicPr>
          <p:cNvPr id="114" name="Picture 113" descr="A blue and green line&#10;&#10;Description automatically generated">
            <a:extLst>
              <a:ext uri="{FF2B5EF4-FFF2-40B4-BE49-F238E27FC236}">
                <a16:creationId xmlns:a16="http://schemas.microsoft.com/office/drawing/2014/main" id="{5177B574-D963-FAD4-FF54-1203C9DBF44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27825" y="5203893"/>
            <a:ext cx="378431" cy="581889"/>
          </a:xfrm>
          <a:prstGeom prst="rect">
            <a:avLst/>
          </a:prstGeom>
        </p:spPr>
      </p:pic>
      <p:pic>
        <p:nvPicPr>
          <p:cNvPr id="115" name="Picture 114" descr="A blue and green line&#10;&#10;Description automatically generated">
            <a:extLst>
              <a:ext uri="{FF2B5EF4-FFF2-40B4-BE49-F238E27FC236}">
                <a16:creationId xmlns:a16="http://schemas.microsoft.com/office/drawing/2014/main" id="{D5F53634-3EFB-9279-A45C-DFBC2DFD1C7E}"/>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794577" y="5203893"/>
            <a:ext cx="378431" cy="581889"/>
          </a:xfrm>
          <a:prstGeom prst="rect">
            <a:avLst/>
          </a:prstGeom>
        </p:spPr>
      </p:pic>
      <p:pic>
        <p:nvPicPr>
          <p:cNvPr id="116" name="Picture 115" descr="A blue and green line&#10;&#10;Description automatically generated">
            <a:extLst>
              <a:ext uri="{FF2B5EF4-FFF2-40B4-BE49-F238E27FC236}">
                <a16:creationId xmlns:a16="http://schemas.microsoft.com/office/drawing/2014/main" id="{88C3CDB8-2F78-B63F-0624-E22066C1358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36288" y="5813490"/>
            <a:ext cx="378431" cy="581889"/>
          </a:xfrm>
          <a:prstGeom prst="rect">
            <a:avLst/>
          </a:prstGeom>
        </p:spPr>
      </p:pic>
      <p:pic>
        <p:nvPicPr>
          <p:cNvPr id="117" name="Picture 116" descr="A blue and green line&#10;&#10;Description automatically generated">
            <a:extLst>
              <a:ext uri="{FF2B5EF4-FFF2-40B4-BE49-F238E27FC236}">
                <a16:creationId xmlns:a16="http://schemas.microsoft.com/office/drawing/2014/main" id="{7B8608D4-2F62-6089-C1F9-682C3F902D1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18178" y="5813489"/>
            <a:ext cx="378431" cy="581889"/>
          </a:xfrm>
          <a:prstGeom prst="rect">
            <a:avLst/>
          </a:prstGeom>
        </p:spPr>
      </p:pic>
      <p:pic>
        <p:nvPicPr>
          <p:cNvPr id="118" name="Picture 117" descr="A blue and green line&#10;&#10;Description automatically generated">
            <a:extLst>
              <a:ext uri="{FF2B5EF4-FFF2-40B4-BE49-F238E27FC236}">
                <a16:creationId xmlns:a16="http://schemas.microsoft.com/office/drawing/2014/main" id="{2DA0BF99-716B-D38D-89F0-5512538ADCA1}"/>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63253" y="5813488"/>
            <a:ext cx="378431" cy="581889"/>
          </a:xfrm>
          <a:prstGeom prst="rect">
            <a:avLst/>
          </a:prstGeom>
        </p:spPr>
      </p:pic>
      <p:pic>
        <p:nvPicPr>
          <p:cNvPr id="119" name="Picture 118" descr="A blue and green line&#10;&#10;Description automatically generated">
            <a:extLst>
              <a:ext uri="{FF2B5EF4-FFF2-40B4-BE49-F238E27FC236}">
                <a16:creationId xmlns:a16="http://schemas.microsoft.com/office/drawing/2014/main" id="{7420EC67-9FB7-86C8-A836-78FBDE9E026F}"/>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27825" y="5813487"/>
            <a:ext cx="378431" cy="581889"/>
          </a:xfrm>
          <a:prstGeom prst="rect">
            <a:avLst/>
          </a:prstGeom>
        </p:spPr>
      </p:pic>
      <p:pic>
        <p:nvPicPr>
          <p:cNvPr id="120" name="Picture 119" descr="A blue and green line&#10;&#10;Description automatically generated">
            <a:extLst>
              <a:ext uri="{FF2B5EF4-FFF2-40B4-BE49-F238E27FC236}">
                <a16:creationId xmlns:a16="http://schemas.microsoft.com/office/drawing/2014/main" id="{14033504-C7A7-FD34-0F3F-4D596276647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794577" y="5813487"/>
            <a:ext cx="378431" cy="581889"/>
          </a:xfrm>
          <a:prstGeom prst="rect">
            <a:avLst/>
          </a:prstGeom>
        </p:spPr>
      </p:pic>
      <p:pic>
        <p:nvPicPr>
          <p:cNvPr id="121" name="Picture 120" descr="A blue and green line&#10;&#10;Description automatically generated">
            <a:extLst>
              <a:ext uri="{FF2B5EF4-FFF2-40B4-BE49-F238E27FC236}">
                <a16:creationId xmlns:a16="http://schemas.microsoft.com/office/drawing/2014/main" id="{C6620E76-C6CE-AD5A-E5D7-923ADF0D384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536288" y="6395379"/>
            <a:ext cx="378431" cy="581889"/>
          </a:xfrm>
          <a:prstGeom prst="rect">
            <a:avLst/>
          </a:prstGeom>
        </p:spPr>
      </p:pic>
      <p:pic>
        <p:nvPicPr>
          <p:cNvPr id="122" name="Picture 121" descr="A blue and green line&#10;&#10;Description automatically generated">
            <a:extLst>
              <a:ext uri="{FF2B5EF4-FFF2-40B4-BE49-F238E27FC236}">
                <a16:creationId xmlns:a16="http://schemas.microsoft.com/office/drawing/2014/main" id="{A0503D7B-2B58-E297-AB2C-F49ECCF0032E}"/>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118178" y="6395378"/>
            <a:ext cx="378431" cy="581889"/>
          </a:xfrm>
          <a:prstGeom prst="rect">
            <a:avLst/>
          </a:prstGeom>
        </p:spPr>
      </p:pic>
      <p:pic>
        <p:nvPicPr>
          <p:cNvPr id="123" name="Picture 122" descr="A blue and green line&#10;&#10;Description automatically generated">
            <a:extLst>
              <a:ext uri="{FF2B5EF4-FFF2-40B4-BE49-F238E27FC236}">
                <a16:creationId xmlns:a16="http://schemas.microsoft.com/office/drawing/2014/main" id="{D4689D42-23C7-CD58-1994-ADDCBFD06AF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63253" y="6395377"/>
            <a:ext cx="378431" cy="581889"/>
          </a:xfrm>
          <a:prstGeom prst="rect">
            <a:avLst/>
          </a:prstGeom>
        </p:spPr>
      </p:pic>
      <p:pic>
        <p:nvPicPr>
          <p:cNvPr id="124" name="Picture 123" descr="A blue and green line&#10;&#10;Description automatically generated">
            <a:extLst>
              <a:ext uri="{FF2B5EF4-FFF2-40B4-BE49-F238E27FC236}">
                <a16:creationId xmlns:a16="http://schemas.microsoft.com/office/drawing/2014/main" id="{6A7FD4C0-2CB6-1A75-9448-21D5A7DBAAB4}"/>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227825" y="6395376"/>
            <a:ext cx="378431" cy="581889"/>
          </a:xfrm>
          <a:prstGeom prst="rect">
            <a:avLst/>
          </a:prstGeom>
        </p:spPr>
      </p:pic>
      <p:pic>
        <p:nvPicPr>
          <p:cNvPr id="125" name="Picture 124" descr="A blue and green line&#10;&#10;Description automatically generated">
            <a:extLst>
              <a:ext uri="{FF2B5EF4-FFF2-40B4-BE49-F238E27FC236}">
                <a16:creationId xmlns:a16="http://schemas.microsoft.com/office/drawing/2014/main" id="{192B8916-7DBB-48A8-C68A-F23964079A76}"/>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1794577" y="6395376"/>
            <a:ext cx="378431" cy="581889"/>
          </a:xfrm>
          <a:prstGeom prst="rect">
            <a:avLst/>
          </a:prstGeom>
        </p:spPr>
      </p:pic>
      <p:sp>
        <p:nvSpPr>
          <p:cNvPr id="126" name="Title 1">
            <a:extLst>
              <a:ext uri="{FF2B5EF4-FFF2-40B4-BE49-F238E27FC236}">
                <a16:creationId xmlns:a16="http://schemas.microsoft.com/office/drawing/2014/main" id="{EE87BA91-183F-DF5B-E87D-12737B06969B}"/>
              </a:ext>
            </a:extLst>
          </p:cNvPr>
          <p:cNvSpPr>
            <a:spLocks noGrp="1"/>
          </p:cNvSpPr>
          <p:nvPr>
            <p:ph type="title" hasCustomPrompt="1"/>
          </p:nvPr>
        </p:nvSpPr>
        <p:spPr>
          <a:xfrm>
            <a:off x="233023" y="343117"/>
            <a:ext cx="9143432" cy="550069"/>
          </a:xfrm>
        </p:spPr>
        <p:txBody>
          <a:bodyPr/>
          <a:lstStyle/>
          <a:p>
            <a:r>
              <a:rPr lang="en-GB"/>
              <a:t>HEADER IN CAPS</a:t>
            </a:r>
            <a:endParaRPr lang="en-US"/>
          </a:p>
        </p:txBody>
      </p:sp>
      <p:sp>
        <p:nvSpPr>
          <p:cNvPr id="127" name="Content Placeholder 2">
            <a:extLst>
              <a:ext uri="{FF2B5EF4-FFF2-40B4-BE49-F238E27FC236}">
                <a16:creationId xmlns:a16="http://schemas.microsoft.com/office/drawing/2014/main" id="{8EA22427-B659-5703-0AA1-F5CDA7B9368A}"/>
              </a:ext>
            </a:extLst>
          </p:cNvPr>
          <p:cNvSpPr>
            <a:spLocks noGrp="1"/>
          </p:cNvSpPr>
          <p:nvPr>
            <p:ph idx="1"/>
          </p:nvPr>
        </p:nvSpPr>
        <p:spPr>
          <a:xfrm>
            <a:off x="234302" y="1126671"/>
            <a:ext cx="9152660" cy="50502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val="1326134332"/>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Offshore">
    <p:spTree>
      <p:nvGrpSpPr>
        <p:cNvPr id="1" name=""/>
        <p:cNvGrpSpPr/>
        <p:nvPr/>
      </p:nvGrpSpPr>
      <p:grpSpPr>
        <a:xfrm>
          <a:off x="0" y="0"/>
          <a:ext cx="0" cy="0"/>
        </a:xfrm>
      </p:grpSpPr>
      <p:sp>
        <p:nvSpPr>
          <p:cNvPr id="2" name="Title 1">
            <a:extLst>
              <a:ext uri="{FF2B5EF4-FFF2-40B4-BE49-F238E27FC236}">
                <a16:creationId xmlns:a16="http://schemas.microsoft.com/office/drawing/2014/main" id="{9B24AA24-6F84-D7AA-0338-56E649F593D5}"/>
              </a:ext>
            </a:extLst>
          </p:cNvPr>
          <p:cNvSpPr>
            <a:spLocks noGrp="1"/>
          </p:cNvSpPr>
          <p:nvPr>
            <p:ph type="title" hasCustomPrompt="1"/>
          </p:nvPr>
        </p:nvSpPr>
        <p:spPr>
          <a:xfrm>
            <a:off x="3416234" y="290148"/>
            <a:ext cx="8555182" cy="500352"/>
          </a:xfrm>
        </p:spPr>
        <p:txBody>
          <a:bodyPr/>
          <a:lstStyle>
            <a:lvl1pPr algn="r">
              <a:defRPr/>
            </a:lvl1pPr>
          </a:lstStyle>
          <a:p>
            <a:r>
              <a:rPr lang="en-GB"/>
              <a:t>HEADER IN CAPS</a:t>
            </a:r>
            <a:endParaRPr lang="en-US"/>
          </a:p>
        </p:txBody>
      </p:sp>
      <p:sp>
        <p:nvSpPr>
          <p:cNvPr id="3" name="Content Placeholder 2">
            <a:extLst>
              <a:ext uri="{FF2B5EF4-FFF2-40B4-BE49-F238E27FC236}">
                <a16:creationId xmlns:a16="http://schemas.microsoft.com/office/drawing/2014/main" id="{7FC3C5F3-873A-E71D-58DE-863CDF8508CD}"/>
              </a:ext>
            </a:extLst>
          </p:cNvPr>
          <p:cNvSpPr>
            <a:spLocks noGrp="1"/>
          </p:cNvSpPr>
          <p:nvPr>
            <p:ph idx="1"/>
          </p:nvPr>
        </p:nvSpPr>
        <p:spPr>
          <a:xfrm>
            <a:off x="3429000" y="1122213"/>
            <a:ext cx="8555182" cy="5082459"/>
          </a:xfrm>
        </p:spPr>
        <p:txBody>
          <a:bodyPr/>
          <a:lstStyle>
            <a:lvl1pPr algn="r">
              <a:defRPr/>
            </a:lvl1pPr>
            <a:lvl2pPr algn="r">
              <a:defRPr/>
            </a:lvl2pPr>
            <a:lvl3pPr algn="r">
              <a:defRPr/>
            </a:lvl3pPr>
            <a:lvl4pPr algn="r">
              <a:defRPr/>
            </a:lvl4pPr>
            <a:lvl5pPr algn="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8" name="Oval 67">
            <a:extLst>
              <a:ext uri="{FF2B5EF4-FFF2-40B4-BE49-F238E27FC236}">
                <a16:creationId xmlns:a16="http://schemas.microsoft.com/office/drawing/2014/main" id="{FEC11645-111A-1AE7-8390-EA7EBDD861B6}"/>
              </a:ext>
            </a:extLst>
          </p:cNvPr>
          <p:cNvSpPr/>
          <p:nvPr userDrawn="1"/>
        </p:nvSpPr>
        <p:spPr>
          <a:xfrm>
            <a:off x="-1928988" y="2974488"/>
            <a:ext cx="5009321" cy="5009321"/>
          </a:xfrm>
          <a:prstGeom prst="ellipse">
            <a:avLst/>
          </a:prstGeom>
          <a:gradFill>
            <a:gsLst>
              <a:gs pos="56000">
                <a:srgbClr val="28B3A8"/>
              </a:gs>
              <a:gs pos="0">
                <a:schemeClr val="accent1"/>
              </a:gs>
              <a:gs pos="100000">
                <a:srgbClr val="28B3A8"/>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9EF133D-8440-5BAD-8CDF-61BA4DCFC9CE}"/>
              </a:ext>
            </a:extLst>
          </p:cNvPr>
          <p:cNvSpPr/>
          <p:nvPr userDrawn="1"/>
        </p:nvSpPr>
        <p:spPr>
          <a:xfrm>
            <a:off x="-225403" y="-1584914"/>
            <a:ext cx="3482093" cy="3482093"/>
          </a:xfrm>
          <a:prstGeom prst="ellipse">
            <a:avLst/>
          </a:prstGeom>
          <a:gradFill flip="none" rotWithShape="1">
            <a:gsLst>
              <a:gs pos="56000">
                <a:schemeClr val="accent2"/>
              </a:gs>
              <a:gs pos="0">
                <a:schemeClr val="accent1"/>
              </a:gs>
              <a:gs pos="100000">
                <a:srgbClr val="28B3A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6067BD3-7A01-F25E-0902-0DCAB2883BF6}"/>
              </a:ext>
            </a:extLst>
          </p:cNvPr>
          <p:cNvSpPr/>
          <p:nvPr userDrawn="1"/>
        </p:nvSpPr>
        <p:spPr>
          <a:xfrm>
            <a:off x="1661184" y="1833494"/>
            <a:ext cx="1595506" cy="1595506"/>
          </a:xfrm>
          <a:prstGeom prst="ellipse">
            <a:avLst/>
          </a:prstGeom>
          <a:gradFill flip="none" rotWithShape="1">
            <a:gsLst>
              <a:gs pos="56000">
                <a:srgbClr val="28B3A8"/>
              </a:gs>
              <a:gs pos="0">
                <a:srgbClr val="92D050"/>
              </a:gs>
              <a:gs pos="100000">
                <a:srgbClr val="28B3A8"/>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lide Number Placeholder 5">
            <a:extLst>
              <a:ext uri="{FF2B5EF4-FFF2-40B4-BE49-F238E27FC236}">
                <a16:creationId xmlns:a16="http://schemas.microsoft.com/office/drawing/2014/main" id="{FBCF9CD3-7AD1-5677-E4F5-040D42FB96DD}"/>
              </a:ext>
            </a:extLst>
          </p:cNvPr>
          <p:cNvSpPr>
            <a:spLocks noGrp="1"/>
          </p:cNvSpPr>
          <p:nvPr>
            <p:ph type="sldNum" sz="quarter" idx="12"/>
          </p:nvPr>
        </p:nvSpPr>
        <p:spPr>
          <a:xfrm>
            <a:off x="185057" y="6366329"/>
            <a:ext cx="2497183" cy="365125"/>
          </a:xfrm>
          <a:prstGeom prst="rect">
            <a:avLst/>
          </a:prstGeom>
        </p:spPr>
        <p:txBody>
          <a:bodyPr/>
          <a:lstStyle>
            <a:lvl1pPr algn="l">
              <a:defRPr>
                <a:solidFill>
                  <a:schemeClr val="bg1"/>
                </a:solidFill>
              </a:defRPr>
            </a:lvl1pPr>
          </a:lstStyle>
          <a:p>
            <a:fld id="{1683108B-8CA5-CA43-B03E-404227F6600A}" type="slidenum">
              <a:rPr lang="en-US" smtClean="0"/>
              <a:t>‹#›</a:t>
            </a:fld>
            <a:endParaRPr lang="en-US"/>
          </a:p>
        </p:txBody>
      </p:sp>
      <p:pic>
        <p:nvPicPr>
          <p:cNvPr id="72" name="Picture 71" descr="A black background with white text&#10;&#10;Description automatically generated">
            <a:extLst>
              <a:ext uri="{FF2B5EF4-FFF2-40B4-BE49-F238E27FC236}">
                <a16:creationId xmlns:a16="http://schemas.microsoft.com/office/drawing/2014/main" id="{970A8299-A1A0-3064-A709-DA97CE183F68}"/>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36699" y="6188529"/>
            <a:ext cx="1555301" cy="669471"/>
          </a:xfrm>
          <a:prstGeom prst="rect">
            <a:avLst/>
          </a:prstGeom>
        </p:spPr>
      </p:pic>
    </p:spTree>
    <p:extLst>
      <p:ext uri="{BB962C8B-B14F-4D97-AF65-F5344CB8AC3E}">
        <p14:creationId val="2075675843"/>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Blank">
    <p:spTree>
      <p:nvGrpSpPr>
        <p:cNvPr id="1" name=""/>
        <p:cNvGrpSpPr/>
        <p:nvPr/>
      </p:nvGrpSpPr>
      <p:grpSpPr>
        <a:xfrm>
          <a:off x="0" y="0"/>
          <a:ext cx="0" cy="0"/>
        </a:xfrm>
      </p:grpSpPr>
      <p:pic>
        <p:nvPicPr>
          <p:cNvPr id="7" name="Picture 6">
            <a:extLst>
              <a:ext uri="{FF2B5EF4-FFF2-40B4-BE49-F238E27FC236}">
                <a16:creationId xmlns:a16="http://schemas.microsoft.com/office/drawing/2014/main" id="{A7C23993-78DA-EC80-5A8F-8EF8A4972AB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265720B3-0CCF-CEB8-9727-5B19299EABF8}"/>
              </a:ext>
            </a:extLst>
          </p:cNvPr>
          <p:cNvSpPr>
            <a:spLocks noGrp="1"/>
          </p:cNvSpPr>
          <p:nvPr>
            <p:ph type="sldNum" sz="quarter" idx="12"/>
          </p:nvPr>
        </p:nvSpPr>
        <p:spPr>
          <a:xfrm>
            <a:off x="185057" y="6366329"/>
            <a:ext cx="2743200" cy="365125"/>
          </a:xfrm>
          <a:prstGeom prst="rect">
            <a:avLst/>
          </a:prstGeom>
        </p:spPr>
        <p:txBody>
          <a:bodyPr/>
          <a:lstStyle>
            <a:lvl1pPr algn="l">
              <a:defRPr/>
            </a:lvl1pPr>
          </a:lstStyle>
          <a:p>
            <a:fld id="{1683108B-8CA5-CA43-B03E-404227F6600A}" type="slidenum">
              <a:rPr lang="en-US" smtClean="0"/>
              <a:t>‹#›</a:t>
            </a:fld>
            <a:endParaRPr lang="en-US"/>
          </a:p>
        </p:txBody>
      </p:sp>
      <p:sp>
        <p:nvSpPr>
          <p:cNvPr id="4" name="Title 1">
            <a:extLst>
              <a:ext uri="{FF2B5EF4-FFF2-40B4-BE49-F238E27FC236}">
                <a16:creationId xmlns:a16="http://schemas.microsoft.com/office/drawing/2014/main" id="{6322BF2E-07CD-22B9-2862-7041FF0A2F94}"/>
              </a:ext>
            </a:extLst>
          </p:cNvPr>
          <p:cNvSpPr>
            <a:spLocks noGrp="1"/>
          </p:cNvSpPr>
          <p:nvPr>
            <p:ph type="title" hasCustomPrompt="1"/>
          </p:nvPr>
        </p:nvSpPr>
        <p:spPr>
          <a:xfrm>
            <a:off x="838200" y="556835"/>
            <a:ext cx="10515600" cy="1325563"/>
          </a:xfrm>
        </p:spPr>
        <p:txBody>
          <a:bodyPr/>
          <a:lstStyle>
            <a:lvl1pPr>
              <a:defRPr>
                <a:solidFill>
                  <a:schemeClr val="bg1"/>
                </a:solidFill>
                <a:latin typeface="Rockwell" panose="02060603020205020403" pitchFamily="18" charset="77"/>
              </a:defRPr>
            </a:lvl1pPr>
          </a:lstStyle>
          <a:p>
            <a:r>
              <a:rPr lang="en-GB"/>
              <a:t>“Quote.” </a:t>
            </a:r>
            <a:endParaRPr lang="en-US"/>
          </a:p>
        </p:txBody>
      </p:sp>
      <p:pic>
        <p:nvPicPr>
          <p:cNvPr id="6" name="Picture 5">
            <a:extLst>
              <a:ext uri="{FF2B5EF4-FFF2-40B4-BE49-F238E27FC236}">
                <a16:creationId xmlns:a16="http://schemas.microsoft.com/office/drawing/2014/main" id="{3B879936-FC55-8EF7-225B-E60BC343F9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76857" y="6303720"/>
            <a:ext cx="1230086" cy="427734"/>
          </a:xfrm>
          <a:prstGeom prst="rect">
            <a:avLst/>
          </a:prstGeom>
        </p:spPr>
      </p:pic>
      <p:sp>
        <p:nvSpPr>
          <p:cNvPr id="11" name="Text Placeholder 10">
            <a:extLst>
              <a:ext uri="{FF2B5EF4-FFF2-40B4-BE49-F238E27FC236}">
                <a16:creationId xmlns:a16="http://schemas.microsoft.com/office/drawing/2014/main" id="{5A5FAA5F-4D93-A28E-30A8-CE9510D4A9F5}"/>
              </a:ext>
            </a:extLst>
          </p:cNvPr>
          <p:cNvSpPr>
            <a:spLocks noGrp="1"/>
          </p:cNvSpPr>
          <p:nvPr>
            <p:ph type="body" sz="quarter" idx="13" hasCustomPrompt="1"/>
          </p:nvPr>
        </p:nvSpPr>
        <p:spPr>
          <a:xfrm>
            <a:off x="838200" y="5689599"/>
            <a:ext cx="10515600" cy="365125"/>
          </a:xfrm>
        </p:spPr>
        <p:txBody>
          <a:bodyPr/>
          <a:lstStyle>
            <a:lvl1pPr marL="0" indent="0">
              <a:buNone/>
              <a:defRPr/>
            </a:lvl1pPr>
          </a:lstStyle>
          <a:p>
            <a:pPr lvl="0"/>
            <a:r>
              <a:rPr lang="en-US"/>
              <a:t>- Who said it </a:t>
            </a:r>
          </a:p>
        </p:txBody>
      </p:sp>
    </p:spTree>
    <p:extLst>
      <p:ext uri="{BB962C8B-B14F-4D97-AF65-F5344CB8AC3E}">
        <p14:creationId val="3471268922"/>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Two Points">
    <p:spTree>
      <p:nvGrpSpPr>
        <p:cNvPr id="1" name=""/>
        <p:cNvGrpSpPr/>
        <p:nvPr/>
      </p:nvGrpSpPr>
      <p:grpSpPr>
        <a:xfrm>
          <a:off x="0" y="0"/>
          <a:ext cx="0" cy="0"/>
        </a:xfrm>
      </p:grpSpPr>
      <p:sp>
        <p:nvSpPr>
          <p:cNvPr id="2" name="Title 1">
            <a:extLst>
              <a:ext uri="{FF2B5EF4-FFF2-40B4-BE49-F238E27FC236}">
                <a16:creationId xmlns:a16="http://schemas.microsoft.com/office/drawing/2014/main" id="{A541981B-4BDD-A833-CBFB-F08243321228}"/>
              </a:ext>
            </a:extLst>
          </p:cNvPr>
          <p:cNvSpPr>
            <a:spLocks noGrp="1"/>
          </p:cNvSpPr>
          <p:nvPr>
            <p:ph type="title" hasCustomPrompt="1"/>
          </p:nvPr>
        </p:nvSpPr>
        <p:spPr>
          <a:xfrm>
            <a:off x="261257" y="389504"/>
            <a:ext cx="10515600" cy="418820"/>
          </a:xfrm>
        </p:spPr>
        <p:txBody>
          <a:bodyPr/>
          <a:lstStyle/>
          <a:p>
            <a:r>
              <a:rPr lang="en-GB"/>
              <a:t>HEADER IN CAPS</a:t>
            </a:r>
            <a:endParaRPr lang="en-US"/>
          </a:p>
        </p:txBody>
      </p:sp>
      <p:sp>
        <p:nvSpPr>
          <p:cNvPr id="3" name="Text Placeholder 2">
            <a:extLst>
              <a:ext uri="{FF2B5EF4-FFF2-40B4-BE49-F238E27FC236}">
                <a16:creationId xmlns:a16="http://schemas.microsoft.com/office/drawing/2014/main" id="{704D5E8D-EC96-967F-738B-9485012F0B56}"/>
              </a:ext>
            </a:extLst>
          </p:cNvPr>
          <p:cNvSpPr>
            <a:spLocks noGrp="1"/>
          </p:cNvSpPr>
          <p:nvPr>
            <p:ph type="body" idx="1" hasCustomPrompt="1"/>
          </p:nvPr>
        </p:nvSpPr>
        <p:spPr>
          <a:xfrm>
            <a:off x="261259" y="1658686"/>
            <a:ext cx="55136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Subtitle</a:t>
            </a:r>
          </a:p>
        </p:txBody>
      </p:sp>
      <p:sp>
        <p:nvSpPr>
          <p:cNvPr id="4" name="Content Placeholder 3">
            <a:extLst>
              <a:ext uri="{FF2B5EF4-FFF2-40B4-BE49-F238E27FC236}">
                <a16:creationId xmlns:a16="http://schemas.microsoft.com/office/drawing/2014/main" id="{A186F7C9-C208-50BB-4D3D-7C7096E6458D}"/>
              </a:ext>
            </a:extLst>
          </p:cNvPr>
          <p:cNvSpPr>
            <a:spLocks noGrp="1"/>
          </p:cNvSpPr>
          <p:nvPr>
            <p:ph sz="half" idx="2" hasCustomPrompt="1"/>
          </p:nvPr>
        </p:nvSpPr>
        <p:spPr>
          <a:xfrm>
            <a:off x="261259" y="2482598"/>
            <a:ext cx="5513613" cy="3480089"/>
          </a:xfrm>
        </p:spPr>
        <p:txBody>
          <a:bodyPr/>
          <a:lstStyle>
            <a:lvl1pPr marL="0" indent="0">
              <a:buNone/>
              <a:defRPr/>
            </a:lvl1pPr>
          </a:lstStyle>
          <a:p>
            <a:pPr lvl="0"/>
            <a:r>
              <a:rPr lang="en-US"/>
              <a:t>Description</a:t>
            </a:r>
          </a:p>
        </p:txBody>
      </p:sp>
      <p:sp>
        <p:nvSpPr>
          <p:cNvPr id="5" name="Text Placeholder 4">
            <a:extLst>
              <a:ext uri="{FF2B5EF4-FFF2-40B4-BE49-F238E27FC236}">
                <a16:creationId xmlns:a16="http://schemas.microsoft.com/office/drawing/2014/main" id="{995A87AE-F720-BF01-0BF5-8F61519BC51B}"/>
              </a:ext>
            </a:extLst>
          </p:cNvPr>
          <p:cNvSpPr>
            <a:spLocks noGrp="1"/>
          </p:cNvSpPr>
          <p:nvPr>
            <p:ph type="body" sz="quarter" idx="3" hasCustomPrompt="1"/>
          </p:nvPr>
        </p:nvSpPr>
        <p:spPr>
          <a:xfrm>
            <a:off x="6417130" y="1133868"/>
            <a:ext cx="55136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Subtitle</a:t>
            </a:r>
          </a:p>
        </p:txBody>
      </p:sp>
      <p:sp>
        <p:nvSpPr>
          <p:cNvPr id="6" name="Content Placeholder 5">
            <a:extLst>
              <a:ext uri="{FF2B5EF4-FFF2-40B4-BE49-F238E27FC236}">
                <a16:creationId xmlns:a16="http://schemas.microsoft.com/office/drawing/2014/main" id="{0336E7C6-7B0A-11C8-0E9B-22E2102259C2}"/>
              </a:ext>
            </a:extLst>
          </p:cNvPr>
          <p:cNvSpPr>
            <a:spLocks noGrp="1"/>
          </p:cNvSpPr>
          <p:nvPr>
            <p:ph sz="quarter" idx="4" hasCustomPrompt="1"/>
          </p:nvPr>
        </p:nvSpPr>
        <p:spPr>
          <a:xfrm>
            <a:off x="6417130" y="1957780"/>
            <a:ext cx="5513613" cy="3480089"/>
          </a:xfrm>
        </p:spPr>
        <p:txBody>
          <a:bodyPr/>
          <a:lstStyle>
            <a:lvl1pPr marL="0" indent="0">
              <a:buNone/>
              <a:defRPr/>
            </a:lvl1pPr>
          </a:lstStyle>
          <a:p>
            <a:pPr lvl="0"/>
            <a:r>
              <a:rPr lang="en-US"/>
              <a:t>Description </a:t>
            </a:r>
          </a:p>
        </p:txBody>
      </p:sp>
      <p:pic>
        <p:nvPicPr>
          <p:cNvPr id="9" name="Graphic 8">
            <a:extLst>
              <a:ext uri="{FF2B5EF4-FFF2-40B4-BE49-F238E27FC236}">
                <a16:creationId xmlns:a16="http://schemas.microsoft.com/office/drawing/2014/main" id="{24D97330-4EF4-7EF5-6567-4DCEF82F853A}"/>
              </a:ext>
            </a:extLst>
          </p:cNvPr>
          <p:cNvPicPr>
            <a:picLocks noChangeAspect="1"/>
          </p:cNvPicPr>
          <p:nvPr userDrawn="1"/>
        </p:nvPicPr>
        <p:blipFill>
          <a:blip r:embed="rId1">
            <a:extLst>
              <a:ext uri="{96DAC541-7B7A-43D3-8B79-37D633B846F1}">
                <asvg:svgBlip xmlns:asvg="http://schemas.microsoft.com/office/drawing/2016/SVG/main" r:embed="rId2"/>
              </a:ext>
            </a:extLst>
          </a:blip>
          <a:stretch>
            <a:fillRect/>
          </a:stretch>
        </p:blipFill>
        <p:spPr>
          <a:xfrm rot="16200000" flipH="1" flipV="1">
            <a:off x="3523845" y="-1826067"/>
            <a:ext cx="1485904" cy="15882237"/>
          </a:xfrm>
          <a:prstGeom prst="rect">
            <a:avLst/>
          </a:prstGeom>
        </p:spPr>
      </p:pic>
      <p:pic>
        <p:nvPicPr>
          <p:cNvPr id="12" name="Graphic 11">
            <a:extLst>
              <a:ext uri="{FF2B5EF4-FFF2-40B4-BE49-F238E27FC236}">
                <a16:creationId xmlns:a16="http://schemas.microsoft.com/office/drawing/2014/main" id="{DF035FDF-3088-A330-09DE-64218E4C92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flipH="1" flipV="1">
            <a:off x="4460932" y="-888980"/>
            <a:ext cx="1325562" cy="14168405"/>
          </a:xfrm>
          <a:prstGeom prst="rect">
            <a:avLst/>
          </a:prstGeom>
        </p:spPr>
      </p:pic>
      <p:pic>
        <p:nvPicPr>
          <p:cNvPr id="13" name="Graphic 12">
            <a:extLst>
              <a:ext uri="{FF2B5EF4-FFF2-40B4-BE49-F238E27FC236}">
                <a16:creationId xmlns:a16="http://schemas.microsoft.com/office/drawing/2014/main" id="{45AB3F09-EB90-5D3C-7058-362802BD4CD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flipH="1" flipV="1">
            <a:off x="5400634" y="66638"/>
            <a:ext cx="1162049" cy="12420680"/>
          </a:xfrm>
          <a:prstGeom prst="rect">
            <a:avLst/>
          </a:prstGeom>
        </p:spPr>
      </p:pic>
      <p:pic>
        <p:nvPicPr>
          <p:cNvPr id="14" name="Picture 13">
            <a:extLst>
              <a:ext uri="{FF2B5EF4-FFF2-40B4-BE49-F238E27FC236}">
                <a16:creationId xmlns:a16="http://schemas.microsoft.com/office/drawing/2014/main" id="{4C4059AF-D2E9-E966-430D-6A2F6EA8FDE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776857" y="6303720"/>
            <a:ext cx="1230086" cy="427734"/>
          </a:xfrm>
          <a:prstGeom prst="rect">
            <a:avLst/>
          </a:prstGeom>
          <a:solidFill>
            <a:schemeClr val="accent2"/>
          </a:solidFill>
        </p:spPr>
      </p:pic>
    </p:spTree>
    <p:extLst>
      <p:ext uri="{BB962C8B-B14F-4D97-AF65-F5344CB8AC3E}">
        <p14:creationId val="699716648"/>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Breakpage: Title">
    <p:spTree>
      <p:nvGrpSpPr>
        <p:cNvPr id="1" name=""/>
        <p:cNvGrpSpPr/>
        <p:nvPr/>
      </p:nvGrpSpPr>
      <p:grpSpPr>
        <a:xfrm>
          <a:off x="0" y="0"/>
          <a:ext cx="0" cy="0"/>
        </a:xfrm>
      </p:grpSpPr>
      <p:sp>
        <p:nvSpPr>
          <p:cNvPr id="4" name="Rectangle 3">
            <a:extLst>
              <a:ext uri="{FF2B5EF4-FFF2-40B4-BE49-F238E27FC236}">
                <a16:creationId xmlns:a16="http://schemas.microsoft.com/office/drawing/2014/main" id="{C743BCBB-7AF3-971D-5D40-A73448AA2A1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65BCED2-A237-3EE5-89F1-261C07B3B14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5" name="Title 1">
            <a:extLst>
              <a:ext uri="{FF2B5EF4-FFF2-40B4-BE49-F238E27FC236}">
                <a16:creationId xmlns:a16="http://schemas.microsoft.com/office/drawing/2014/main" id="{E9F2FE8D-599D-C9A4-53C1-C8616C1BC032}"/>
              </a:ext>
            </a:extLst>
          </p:cNvPr>
          <p:cNvSpPr>
            <a:spLocks noGrp="1"/>
          </p:cNvSpPr>
          <p:nvPr>
            <p:ph type="title" hasCustomPrompt="1"/>
          </p:nvPr>
        </p:nvSpPr>
        <p:spPr>
          <a:xfrm>
            <a:off x="582385" y="2103437"/>
            <a:ext cx="9503229" cy="1325563"/>
          </a:xfrm>
        </p:spPr>
        <p:txBody>
          <a:bodyPr/>
          <a:lstStyle>
            <a:lvl1pPr>
              <a:defRPr>
                <a:solidFill>
                  <a:schemeClr val="bg1"/>
                </a:solidFill>
              </a:defRPr>
            </a:lvl1pPr>
          </a:lstStyle>
          <a:p>
            <a:r>
              <a:rPr lang="en-US"/>
              <a:t>BREAK PAGE – SECTION TITLE IN CAPS </a:t>
            </a:r>
          </a:p>
        </p:txBody>
      </p:sp>
    </p:spTree>
    <p:extLst>
      <p:ext uri="{BB962C8B-B14F-4D97-AF65-F5344CB8AC3E}">
        <p14:creationId val="708391237"/>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Breakpage: Title">
    <p:spTree>
      <p:nvGrpSpPr>
        <p:cNvPr id="1" name=""/>
        <p:cNvGrpSpPr/>
        <p:nvPr/>
      </p:nvGrpSpPr>
      <p:grpSpPr>
        <a:xfrm>
          <a:off x="0" y="0"/>
          <a:ext cx="0" cy="0"/>
        </a:xfrm>
      </p:grpSpPr>
      <p:sp>
        <p:nvSpPr>
          <p:cNvPr id="4" name="Rectangle 3">
            <a:extLst>
              <a:ext uri="{FF2B5EF4-FFF2-40B4-BE49-F238E27FC236}">
                <a16:creationId xmlns:a16="http://schemas.microsoft.com/office/drawing/2014/main" id="{C743BCBB-7AF3-971D-5D40-A73448AA2A17}"/>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65BCED2-A237-3EE5-89F1-261C07B3B14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5" name="Title 1">
            <a:extLst>
              <a:ext uri="{FF2B5EF4-FFF2-40B4-BE49-F238E27FC236}">
                <a16:creationId xmlns:a16="http://schemas.microsoft.com/office/drawing/2014/main" id="{1C9723C7-F9DF-12DF-A521-EB38840383E2}"/>
              </a:ext>
            </a:extLst>
          </p:cNvPr>
          <p:cNvSpPr>
            <a:spLocks noGrp="1"/>
          </p:cNvSpPr>
          <p:nvPr>
            <p:ph type="title" hasCustomPrompt="1"/>
          </p:nvPr>
        </p:nvSpPr>
        <p:spPr>
          <a:xfrm>
            <a:off x="582385" y="2103437"/>
            <a:ext cx="9503229" cy="1325563"/>
          </a:xfrm>
        </p:spPr>
        <p:txBody>
          <a:bodyPr/>
          <a:lstStyle>
            <a:lvl1pPr>
              <a:defRPr>
                <a:solidFill>
                  <a:schemeClr val="bg1"/>
                </a:solidFill>
              </a:defRPr>
            </a:lvl1pPr>
          </a:lstStyle>
          <a:p>
            <a:r>
              <a:rPr lang="en-US"/>
              <a:t>BREAK PAGE – SECTION TITLE IN CAPS </a:t>
            </a:r>
          </a:p>
        </p:txBody>
      </p:sp>
    </p:spTree>
    <p:extLst>
      <p:ext uri="{BB962C8B-B14F-4D97-AF65-F5344CB8AC3E}">
        <p14:creationId val="1055758459"/>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Breakpage: Title">
    <p:spTree>
      <p:nvGrpSpPr>
        <p:cNvPr id="1" name=""/>
        <p:cNvGrpSpPr/>
        <p:nvPr/>
      </p:nvGrpSpPr>
      <p:grpSpPr>
        <a:xfrm>
          <a:off x="0" y="0"/>
          <a:ext cx="0" cy="0"/>
        </a:xfrm>
      </p:grpSpPr>
      <p:sp>
        <p:nvSpPr>
          <p:cNvPr id="4" name="Rectangle 3">
            <a:extLst>
              <a:ext uri="{FF2B5EF4-FFF2-40B4-BE49-F238E27FC236}">
                <a16:creationId xmlns:a16="http://schemas.microsoft.com/office/drawing/2014/main" id="{C743BCBB-7AF3-971D-5D40-A73448AA2A17}"/>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65BCED2-A237-3EE5-89F1-261C07B3B14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5" name="Title 1">
            <a:extLst>
              <a:ext uri="{FF2B5EF4-FFF2-40B4-BE49-F238E27FC236}">
                <a16:creationId xmlns:a16="http://schemas.microsoft.com/office/drawing/2014/main" id="{CE35AF51-E347-37CF-3519-FFB5FBF6121E}"/>
              </a:ext>
            </a:extLst>
          </p:cNvPr>
          <p:cNvSpPr>
            <a:spLocks noGrp="1"/>
          </p:cNvSpPr>
          <p:nvPr>
            <p:ph type="title" hasCustomPrompt="1"/>
          </p:nvPr>
        </p:nvSpPr>
        <p:spPr>
          <a:xfrm>
            <a:off x="582385" y="2103437"/>
            <a:ext cx="9503229" cy="1325563"/>
          </a:xfrm>
        </p:spPr>
        <p:txBody>
          <a:bodyPr/>
          <a:lstStyle>
            <a:lvl1pPr>
              <a:defRPr>
                <a:solidFill>
                  <a:schemeClr val="bg1"/>
                </a:solidFill>
              </a:defRPr>
            </a:lvl1pPr>
          </a:lstStyle>
          <a:p>
            <a:r>
              <a:rPr lang="en-US"/>
              <a:t>BREAK PAGE – SECTION TITLE IN CAPS </a:t>
            </a:r>
          </a:p>
        </p:txBody>
      </p:sp>
    </p:spTree>
    <p:extLst>
      <p:ext uri="{BB962C8B-B14F-4D97-AF65-F5344CB8AC3E}">
        <p14:creationId val="1000007710"/>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Breakpage: Title">
    <p:spTree>
      <p:nvGrpSpPr>
        <p:cNvPr id="1" name=""/>
        <p:cNvGrpSpPr/>
        <p:nvPr/>
      </p:nvGrpSpPr>
      <p:grpSpPr>
        <a:xfrm>
          <a:off x="0" y="0"/>
          <a:ext cx="0" cy="0"/>
        </a:xfrm>
      </p:grpSpPr>
      <p:sp>
        <p:nvSpPr>
          <p:cNvPr id="4" name="Rectangle 3">
            <a:extLst>
              <a:ext uri="{FF2B5EF4-FFF2-40B4-BE49-F238E27FC236}">
                <a16:creationId xmlns:a16="http://schemas.microsoft.com/office/drawing/2014/main" id="{C743BCBB-7AF3-971D-5D40-A73448AA2A17}"/>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65BCED2-A237-3EE5-89F1-261C07B3B14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6" name="Title 1">
            <a:extLst>
              <a:ext uri="{FF2B5EF4-FFF2-40B4-BE49-F238E27FC236}">
                <a16:creationId xmlns:a16="http://schemas.microsoft.com/office/drawing/2014/main" id="{98EC3AB4-6B09-D0A0-B804-E8BF49F13AB1}"/>
              </a:ext>
            </a:extLst>
          </p:cNvPr>
          <p:cNvSpPr>
            <a:spLocks noGrp="1"/>
          </p:cNvSpPr>
          <p:nvPr>
            <p:ph type="title" hasCustomPrompt="1"/>
          </p:nvPr>
        </p:nvSpPr>
        <p:spPr>
          <a:xfrm>
            <a:off x="582385" y="2103437"/>
            <a:ext cx="9503229" cy="1325563"/>
          </a:xfrm>
        </p:spPr>
        <p:txBody>
          <a:bodyPr/>
          <a:lstStyle>
            <a:lvl1pPr>
              <a:defRPr>
                <a:solidFill>
                  <a:schemeClr val="bg1"/>
                </a:solidFill>
              </a:defRPr>
            </a:lvl1pPr>
          </a:lstStyle>
          <a:p>
            <a:r>
              <a:rPr lang="en-US"/>
              <a:t>BREAK PAGE – SECTION TITLE IN CAPS </a:t>
            </a:r>
          </a:p>
        </p:txBody>
      </p:sp>
    </p:spTree>
    <p:extLst>
      <p:ext uri="{BB962C8B-B14F-4D97-AF65-F5344CB8AC3E}">
        <p14:creationId val="1898573044"/>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Breakpage: Title">
    <p:bg>
      <p:bgPr>
        <a:solidFill>
          <a:schemeClr val="accent6"/>
        </a:solidFill>
        <a:effectLst/>
      </p:bgPr>
    </p:bg>
    <p:spTree>
      <p:nvGrpSpPr>
        <p:cNvPr id="1" name=""/>
        <p:cNvGrpSpPr/>
        <p:nvPr/>
      </p:nvGrpSpPr>
      <p:grpSpPr>
        <a:xfrm>
          <a:off x="0" y="0"/>
          <a:ext cx="0" cy="0"/>
        </a:xfrm>
      </p:grpSpPr>
      <p:sp>
        <p:nvSpPr>
          <p:cNvPr id="4" name="Rectangle 3">
            <a:extLst>
              <a:ext uri="{FF2B5EF4-FFF2-40B4-BE49-F238E27FC236}">
                <a16:creationId xmlns:a16="http://schemas.microsoft.com/office/drawing/2014/main" id="{C743BCBB-7AF3-971D-5D40-A73448AA2A17}"/>
              </a:ext>
            </a:extLst>
          </p:cNvPr>
          <p:cNvSpPr/>
          <p:nvPr userDrawn="1"/>
        </p:nvSpPr>
        <p:spPr>
          <a:xfrm>
            <a:off x="0" y="0"/>
            <a:ext cx="12192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765BCED2-A237-3EE5-89F1-261C07B3B14D}"/>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5" name="Title 1">
            <a:extLst>
              <a:ext uri="{FF2B5EF4-FFF2-40B4-BE49-F238E27FC236}">
                <a16:creationId xmlns:a16="http://schemas.microsoft.com/office/drawing/2014/main" id="{8BBBAC21-CBC7-1525-9506-AF65EF11237C}"/>
              </a:ext>
            </a:extLst>
          </p:cNvPr>
          <p:cNvSpPr>
            <a:spLocks noGrp="1"/>
          </p:cNvSpPr>
          <p:nvPr>
            <p:ph type="title" hasCustomPrompt="1"/>
          </p:nvPr>
        </p:nvSpPr>
        <p:spPr>
          <a:xfrm>
            <a:off x="582385" y="2103437"/>
            <a:ext cx="9503229" cy="1325563"/>
          </a:xfrm>
        </p:spPr>
        <p:txBody>
          <a:bodyPr/>
          <a:lstStyle>
            <a:lvl1pPr>
              <a:defRPr>
                <a:solidFill>
                  <a:schemeClr val="bg1"/>
                </a:solidFill>
              </a:defRPr>
            </a:lvl1pPr>
          </a:lstStyle>
          <a:p>
            <a:r>
              <a:rPr lang="en-US"/>
              <a:t>BREAK PAGE – SECTION TITLE IN CAPS </a:t>
            </a:r>
          </a:p>
        </p:txBody>
      </p:sp>
    </p:spTree>
    <p:extLst>
      <p:ext uri="{BB962C8B-B14F-4D97-AF65-F5344CB8AC3E}">
        <p14:creationId val="4266485498"/>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cSld name="Two box">
    <p:spTree>
      <p:nvGrpSpPr>
        <p:cNvPr id="1" name=""/>
        <p:cNvGrpSpPr/>
        <p:nvPr/>
      </p:nvGrpSpPr>
      <p:grpSpPr>
        <a:xfrm>
          <a:off x="0" y="0"/>
          <a:ext cx="0" cy="0"/>
        </a:xfrm>
      </p:grpSpPr>
      <p:sp>
        <p:nvSpPr>
          <p:cNvPr id="2" name="Title 1">
            <a:extLst>
              <a:ext uri="{FF2B5EF4-FFF2-40B4-BE49-F238E27FC236}">
                <a16:creationId xmlns:a16="http://schemas.microsoft.com/office/drawing/2014/main" id="{E4EE59E0-37B7-834B-D827-0EF7292AE65D}"/>
              </a:ext>
            </a:extLst>
          </p:cNvPr>
          <p:cNvSpPr>
            <a:spLocks noGrp="1"/>
          </p:cNvSpPr>
          <p:nvPr>
            <p:ph type="title"/>
          </p:nvPr>
        </p:nvSpPr>
        <p:spPr>
          <a:xfrm>
            <a:off x="514800" y="388143"/>
            <a:ext cx="11220000" cy="1089025"/>
          </a:xfrm>
        </p:spPr>
        <p:txBody>
          <a:bodyPr lIns="0" tIns="0" rIns="0" bIns="0">
            <a:noAutofit/>
          </a:bodyPr>
          <a:lstStyle>
            <a:lvl1pPr>
              <a:defRPr sz="3800" b="1"/>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793B4A6C-7E51-EBCC-F992-860329A340F9}"/>
              </a:ext>
            </a:extLst>
          </p:cNvPr>
          <p:cNvSpPr>
            <a:spLocks noGrp="1"/>
          </p:cNvSpPr>
          <p:nvPr>
            <p:ph sz="half" idx="1"/>
          </p:nvPr>
        </p:nvSpPr>
        <p:spPr>
          <a:xfrm>
            <a:off x="457200" y="1825625"/>
            <a:ext cx="5562600" cy="4351338"/>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D978D53D-B10C-5996-DC1A-564A11B712F7}"/>
              </a:ext>
            </a:extLst>
          </p:cNvPr>
          <p:cNvSpPr>
            <a:spLocks noGrp="1"/>
          </p:cNvSpPr>
          <p:nvPr>
            <p:ph sz="half" idx="2"/>
          </p:nvPr>
        </p:nvSpPr>
        <p:spPr>
          <a:xfrm>
            <a:off x="6172200" y="1825625"/>
            <a:ext cx="5562600" cy="4351338"/>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8" name="Footer Placeholder 4">
            <a:extLst>
              <a:ext uri="{FF2B5EF4-FFF2-40B4-BE49-F238E27FC236}">
                <a16:creationId xmlns:a16="http://schemas.microsoft.com/office/drawing/2014/main" id="{0F4C714D-B0EB-7670-FB85-00B0080B4B19}"/>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11" name="Footer Accent Line">
            <a:extLst>
              <a:ext uri="{FF2B5EF4-FFF2-40B4-BE49-F238E27FC236}">
                <a16:creationId xmlns:a16="http://schemas.microsoft.com/office/drawing/2014/main" id="{784F6246-2B18-C793-CB8E-835CD5CF1DF4}"/>
              </a:ext>
            </a:extLst>
          </p:cNvPr>
          <p:cNvSpPr/>
          <p:nvPr userDrawn="1"/>
        </p:nvSpPr>
        <p:spPr>
          <a:xfrm rot="5400000">
            <a:off x="-153084" y="918255"/>
            <a:ext cx="1089025" cy="28800"/>
          </a:xfrm>
          <a:prstGeom prst="rect">
            <a:avLst/>
          </a:prstGeom>
          <a:solidFill>
            <a:srgbClr val="5BBEB5"/>
          </a:solidFill>
          <a:ln>
            <a:noFill/>
          </a:ln>
        </p:spPr>
        <p:txBody>
          <a:bodyPr lIns="0" tIns="0" rIns="0" bIns="0"/>
          <a:lstStyle/>
          <a:p>
            <a:endParaRPr lang="en-GB"/>
          </a:p>
        </p:txBody>
      </p:sp>
      <p:pic>
        <p:nvPicPr>
          <p:cNvPr id="5" name="Picture 4" descr="A black background with white text&#10;&#10;AI-generated content may be incorrect.">
            <a:extLst>
              <a:ext uri="{FF2B5EF4-FFF2-40B4-BE49-F238E27FC236}">
                <a16:creationId xmlns:a16="http://schemas.microsoft.com/office/drawing/2014/main" id="{E49734D7-190B-1A4B-F3FA-7B3481FF38AA}"/>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3714796232"/>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Vertical Title and Text">
    <p:spTree>
      <p:nvGrpSpPr>
        <p:cNvPr id="1" name=""/>
        <p:cNvGrpSpPr/>
        <p:nvPr/>
      </p:nvGrpSpPr>
      <p:grpSpPr>
        <a:xfrm>
          <a:off x="0" y="0"/>
          <a:ext cx="0" cy="0"/>
        </a:xfrm>
      </p:grpSpPr>
      <p:sp>
        <p:nvSpPr>
          <p:cNvPr id="7" name="Slide Number Placeholder 5">
            <a:extLst>
              <a:ext uri="{FF2B5EF4-FFF2-40B4-BE49-F238E27FC236}">
                <a16:creationId xmlns:a16="http://schemas.microsoft.com/office/drawing/2014/main" id="{35FC1266-1E86-BA58-43AA-878778428EDA}"/>
              </a:ext>
            </a:extLst>
          </p:cNvPr>
          <p:cNvSpPr>
            <a:spLocks noGrp="1"/>
          </p:cNvSpPr>
          <p:nvPr>
            <p:ph type="sldNum" sz="quarter" idx="12"/>
          </p:nvPr>
        </p:nvSpPr>
        <p:spPr>
          <a:xfrm>
            <a:off x="185057" y="6366329"/>
            <a:ext cx="2743200" cy="365125"/>
          </a:xfrm>
          <a:prstGeom prst="rect">
            <a:avLst/>
          </a:prstGeom>
        </p:spPr>
        <p:txBody>
          <a:bodyPr/>
          <a:lstStyle>
            <a:lvl1pPr algn="l">
              <a:defRPr/>
            </a:lvl1pPr>
          </a:lstStyle>
          <a:p>
            <a:fld id="{1683108B-8CA5-CA43-B03E-404227F6600A}" type="slidenum">
              <a:rPr lang="en-US" smtClean="0"/>
              <a:t>‹#›</a:t>
            </a:fld>
            <a:endParaRPr lang="en-US"/>
          </a:p>
        </p:txBody>
      </p:sp>
      <p:pic>
        <p:nvPicPr>
          <p:cNvPr id="9" name="Picture 8" descr="A black background with white text&#10;&#10;Description automatically generated">
            <a:extLst>
              <a:ext uri="{FF2B5EF4-FFF2-40B4-BE49-F238E27FC236}">
                <a16:creationId xmlns:a16="http://schemas.microsoft.com/office/drawing/2014/main" id="{B2455355-52A9-BD39-146D-40ADC4283149}"/>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636699" y="6188529"/>
            <a:ext cx="1555301" cy="669471"/>
          </a:xfrm>
          <a:prstGeom prst="rect">
            <a:avLst/>
          </a:prstGeom>
        </p:spPr>
      </p:pic>
      <p:sp>
        <p:nvSpPr>
          <p:cNvPr id="3" name="Content Placeholder 2">
            <a:extLst>
              <a:ext uri="{FF2B5EF4-FFF2-40B4-BE49-F238E27FC236}">
                <a16:creationId xmlns:a16="http://schemas.microsoft.com/office/drawing/2014/main" id="{6855FC17-6B1E-9662-D5F6-E5536A5A224D}"/>
              </a:ext>
            </a:extLst>
          </p:cNvPr>
          <p:cNvSpPr>
            <a:spLocks noGrp="1"/>
          </p:cNvSpPr>
          <p:nvPr>
            <p:ph idx="1"/>
          </p:nvPr>
        </p:nvSpPr>
        <p:spPr>
          <a:xfrm>
            <a:off x="261256" y="1122948"/>
            <a:ext cx="11658027" cy="507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0F6CCA94-8097-E373-82CD-C2BC8DEA0877}"/>
              </a:ext>
            </a:extLst>
          </p:cNvPr>
          <p:cNvSpPr>
            <a:spLocks noGrp="1"/>
          </p:cNvSpPr>
          <p:nvPr>
            <p:ph type="title" hasCustomPrompt="1"/>
          </p:nvPr>
        </p:nvSpPr>
        <p:spPr>
          <a:xfrm>
            <a:off x="261257" y="389504"/>
            <a:ext cx="11658026" cy="418820"/>
          </a:xfrm>
        </p:spPr>
        <p:txBody>
          <a:bodyPr/>
          <a:lstStyle/>
          <a:p>
            <a:r>
              <a:rPr lang="en-GB"/>
              <a:t>HEADER IN CAPS</a:t>
            </a:r>
            <a:endParaRPr lang="en-US"/>
          </a:p>
        </p:txBody>
      </p:sp>
    </p:spTree>
    <p:extLst>
      <p:ext uri="{BB962C8B-B14F-4D97-AF65-F5344CB8AC3E}">
        <p14:creationId val="2177622713"/>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ustom Layout">
    <p:spTree>
      <p:nvGrpSpPr>
        <p:cNvPr id="1" name=""/>
        <p:cNvGrpSpPr/>
        <p:nvPr/>
      </p:nvGrpSpPr>
      <p:grpSpPr>
        <a:xfrm>
          <a:off x="0" y="0"/>
          <a:ext cx="0" cy="0"/>
        </a:xfrm>
      </p:grpSpPr>
      <p:sp>
        <p:nvSpPr>
          <p:cNvPr id="3" name="Slide Number Placeholder 2">
            <a:extLst>
              <a:ext uri="{FF2B5EF4-FFF2-40B4-BE49-F238E27FC236}">
                <a16:creationId xmlns:a16="http://schemas.microsoft.com/office/drawing/2014/main" id="{A182E83A-972D-7A94-253D-41625BDB432A}"/>
              </a:ext>
            </a:extLst>
          </p:cNvPr>
          <p:cNvSpPr>
            <a:spLocks noGrp="1"/>
          </p:cNvSpPr>
          <p:nvPr>
            <p:ph type="sldNum" sz="quarter" idx="10"/>
          </p:nvPr>
        </p:nvSpPr>
        <p:spPr/>
        <p:txBody>
          <a:bodyPr/>
          <a:lstStyle/>
          <a:p>
            <a:fld id="{1683108B-8CA5-CA43-B03E-404227F6600A}" type="slidenum">
              <a:rPr lang="en-US" smtClean="0"/>
              <a:t>‹#›</a:t>
            </a:fld>
            <a:endParaRPr lang="en-US"/>
          </a:p>
        </p:txBody>
      </p:sp>
      <p:pic>
        <p:nvPicPr>
          <p:cNvPr id="6" name="Picture 5">
            <a:extLst>
              <a:ext uri="{FF2B5EF4-FFF2-40B4-BE49-F238E27FC236}">
                <a16:creationId xmlns:a16="http://schemas.microsoft.com/office/drawing/2014/main" id="{58688652-A641-24D6-4994-376BE1AB01F0}"/>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10776857" y="6303720"/>
            <a:ext cx="1230086" cy="427734"/>
          </a:xfrm>
          <a:prstGeom prst="rect">
            <a:avLst/>
          </a:prstGeom>
        </p:spPr>
      </p:pic>
      <p:sp>
        <p:nvSpPr>
          <p:cNvPr id="9" name="Content Placeholder 2">
            <a:extLst>
              <a:ext uri="{FF2B5EF4-FFF2-40B4-BE49-F238E27FC236}">
                <a16:creationId xmlns:a16="http://schemas.microsoft.com/office/drawing/2014/main" id="{8219FCD4-1BA3-E1F8-0EAA-E187A7A41028}"/>
              </a:ext>
            </a:extLst>
          </p:cNvPr>
          <p:cNvSpPr>
            <a:spLocks noGrp="1"/>
          </p:cNvSpPr>
          <p:nvPr>
            <p:ph idx="1"/>
          </p:nvPr>
        </p:nvSpPr>
        <p:spPr>
          <a:xfrm>
            <a:off x="261256" y="1122948"/>
            <a:ext cx="11658027" cy="5070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2CAAEB0A-1ED6-72D4-8876-7D2DD8C0DF0F}"/>
              </a:ext>
            </a:extLst>
          </p:cNvPr>
          <p:cNvSpPr>
            <a:spLocks noGrp="1"/>
          </p:cNvSpPr>
          <p:nvPr>
            <p:ph type="title" hasCustomPrompt="1"/>
          </p:nvPr>
        </p:nvSpPr>
        <p:spPr>
          <a:xfrm>
            <a:off x="261257" y="389504"/>
            <a:ext cx="11658026" cy="418820"/>
          </a:xfrm>
        </p:spPr>
        <p:txBody>
          <a:bodyPr/>
          <a:lstStyle/>
          <a:p>
            <a:r>
              <a:rPr lang="en-GB"/>
              <a:t>HEADER IN CAPS</a:t>
            </a:r>
            <a:endParaRPr lang="en-US"/>
          </a:p>
        </p:txBody>
      </p:sp>
    </p:spTree>
    <p:extLst>
      <p:ext uri="{BB962C8B-B14F-4D97-AF65-F5344CB8AC3E}">
        <p14:creationId val="3382719076"/>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hank you">
    <p:spTree>
      <p:nvGrpSpPr>
        <p:cNvPr id="1" name=""/>
        <p:cNvGrpSpPr/>
        <p:nvPr/>
      </p:nvGrpSpPr>
      <p:grpSpPr>
        <a:xfrm>
          <a:off x="0" y="0"/>
          <a:ext cx="0" cy="0"/>
        </a:xfrm>
      </p:grpSpPr>
      <p:sp>
        <p:nvSpPr>
          <p:cNvPr id="2" name="Rectangle 1">
            <a:extLst>
              <a:ext uri="{FF2B5EF4-FFF2-40B4-BE49-F238E27FC236}">
                <a16:creationId xmlns:a16="http://schemas.microsoft.com/office/drawing/2014/main" id="{819223F4-3C87-CD61-CA3A-E03F1A07A5CF}"/>
              </a:ext>
            </a:extLst>
          </p:cNvPr>
          <p:cNvSpPr/>
          <p:nvPr userDrawn="1"/>
        </p:nvSpPr>
        <p:spPr>
          <a:xfrm>
            <a:off x="0" y="0"/>
            <a:ext cx="12192000" cy="6858000"/>
          </a:xfrm>
          <a:prstGeom prst="rect">
            <a:avLst/>
          </a:prstGeom>
          <a:gradFill flip="none" rotWithShape="1">
            <a:gsLst>
              <a:gs pos="56000">
                <a:srgbClr val="28B3A8"/>
              </a:gs>
              <a:gs pos="0">
                <a:srgbClr val="92D050"/>
              </a:gs>
              <a:gs pos="100000">
                <a:srgbClr val="28B3A8"/>
              </a:gs>
            </a:gsLst>
            <a:path path="circle">
              <a:fillToRect l="100000" b="100000"/>
            </a:path>
            <a:tileRect t="-100000" r="-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3437" rtl="0">
              <a:spcBef>
                <a:spcPct val="0"/>
              </a:spcBef>
              <a:spcAft>
                <a:spcPct val="0"/>
              </a:spcAft>
            </a:pPr>
            <a:endParaRPr lang="en-US"/>
          </a:p>
        </p:txBody>
      </p:sp>
      <p:sp>
        <p:nvSpPr>
          <p:cNvPr id="3" name="Title 1">
            <a:extLst>
              <a:ext uri="{FF2B5EF4-FFF2-40B4-BE49-F238E27FC236}">
                <a16:creationId xmlns:a16="http://schemas.microsoft.com/office/drawing/2014/main" id="{867A0771-1663-AA7C-A294-579BF8A5FD7E}"/>
              </a:ext>
            </a:extLst>
          </p:cNvPr>
          <p:cNvSpPr txBox="1"/>
          <p:nvPr userDrawn="1"/>
        </p:nvSpPr>
        <p:spPr>
          <a:xfrm>
            <a:off x="582385" y="809674"/>
            <a:ext cx="9503229" cy="502291"/>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Futura Std Medium" panose="020b0702020204020203" pitchFamily="34" charset="0"/>
                <a:ea typeface="+mj-ea"/>
                <a:cs typeface="Futura" panose="020b0602020204020303" pitchFamily="34" charset="-79"/>
              </a:defRPr>
            </a:lvl1pPr>
          </a:lstStyle>
          <a:p>
            <a:r>
              <a:rPr lang="en-GB"/>
              <a:t>THANK YOU</a:t>
            </a:r>
          </a:p>
        </p:txBody>
      </p:sp>
      <p:pic>
        <p:nvPicPr>
          <p:cNvPr id="4" name="Picture 3" descr="A black and white logo&#10;&#10;Description automatically generated">
            <a:extLst>
              <a:ext uri="{FF2B5EF4-FFF2-40B4-BE49-F238E27FC236}">
                <a16:creationId xmlns:a16="http://schemas.microsoft.com/office/drawing/2014/main" id="{53400989-2DB4-D9CE-2E40-9915D88DD833}"/>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5334000" y="0"/>
            <a:ext cx="6858000" cy="6858000"/>
          </a:xfrm>
          <a:prstGeom prst="rect">
            <a:avLst/>
          </a:prstGeom>
          <a:noFill/>
        </p:spPr>
      </p:pic>
      <p:sp>
        <p:nvSpPr>
          <p:cNvPr id="5" name="Title 1">
            <a:extLst>
              <a:ext uri="{FF2B5EF4-FFF2-40B4-BE49-F238E27FC236}">
                <a16:creationId xmlns:a16="http://schemas.microsoft.com/office/drawing/2014/main" id="{E96B699E-F85C-EE9F-0E5A-91DE861FA724}"/>
              </a:ext>
            </a:extLst>
          </p:cNvPr>
          <p:cNvSpPr txBox="1"/>
          <p:nvPr userDrawn="1"/>
        </p:nvSpPr>
        <p:spPr>
          <a:xfrm>
            <a:off x="582385" y="1292182"/>
            <a:ext cx="9503229" cy="502291"/>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Futura Std Medium" panose="020b0702020204020203" pitchFamily="34" charset="0"/>
                <a:ea typeface="+mj-ea"/>
                <a:cs typeface="Futura" panose="020b0602020204020303" pitchFamily="34" charset="-79"/>
              </a:defRPr>
            </a:lvl1pPr>
          </a:lstStyle>
          <a:p>
            <a:pPr marL="0" lvl="0" indent="0" algn="l" rtl="0">
              <a:spcBef>
                <a:spcPct val="0"/>
              </a:spcBef>
              <a:spcAft>
                <a:spcPct val="0"/>
              </a:spcAft>
              <a:buClr>
                <a:schemeClr val="dk1"/>
              </a:buClr>
              <a:buSzPts val="1100"/>
              <a:buFont typeface="Arial"/>
              <a:buNone/>
            </a:pPr>
            <a:r>
              <a:rPr lang="en-GB" sz="1800" b="0">
                <a:solidFill>
                  <a:schemeClr val="lt1"/>
                </a:solidFill>
                <a:latin typeface="Futura PT Book" panose="020b0502020204020303" pitchFamily="34" charset="77"/>
              </a:rPr>
              <a:t>Does anyone have any questions?</a:t>
            </a:r>
          </a:p>
          <a:p>
            <a:pPr marL="0" lvl="0" indent="0" algn="l" rtl="0">
              <a:spcBef>
                <a:spcPct val="0"/>
              </a:spcBef>
              <a:spcAft>
                <a:spcPct val="0"/>
              </a:spcAft>
              <a:buClr>
                <a:schemeClr val="dk1"/>
              </a:buClr>
              <a:buSzPts val="1100"/>
              <a:buFont typeface="Arial"/>
              <a:buNone/>
            </a:pPr>
            <a:endParaRPr lang="en-GB" sz="1800" b="0">
              <a:solidFill>
                <a:schemeClr val="lt1"/>
              </a:solidFill>
              <a:latin typeface="Futura PT Book" panose="020b0502020204020303" pitchFamily="34" charset="77"/>
            </a:endParaRPr>
          </a:p>
          <a:p>
            <a:pPr marL="0" lvl="0" indent="0" algn="l" rtl="0">
              <a:spcBef>
                <a:spcPct val="0"/>
              </a:spcBef>
              <a:spcAft>
                <a:spcPct val="0"/>
              </a:spcAft>
              <a:buClr>
                <a:schemeClr val="dk1"/>
              </a:buClr>
              <a:buSzPts val="1100"/>
              <a:buFont typeface="Arial"/>
              <a:buNone/>
            </a:pPr>
            <a:endParaRPr lang="en-GB" sz="1800" b="0">
              <a:solidFill>
                <a:schemeClr val="lt1"/>
              </a:solidFill>
              <a:latin typeface="Futura PT Book" panose="020b0502020204020303" pitchFamily="34" charset="77"/>
            </a:endParaRPr>
          </a:p>
          <a:p>
            <a:pPr marL="0" lvl="0" indent="0" algn="l" rtl="0">
              <a:spcBef>
                <a:spcPct val="0"/>
              </a:spcBef>
              <a:spcAft>
                <a:spcPct val="0"/>
              </a:spcAft>
              <a:buNone/>
            </a:pPr>
            <a:endParaRPr lang="en-GB" sz="1800" b="0">
              <a:latin typeface="Futura PT Book" panose="020b0502020204020303" pitchFamily="34" charset="77"/>
            </a:endParaRPr>
          </a:p>
          <a:p>
            <a:pPr marL="0" marR="0" lvl="0" indent="0" algn="l" defTabSz="914400" rtl="0" eaLnBrk="1" fontAlgn="auto" latinLnBrk="0" hangingPunct="1">
              <a:lnSpc>
                <a:spcPct val="90000"/>
              </a:lnSpc>
              <a:spcBef>
                <a:spcPct val="0"/>
              </a:spcBef>
              <a:spcAft>
                <a:spcPct val="0"/>
              </a:spcAft>
              <a:buClrTx/>
              <a:buSzTx/>
              <a:buFontTx/>
              <a:buNone/>
              <a:defRPr/>
            </a:pPr>
            <a:endParaRPr lang="en-GB" sz="1800" b="0">
              <a:latin typeface="Futura PT Book" panose="020b0502020204020303" pitchFamily="34" charset="77"/>
            </a:endParaRPr>
          </a:p>
          <a:p>
            <a:pPr marL="0" marR="0" lvl="0" indent="0" algn="l" defTabSz="914400" rtl="0" eaLnBrk="1" fontAlgn="auto" latinLnBrk="0" hangingPunct="1">
              <a:lnSpc>
                <a:spcPct val="90000"/>
              </a:lnSpc>
              <a:spcBef>
                <a:spcPct val="0"/>
              </a:spcBef>
              <a:spcAft>
                <a:spcPct val="0"/>
              </a:spcAft>
              <a:buClrTx/>
              <a:buSzTx/>
              <a:buFontTx/>
              <a:buNone/>
              <a:defRPr/>
            </a:pPr>
            <a:endParaRPr lang="en-GB" sz="1800" b="0">
              <a:latin typeface="Futura PT Book" panose="020b0502020204020303" pitchFamily="34" charset="77"/>
            </a:endParaRPr>
          </a:p>
          <a:p>
            <a:pPr marL="0" marR="0" lvl="0" indent="0" algn="l" defTabSz="914400" rtl="0" eaLnBrk="1" fontAlgn="auto" latinLnBrk="0" hangingPunct="1">
              <a:lnSpc>
                <a:spcPct val="90000"/>
              </a:lnSpc>
              <a:spcBef>
                <a:spcPct val="0"/>
              </a:spcBef>
              <a:spcAft>
                <a:spcPct val="0"/>
              </a:spcAft>
              <a:buClrTx/>
              <a:buSzTx/>
              <a:buFontTx/>
              <a:buNone/>
              <a:defRPr/>
            </a:pPr>
            <a:endParaRPr lang="en-GB" sz="1800" b="0">
              <a:latin typeface="Futura PT Book" panose="020b0502020204020303" pitchFamily="34" charset="77"/>
            </a:endParaRPr>
          </a:p>
          <a:p>
            <a:pPr marL="0" marR="0" lvl="0" indent="0" algn="l" defTabSz="914400" rtl="0" eaLnBrk="1" fontAlgn="auto" latinLnBrk="0" hangingPunct="1">
              <a:lnSpc>
                <a:spcPct val="90000"/>
              </a:lnSpc>
              <a:spcBef>
                <a:spcPct val="0"/>
              </a:spcBef>
              <a:spcAft>
                <a:spcPct val="0"/>
              </a:spcAft>
              <a:buClrTx/>
              <a:buSzTx/>
              <a:buFontTx/>
              <a:buNone/>
              <a:defRPr/>
            </a:pPr>
            <a:endParaRPr lang="en-GB" sz="1800" b="0">
              <a:latin typeface="Futura PT Book" panose="020b0502020204020303" pitchFamily="34" charset="77"/>
            </a:endParaRPr>
          </a:p>
          <a:p>
            <a:pPr marL="0" lvl="0" indent="0" algn="l" rtl="0">
              <a:spcBef>
                <a:spcPct val="0"/>
              </a:spcBef>
              <a:spcAft>
                <a:spcPct val="0"/>
              </a:spcAft>
              <a:buNone/>
            </a:pPr>
            <a:r>
              <a:rPr lang="en-GB" sz="1800" b="0">
                <a:latin typeface="Futura PT Book" panose="020b0502020204020303" pitchFamily="34" charset="77"/>
              </a:rPr>
              <a:t>Follow us on social media </a:t>
            </a:r>
          </a:p>
          <a:p>
            <a:pPr marL="0" lvl="0" indent="0" algn="l" rtl="0">
              <a:spcBef>
                <a:spcPct val="0"/>
              </a:spcBef>
              <a:spcAft>
                <a:spcPct val="0"/>
              </a:spcAft>
              <a:buNone/>
            </a:pPr>
            <a:r>
              <a:rPr lang="en-GB" sz="1800" b="0">
                <a:latin typeface="Futura PT Book" panose="020b0502020204020303" pitchFamily="34" charset="77"/>
              </a:rPr>
              <a:t>@Global Wind Energy Council </a:t>
            </a:r>
          </a:p>
          <a:p>
            <a:pPr marL="0" lvl="0" indent="0" algn="l" rtl="0">
              <a:spcBef>
                <a:spcPct val="0"/>
              </a:spcBef>
              <a:spcAft>
                <a:spcPct val="0"/>
              </a:spcAft>
              <a:buNone/>
            </a:pPr>
            <a:endParaRPr lang="en-GB" sz="1800" b="0">
              <a:latin typeface="Futura PT Book" panose="020b0502020204020303" pitchFamily="34" charset="77"/>
            </a:endParaRPr>
          </a:p>
          <a:p>
            <a:pPr marL="0" lvl="0" indent="0" algn="l" rtl="0">
              <a:spcBef>
                <a:spcPct val="0"/>
              </a:spcBef>
              <a:spcAft>
                <a:spcPct val="0"/>
              </a:spcAft>
              <a:buNone/>
            </a:pPr>
            <a:endParaRPr lang="en-GB" sz="1800" b="0">
              <a:latin typeface="Futura PT Book" panose="020b0502020204020303" pitchFamily="34" charset="77"/>
            </a:endParaRPr>
          </a:p>
          <a:p>
            <a:pPr marL="0" lvl="0" indent="0" algn="l" rtl="0">
              <a:spcBef>
                <a:spcPct val="0"/>
              </a:spcBef>
              <a:spcAft>
                <a:spcPct val="0"/>
              </a:spcAft>
              <a:buNone/>
            </a:pPr>
            <a:endParaRPr lang="en-GB" sz="1800" b="0">
              <a:latin typeface="Futura PT Book" panose="020b0502020204020303" pitchFamily="34" charset="77"/>
            </a:endParaRPr>
          </a:p>
          <a:p>
            <a:pPr marL="0" lvl="0" indent="0" algn="l" rtl="0">
              <a:spcBef>
                <a:spcPct val="0"/>
              </a:spcBef>
              <a:spcAft>
                <a:spcPct val="0"/>
              </a:spcAft>
              <a:buNone/>
            </a:pPr>
            <a:r>
              <a:rPr lang="en-GB" sz="1800" b="0" err="1">
                <a:latin typeface="Futura PT Book" panose="020b0502020204020303" pitchFamily="34" charset="77"/>
              </a:rPr>
              <a:t>www.gwec.net</a:t>
            </a:r>
            <a:endParaRPr lang="en-GB" sz="1800" b="0">
              <a:latin typeface="Futura PT Book" panose="020b0502020204020303" pitchFamily="34" charset="77"/>
            </a:endParaRPr>
          </a:p>
        </p:txBody>
      </p:sp>
      <p:sp>
        <p:nvSpPr>
          <p:cNvPr id="6" name="Google Shape;7253;p56">
            <a:extLst>
              <a:ext uri="{FF2B5EF4-FFF2-40B4-BE49-F238E27FC236}">
                <a16:creationId xmlns:a16="http://schemas.microsoft.com/office/drawing/2014/main" id="{DDF600DE-4F61-F060-6FE4-3488430672AE}"/>
              </a:ext>
            </a:extLst>
          </p:cNvPr>
          <p:cNvSpPr/>
          <p:nvPr userDrawn="1"/>
        </p:nvSpPr>
        <p:spPr>
          <a:xfrm>
            <a:off x="1706733" y="3929217"/>
            <a:ext cx="502291" cy="502846"/>
          </a:xfrm>
          <a:custGeom>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7" name="Google Shape;7254;p56">
            <a:extLst>
              <a:ext uri="{FF2B5EF4-FFF2-40B4-BE49-F238E27FC236}">
                <a16:creationId xmlns:a16="http://schemas.microsoft.com/office/drawing/2014/main" id="{BCD82827-2DFC-FF4D-8170-2C68AB7D0C6A}"/>
              </a:ext>
            </a:extLst>
          </p:cNvPr>
          <p:cNvGrpSpPr/>
          <p:nvPr userDrawn="1"/>
        </p:nvGrpSpPr>
        <p:grpSpPr>
          <a:xfrm>
            <a:off x="1147244" y="3929772"/>
            <a:ext cx="502846" cy="502291"/>
            <a:chOff x="3303268" y="3817349"/>
            <a:chExt cx="346056" cy="345674"/>
          </a:xfrm>
          <a:solidFill>
            <a:schemeClr val="bg1"/>
          </a:solidFill>
        </p:grpSpPr>
        <p:sp>
          <p:nvSpPr>
            <p:cNvPr id="8" name="Google Shape;7255;p56">
              <a:extLst>
                <a:ext uri="{FF2B5EF4-FFF2-40B4-BE49-F238E27FC236}">
                  <a16:creationId xmlns:a16="http://schemas.microsoft.com/office/drawing/2014/main" id="{04B0F6EC-51C2-A58D-70A7-3BDF7573530D}"/>
                </a:ext>
              </a:extLst>
            </p:cNvPr>
            <p:cNvSpPr/>
            <p:nvPr/>
          </p:nvSpPr>
          <p:spPr>
            <a:xfrm>
              <a:off x="3303268" y="3817349"/>
              <a:ext cx="346056" cy="345674"/>
            </a:xfrm>
            <a:custGeom>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7256;p56">
              <a:extLst>
                <a:ext uri="{FF2B5EF4-FFF2-40B4-BE49-F238E27FC236}">
                  <a16:creationId xmlns:a16="http://schemas.microsoft.com/office/drawing/2014/main" id="{E359051A-1336-742F-7465-1E919A7FD014}"/>
                </a:ext>
              </a:extLst>
            </p:cNvPr>
            <p:cNvSpPr/>
            <p:nvPr/>
          </p:nvSpPr>
          <p:spPr>
            <a:xfrm>
              <a:off x="3368074" y="3882537"/>
              <a:ext cx="215298" cy="215298"/>
            </a:xfrm>
            <a:custGeom>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7257;p56">
              <a:extLst>
                <a:ext uri="{FF2B5EF4-FFF2-40B4-BE49-F238E27FC236}">
                  <a16:creationId xmlns:a16="http://schemas.microsoft.com/office/drawing/2014/main" id="{88604202-F7DE-F587-1BC4-0009772EC852}"/>
                </a:ext>
              </a:extLst>
            </p:cNvPr>
            <p:cNvSpPr/>
            <p:nvPr/>
          </p:nvSpPr>
          <p:spPr>
            <a:xfrm>
              <a:off x="3418143" y="3933656"/>
              <a:ext cx="114811" cy="112742"/>
            </a:xfrm>
            <a:custGeom>
              <a:rect l="l" t="t" r="r" b="b"/>
              <a:pathLst>
                <a:path w="3606"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7258;p56">
              <a:extLst>
                <a:ext uri="{FF2B5EF4-FFF2-40B4-BE49-F238E27FC236}">
                  <a16:creationId xmlns:a16="http://schemas.microsoft.com/office/drawing/2014/main" id="{2589BC14-BB4B-18F6-862B-FC64CF396B79}"/>
                </a:ext>
              </a:extLst>
            </p:cNvPr>
            <p:cNvSpPr/>
            <p:nvPr/>
          </p:nvSpPr>
          <p:spPr>
            <a:xfrm>
              <a:off x="3519298" y="3910197"/>
              <a:ext cx="29570" cy="29220"/>
            </a:xfrm>
            <a:custGeom>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2" name="Google Shape;7259;p56">
            <a:extLst>
              <a:ext uri="{FF2B5EF4-FFF2-40B4-BE49-F238E27FC236}">
                <a16:creationId xmlns:a16="http://schemas.microsoft.com/office/drawing/2014/main" id="{7877C786-BDE6-1D1F-B883-EA29182E20CC}"/>
              </a:ext>
            </a:extLst>
          </p:cNvPr>
          <p:cNvGrpSpPr/>
          <p:nvPr userDrawn="1"/>
        </p:nvGrpSpPr>
        <p:grpSpPr>
          <a:xfrm>
            <a:off x="585692" y="3915585"/>
            <a:ext cx="502846" cy="502291"/>
            <a:chOff x="3752358" y="3817349"/>
            <a:chExt cx="346056" cy="345674"/>
          </a:xfrm>
          <a:solidFill>
            <a:schemeClr val="bg1"/>
          </a:solidFill>
        </p:grpSpPr>
        <p:sp>
          <p:nvSpPr>
            <p:cNvPr id="13" name="Google Shape;7260;p56">
              <a:extLst>
                <a:ext uri="{FF2B5EF4-FFF2-40B4-BE49-F238E27FC236}">
                  <a16:creationId xmlns:a16="http://schemas.microsoft.com/office/drawing/2014/main" id="{A158D78F-3C34-D791-4F3C-E98CE303088D}"/>
                </a:ext>
              </a:extLst>
            </p:cNvPr>
            <p:cNvSpPr/>
            <p:nvPr/>
          </p:nvSpPr>
          <p:spPr>
            <a:xfrm>
              <a:off x="3752358" y="3817349"/>
              <a:ext cx="346056" cy="345674"/>
            </a:xfrm>
            <a:custGeom>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7261;p56">
              <a:extLst>
                <a:ext uri="{FF2B5EF4-FFF2-40B4-BE49-F238E27FC236}">
                  <a16:creationId xmlns:a16="http://schemas.microsoft.com/office/drawing/2014/main" id="{2E603285-FD05-ABB6-1D32-B5565447845A}"/>
                </a:ext>
              </a:extLst>
            </p:cNvPr>
            <p:cNvSpPr/>
            <p:nvPr/>
          </p:nvSpPr>
          <p:spPr>
            <a:xfrm>
              <a:off x="3831933" y="3955682"/>
              <a:ext cx="47809" cy="120540"/>
            </a:xfrm>
            <a:custGeom>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7262;p56">
              <a:extLst>
                <a:ext uri="{FF2B5EF4-FFF2-40B4-BE49-F238E27FC236}">
                  <a16:creationId xmlns:a16="http://schemas.microsoft.com/office/drawing/2014/main" id="{C33A4286-40FE-4FD3-C0CC-729B847F1D63}"/>
                </a:ext>
              </a:extLst>
            </p:cNvPr>
            <p:cNvSpPr/>
            <p:nvPr/>
          </p:nvSpPr>
          <p:spPr>
            <a:xfrm>
              <a:off x="3824739" y="3890112"/>
              <a:ext cx="55002" cy="55002"/>
            </a:xfrm>
            <a:custGeom>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7263;p56">
              <a:extLst>
                <a:ext uri="{FF2B5EF4-FFF2-40B4-BE49-F238E27FC236}">
                  <a16:creationId xmlns:a16="http://schemas.microsoft.com/office/drawing/2014/main" id="{ABDC8935-BA04-62B9-FEA5-60A8335AEA76}"/>
                </a:ext>
              </a:extLst>
            </p:cNvPr>
            <p:cNvSpPr/>
            <p:nvPr/>
          </p:nvSpPr>
          <p:spPr>
            <a:xfrm>
              <a:off x="3904696" y="3955682"/>
              <a:ext cx="128148" cy="120540"/>
            </a:xfrm>
            <a:custGeom>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7" name="Google Shape;7272;p56">
            <a:extLst>
              <a:ext uri="{FF2B5EF4-FFF2-40B4-BE49-F238E27FC236}">
                <a16:creationId xmlns:a16="http://schemas.microsoft.com/office/drawing/2014/main" id="{243E40F1-6AB5-6702-E391-21F354D460C0}"/>
              </a:ext>
            </a:extLst>
          </p:cNvPr>
          <p:cNvGrpSpPr/>
          <p:nvPr userDrawn="1"/>
        </p:nvGrpSpPr>
        <p:grpSpPr>
          <a:xfrm>
            <a:off x="2827187" y="3951696"/>
            <a:ext cx="502800" cy="502291"/>
            <a:chOff x="4201447" y="3817349"/>
            <a:chExt cx="346024" cy="345674"/>
          </a:xfrm>
          <a:solidFill>
            <a:schemeClr val="bg1"/>
          </a:solidFill>
        </p:grpSpPr>
        <p:sp>
          <p:nvSpPr>
            <p:cNvPr id="18" name="Google Shape;7273;p56">
              <a:extLst>
                <a:ext uri="{FF2B5EF4-FFF2-40B4-BE49-F238E27FC236}">
                  <a16:creationId xmlns:a16="http://schemas.microsoft.com/office/drawing/2014/main" id="{3E687BEF-A696-B189-B170-B293EDD7994E}"/>
                </a:ext>
              </a:extLst>
            </p:cNvPr>
            <p:cNvSpPr/>
            <p:nvPr/>
          </p:nvSpPr>
          <p:spPr>
            <a:xfrm>
              <a:off x="4201447" y="3817349"/>
              <a:ext cx="346024" cy="345674"/>
            </a:xfrm>
            <a:custGeom>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 name="Google Shape;7274;p56">
              <a:extLst>
                <a:ext uri="{FF2B5EF4-FFF2-40B4-BE49-F238E27FC236}">
                  <a16:creationId xmlns:a16="http://schemas.microsoft.com/office/drawing/2014/main" id="{24E681CF-E0B6-4A59-9A9F-223B95551E1F}"/>
                </a:ext>
              </a:extLst>
            </p:cNvPr>
            <p:cNvSpPr/>
            <p:nvPr/>
          </p:nvSpPr>
          <p:spPr>
            <a:xfrm>
              <a:off x="4271569" y="3904531"/>
              <a:ext cx="227394" cy="185728"/>
            </a:xfrm>
            <a:custGeom>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0" name="Google Shape;7279;p56">
            <a:extLst>
              <a:ext uri="{FF2B5EF4-FFF2-40B4-BE49-F238E27FC236}">
                <a16:creationId xmlns:a16="http://schemas.microsoft.com/office/drawing/2014/main" id="{03C308C9-293E-0586-12CF-3A131F0110B1}"/>
              </a:ext>
            </a:extLst>
          </p:cNvPr>
          <p:cNvGrpSpPr/>
          <p:nvPr userDrawn="1"/>
        </p:nvGrpSpPr>
        <p:grpSpPr>
          <a:xfrm>
            <a:off x="2268078" y="3948560"/>
            <a:ext cx="502245" cy="502291"/>
            <a:chOff x="5549861" y="3817349"/>
            <a:chExt cx="345642" cy="345674"/>
          </a:xfrm>
          <a:solidFill>
            <a:schemeClr val="bg1"/>
          </a:solidFill>
        </p:grpSpPr>
        <p:sp>
          <p:nvSpPr>
            <p:cNvPr id="21" name="Google Shape;7280;p56">
              <a:extLst>
                <a:ext uri="{FF2B5EF4-FFF2-40B4-BE49-F238E27FC236}">
                  <a16:creationId xmlns:a16="http://schemas.microsoft.com/office/drawing/2014/main" id="{F0724AC8-F644-8EC8-DB88-071D33E3C39A}"/>
                </a:ext>
              </a:extLst>
            </p:cNvPr>
            <p:cNvSpPr/>
            <p:nvPr/>
          </p:nvSpPr>
          <p:spPr>
            <a:xfrm>
              <a:off x="5549861" y="3817349"/>
              <a:ext cx="345642" cy="345674"/>
            </a:xfrm>
            <a:custGeom>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 name="Google Shape;7281;p56">
              <a:extLst>
                <a:ext uri="{FF2B5EF4-FFF2-40B4-BE49-F238E27FC236}">
                  <a16:creationId xmlns:a16="http://schemas.microsoft.com/office/drawing/2014/main" id="{1A4E30DA-37E9-1214-43BE-F47C468E2A0A}"/>
                </a:ext>
              </a:extLst>
            </p:cNvPr>
            <p:cNvSpPr/>
            <p:nvPr/>
          </p:nvSpPr>
          <p:spPr>
            <a:xfrm>
              <a:off x="5590763" y="3890208"/>
              <a:ext cx="262661" cy="200052"/>
            </a:xfrm>
            <a:custGeom>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 name="Google Shape;7282;p56">
              <a:extLst>
                <a:ext uri="{FF2B5EF4-FFF2-40B4-BE49-F238E27FC236}">
                  <a16:creationId xmlns:a16="http://schemas.microsoft.com/office/drawing/2014/main" id="{B12A16F6-9D2F-0F77-B627-C5FD49A26221}"/>
                </a:ext>
              </a:extLst>
            </p:cNvPr>
            <p:cNvSpPr/>
            <p:nvPr/>
          </p:nvSpPr>
          <p:spPr>
            <a:xfrm>
              <a:off x="5680587" y="3935024"/>
              <a:ext cx="105389" cy="110514"/>
            </a:xfrm>
            <a:custGeom>
              <a:rect l="l" t="t" r="r" b="b"/>
              <a:pathLst>
                <a:path w="3311" h="3471"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grp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5" name="TextBox 24">
            <a:extLst>
              <a:ext uri="{FF2B5EF4-FFF2-40B4-BE49-F238E27FC236}">
                <a16:creationId xmlns:a16="http://schemas.microsoft.com/office/drawing/2014/main" id="{76555FC7-7B5D-430B-EDE4-E10E80C0C246}"/>
              </a:ext>
            </a:extLst>
          </p:cNvPr>
          <p:cNvSpPr txBox="1"/>
          <p:nvPr userDrawn="1"/>
        </p:nvSpPr>
        <p:spPr>
          <a:xfrm>
            <a:off x="582385" y="5237848"/>
            <a:ext cx="2747602" cy="810478"/>
          </a:xfrm>
          <a:prstGeom prst="rect">
            <a:avLst/>
          </a:prstGeom>
          <a:noFill/>
        </p:spPr>
        <p:txBody>
          <a:bodyPr wrap="square">
            <a:spAutoFit/>
          </a:bodyPr>
          <a:lstStyle/>
          <a:p>
            <a:pPr indent="13437" rtl="0">
              <a:spcBef>
                <a:spcPct val="0"/>
              </a:spcBef>
              <a:spcAft>
                <a:spcPct val="0"/>
              </a:spcAft>
            </a:pPr>
            <a:r>
              <a:rPr lang="en-GB" sz="1500" b="0" i="0" u="none" strike="noStrike">
                <a:solidFill>
                  <a:srgbClr val="FFFFFF"/>
                </a:solidFill>
                <a:effectLst/>
                <a:latin typeface="Rockwell" panose="02060603020205020403" pitchFamily="18" charset="77"/>
              </a:rPr>
              <a:t>Rue de Commerce 31</a:t>
            </a:r>
            <a:endParaRPr lang="en-GB" sz="1500" b="0">
              <a:effectLst/>
            </a:endParaRPr>
          </a:p>
          <a:p>
            <a:pPr indent="13437" rtl="0">
              <a:spcBef>
                <a:spcPts val="106"/>
              </a:spcBef>
              <a:spcAft>
                <a:spcPct val="0"/>
              </a:spcAft>
            </a:pPr>
            <a:r>
              <a:rPr lang="en-GB" sz="1500" b="0" i="0" u="none" strike="noStrike">
                <a:solidFill>
                  <a:srgbClr val="FFFFFF"/>
                </a:solidFill>
                <a:effectLst/>
                <a:latin typeface="Rockwell" panose="02060603020205020403" pitchFamily="18" charset="77"/>
              </a:rPr>
              <a:t>1000 Brussels, Belgium</a:t>
            </a:r>
            <a:endParaRPr lang="en-GB" sz="1500" b="0">
              <a:effectLst/>
            </a:endParaRPr>
          </a:p>
          <a:p>
            <a:pPr indent="13437" rtl="0">
              <a:spcBef>
                <a:spcPts val="106"/>
              </a:spcBef>
              <a:spcAft>
                <a:spcPct val="0"/>
              </a:spcAft>
            </a:pPr>
            <a:r>
              <a:rPr lang="en-GB" sz="1500" b="0" i="0" u="none" strike="noStrike">
                <a:solidFill>
                  <a:srgbClr val="FFFFFF"/>
                </a:solidFill>
                <a:effectLst/>
                <a:latin typeface="Rockwell" panose="02060603020205020403" pitchFamily="18" charset="77"/>
              </a:rPr>
              <a:t>T. +32 490 56 81 39</a:t>
            </a:r>
            <a:endParaRPr lang="en-GB" sz="1500" b="0">
              <a:effectLst/>
            </a:endParaRPr>
          </a:p>
        </p:txBody>
      </p:sp>
      <p:sp>
        <p:nvSpPr>
          <p:cNvPr id="26" name="Content Placeholder 2">
            <a:extLst>
              <a:ext uri="{FF2B5EF4-FFF2-40B4-BE49-F238E27FC236}">
                <a16:creationId xmlns:a16="http://schemas.microsoft.com/office/drawing/2014/main" id="{0ACD05F2-ED38-18BE-4B56-A2880575018E}"/>
              </a:ext>
            </a:extLst>
          </p:cNvPr>
          <p:cNvSpPr>
            <a:spLocks noGrp="1"/>
          </p:cNvSpPr>
          <p:nvPr>
            <p:ph idx="1" hasCustomPrompt="1"/>
          </p:nvPr>
        </p:nvSpPr>
        <p:spPr>
          <a:xfrm>
            <a:off x="690867" y="2062191"/>
            <a:ext cx="7866537" cy="330489"/>
          </a:xfrm>
        </p:spPr>
        <p:txBody>
          <a:bodyPr/>
          <a:lstStyle>
            <a:lvl1pPr marL="0" indent="0">
              <a:buNone/>
              <a:defRPr>
                <a:solidFill>
                  <a:schemeClr val="bg1"/>
                </a:solidFill>
              </a:defRPr>
            </a:lvl1pPr>
          </a:lstStyle>
          <a:p>
            <a:pPr marL="0" lvl="0" indent="0" algn="l" rtl="0">
              <a:spcBef>
                <a:spcPct val="0"/>
              </a:spcBef>
              <a:spcAft>
                <a:spcPct val="0"/>
              </a:spcAft>
              <a:buClr>
                <a:schemeClr val="dk1"/>
              </a:buClr>
              <a:buSzPts val="1100"/>
              <a:buFont typeface="Arial"/>
              <a:buNone/>
            </a:pPr>
            <a:r>
              <a:rPr lang="en-GB" sz="1800" b="0">
                <a:solidFill>
                  <a:schemeClr val="lt1"/>
                </a:solidFill>
                <a:latin typeface="Futura PT Medium" panose="020b0502020204020303" pitchFamily="34" charset="77"/>
              </a:rPr>
              <a:t>Your email</a:t>
            </a:r>
          </a:p>
          <a:p>
            <a:pPr marL="0" lvl="0" indent="0" algn="l" rtl="0">
              <a:spcBef>
                <a:spcPct val="0"/>
              </a:spcBef>
              <a:spcAft>
                <a:spcPct val="0"/>
              </a:spcAft>
              <a:buClr>
                <a:schemeClr val="dk1"/>
              </a:buClr>
              <a:buSzPts val="1100"/>
              <a:buFont typeface="Arial"/>
              <a:buNone/>
            </a:pPr>
            <a:r>
              <a:rPr lang="en-GB" sz="1800" b="0">
                <a:solidFill>
                  <a:schemeClr val="lt1"/>
                </a:solidFill>
                <a:latin typeface="Futura PT Medium" panose="020b0502020204020303" pitchFamily="34" charset="77"/>
              </a:rPr>
              <a:t>Your number  </a:t>
            </a:r>
          </a:p>
        </p:txBody>
      </p:sp>
    </p:spTree>
    <p:extLst>
      <p:ext uri="{BB962C8B-B14F-4D97-AF65-F5344CB8AC3E}">
        <p14:creationId val="549716227"/>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1_Section/title">
  <p:cSld name="1_Section/title">
    <p:spTree>
      <p:nvGrpSpPr>
        <p:cNvPr id="1" name="Shape 554"/>
        <p:cNvGrpSpPr/>
        <p:nvPr/>
      </p:nvGrpSpPr>
      <p:grpSpPr>
        <a:xfrm>
          <a:off x="0" y="0"/>
          <a:ext cx="0" cy="0"/>
        </a:xfrm>
      </p:grpSpPr>
      <p:sp>
        <p:nvSpPr>
          <p:cNvPr id="555" name="Google Shape;555;p147"/>
          <p:cNvSpPr/>
          <p:nvPr/>
        </p:nvSpPr>
        <p:spPr>
          <a:xfrm>
            <a:off x="0" y="-3"/>
            <a:ext cx="12193169" cy="6861179"/>
          </a:xfrm>
          <a:prstGeom prst="rect">
            <a:avLst/>
          </a:prstGeom>
          <a:solidFill>
            <a:srgbClr val="17BBB7"/>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800"/>
              <a:buFont typeface="Helvetica Neue"/>
              <a:buNone/>
            </a:pPr>
            <a:endParaRPr sz="1800" b="0" i="0" u="none" strike="noStrike" cap="none">
              <a:solidFill>
                <a:srgbClr val="000000"/>
              </a:solidFill>
              <a:latin typeface="Trebuchet MS"/>
              <a:ea typeface="Trebuchet MS"/>
              <a:cs typeface="Trebuchet MS"/>
              <a:sym typeface="Trebuchet MS"/>
            </a:endParaRPr>
          </a:p>
        </p:txBody>
      </p:sp>
      <p:pic>
        <p:nvPicPr>
          <p:cNvPr id="556" name="Google Shape;556;p147" descr="image7.jpeg"/>
          <p:cNvPicPr preferRelativeResize="0"/>
          <p:nvPr/>
        </p:nvPicPr>
        <p:blipFill>
          <a:blip r:embed="rId1">
            <a:alphaModFix/>
          </a:blip>
          <a:stretch>
            <a:fillRect/>
          </a:stretch>
        </p:blipFill>
        <p:spPr>
          <a:xfrm>
            <a:off x="-33607" y="-6"/>
            <a:ext cx="11096492" cy="6857965"/>
          </a:xfrm>
          <a:prstGeom prst="rect">
            <a:avLst/>
          </a:prstGeom>
          <a:noFill/>
          <a:ln>
            <a:noFill/>
          </a:ln>
        </p:spPr>
      </p:pic>
      <p:sp>
        <p:nvSpPr>
          <p:cNvPr id="557" name="Google Shape;557;p147"/>
          <p:cNvSpPr/>
          <p:nvPr/>
        </p:nvSpPr>
        <p:spPr>
          <a:xfrm>
            <a:off x="6702931" y="-4"/>
            <a:ext cx="5490240" cy="6861182"/>
          </a:xfrm>
          <a:custGeom>
            <a:rect l="l" t="t" r="r" b="b"/>
            <a:pathLst>
              <a:path w="21600" h="21600" extrusionOk="0">
                <a:moveTo>
                  <a:pt x="21600" y="0"/>
                </a:moveTo>
                <a:lnTo>
                  <a:pt x="15171" y="0"/>
                </a:lnTo>
                <a:lnTo>
                  <a:pt x="16969" y="9314"/>
                </a:lnTo>
                <a:lnTo>
                  <a:pt x="17058" y="9856"/>
                </a:lnTo>
                <a:lnTo>
                  <a:pt x="17012" y="10195"/>
                </a:lnTo>
                <a:lnTo>
                  <a:pt x="16765" y="10472"/>
                </a:lnTo>
                <a:lnTo>
                  <a:pt x="16250" y="10830"/>
                </a:lnTo>
                <a:lnTo>
                  <a:pt x="0" y="21600"/>
                </a:lnTo>
                <a:lnTo>
                  <a:pt x="21600" y="21600"/>
                </a:lnTo>
                <a:lnTo>
                  <a:pt x="21600" y="0"/>
                </a:ln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800"/>
              <a:buFont typeface="Helvetica Neue"/>
              <a:buNone/>
            </a:pPr>
            <a:endParaRPr sz="1800" b="0" i="0" u="none" strike="noStrike" cap="none">
              <a:solidFill>
                <a:srgbClr val="000000"/>
              </a:solidFill>
              <a:latin typeface="Trebuchet MS"/>
              <a:ea typeface="Trebuchet MS"/>
              <a:cs typeface="Trebuchet MS"/>
              <a:sym typeface="Trebuchet MS"/>
            </a:endParaRPr>
          </a:p>
        </p:txBody>
      </p:sp>
      <p:pic>
        <p:nvPicPr>
          <p:cNvPr id="558" name="Google Shape;558;p147" descr="image2.jpeg"/>
          <p:cNvPicPr preferRelativeResize="0"/>
          <p:nvPr/>
        </p:nvPicPr>
        <p:blipFill>
          <a:blip r:embed="rId2">
            <a:alphaModFix/>
          </a:blip>
          <a:stretch>
            <a:fillRect/>
          </a:stretch>
        </p:blipFill>
        <p:spPr>
          <a:xfrm>
            <a:off x="8757539" y="5368738"/>
            <a:ext cx="3043876" cy="1142768"/>
          </a:xfrm>
          <a:prstGeom prst="rect">
            <a:avLst/>
          </a:prstGeom>
          <a:noFill/>
          <a:ln>
            <a:noFill/>
          </a:ln>
        </p:spPr>
      </p:pic>
      <p:sp>
        <p:nvSpPr>
          <p:cNvPr id="559" name="Google Shape;559;p147"/>
          <p:cNvSpPr txBox="1">
            <a:spLocks noGrp="1"/>
          </p:cNvSpPr>
          <p:nvPr>
            <p:ph type="body" idx="1"/>
          </p:nvPr>
        </p:nvSpPr>
        <p:spPr>
          <a:xfrm>
            <a:off x="668746" y="2464174"/>
            <a:ext cx="6314434" cy="484096"/>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ct val="0"/>
              </a:spcAft>
              <a:buClr>
                <a:srgbClr val="000000"/>
              </a:buClr>
              <a:buSzPts val="2800"/>
              <a:buChar char="•"/>
              <a:defRPr>
                <a:latin typeface="Poppins"/>
                <a:ea typeface="Poppins"/>
                <a:cs typeface="Poppins"/>
                <a:sym typeface="Poppins"/>
              </a:defRPr>
            </a:lvl1pPr>
            <a:lvl2pPr marL="914400" lvl="1" indent="-406400" algn="l">
              <a:lnSpc>
                <a:spcPct val="90000"/>
              </a:lnSpc>
              <a:spcBef>
                <a:spcPts val="1000"/>
              </a:spcBef>
              <a:spcAft>
                <a:spcPct val="0"/>
              </a:spcAft>
              <a:buClr>
                <a:srgbClr val="000000"/>
              </a:buClr>
              <a:buSzPts val="2800"/>
              <a:buChar char="•"/>
              <a:defRPr>
                <a:latin typeface="Poppins"/>
                <a:ea typeface="Poppins"/>
                <a:cs typeface="Poppins"/>
                <a:sym typeface="Poppins"/>
              </a:defRPr>
            </a:lvl2pPr>
            <a:lvl3pPr marL="1371600" lvl="2" indent="-406400" algn="l">
              <a:lnSpc>
                <a:spcPct val="90000"/>
              </a:lnSpc>
              <a:spcBef>
                <a:spcPts val="1000"/>
              </a:spcBef>
              <a:spcAft>
                <a:spcPct val="0"/>
              </a:spcAft>
              <a:buClr>
                <a:srgbClr val="000000"/>
              </a:buClr>
              <a:buSzPts val="2800"/>
              <a:buChar char="•"/>
              <a:defRPr>
                <a:latin typeface="Poppins"/>
                <a:ea typeface="Poppins"/>
                <a:cs typeface="Poppins"/>
                <a:sym typeface="Poppins"/>
              </a:defRPr>
            </a:lvl3pPr>
            <a:lvl4pPr marL="1828800" lvl="3" indent="-406400" algn="l">
              <a:lnSpc>
                <a:spcPct val="90000"/>
              </a:lnSpc>
              <a:spcBef>
                <a:spcPts val="1000"/>
              </a:spcBef>
              <a:spcAft>
                <a:spcPct val="0"/>
              </a:spcAft>
              <a:buClr>
                <a:srgbClr val="000000"/>
              </a:buClr>
              <a:buSzPts val="2800"/>
              <a:buChar char="•"/>
              <a:defRPr>
                <a:latin typeface="Poppins"/>
                <a:ea typeface="Poppins"/>
                <a:cs typeface="Poppins"/>
                <a:sym typeface="Poppins"/>
              </a:defRPr>
            </a:lvl4pPr>
            <a:lvl5pPr marL="2286000" lvl="4" indent="-406400" algn="l">
              <a:lnSpc>
                <a:spcPct val="90000"/>
              </a:lnSpc>
              <a:spcBef>
                <a:spcPts val="1000"/>
              </a:spcBef>
              <a:spcAft>
                <a:spcPct val="0"/>
              </a:spcAft>
              <a:buClr>
                <a:srgbClr val="000000"/>
              </a:buClr>
              <a:buSzPts val="2800"/>
              <a:buChar char="•"/>
              <a:defRPr>
                <a:latin typeface="Poppins"/>
                <a:ea typeface="Poppins"/>
                <a:cs typeface="Poppins"/>
                <a:sym typeface="Poppins"/>
              </a:defRPr>
            </a:lvl5pPr>
            <a:lvl6pPr marL="2743200" lvl="5" indent="-342900" algn="l">
              <a:lnSpc>
                <a:spcPct val="90000"/>
              </a:lnSpc>
              <a:spcBef>
                <a:spcPts val="1000"/>
              </a:spcBef>
              <a:spcAft>
                <a:spcPct val="0"/>
              </a:spcAft>
              <a:buClr>
                <a:srgbClr val="000000"/>
              </a:buClr>
              <a:buSzPts val="1800"/>
              <a:buChar char="•"/>
              <a:defRPr/>
            </a:lvl6pPr>
            <a:lvl7pPr marL="3200400" lvl="6" indent="-342900" algn="l">
              <a:lnSpc>
                <a:spcPct val="90000"/>
              </a:lnSpc>
              <a:spcBef>
                <a:spcPts val="1000"/>
              </a:spcBef>
              <a:spcAft>
                <a:spcPct val="0"/>
              </a:spcAft>
              <a:buClr>
                <a:srgbClr val="000000"/>
              </a:buClr>
              <a:buSzPts val="1800"/>
              <a:buChar char="•"/>
              <a:defRPr/>
            </a:lvl7pPr>
            <a:lvl8pPr marL="3657600" lvl="7" indent="-342900" algn="l">
              <a:lnSpc>
                <a:spcPct val="90000"/>
              </a:lnSpc>
              <a:spcBef>
                <a:spcPts val="1000"/>
              </a:spcBef>
              <a:spcAft>
                <a:spcPct val="0"/>
              </a:spcAft>
              <a:buClr>
                <a:srgbClr val="000000"/>
              </a:buClr>
              <a:buSzPts val="1800"/>
              <a:buChar char="•"/>
              <a:defRPr/>
            </a:lvl8pPr>
            <a:lvl9pPr marL="4114800" lvl="8" indent="-342900" algn="l">
              <a:lnSpc>
                <a:spcPct val="90000"/>
              </a:lnSpc>
              <a:spcBef>
                <a:spcPts val="1000"/>
              </a:spcBef>
              <a:spcAft>
                <a:spcPct val="0"/>
              </a:spcAft>
              <a:buClr>
                <a:srgbClr val="000000"/>
              </a:buClr>
              <a:buSzPts val="1800"/>
              <a:buChar char="•"/>
              <a:defRPr/>
            </a:lvl9pPr>
          </a:lstStyle>
          <a:p>
            <a:endParaRPr/>
          </a:p>
        </p:txBody>
      </p:sp>
      <p:sp>
        <p:nvSpPr>
          <p:cNvPr id="560" name="Google Shape;560;p147"/>
          <p:cNvSpPr txBox="1">
            <a:spLocks noGrp="1"/>
          </p:cNvSpPr>
          <p:nvPr>
            <p:ph type="body" idx="2"/>
          </p:nvPr>
        </p:nvSpPr>
        <p:spPr>
          <a:xfrm>
            <a:off x="668718" y="3351679"/>
            <a:ext cx="4136823" cy="1371602"/>
          </a:xfrm>
          <a:prstGeom prst="rect">
            <a:avLst/>
          </a:prstGeom>
          <a:noFill/>
          <a:ln>
            <a:noFill/>
          </a:ln>
        </p:spPr>
        <p:txBody>
          <a:bodyPr spcFirstLastPara="1" wrap="square" lIns="45675" tIns="45675" rIns="45675" bIns="45675" anchor="t" anchorCtr="0">
            <a:normAutofit/>
          </a:bodyPr>
          <a:lstStyle>
            <a:lvl1pPr marL="457200" lvl="0" indent="-342900" algn="l">
              <a:lnSpc>
                <a:spcPct val="90000"/>
              </a:lnSpc>
              <a:spcBef>
                <a:spcPts val="1000"/>
              </a:spcBef>
              <a:spcAft>
                <a:spcPct val="0"/>
              </a:spcAft>
              <a:buClr>
                <a:srgbClr val="000000"/>
              </a:buClr>
              <a:buSzPts val="1800"/>
              <a:buChar char="•"/>
              <a:defRPr/>
            </a:lvl1pPr>
            <a:lvl2pPr marL="914400" lvl="1" indent="-342900" algn="l">
              <a:lnSpc>
                <a:spcPct val="90000"/>
              </a:lnSpc>
              <a:spcBef>
                <a:spcPts val="1000"/>
              </a:spcBef>
              <a:spcAft>
                <a:spcPct val="0"/>
              </a:spcAft>
              <a:buClr>
                <a:srgbClr val="000000"/>
              </a:buClr>
              <a:buSzPts val="1800"/>
              <a:buChar char="•"/>
              <a:defRPr/>
            </a:lvl2pPr>
            <a:lvl3pPr marL="1371600" lvl="2" indent="-342900" algn="l">
              <a:lnSpc>
                <a:spcPct val="90000"/>
              </a:lnSpc>
              <a:spcBef>
                <a:spcPts val="1000"/>
              </a:spcBef>
              <a:spcAft>
                <a:spcPct val="0"/>
              </a:spcAft>
              <a:buClr>
                <a:srgbClr val="000000"/>
              </a:buClr>
              <a:buSzPts val="1800"/>
              <a:buChar char="•"/>
              <a:defRPr/>
            </a:lvl3pPr>
            <a:lvl4pPr marL="1828800" lvl="3" indent="-342900" algn="l">
              <a:lnSpc>
                <a:spcPct val="90000"/>
              </a:lnSpc>
              <a:spcBef>
                <a:spcPts val="1000"/>
              </a:spcBef>
              <a:spcAft>
                <a:spcPct val="0"/>
              </a:spcAft>
              <a:buClr>
                <a:srgbClr val="000000"/>
              </a:buClr>
              <a:buSzPts val="1800"/>
              <a:buChar char="•"/>
              <a:defRPr/>
            </a:lvl4pPr>
            <a:lvl5pPr marL="2286000" lvl="4" indent="-342900" algn="l">
              <a:lnSpc>
                <a:spcPct val="90000"/>
              </a:lnSpc>
              <a:spcBef>
                <a:spcPts val="1000"/>
              </a:spcBef>
              <a:spcAft>
                <a:spcPct val="0"/>
              </a:spcAft>
              <a:buClr>
                <a:srgbClr val="000000"/>
              </a:buClr>
              <a:buSzPts val="1800"/>
              <a:buChar char="•"/>
              <a:defRPr/>
            </a:lvl5pPr>
            <a:lvl6pPr marL="2743200" lvl="5" indent="-342900" algn="l">
              <a:lnSpc>
                <a:spcPct val="90000"/>
              </a:lnSpc>
              <a:spcBef>
                <a:spcPts val="1000"/>
              </a:spcBef>
              <a:spcAft>
                <a:spcPct val="0"/>
              </a:spcAft>
              <a:buClr>
                <a:srgbClr val="000000"/>
              </a:buClr>
              <a:buSzPts val="1800"/>
              <a:buChar char="•"/>
              <a:defRPr/>
            </a:lvl6pPr>
            <a:lvl7pPr marL="3200400" lvl="6" indent="-342900" algn="l">
              <a:lnSpc>
                <a:spcPct val="90000"/>
              </a:lnSpc>
              <a:spcBef>
                <a:spcPts val="1000"/>
              </a:spcBef>
              <a:spcAft>
                <a:spcPct val="0"/>
              </a:spcAft>
              <a:buClr>
                <a:srgbClr val="000000"/>
              </a:buClr>
              <a:buSzPts val="1800"/>
              <a:buChar char="•"/>
              <a:defRPr/>
            </a:lvl7pPr>
            <a:lvl8pPr marL="3657600" lvl="7" indent="-342900" algn="l">
              <a:lnSpc>
                <a:spcPct val="90000"/>
              </a:lnSpc>
              <a:spcBef>
                <a:spcPts val="1000"/>
              </a:spcBef>
              <a:spcAft>
                <a:spcPct val="0"/>
              </a:spcAft>
              <a:buClr>
                <a:srgbClr val="000000"/>
              </a:buClr>
              <a:buSzPts val="1800"/>
              <a:buChar char="•"/>
              <a:defRPr/>
            </a:lvl8pPr>
            <a:lvl9pPr marL="4114800" lvl="8" indent="-342900" algn="l">
              <a:lnSpc>
                <a:spcPct val="90000"/>
              </a:lnSpc>
              <a:spcBef>
                <a:spcPts val="1000"/>
              </a:spcBef>
              <a:spcAft>
                <a:spcPct val="0"/>
              </a:spcAft>
              <a:buClr>
                <a:srgbClr val="000000"/>
              </a:buClr>
              <a:buSzPts val="1800"/>
              <a:buChar char="•"/>
              <a:defRPr/>
            </a:lvl9pPr>
          </a:lstStyle>
          <a:p>
            <a:endParaRPr/>
          </a:p>
        </p:txBody>
      </p:sp>
      <p:sp>
        <p:nvSpPr>
          <p:cNvPr id="561" name="Google Shape;561;p147"/>
          <p:cNvSpPr txBox="1">
            <a:spLocks noGrp="1"/>
          </p:cNvSpPr>
          <p:nvPr>
            <p:ph type="body" idx="3"/>
          </p:nvPr>
        </p:nvSpPr>
        <p:spPr>
          <a:xfrm>
            <a:off x="668746" y="1851559"/>
            <a:ext cx="6314434" cy="612616"/>
          </a:xfrm>
          <a:prstGeom prst="rect">
            <a:avLst/>
          </a:prstGeom>
          <a:noFill/>
          <a:ln>
            <a:noFill/>
          </a:ln>
        </p:spPr>
        <p:txBody>
          <a:bodyPr spcFirstLastPara="1" wrap="square" lIns="45675" tIns="45675" rIns="45675" bIns="45675" anchor="t" anchorCtr="0">
            <a:normAutofit/>
          </a:bodyPr>
          <a:lstStyle>
            <a:lvl1pPr marL="457200" lvl="0" indent="-342900" algn="l">
              <a:lnSpc>
                <a:spcPct val="90000"/>
              </a:lnSpc>
              <a:spcBef>
                <a:spcPts val="1000"/>
              </a:spcBef>
              <a:spcAft>
                <a:spcPct val="0"/>
              </a:spcAft>
              <a:buClr>
                <a:srgbClr val="000000"/>
              </a:buClr>
              <a:buSzPts val="1800"/>
              <a:buChar char="•"/>
              <a:defRPr/>
            </a:lvl1pPr>
            <a:lvl2pPr marL="914400" lvl="1" indent="-342900" algn="l">
              <a:lnSpc>
                <a:spcPct val="90000"/>
              </a:lnSpc>
              <a:spcBef>
                <a:spcPts val="1000"/>
              </a:spcBef>
              <a:spcAft>
                <a:spcPct val="0"/>
              </a:spcAft>
              <a:buClr>
                <a:srgbClr val="000000"/>
              </a:buClr>
              <a:buSzPts val="1800"/>
              <a:buChar char="•"/>
              <a:defRPr/>
            </a:lvl2pPr>
            <a:lvl3pPr marL="1371600" lvl="2" indent="-342900" algn="l">
              <a:lnSpc>
                <a:spcPct val="90000"/>
              </a:lnSpc>
              <a:spcBef>
                <a:spcPts val="1000"/>
              </a:spcBef>
              <a:spcAft>
                <a:spcPct val="0"/>
              </a:spcAft>
              <a:buClr>
                <a:srgbClr val="000000"/>
              </a:buClr>
              <a:buSzPts val="1800"/>
              <a:buChar char="•"/>
              <a:defRPr/>
            </a:lvl3pPr>
            <a:lvl4pPr marL="1828800" lvl="3" indent="-342900" algn="l">
              <a:lnSpc>
                <a:spcPct val="90000"/>
              </a:lnSpc>
              <a:spcBef>
                <a:spcPts val="1000"/>
              </a:spcBef>
              <a:spcAft>
                <a:spcPct val="0"/>
              </a:spcAft>
              <a:buClr>
                <a:srgbClr val="000000"/>
              </a:buClr>
              <a:buSzPts val="1800"/>
              <a:buChar char="•"/>
              <a:defRPr/>
            </a:lvl4pPr>
            <a:lvl5pPr marL="2286000" lvl="4" indent="-342900" algn="l">
              <a:lnSpc>
                <a:spcPct val="90000"/>
              </a:lnSpc>
              <a:spcBef>
                <a:spcPts val="1000"/>
              </a:spcBef>
              <a:spcAft>
                <a:spcPct val="0"/>
              </a:spcAft>
              <a:buClr>
                <a:srgbClr val="000000"/>
              </a:buClr>
              <a:buSzPts val="1800"/>
              <a:buChar char="•"/>
              <a:defRPr/>
            </a:lvl5pPr>
            <a:lvl6pPr marL="2743200" lvl="5" indent="-342900" algn="l">
              <a:lnSpc>
                <a:spcPct val="90000"/>
              </a:lnSpc>
              <a:spcBef>
                <a:spcPts val="1000"/>
              </a:spcBef>
              <a:spcAft>
                <a:spcPct val="0"/>
              </a:spcAft>
              <a:buClr>
                <a:srgbClr val="000000"/>
              </a:buClr>
              <a:buSzPts val="1800"/>
              <a:buChar char="•"/>
              <a:defRPr/>
            </a:lvl6pPr>
            <a:lvl7pPr marL="3200400" lvl="6" indent="-342900" algn="l">
              <a:lnSpc>
                <a:spcPct val="90000"/>
              </a:lnSpc>
              <a:spcBef>
                <a:spcPts val="1000"/>
              </a:spcBef>
              <a:spcAft>
                <a:spcPct val="0"/>
              </a:spcAft>
              <a:buClr>
                <a:srgbClr val="000000"/>
              </a:buClr>
              <a:buSzPts val="1800"/>
              <a:buChar char="•"/>
              <a:defRPr/>
            </a:lvl7pPr>
            <a:lvl8pPr marL="3657600" lvl="7" indent="-342900" algn="l">
              <a:lnSpc>
                <a:spcPct val="90000"/>
              </a:lnSpc>
              <a:spcBef>
                <a:spcPts val="1000"/>
              </a:spcBef>
              <a:spcAft>
                <a:spcPct val="0"/>
              </a:spcAft>
              <a:buClr>
                <a:srgbClr val="000000"/>
              </a:buClr>
              <a:buSzPts val="1800"/>
              <a:buChar char="•"/>
              <a:defRPr/>
            </a:lvl8pPr>
            <a:lvl9pPr marL="4114800" lvl="8" indent="-342900" algn="l">
              <a:lnSpc>
                <a:spcPct val="90000"/>
              </a:lnSpc>
              <a:spcBef>
                <a:spcPts val="1000"/>
              </a:spcBef>
              <a:spcAft>
                <a:spcPct val="0"/>
              </a:spcAft>
              <a:buClr>
                <a:srgbClr val="000000"/>
              </a:buClr>
              <a:buSzPts val="1800"/>
              <a:buChar char="•"/>
              <a:defRPr/>
            </a:lvl9pPr>
          </a:lstStyle>
          <a:p>
            <a:endParaRPr/>
          </a:p>
        </p:txBody>
      </p:sp>
      <p:sp>
        <p:nvSpPr>
          <p:cNvPr id="562" name="Google Shape;562;p147"/>
          <p:cNvSpPr txBox="1">
            <a:spLocks noGrp="1"/>
          </p:cNvSpPr>
          <p:nvPr>
            <p:ph type="sldNum" idx="12"/>
          </p:nvPr>
        </p:nvSpPr>
        <p:spPr>
          <a:xfrm>
            <a:off x="484190" y="6410757"/>
            <a:ext cx="273615" cy="26919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ct val="0"/>
              </a:spcBef>
              <a:spcAft>
                <a:spcPct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val="1185695328"/>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2_Blank" type="tx">
  <p:cSld name="2_Blank">
    <p:spTree>
      <p:nvGrpSpPr>
        <p:cNvPr id="1" name="Shape 1730"/>
        <p:cNvGrpSpPr/>
        <p:nvPr/>
      </p:nvGrpSpPr>
      <p:grpSpPr>
        <a:xfrm>
          <a:off x="0" y="0"/>
          <a:ext cx="0" cy="0"/>
        </a:xfrm>
      </p:grpSpPr>
      <p:sp>
        <p:nvSpPr>
          <p:cNvPr id="1731" name="Google Shape;1731;g2ffd786fb63_0_674"/>
          <p:cNvSpPr/>
          <p:nvPr/>
        </p:nvSpPr>
        <p:spPr>
          <a:xfrm>
            <a:off x="0" y="-3"/>
            <a:ext cx="12193200" cy="6861300"/>
          </a:xfrm>
          <a:prstGeom prst="rect">
            <a:avLst/>
          </a:prstGeom>
          <a:solidFill>
            <a:srgbClr val="17BBB7"/>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800"/>
              <a:buFont typeface="Helvetica Neue"/>
              <a:buNone/>
            </a:pPr>
            <a:endParaRPr sz="1800" b="0" i="0" u="none" strike="noStrike" cap="none">
              <a:solidFill>
                <a:srgbClr val="000000"/>
              </a:solidFill>
              <a:latin typeface="Trebuchet MS"/>
              <a:ea typeface="Trebuchet MS"/>
              <a:cs typeface="Trebuchet MS"/>
              <a:sym typeface="Trebuchet MS"/>
            </a:endParaRPr>
          </a:p>
        </p:txBody>
      </p:sp>
      <p:sp>
        <p:nvSpPr>
          <p:cNvPr id="1732" name="Google Shape;1732;g2ffd786fb63_0_674"/>
          <p:cNvSpPr/>
          <p:nvPr/>
        </p:nvSpPr>
        <p:spPr>
          <a:xfrm>
            <a:off x="6702931" y="-4"/>
            <a:ext cx="5490234" cy="6861186"/>
          </a:xfrm>
          <a:custGeom>
            <a:rect l="l" t="t" r="r" b="b"/>
            <a:pathLst>
              <a:path w="21600" h="21600" extrusionOk="0">
                <a:moveTo>
                  <a:pt x="21600" y="0"/>
                </a:moveTo>
                <a:lnTo>
                  <a:pt x="15171" y="0"/>
                </a:lnTo>
                <a:lnTo>
                  <a:pt x="16969" y="9314"/>
                </a:lnTo>
                <a:lnTo>
                  <a:pt x="17058" y="9856"/>
                </a:lnTo>
                <a:lnTo>
                  <a:pt x="17012" y="10195"/>
                </a:lnTo>
                <a:lnTo>
                  <a:pt x="16765" y="10472"/>
                </a:lnTo>
                <a:lnTo>
                  <a:pt x="16250" y="10830"/>
                </a:lnTo>
                <a:lnTo>
                  <a:pt x="0" y="21600"/>
                </a:lnTo>
                <a:lnTo>
                  <a:pt x="21600" y="21600"/>
                </a:lnTo>
                <a:lnTo>
                  <a:pt x="21600" y="0"/>
                </a:lnTo>
                <a:close/>
              </a:path>
            </a:pathLst>
          </a:cu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800"/>
              <a:buFont typeface="Helvetica Neue"/>
              <a:buNone/>
            </a:pPr>
            <a:endParaRPr sz="1800" b="0" i="0" u="none" strike="noStrike" cap="none">
              <a:solidFill>
                <a:srgbClr val="000000"/>
              </a:solidFill>
              <a:latin typeface="Trebuchet MS"/>
              <a:ea typeface="Trebuchet MS"/>
              <a:cs typeface="Trebuchet MS"/>
              <a:sym typeface="Trebuchet MS"/>
            </a:endParaRPr>
          </a:p>
        </p:txBody>
      </p:sp>
      <p:pic>
        <p:nvPicPr>
          <p:cNvPr id="1733" name="Google Shape;1733;g2ffd786fb63_0_674" descr="image2.jpeg"/>
          <p:cNvPicPr preferRelativeResize="0"/>
          <p:nvPr/>
        </p:nvPicPr>
        <p:blipFill>
          <a:blip r:embed="rId1">
            <a:alphaModFix/>
          </a:blip>
          <a:stretch>
            <a:fillRect/>
          </a:stretch>
        </p:blipFill>
        <p:spPr>
          <a:xfrm>
            <a:off x="8757539" y="5368738"/>
            <a:ext cx="3043876" cy="1142768"/>
          </a:xfrm>
          <a:prstGeom prst="rect">
            <a:avLst/>
          </a:prstGeom>
          <a:noFill/>
          <a:ln>
            <a:noFill/>
          </a:ln>
        </p:spPr>
      </p:pic>
      <p:sp>
        <p:nvSpPr>
          <p:cNvPr id="1734" name="Google Shape;1734;g2ffd786fb63_0_674"/>
          <p:cNvSpPr txBox="1">
            <a:spLocks noGrp="1"/>
          </p:cNvSpPr>
          <p:nvPr>
            <p:ph type="body" idx="1"/>
          </p:nvPr>
        </p:nvSpPr>
        <p:spPr>
          <a:xfrm>
            <a:off x="692260" y="3268512"/>
            <a:ext cx="6395100" cy="597600"/>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ct val="0"/>
              </a:spcAft>
              <a:buClr>
                <a:srgbClr val="000000"/>
              </a:buClr>
              <a:buSzPts val="2800"/>
              <a:buChar char="•"/>
              <a:defRPr>
                <a:latin typeface="Poppins"/>
                <a:ea typeface="Poppins"/>
                <a:cs typeface="Poppins"/>
                <a:sym typeface="Poppins"/>
              </a:defRPr>
            </a:lvl1pPr>
            <a:lvl2pPr marL="914400" lvl="1" indent="-406400" algn="l">
              <a:lnSpc>
                <a:spcPct val="90000"/>
              </a:lnSpc>
              <a:spcBef>
                <a:spcPts val="1000"/>
              </a:spcBef>
              <a:spcAft>
                <a:spcPct val="0"/>
              </a:spcAft>
              <a:buClr>
                <a:srgbClr val="000000"/>
              </a:buClr>
              <a:buSzPts val="2800"/>
              <a:buChar char="•"/>
              <a:defRPr>
                <a:latin typeface="Poppins"/>
                <a:ea typeface="Poppins"/>
                <a:cs typeface="Poppins"/>
                <a:sym typeface="Poppins"/>
              </a:defRPr>
            </a:lvl2pPr>
            <a:lvl3pPr marL="1371600" lvl="2" indent="-406400" algn="l">
              <a:lnSpc>
                <a:spcPct val="90000"/>
              </a:lnSpc>
              <a:spcBef>
                <a:spcPts val="1000"/>
              </a:spcBef>
              <a:spcAft>
                <a:spcPct val="0"/>
              </a:spcAft>
              <a:buClr>
                <a:srgbClr val="000000"/>
              </a:buClr>
              <a:buSzPts val="2800"/>
              <a:buChar char="•"/>
              <a:defRPr>
                <a:latin typeface="Poppins"/>
                <a:ea typeface="Poppins"/>
                <a:cs typeface="Poppins"/>
                <a:sym typeface="Poppins"/>
              </a:defRPr>
            </a:lvl3pPr>
            <a:lvl4pPr marL="1828800" lvl="3" indent="-406400" algn="l">
              <a:lnSpc>
                <a:spcPct val="90000"/>
              </a:lnSpc>
              <a:spcBef>
                <a:spcPts val="1000"/>
              </a:spcBef>
              <a:spcAft>
                <a:spcPct val="0"/>
              </a:spcAft>
              <a:buClr>
                <a:srgbClr val="000000"/>
              </a:buClr>
              <a:buSzPts val="2800"/>
              <a:buChar char="•"/>
              <a:defRPr>
                <a:latin typeface="Poppins"/>
                <a:ea typeface="Poppins"/>
                <a:cs typeface="Poppins"/>
                <a:sym typeface="Poppins"/>
              </a:defRPr>
            </a:lvl4pPr>
            <a:lvl5pPr marL="2286000" lvl="4" indent="-406400" algn="l">
              <a:lnSpc>
                <a:spcPct val="90000"/>
              </a:lnSpc>
              <a:spcBef>
                <a:spcPts val="1000"/>
              </a:spcBef>
              <a:spcAft>
                <a:spcPct val="0"/>
              </a:spcAft>
              <a:buClr>
                <a:srgbClr val="000000"/>
              </a:buClr>
              <a:buSzPts val="2800"/>
              <a:buChar char="•"/>
              <a:defRPr>
                <a:latin typeface="Poppins"/>
                <a:ea typeface="Poppins"/>
                <a:cs typeface="Poppins"/>
                <a:sym typeface="Poppins"/>
              </a:defRPr>
            </a:lvl5pPr>
            <a:lvl6pPr marL="2743200" lvl="5" indent="-342900" algn="l">
              <a:lnSpc>
                <a:spcPct val="90000"/>
              </a:lnSpc>
              <a:spcBef>
                <a:spcPts val="1000"/>
              </a:spcBef>
              <a:spcAft>
                <a:spcPct val="0"/>
              </a:spcAft>
              <a:buClr>
                <a:srgbClr val="000000"/>
              </a:buClr>
              <a:buSzPts val="1800"/>
              <a:buChar char="•"/>
              <a:defRPr/>
            </a:lvl6pPr>
            <a:lvl7pPr marL="3200400" lvl="6" indent="-342900" algn="l">
              <a:lnSpc>
                <a:spcPct val="90000"/>
              </a:lnSpc>
              <a:spcBef>
                <a:spcPts val="1000"/>
              </a:spcBef>
              <a:spcAft>
                <a:spcPct val="0"/>
              </a:spcAft>
              <a:buClr>
                <a:srgbClr val="000000"/>
              </a:buClr>
              <a:buSzPts val="1800"/>
              <a:buChar char="•"/>
              <a:defRPr/>
            </a:lvl7pPr>
            <a:lvl8pPr marL="3657600" lvl="7" indent="-342900" algn="l">
              <a:lnSpc>
                <a:spcPct val="90000"/>
              </a:lnSpc>
              <a:spcBef>
                <a:spcPts val="1000"/>
              </a:spcBef>
              <a:spcAft>
                <a:spcPct val="0"/>
              </a:spcAft>
              <a:buClr>
                <a:srgbClr val="000000"/>
              </a:buClr>
              <a:buSzPts val="1800"/>
              <a:buChar char="•"/>
              <a:defRPr/>
            </a:lvl8pPr>
            <a:lvl9pPr marL="4114800" lvl="8" indent="-342900" algn="l">
              <a:lnSpc>
                <a:spcPct val="90000"/>
              </a:lnSpc>
              <a:spcBef>
                <a:spcPts val="1000"/>
              </a:spcBef>
              <a:spcAft>
                <a:spcPct val="0"/>
              </a:spcAft>
              <a:buClr>
                <a:srgbClr val="000000"/>
              </a:buClr>
              <a:buSzPts val="1800"/>
              <a:buChar char="•"/>
              <a:defRPr/>
            </a:lvl9pPr>
          </a:lstStyle>
          <a:p>
            <a:endParaRPr/>
          </a:p>
        </p:txBody>
      </p:sp>
      <p:sp>
        <p:nvSpPr>
          <p:cNvPr id="1735" name="Google Shape;1735;g2ffd786fb63_0_674"/>
          <p:cNvSpPr txBox="1">
            <a:spLocks noGrp="1"/>
          </p:cNvSpPr>
          <p:nvPr>
            <p:ph type="title"/>
          </p:nvPr>
        </p:nvSpPr>
        <p:spPr>
          <a:xfrm>
            <a:off x="692270" y="1801477"/>
            <a:ext cx="10515000" cy="625800"/>
          </a:xfrm>
          <a:prstGeom prst="rect">
            <a:avLst/>
          </a:prstGeom>
          <a:noFill/>
          <a:ln>
            <a:noFill/>
          </a:ln>
        </p:spPr>
        <p:txBody>
          <a:bodyPr spcFirstLastPara="1" wrap="square" lIns="45675" tIns="45675" rIns="45675" bIns="45675" anchor="t" anchorCtr="0">
            <a:normAutofit/>
          </a:bodyPr>
          <a:lstStyle>
            <a:lvl1pPr lvl="0" algn="l">
              <a:lnSpc>
                <a:spcPct val="100000"/>
              </a:lnSpc>
              <a:spcBef>
                <a:spcPct val="0"/>
              </a:spcBef>
              <a:spcAft>
                <a:spcPct val="0"/>
              </a:spcAft>
              <a:buClr>
                <a:srgbClr val="FFFFFF"/>
              </a:buClr>
              <a:buSzPts val="3600"/>
              <a:buFont typeface="Helvetica Neue"/>
              <a:buNone/>
              <a:defRPr sz="3600" b="1">
                <a:solidFill>
                  <a:srgbClr val="FFFFFF"/>
                </a:solidFill>
                <a:latin typeface="Helvetica Neue"/>
                <a:ea typeface="Helvetica Neue"/>
                <a:cs typeface="Helvetica Neue"/>
                <a:sym typeface="Helvetica Neue"/>
              </a:defRPr>
            </a:lvl1pPr>
            <a:lvl2pPr lvl="1" algn="l">
              <a:lnSpc>
                <a:spcPct val="90000"/>
              </a:lnSpc>
              <a:spcBef>
                <a:spcPct val="0"/>
              </a:spcBef>
              <a:spcAft>
                <a:spcPct val="0"/>
              </a:spcAft>
              <a:buClr>
                <a:srgbClr val="000000"/>
              </a:buClr>
              <a:buSzPts val="1800"/>
              <a:buNone/>
              <a:defRPr/>
            </a:lvl2pPr>
            <a:lvl3pPr lvl="2" algn="l">
              <a:lnSpc>
                <a:spcPct val="90000"/>
              </a:lnSpc>
              <a:spcBef>
                <a:spcPct val="0"/>
              </a:spcBef>
              <a:spcAft>
                <a:spcPct val="0"/>
              </a:spcAft>
              <a:buClr>
                <a:srgbClr val="000000"/>
              </a:buClr>
              <a:buSzPts val="1800"/>
              <a:buNone/>
              <a:defRPr/>
            </a:lvl3pPr>
            <a:lvl4pPr lvl="3" algn="l">
              <a:lnSpc>
                <a:spcPct val="90000"/>
              </a:lnSpc>
              <a:spcBef>
                <a:spcPct val="0"/>
              </a:spcBef>
              <a:spcAft>
                <a:spcPct val="0"/>
              </a:spcAft>
              <a:buClr>
                <a:srgbClr val="000000"/>
              </a:buClr>
              <a:buSzPts val="1800"/>
              <a:buNone/>
              <a:defRPr/>
            </a:lvl4pPr>
            <a:lvl5pPr lvl="4" algn="l">
              <a:lnSpc>
                <a:spcPct val="90000"/>
              </a:lnSpc>
              <a:spcBef>
                <a:spcPct val="0"/>
              </a:spcBef>
              <a:spcAft>
                <a:spcPct val="0"/>
              </a:spcAft>
              <a:buClr>
                <a:srgbClr val="000000"/>
              </a:buClr>
              <a:buSzPts val="1800"/>
              <a:buNone/>
              <a:defRPr/>
            </a:lvl5pPr>
            <a:lvl6pPr lvl="5" algn="l">
              <a:lnSpc>
                <a:spcPct val="90000"/>
              </a:lnSpc>
              <a:spcBef>
                <a:spcPct val="0"/>
              </a:spcBef>
              <a:spcAft>
                <a:spcPct val="0"/>
              </a:spcAft>
              <a:buClr>
                <a:srgbClr val="000000"/>
              </a:buClr>
              <a:buSzPts val="1800"/>
              <a:buNone/>
              <a:defRPr/>
            </a:lvl6pPr>
            <a:lvl7pPr lvl="6" algn="l">
              <a:lnSpc>
                <a:spcPct val="90000"/>
              </a:lnSpc>
              <a:spcBef>
                <a:spcPct val="0"/>
              </a:spcBef>
              <a:spcAft>
                <a:spcPct val="0"/>
              </a:spcAft>
              <a:buClr>
                <a:srgbClr val="000000"/>
              </a:buClr>
              <a:buSzPts val="1800"/>
              <a:buNone/>
              <a:defRPr/>
            </a:lvl7pPr>
            <a:lvl8pPr lvl="7" algn="l">
              <a:lnSpc>
                <a:spcPct val="90000"/>
              </a:lnSpc>
              <a:spcBef>
                <a:spcPct val="0"/>
              </a:spcBef>
              <a:spcAft>
                <a:spcPct val="0"/>
              </a:spcAft>
              <a:buClr>
                <a:srgbClr val="000000"/>
              </a:buClr>
              <a:buSzPts val="1800"/>
              <a:buNone/>
              <a:defRPr/>
            </a:lvl8pPr>
            <a:lvl9pPr lvl="8" algn="l">
              <a:lnSpc>
                <a:spcPct val="90000"/>
              </a:lnSpc>
              <a:spcBef>
                <a:spcPct val="0"/>
              </a:spcBef>
              <a:spcAft>
                <a:spcPct val="0"/>
              </a:spcAft>
              <a:buClr>
                <a:srgbClr val="000000"/>
              </a:buClr>
              <a:buSzPts val="1800"/>
              <a:buNone/>
              <a:defRPr/>
            </a:lvl9pPr>
          </a:lstStyle>
          <a:p>
            <a:endParaRPr/>
          </a:p>
        </p:txBody>
      </p:sp>
      <p:sp>
        <p:nvSpPr>
          <p:cNvPr id="1736" name="Google Shape;1736;g2ffd786fb63_0_674"/>
          <p:cNvSpPr txBox="1">
            <a:spLocks noGrp="1"/>
          </p:cNvSpPr>
          <p:nvPr>
            <p:ph type="body" idx="2"/>
          </p:nvPr>
        </p:nvSpPr>
        <p:spPr>
          <a:xfrm>
            <a:off x="692267" y="2625537"/>
            <a:ext cx="6395100" cy="597600"/>
          </a:xfrm>
          <a:prstGeom prst="rect">
            <a:avLst/>
          </a:prstGeom>
          <a:noFill/>
          <a:ln>
            <a:noFill/>
          </a:ln>
        </p:spPr>
        <p:txBody>
          <a:bodyPr spcFirstLastPara="1" wrap="square" lIns="45675" tIns="45675" rIns="45675" bIns="45675" anchor="t" anchorCtr="0">
            <a:normAutofit/>
          </a:bodyPr>
          <a:lstStyle>
            <a:lvl1pPr marL="457200" lvl="0" indent="-342900" algn="l">
              <a:lnSpc>
                <a:spcPct val="90000"/>
              </a:lnSpc>
              <a:spcBef>
                <a:spcPts val="1000"/>
              </a:spcBef>
              <a:spcAft>
                <a:spcPct val="0"/>
              </a:spcAft>
              <a:buClr>
                <a:srgbClr val="000000"/>
              </a:buClr>
              <a:buSzPts val="1800"/>
              <a:buChar char="•"/>
              <a:defRPr/>
            </a:lvl1pPr>
            <a:lvl2pPr marL="914400" lvl="1" indent="-342900" algn="l">
              <a:lnSpc>
                <a:spcPct val="90000"/>
              </a:lnSpc>
              <a:spcBef>
                <a:spcPts val="1000"/>
              </a:spcBef>
              <a:spcAft>
                <a:spcPct val="0"/>
              </a:spcAft>
              <a:buClr>
                <a:srgbClr val="000000"/>
              </a:buClr>
              <a:buSzPts val="1800"/>
              <a:buChar char="•"/>
              <a:defRPr/>
            </a:lvl2pPr>
            <a:lvl3pPr marL="1371600" lvl="2" indent="-342900" algn="l">
              <a:lnSpc>
                <a:spcPct val="90000"/>
              </a:lnSpc>
              <a:spcBef>
                <a:spcPts val="1000"/>
              </a:spcBef>
              <a:spcAft>
                <a:spcPct val="0"/>
              </a:spcAft>
              <a:buClr>
                <a:srgbClr val="000000"/>
              </a:buClr>
              <a:buSzPts val="1800"/>
              <a:buChar char="•"/>
              <a:defRPr/>
            </a:lvl3pPr>
            <a:lvl4pPr marL="1828800" lvl="3" indent="-342900" algn="l">
              <a:lnSpc>
                <a:spcPct val="90000"/>
              </a:lnSpc>
              <a:spcBef>
                <a:spcPts val="1000"/>
              </a:spcBef>
              <a:spcAft>
                <a:spcPct val="0"/>
              </a:spcAft>
              <a:buClr>
                <a:srgbClr val="000000"/>
              </a:buClr>
              <a:buSzPts val="1800"/>
              <a:buChar char="•"/>
              <a:defRPr/>
            </a:lvl4pPr>
            <a:lvl5pPr marL="2286000" lvl="4" indent="-342900" algn="l">
              <a:lnSpc>
                <a:spcPct val="90000"/>
              </a:lnSpc>
              <a:spcBef>
                <a:spcPts val="1000"/>
              </a:spcBef>
              <a:spcAft>
                <a:spcPct val="0"/>
              </a:spcAft>
              <a:buClr>
                <a:srgbClr val="000000"/>
              </a:buClr>
              <a:buSzPts val="1800"/>
              <a:buChar char="•"/>
              <a:defRPr/>
            </a:lvl5pPr>
            <a:lvl6pPr marL="2743200" lvl="5" indent="-342900" algn="l">
              <a:lnSpc>
                <a:spcPct val="90000"/>
              </a:lnSpc>
              <a:spcBef>
                <a:spcPts val="1000"/>
              </a:spcBef>
              <a:spcAft>
                <a:spcPct val="0"/>
              </a:spcAft>
              <a:buClr>
                <a:srgbClr val="000000"/>
              </a:buClr>
              <a:buSzPts val="1800"/>
              <a:buChar char="•"/>
              <a:defRPr/>
            </a:lvl6pPr>
            <a:lvl7pPr marL="3200400" lvl="6" indent="-342900" algn="l">
              <a:lnSpc>
                <a:spcPct val="90000"/>
              </a:lnSpc>
              <a:spcBef>
                <a:spcPts val="1000"/>
              </a:spcBef>
              <a:spcAft>
                <a:spcPct val="0"/>
              </a:spcAft>
              <a:buClr>
                <a:srgbClr val="000000"/>
              </a:buClr>
              <a:buSzPts val="1800"/>
              <a:buChar char="•"/>
              <a:defRPr/>
            </a:lvl7pPr>
            <a:lvl8pPr marL="3657600" lvl="7" indent="-342900" algn="l">
              <a:lnSpc>
                <a:spcPct val="90000"/>
              </a:lnSpc>
              <a:spcBef>
                <a:spcPts val="1000"/>
              </a:spcBef>
              <a:spcAft>
                <a:spcPct val="0"/>
              </a:spcAft>
              <a:buClr>
                <a:srgbClr val="000000"/>
              </a:buClr>
              <a:buSzPts val="1800"/>
              <a:buChar char="•"/>
              <a:defRPr/>
            </a:lvl8pPr>
            <a:lvl9pPr marL="4114800" lvl="8" indent="-342900" algn="l">
              <a:lnSpc>
                <a:spcPct val="90000"/>
              </a:lnSpc>
              <a:spcBef>
                <a:spcPts val="1000"/>
              </a:spcBef>
              <a:spcAft>
                <a:spcPct val="0"/>
              </a:spcAft>
              <a:buClr>
                <a:srgbClr val="000000"/>
              </a:buClr>
              <a:buSzPts val="1800"/>
              <a:buChar char="•"/>
              <a:defRPr/>
            </a:lvl9pPr>
          </a:lstStyle>
          <a:p>
            <a:endParaRPr/>
          </a:p>
        </p:txBody>
      </p:sp>
      <p:sp>
        <p:nvSpPr>
          <p:cNvPr id="1737" name="Google Shape;1737;g2ffd786fb63_0_674"/>
          <p:cNvSpPr txBox="1">
            <a:spLocks noGrp="1"/>
          </p:cNvSpPr>
          <p:nvPr>
            <p:ph type="sldNum" idx="12"/>
          </p:nvPr>
        </p:nvSpPr>
        <p:spPr>
          <a:xfrm>
            <a:off x="8464038" y="6223885"/>
            <a:ext cx="273600" cy="276900"/>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r">
              <a:lnSpc>
                <a:spcPct val="100000"/>
              </a:lnSpc>
              <a:spcBef>
                <a:spcPct val="0"/>
              </a:spcBef>
              <a:spcAft>
                <a:spcPct val="0"/>
              </a:spcAft>
              <a:buClr>
                <a:srgbClr val="000000"/>
              </a:buClr>
              <a:buSzPts val="1200"/>
              <a:buFont typeface="Helvetica Neue"/>
              <a:buNone/>
              <a:defRPr sz="1200" b="0" i="0" u="none" strike="noStrike" cap="none">
                <a:solidFill>
                  <a:srgbClr val="000000"/>
                </a:solidFill>
                <a:latin typeface="Helvetica Neue"/>
                <a:ea typeface="Helvetica Neue"/>
                <a:cs typeface="Helvetica Neue"/>
                <a:sym typeface="Helvetica Neue"/>
              </a:defRPr>
            </a:lvl9pPr>
          </a:lstStyle>
          <a:p>
            <a:pPr marL="0" lvl="0" indent="0" algn="r" rtl="0">
              <a:spcBef>
                <a:spcPct val="0"/>
              </a:spcBef>
              <a:spcAft>
                <a:spcPct val="0"/>
              </a:spcAft>
              <a:buNone/>
            </a:pPr>
            <a:fld id="{00000000-1234-1234-1234-123412341234}" type="slidenum">
              <a:rPr lang="en-GB"/>
              <a:t>‹#›</a:t>
            </a:fld>
            <a:endParaRPr/>
          </a:p>
        </p:txBody>
      </p:sp>
    </p:spTree>
    <p:extLst>
      <p:ext uri="{BB962C8B-B14F-4D97-AF65-F5344CB8AC3E}">
        <p14:creationId val="2632712608"/>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cSld name="Section Header">
    <p:bg>
      <p:bgPr>
        <a:solidFill>
          <a:srgbClr val="71B62E"/>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6D82C999-EFF2-1955-444D-4D5D97A5F009}"/>
              </a:ext>
            </a:extLst>
          </p:cNvPr>
          <p:cNvSpPr>
            <a:spLocks noGrp="1"/>
          </p:cNvSpPr>
          <p:nvPr>
            <p:ph type="title"/>
          </p:nvPr>
        </p:nvSpPr>
        <p:spPr>
          <a:xfrm>
            <a:off x="457200" y="2623913"/>
            <a:ext cx="9294384" cy="1658900"/>
          </a:xfrm>
        </p:spPr>
        <p:txBody>
          <a:bodyPr lIns="0" tIns="0" rIns="0" bIns="0" anchor="b">
            <a:noAutofit/>
          </a:bodyPr>
          <a:lstStyle>
            <a:lvl1pPr>
              <a:defRPr sz="4800" b="1"/>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1C80B2C2-B9C1-6CDE-742F-A731FBF46162}"/>
              </a:ext>
            </a:extLst>
          </p:cNvPr>
          <p:cNvSpPr>
            <a:spLocks noGrp="1"/>
          </p:cNvSpPr>
          <p:nvPr>
            <p:ph type="body" idx="1"/>
          </p:nvPr>
        </p:nvSpPr>
        <p:spPr>
          <a:xfrm>
            <a:off x="457200" y="4566313"/>
            <a:ext cx="9144000" cy="1500187"/>
          </a:xfrm>
        </p:spPr>
        <p:txBody>
          <a:bodyPr lIns="0" tIns="0" rIns="0" bIns="0">
            <a:noAutofit/>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76C900C0-E6DB-154A-529C-D83F493DA4B1}"/>
              </a:ext>
            </a:extLst>
          </p:cNvPr>
          <p:cNvGrpSpPr>
            <a:grpSpLocks noGrp="1" noUngrp="1" noRot="1" noMove="1" noResize="1"/>
          </p:cNvGrpSpPr>
          <p:nvPr userDrawn="1"/>
        </p:nvGrpSpPr>
        <p:grpSpPr>
          <a:xfrm>
            <a:off x="6701567" y="-6059"/>
            <a:ext cx="5490433" cy="6864059"/>
            <a:chOff x="6701567" y="-6059"/>
            <a:chExt cx="5490433" cy="6864059"/>
          </a:xfrm>
        </p:grpSpPr>
        <p:sp>
          <p:nvSpPr>
            <p:cNvPr id="11" name="Google Shape;19;p31">
              <a:extLst>
                <a:ext uri="{FF2B5EF4-FFF2-40B4-BE49-F238E27FC236}">
                  <a16:creationId xmlns:a16="http://schemas.microsoft.com/office/drawing/2014/main" id="{BB66509E-CCFA-A7C1-7120-6A5DF1AE2BAF}"/>
                </a:ext>
              </a:extLst>
            </p:cNvPr>
            <p:cNvSpPr>
              <a:spLocks noGrp="1" noRot="1" noMove="1" noResize="1" noEditPoints="1" noAdjustHandles="1" noChangeArrowheads="1" noChangeShapeType="1"/>
            </p:cNvSpPr>
            <p:nvPr userDrawn="1"/>
          </p:nvSpPr>
          <p:spPr>
            <a:xfrm>
              <a:off x="6701567" y="-6059"/>
              <a:ext cx="5490433" cy="6864059"/>
            </a:xfrm>
            <a:custGeom>
              <a:rect l="l" t="t" r="r" b="b"/>
              <a:pathLst>
                <a:path w="5187315" h="6480175" extrusionOk="0">
                  <a:moveTo>
                    <a:pt x="5187127" y="0"/>
                  </a:moveTo>
                  <a:lnTo>
                    <a:pt x="3643150" y="0"/>
                  </a:lnTo>
                  <a:lnTo>
                    <a:pt x="4074971" y="2794314"/>
                  </a:lnTo>
                  <a:lnTo>
                    <a:pt x="4096304" y="2956919"/>
                  </a:lnTo>
                  <a:lnTo>
                    <a:pt x="4085421" y="3058498"/>
                  </a:lnTo>
                  <a:lnTo>
                    <a:pt x="4026131" y="3141692"/>
                  </a:lnTo>
                  <a:lnTo>
                    <a:pt x="3902238" y="3249139"/>
                  </a:lnTo>
                  <a:lnTo>
                    <a:pt x="0" y="6479997"/>
                  </a:lnTo>
                  <a:lnTo>
                    <a:pt x="5187127" y="6479997"/>
                  </a:lnTo>
                  <a:lnTo>
                    <a:pt x="518712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904"/>
                <a:buFont typeface="Arial"/>
                <a:buNone/>
              </a:pPr>
              <a:endParaRPr sz="1904" b="0" i="0" u="none" strike="noStrike" cap="none">
                <a:solidFill>
                  <a:schemeClr val="dk1"/>
                </a:solidFill>
                <a:latin typeface="Calibri"/>
                <a:ea typeface="Calibri"/>
                <a:cs typeface="Calibri"/>
                <a:sym typeface="Calibri"/>
              </a:endParaRPr>
            </a:p>
          </p:txBody>
        </p:sp>
        <p:pic>
          <p:nvPicPr>
            <p:cNvPr id="4" name="Picture 3" descr="A black background with white text&#10;&#10;AI-generated content may be incorrect.">
              <a:extLst>
                <a:ext uri="{FF2B5EF4-FFF2-40B4-BE49-F238E27FC236}">
                  <a16:creationId xmlns:a16="http://schemas.microsoft.com/office/drawing/2014/main" id="{FC2E5790-80C9-AFA4-7C48-A43F6DFA55D1}"/>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tretch>
              <a:fillRect/>
            </a:stretch>
          </p:blipFill>
          <p:spPr>
            <a:xfrm>
              <a:off x="9408848" y="5245228"/>
              <a:ext cx="2518303" cy="1083990"/>
            </a:xfrm>
            <a:prstGeom prst="rect">
              <a:avLst/>
            </a:prstGeom>
          </p:spPr>
        </p:pic>
      </p:grpSp>
      <p:sp>
        <p:nvSpPr>
          <p:cNvPr id="12" name="TextBox 11">
            <a:extLst>
              <a:ext uri="{FF2B5EF4-FFF2-40B4-BE49-F238E27FC236}">
                <a16:creationId xmlns:a16="http://schemas.microsoft.com/office/drawing/2014/main" id="{B08C3AB0-1AA6-1C78-5778-6777E030AB05}"/>
              </a:ext>
            </a:extLst>
          </p:cNvPr>
          <p:cNvSpPr txBox="1"/>
          <p:nvPr userDrawn="1"/>
        </p:nvSpPr>
        <p:spPr>
          <a:xfrm>
            <a:off x="3687580" y="6415790"/>
            <a:ext cx="184731" cy="369332"/>
          </a:xfrm>
          <a:prstGeom prst="rect">
            <a:avLst/>
          </a:prstGeom>
          <a:solidFill>
            <a:srgbClr val="71B62E"/>
          </a:solidFill>
        </p:spPr>
        <p:txBody>
          <a:bodyPr wrap="none" rtlCol="0">
            <a:spAutoFit/>
          </a:bodyPr>
          <a:lstStyle/>
          <a:p>
            <a:endParaRPr lang="en-PT"/>
          </a:p>
        </p:txBody>
      </p:sp>
    </p:spTree>
    <p:extLst>
      <p:ext uri="{BB962C8B-B14F-4D97-AF65-F5344CB8AC3E}">
        <p14:creationId val="295145863"/>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cSld name="Two box">
    <p:spTree>
      <p:nvGrpSpPr>
        <p:cNvPr id="1" name=""/>
        <p:cNvGrpSpPr/>
        <p:nvPr/>
      </p:nvGrpSpPr>
      <p:grpSpPr>
        <a:xfrm>
          <a:off x="0" y="0"/>
          <a:ext cx="0" cy="0"/>
        </a:xfrm>
      </p:grpSpPr>
      <p:sp>
        <p:nvSpPr>
          <p:cNvPr id="2" name="Title 1">
            <a:extLst>
              <a:ext uri="{FF2B5EF4-FFF2-40B4-BE49-F238E27FC236}">
                <a16:creationId xmlns:a16="http://schemas.microsoft.com/office/drawing/2014/main" id="{E4EE59E0-37B7-834B-D827-0EF7292AE65D}"/>
              </a:ext>
            </a:extLst>
          </p:cNvPr>
          <p:cNvSpPr>
            <a:spLocks noGrp="1"/>
          </p:cNvSpPr>
          <p:nvPr>
            <p:ph type="title"/>
          </p:nvPr>
        </p:nvSpPr>
        <p:spPr>
          <a:xfrm>
            <a:off x="514800" y="388143"/>
            <a:ext cx="11220000" cy="1089025"/>
          </a:xfrm>
        </p:spPr>
        <p:txBody>
          <a:bodyPr lIns="0" tIns="0" rIns="0" bIns="0">
            <a:noAutofit/>
          </a:bodyPr>
          <a:lstStyle>
            <a:lvl1pPr>
              <a:defRPr sz="3800" b="1"/>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793B4A6C-7E51-EBCC-F992-860329A340F9}"/>
              </a:ext>
            </a:extLst>
          </p:cNvPr>
          <p:cNvSpPr>
            <a:spLocks noGrp="1"/>
          </p:cNvSpPr>
          <p:nvPr>
            <p:ph sz="half" idx="1"/>
          </p:nvPr>
        </p:nvSpPr>
        <p:spPr>
          <a:xfrm>
            <a:off x="457200" y="1825625"/>
            <a:ext cx="5562600" cy="4351338"/>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D978D53D-B10C-5996-DC1A-564A11B712F7}"/>
              </a:ext>
            </a:extLst>
          </p:cNvPr>
          <p:cNvSpPr>
            <a:spLocks noGrp="1"/>
          </p:cNvSpPr>
          <p:nvPr>
            <p:ph sz="half" idx="2"/>
          </p:nvPr>
        </p:nvSpPr>
        <p:spPr>
          <a:xfrm>
            <a:off x="6172200" y="1825625"/>
            <a:ext cx="5562600" cy="4351338"/>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8" name="Footer Placeholder 4">
            <a:extLst>
              <a:ext uri="{FF2B5EF4-FFF2-40B4-BE49-F238E27FC236}">
                <a16:creationId xmlns:a16="http://schemas.microsoft.com/office/drawing/2014/main" id="{0F4C714D-B0EB-7670-FB85-00B0080B4B19}"/>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11" name="Footer Accent Line">
            <a:extLst>
              <a:ext uri="{FF2B5EF4-FFF2-40B4-BE49-F238E27FC236}">
                <a16:creationId xmlns:a16="http://schemas.microsoft.com/office/drawing/2014/main" id="{784F6246-2B18-C793-CB8E-835CD5CF1DF4}"/>
              </a:ext>
            </a:extLst>
          </p:cNvPr>
          <p:cNvSpPr/>
          <p:nvPr userDrawn="1"/>
        </p:nvSpPr>
        <p:spPr>
          <a:xfrm rot="5400000">
            <a:off x="-153084" y="918255"/>
            <a:ext cx="1089025" cy="28800"/>
          </a:xfrm>
          <a:prstGeom prst="rect">
            <a:avLst/>
          </a:prstGeom>
          <a:solidFill>
            <a:srgbClr val="5BBEB5"/>
          </a:solidFill>
          <a:ln>
            <a:noFill/>
          </a:ln>
        </p:spPr>
        <p:txBody>
          <a:bodyPr lIns="0" tIns="0" rIns="0" bIns="0"/>
          <a:lstStyle/>
          <a:p>
            <a:endParaRPr lang="en-GB"/>
          </a:p>
        </p:txBody>
      </p:sp>
      <p:pic>
        <p:nvPicPr>
          <p:cNvPr id="5" name="Picture 4" descr="A black background with white text&#10;&#10;AI-generated content may be incorrect.">
            <a:extLst>
              <a:ext uri="{FF2B5EF4-FFF2-40B4-BE49-F238E27FC236}">
                <a16:creationId xmlns:a16="http://schemas.microsoft.com/office/drawing/2014/main" id="{E49734D7-190B-1A4B-F3FA-7B3481FF38AA}"/>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1636807280"/>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Title and comparison">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D1ACDD09-B917-E6CB-CC55-34356F4E0476}"/>
              </a:ext>
            </a:extLst>
          </p:cNvPr>
          <p:cNvSpPr>
            <a:spLocks noGrp="1"/>
          </p:cNvSpPr>
          <p:nvPr>
            <p:ph type="body" idx="1"/>
          </p:nvPr>
        </p:nvSpPr>
        <p:spPr>
          <a:xfrm>
            <a:off x="457200" y="1796256"/>
            <a:ext cx="5540376" cy="603250"/>
          </a:xfrm>
        </p:spPr>
        <p:txBody>
          <a:bodyPr lIns="0" tIns="0" rIns="0" b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4F6424A-2A49-7E09-6EB8-A85E910416ED}"/>
              </a:ext>
            </a:extLst>
          </p:cNvPr>
          <p:cNvSpPr>
            <a:spLocks noGrp="1"/>
          </p:cNvSpPr>
          <p:nvPr>
            <p:ph sz="half" idx="2"/>
          </p:nvPr>
        </p:nvSpPr>
        <p:spPr>
          <a:xfrm>
            <a:off x="457200" y="2602667"/>
            <a:ext cx="5540375" cy="358699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F9781BD3-9216-4E79-8958-B28C8C026242}"/>
              </a:ext>
            </a:extLst>
          </p:cNvPr>
          <p:cNvSpPr>
            <a:spLocks noGrp="1"/>
          </p:cNvSpPr>
          <p:nvPr>
            <p:ph type="body" sz="quarter" idx="3"/>
          </p:nvPr>
        </p:nvSpPr>
        <p:spPr>
          <a:xfrm>
            <a:off x="6194427" y="1796256"/>
            <a:ext cx="5540373" cy="603250"/>
          </a:xfrm>
        </p:spPr>
        <p:txBody>
          <a:bodyPr lIns="0" tIns="0" rIns="0" b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DFDAAB-B048-69EE-EF50-D11560C1AA16}"/>
              </a:ext>
            </a:extLst>
          </p:cNvPr>
          <p:cNvSpPr>
            <a:spLocks noGrp="1"/>
          </p:cNvSpPr>
          <p:nvPr>
            <p:ph sz="quarter" idx="4"/>
          </p:nvPr>
        </p:nvSpPr>
        <p:spPr>
          <a:xfrm>
            <a:off x="6172200" y="2602667"/>
            <a:ext cx="5562600" cy="3586996"/>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10" name="Footer Placeholder 4">
            <a:extLst>
              <a:ext uri="{FF2B5EF4-FFF2-40B4-BE49-F238E27FC236}">
                <a16:creationId xmlns:a16="http://schemas.microsoft.com/office/drawing/2014/main" id="{526FDE4A-DA88-285B-700F-8C56133CBC5D}"/>
              </a:ext>
            </a:extLst>
          </p:cNvPr>
          <p:cNvSpPr>
            <a:spLocks noGrp="1" noRot="1" noMove="1" noResize="1" noEditPoints="1" noAdjustHandles="1" noChangeArrowheads="1" noChangeShapeType="1"/>
          </p:cNvSpPr>
          <p:nvPr>
            <p:ph type="ftr" sz="quarter" idx="10"/>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9" name="Footer Accent Line">
            <a:extLst>
              <a:ext uri="{FF2B5EF4-FFF2-40B4-BE49-F238E27FC236}">
                <a16:creationId xmlns:a16="http://schemas.microsoft.com/office/drawing/2014/main" id="{6D0F7B2A-B4CD-992E-0177-B6AD1C186A07}"/>
              </a:ext>
            </a:extLst>
          </p:cNvPr>
          <p:cNvSpPr>
            <a:spLocks noGrp="1" noRot="1" noMove="1" noResize="1" noEditPoints="1" noAdjustHandles="1" noChangeArrowheads="1" noChangeShapeType="1"/>
          </p:cNvSpPr>
          <p:nvPr userDrawn="1"/>
        </p:nvSpPr>
        <p:spPr>
          <a:xfrm rot="5400000">
            <a:off x="-153084" y="918255"/>
            <a:ext cx="1089025" cy="28800"/>
          </a:xfrm>
          <a:prstGeom prst="rect">
            <a:avLst/>
          </a:prstGeom>
          <a:solidFill>
            <a:srgbClr val="5BBEB5"/>
          </a:solidFill>
          <a:ln>
            <a:noFill/>
          </a:ln>
        </p:spPr>
        <p:txBody>
          <a:bodyPr lIns="0" tIns="0" rIns="0" bIns="0"/>
          <a:lstStyle/>
          <a:p>
            <a:endParaRPr lang="en-GB"/>
          </a:p>
        </p:txBody>
      </p:sp>
      <p:sp>
        <p:nvSpPr>
          <p:cNvPr id="14" name="Title 1">
            <a:extLst>
              <a:ext uri="{FF2B5EF4-FFF2-40B4-BE49-F238E27FC236}">
                <a16:creationId xmlns:a16="http://schemas.microsoft.com/office/drawing/2014/main" id="{D51D175A-0971-4C04-2A56-907FCF99575A}"/>
              </a:ext>
            </a:extLst>
          </p:cNvPr>
          <p:cNvSpPr>
            <a:spLocks noGrp="1"/>
          </p:cNvSpPr>
          <p:nvPr>
            <p:ph type="title"/>
          </p:nvPr>
        </p:nvSpPr>
        <p:spPr>
          <a:xfrm>
            <a:off x="514800" y="388143"/>
            <a:ext cx="11220000" cy="1089025"/>
          </a:xfrm>
        </p:spPr>
        <p:txBody>
          <a:bodyPr lIns="0" tIns="0" rIns="0" bIns="0">
            <a:noAutofit/>
          </a:bodyPr>
          <a:lstStyle>
            <a:lvl1pPr>
              <a:defRPr sz="3800" b="1"/>
            </a:lvl1pPr>
          </a:lstStyle>
          <a:p>
            <a:r>
              <a:rPr lang="en-GB"/>
              <a:t>Click to edit Master title style</a:t>
            </a:r>
            <a:endParaRPr lang="en-PT"/>
          </a:p>
        </p:txBody>
      </p:sp>
      <p:pic>
        <p:nvPicPr>
          <p:cNvPr id="2" name="Picture 1" descr="A black background with white text&#10;&#10;AI-generated content may be incorrect.">
            <a:extLst>
              <a:ext uri="{FF2B5EF4-FFF2-40B4-BE49-F238E27FC236}">
                <a16:creationId xmlns:a16="http://schemas.microsoft.com/office/drawing/2014/main" id="{FCD0E8A8-39EC-F708-73BA-60A23C3EEA51}"/>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4160552708"/>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Title Only">
    <p:spTree>
      <p:nvGrpSpPr>
        <p:cNvPr id="1" name=""/>
        <p:cNvGrpSpPr/>
        <p:nvPr/>
      </p:nvGrpSpPr>
      <p:grpSpPr>
        <a:xfrm>
          <a:off x="0" y="0"/>
          <a:ext cx="0" cy="0"/>
        </a:xfrm>
      </p:grpSpPr>
      <p:sp>
        <p:nvSpPr>
          <p:cNvPr id="6" name="Footer Placeholder 4">
            <a:extLst>
              <a:ext uri="{FF2B5EF4-FFF2-40B4-BE49-F238E27FC236}">
                <a16:creationId xmlns:a16="http://schemas.microsoft.com/office/drawing/2014/main" id="{95C2E7E0-5C3E-9E88-CC48-CB0DB0496FF9}"/>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4" name="Title 1">
            <a:extLst>
              <a:ext uri="{FF2B5EF4-FFF2-40B4-BE49-F238E27FC236}">
                <a16:creationId xmlns:a16="http://schemas.microsoft.com/office/drawing/2014/main" id="{D967C66C-DEBC-E826-3950-F50D57C97F0B}"/>
              </a:ext>
            </a:extLst>
          </p:cNvPr>
          <p:cNvSpPr>
            <a:spLocks noGrp="1"/>
          </p:cNvSpPr>
          <p:nvPr>
            <p:ph type="title"/>
          </p:nvPr>
        </p:nvSpPr>
        <p:spPr>
          <a:xfrm>
            <a:off x="514800" y="388143"/>
            <a:ext cx="11220000" cy="1089025"/>
          </a:xfrm>
        </p:spPr>
        <p:txBody>
          <a:bodyPr lIns="0" tIns="0" rIns="0" bIns="0">
            <a:noAutofit/>
          </a:bodyPr>
          <a:lstStyle>
            <a:lvl1pPr>
              <a:defRPr sz="3800" b="1"/>
            </a:lvl1pPr>
          </a:lstStyle>
          <a:p>
            <a:r>
              <a:rPr lang="en-GB"/>
              <a:t>Click to edit Master title style</a:t>
            </a:r>
            <a:endParaRPr lang="en-PT"/>
          </a:p>
        </p:txBody>
      </p:sp>
      <p:sp>
        <p:nvSpPr>
          <p:cNvPr id="10" name="Footer Accent Line">
            <a:extLst>
              <a:ext uri="{FF2B5EF4-FFF2-40B4-BE49-F238E27FC236}">
                <a16:creationId xmlns:a16="http://schemas.microsoft.com/office/drawing/2014/main" id="{2A415ED9-3214-7AA1-D64A-D5093994563F}"/>
              </a:ext>
            </a:extLst>
          </p:cNvPr>
          <p:cNvSpPr>
            <a:spLocks noGrp="1" noRot="1" noMove="1" noResize="1" noEditPoints="1" noAdjustHandles="1" noChangeArrowheads="1" noChangeShapeType="1"/>
          </p:cNvSpPr>
          <p:nvPr userDrawn="1"/>
        </p:nvSpPr>
        <p:spPr>
          <a:xfrm rot="5400000">
            <a:off x="-153084" y="918255"/>
            <a:ext cx="1089025" cy="28800"/>
          </a:xfrm>
          <a:prstGeom prst="rect">
            <a:avLst/>
          </a:prstGeom>
          <a:solidFill>
            <a:srgbClr val="5BBEB5"/>
          </a:solidFill>
          <a:ln>
            <a:noFill/>
          </a:ln>
        </p:spPr>
        <p:txBody>
          <a:bodyPr lIns="0" tIns="0" rIns="0" bIns="0"/>
          <a:lstStyle/>
          <a:p>
            <a:endParaRPr lang="en-GB"/>
          </a:p>
        </p:txBody>
      </p:sp>
      <p:pic>
        <p:nvPicPr>
          <p:cNvPr id="2" name="Picture 1" descr="A black background with white text&#10;&#10;AI-generated content may be incorrect.">
            <a:extLst>
              <a:ext uri="{FF2B5EF4-FFF2-40B4-BE49-F238E27FC236}">
                <a16:creationId xmlns:a16="http://schemas.microsoft.com/office/drawing/2014/main" id="{2FACAF20-37DD-81EE-D2FB-3BC72F3B41E2}"/>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3882374972"/>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Full page graphic/image">
    <p:spTree>
      <p:nvGrpSpPr>
        <p:cNvPr id="1" name=""/>
        <p:cNvGrpSpPr/>
        <p:nvPr/>
      </p:nvGrpSpPr>
      <p:grpSpPr>
        <a:xfrm>
          <a:off x="0" y="0"/>
          <a:ext cx="0" cy="0"/>
        </a:xfrm>
      </p:grpSpPr>
      <p:sp>
        <p:nvSpPr>
          <p:cNvPr id="8" name="Rectangle 7">
            <a:extLst>
              <a:ext uri="{FF2B5EF4-FFF2-40B4-BE49-F238E27FC236}">
                <a16:creationId xmlns:a16="http://schemas.microsoft.com/office/drawing/2014/main" id="{181B3823-FE6F-0C69-12CD-74DDA3A338D0}"/>
              </a:ext>
            </a:extLst>
          </p:cNvPr>
          <p:cNvSpPr>
            <a:spLocks noGrp="1" noRot="1" noMove="1" noResize="1" noEditPoints="1" noAdjustHandles="1" noChangeArrowheads="1" noChangeShapeType="1"/>
          </p:cNvSpPr>
          <p:nvPr userDrawn="1"/>
        </p:nvSpPr>
        <p:spPr>
          <a:xfrm>
            <a:off x="0" y="6141844"/>
            <a:ext cx="12192000" cy="716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PT"/>
          </a:p>
        </p:txBody>
      </p:sp>
      <p:sp>
        <p:nvSpPr>
          <p:cNvPr id="5" name="Footer Placeholder 4">
            <a:extLst>
              <a:ext uri="{FF2B5EF4-FFF2-40B4-BE49-F238E27FC236}">
                <a16:creationId xmlns:a16="http://schemas.microsoft.com/office/drawing/2014/main" id="{7316E1ED-AD97-299B-BDAF-CD342325C8DB}"/>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lstStyle>
            <a:lvl1pPr algn="l">
              <a:defRPr sz="900" b="1" cap="all" spc="100">
                <a:solidFill>
                  <a:srgbClr val="2D3436">
                    <a:alpha val="40000"/>
                  </a:srgbClr>
                </a:solidFill>
                <a:latin typeface="Montserrat"/>
              </a:defRPr>
            </a:lvl1pPr>
          </a:lstStyle>
          <a:p>
            <a:r>
              <a:rPr lang="en-GB"/>
              <a:t>Update this via Header &amp; Footer</a:t>
            </a:r>
          </a:p>
        </p:txBody>
      </p:sp>
      <p:pic>
        <p:nvPicPr>
          <p:cNvPr id="3" name="Picture 2" descr="A black background with white text&#10;&#10;AI-generated content may be incorrect.">
            <a:extLst>
              <a:ext uri="{FF2B5EF4-FFF2-40B4-BE49-F238E27FC236}">
                <a16:creationId xmlns:a16="http://schemas.microsoft.com/office/drawing/2014/main" id="{0D81F3D9-B90D-A36C-DFAA-2C1961E98159}"/>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2537892542"/>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Title, text and image">
    <p:spTree>
      <p:nvGrpSpPr>
        <p:cNvPr id="1" name=""/>
        <p:cNvGrpSpPr/>
        <p:nvPr/>
      </p:nvGrpSpPr>
      <p:grpSpPr>
        <a:xfrm>
          <a:off x="0" y="0"/>
          <a:ext cx="0" cy="0"/>
        </a:xfrm>
      </p:grpSpPr>
      <p:sp>
        <p:nvSpPr>
          <p:cNvPr id="3" name="Picture Placeholder 2">
            <a:extLst>
              <a:ext uri="{FF2B5EF4-FFF2-40B4-BE49-F238E27FC236}">
                <a16:creationId xmlns:a16="http://schemas.microsoft.com/office/drawing/2014/main" id="{D8382E6F-EC7B-0AEC-3994-8D9B1CDF3787}"/>
              </a:ext>
            </a:extLst>
          </p:cNvPr>
          <p:cNvSpPr>
            <a:spLocks noGrp="1"/>
          </p:cNvSpPr>
          <p:nvPr>
            <p:ph type="pic" idx="1"/>
          </p:nvPr>
        </p:nvSpPr>
        <p:spPr>
          <a:xfrm>
            <a:off x="5183188" y="384808"/>
            <a:ext cx="6551612" cy="5476243"/>
          </a:xfrm>
        </p:spPr>
        <p:txBody>
          <a:bodyPr lIns="0" tIns="0" rIns="0" bIns="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T"/>
          </a:p>
        </p:txBody>
      </p:sp>
      <p:sp>
        <p:nvSpPr>
          <p:cNvPr id="4" name="Text Placeholder 3">
            <a:extLst>
              <a:ext uri="{FF2B5EF4-FFF2-40B4-BE49-F238E27FC236}">
                <a16:creationId xmlns:a16="http://schemas.microsoft.com/office/drawing/2014/main" id="{F1C3501D-A51B-AEDC-BF9C-DE13FDFA1CF3}"/>
              </a:ext>
            </a:extLst>
          </p:cNvPr>
          <p:cNvSpPr>
            <a:spLocks noGrp="1"/>
          </p:cNvSpPr>
          <p:nvPr>
            <p:ph type="body" sz="half" idx="2"/>
          </p:nvPr>
        </p:nvSpPr>
        <p:spPr>
          <a:xfrm>
            <a:off x="457200" y="1800520"/>
            <a:ext cx="4462041" cy="4060530"/>
          </a:xfrm>
        </p:spPr>
        <p:txBody>
          <a:bodyPr lIns="0" tIns="0" rIns="0" bIns="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Footer Placeholder 4">
            <a:extLst>
              <a:ext uri="{FF2B5EF4-FFF2-40B4-BE49-F238E27FC236}">
                <a16:creationId xmlns:a16="http://schemas.microsoft.com/office/drawing/2014/main" id="{E27B4FD8-CA33-B71A-FF68-9DBB78D930DE}"/>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6" name="Title 1">
            <a:extLst>
              <a:ext uri="{FF2B5EF4-FFF2-40B4-BE49-F238E27FC236}">
                <a16:creationId xmlns:a16="http://schemas.microsoft.com/office/drawing/2014/main" id="{3DFF6CEE-6213-151D-B57A-DEDD4C066AC0}"/>
              </a:ext>
            </a:extLst>
          </p:cNvPr>
          <p:cNvSpPr txBox="1"/>
          <p:nvPr userDrawn="1"/>
        </p:nvSpPr>
        <p:spPr>
          <a:xfrm>
            <a:off x="514800" y="388143"/>
            <a:ext cx="4668388" cy="10890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r>
              <a:rPr lang="en-GB"/>
              <a:t>Click to edit Master title style</a:t>
            </a:r>
            <a:endParaRPr lang="en-PT"/>
          </a:p>
        </p:txBody>
      </p:sp>
      <p:sp>
        <p:nvSpPr>
          <p:cNvPr id="12" name="Footer Accent Line">
            <a:extLst>
              <a:ext uri="{FF2B5EF4-FFF2-40B4-BE49-F238E27FC236}">
                <a16:creationId xmlns:a16="http://schemas.microsoft.com/office/drawing/2014/main" id="{A858D35B-4BA1-D7E3-09F7-F44F42C11464}"/>
              </a:ext>
            </a:extLst>
          </p:cNvPr>
          <p:cNvSpPr>
            <a:spLocks noGrp="1" noRot="1" noMove="1" noResize="1" noEditPoints="1" noAdjustHandles="1" noChangeArrowheads="1" noChangeShapeType="1"/>
          </p:cNvSpPr>
          <p:nvPr userDrawn="1"/>
        </p:nvSpPr>
        <p:spPr>
          <a:xfrm rot="5400000">
            <a:off x="-153084" y="918255"/>
            <a:ext cx="1089025" cy="28800"/>
          </a:xfrm>
          <a:prstGeom prst="rect">
            <a:avLst/>
          </a:prstGeom>
          <a:solidFill>
            <a:srgbClr val="5BBEB5"/>
          </a:solidFill>
          <a:ln>
            <a:noFill/>
          </a:ln>
        </p:spPr>
        <p:txBody>
          <a:bodyPr lIns="0" tIns="0" rIns="0" bIns="0"/>
          <a:lstStyle/>
          <a:p>
            <a:endParaRPr lang="en-GB"/>
          </a:p>
        </p:txBody>
      </p:sp>
      <p:pic>
        <p:nvPicPr>
          <p:cNvPr id="2" name="Picture 1" descr="A black background with white text&#10;&#10;AI-generated content may be incorrect.">
            <a:extLst>
              <a:ext uri="{FF2B5EF4-FFF2-40B4-BE49-F238E27FC236}">
                <a16:creationId xmlns:a16="http://schemas.microsoft.com/office/drawing/2014/main" id="{3330B48A-7074-6C65-DC76-5AA03151A5B0}"/>
              </a:ext>
            </a:extLst>
          </p:cNvPr>
          <p:cNvPicPr>
            <a:picLocks noChangeAspect="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31912420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cSld name="Title and Vertical Text 1 ">
    <p:spTree>
      <p:nvGrpSpPr>
        <p:cNvPr id="1" name=""/>
        <p:cNvGrpSpPr/>
        <p:nvPr/>
      </p:nvGrpSpPr>
      <p:grpSpPr>
        <a:xfrm>
          <a:off x="0" y="0"/>
          <a:ext cx="0" cy="0"/>
        </a:xfrm>
      </p:grpSpPr>
      <p:sp>
        <p:nvSpPr>
          <p:cNvPr id="2" name="Title 1">
            <a:extLst>
              <a:ext uri="{FF2B5EF4-FFF2-40B4-BE49-F238E27FC236}">
                <a16:creationId xmlns:a16="http://schemas.microsoft.com/office/drawing/2014/main" id="{018E8F35-FBFA-1474-DA80-BC8675E7DC5F}"/>
              </a:ext>
            </a:extLst>
          </p:cNvPr>
          <p:cNvSpPr>
            <a:spLocks noGrp="1"/>
          </p:cNvSpPr>
          <p:nvPr>
            <p:ph type="title"/>
          </p:nvPr>
        </p:nvSpPr>
        <p:spPr>
          <a:xfrm>
            <a:off x="630621" y="374080"/>
            <a:ext cx="11104179" cy="1325563"/>
          </a:xfrm>
        </p:spPr>
        <p:txBody>
          <a:bodyPr lIns="0" tIns="0" rIns="0" bIns="0">
            <a:noAutofit/>
          </a:bodyPr>
          <a:lstStyle>
            <a:lvl1pPr>
              <a:defRPr b="1"/>
            </a:lvl1p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8BAA11D9-40E7-76B6-A645-BBAB1C854D42}"/>
              </a:ext>
            </a:extLst>
          </p:cNvPr>
          <p:cNvSpPr>
            <a:spLocks noGrp="1"/>
          </p:cNvSpPr>
          <p:nvPr>
            <p:ph type="body" orient="vert" idx="1"/>
          </p:nvPr>
        </p:nvSpPr>
        <p:spPr>
          <a:xfrm>
            <a:off x="457200" y="1825625"/>
            <a:ext cx="11277600" cy="4351338"/>
          </a:xfrm>
        </p:spPr>
        <p:txBody>
          <a:bodyPr vert="eaVert"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Footer Placeholder 4">
            <a:extLst>
              <a:ext uri="{FF2B5EF4-FFF2-40B4-BE49-F238E27FC236}">
                <a16:creationId xmlns:a16="http://schemas.microsoft.com/office/drawing/2014/main" id="{1301FB6C-D976-2E18-912C-18B0192A4389}"/>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10" name="Footer Accent Line">
            <a:extLst>
              <a:ext uri="{FF2B5EF4-FFF2-40B4-BE49-F238E27FC236}">
                <a16:creationId xmlns:a16="http://schemas.microsoft.com/office/drawing/2014/main" id="{94749F3B-53D2-89FA-74F2-0E768835F6D3}"/>
              </a:ext>
            </a:extLst>
          </p:cNvPr>
          <p:cNvSpPr>
            <a:spLocks noGrp="1" noRot="1" noMove="1" noResize="1" noEditPoints="1" noAdjustHandles="1" noChangeArrowheads="1" noChangeShapeType="1"/>
          </p:cNvSpPr>
          <p:nvPr userDrawn="1"/>
        </p:nvSpPr>
        <p:spPr>
          <a:xfrm rot="5400000">
            <a:off x="-190801" y="1013125"/>
            <a:ext cx="1332000" cy="36000"/>
          </a:xfrm>
          <a:prstGeom prst="rect">
            <a:avLst/>
          </a:prstGeom>
          <a:solidFill>
            <a:srgbClr val="5BBEB5"/>
          </a:solidFill>
          <a:ln>
            <a:noFill/>
          </a:ln>
        </p:spPr>
        <p:txBody>
          <a:bodyPr lIns="0" tIns="0" rIns="0" bIns="0"/>
          <a:lstStyle/>
          <a:p>
            <a:endParaRPr lang="en-GB"/>
          </a:p>
        </p:txBody>
      </p:sp>
      <p:pic>
        <p:nvPicPr>
          <p:cNvPr id="6" name="Picture 5" descr="A black background with white text&#10;&#10;AI-generated content may be incorrect.">
            <a:extLst>
              <a:ext uri="{FF2B5EF4-FFF2-40B4-BE49-F238E27FC236}">
                <a16:creationId xmlns:a16="http://schemas.microsoft.com/office/drawing/2014/main" id="{668AC52B-68AC-B06B-5166-9FA2E74A63C1}"/>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343139844"/>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cSld name="Title and Vertical Text 2">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6D12BEA4-A3E2-F4D3-0AB8-7C641E27BE52}"/>
              </a:ext>
            </a:extLst>
          </p:cNvPr>
          <p:cNvSpPr>
            <a:spLocks noGrp="1"/>
          </p:cNvSpPr>
          <p:nvPr>
            <p:ph type="title" orient="vert"/>
          </p:nvPr>
        </p:nvSpPr>
        <p:spPr>
          <a:xfrm>
            <a:off x="8724900" y="469316"/>
            <a:ext cx="3009900" cy="5707647"/>
          </a:xfrm>
        </p:spPr>
        <p:txBody>
          <a:bodyPr vert="eaVert" lIns="0" tIns="0" rIns="0" bIns="0">
            <a:noAutofit/>
          </a:bodyPr>
          <a:lstStyle>
            <a:lvl1pPr>
              <a:defRPr b="1"/>
            </a:lvl1p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4C2ADB0E-3EDF-C762-FD9D-5A6F3C802D57}"/>
              </a:ext>
            </a:extLst>
          </p:cNvPr>
          <p:cNvSpPr>
            <a:spLocks noGrp="1"/>
          </p:cNvSpPr>
          <p:nvPr>
            <p:ph type="body" orient="vert" idx="1"/>
          </p:nvPr>
        </p:nvSpPr>
        <p:spPr>
          <a:xfrm>
            <a:off x="457200" y="365125"/>
            <a:ext cx="8115300" cy="5811838"/>
          </a:xfrm>
        </p:spPr>
        <p:txBody>
          <a:bodyPr vert="eaVert"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Footer Placeholder 4">
            <a:extLst>
              <a:ext uri="{FF2B5EF4-FFF2-40B4-BE49-F238E27FC236}">
                <a16:creationId xmlns:a16="http://schemas.microsoft.com/office/drawing/2014/main" id="{9E6F0BEB-4BB3-6723-824D-DF9C64804D72}"/>
              </a:ext>
            </a:extLst>
          </p:cNvPr>
          <p:cNvSpPr>
            <a:spLocks noGrp="1" noRot="1" noMove="1" noResize="1" noEditPoints="1" noAdjustHandles="1" noChangeArrowheads="1" noChangeShapeType="1"/>
          </p:cNvSpPr>
          <p:nvPr>
            <p:ph type="ftr" sz="quarter" idx="3"/>
          </p:nvPr>
        </p:nvSpPr>
        <p:spPr>
          <a:xfrm>
            <a:off x="457200" y="6400800"/>
            <a:ext cx="3200400" cy="304800"/>
          </a:xfrm>
          <a:prstGeom prst="rect">
            <a:avLst/>
          </a:prstGeom>
        </p:spPr>
        <p:txBody>
          <a:bodyPr vert="horz" lIns="0" tIns="0" rIns="0" bIns="0" rtlCol="0" anchor="ctr">
            <a:noAutofit/>
          </a:bodyPr>
          <a:lstStyle>
            <a:lvl1pPr algn="l">
              <a:defRPr sz="900" b="1" cap="all" spc="100">
                <a:solidFill>
                  <a:srgbClr val="2D3436">
                    <a:alpha val="40000"/>
                  </a:srgbClr>
                </a:solidFill>
                <a:latin typeface="Montserrat"/>
              </a:defRPr>
            </a:lvl1pPr>
          </a:lstStyle>
          <a:p>
            <a:r>
              <a:rPr lang="en-GB"/>
              <a:t>Update this via Header &amp; Footer</a:t>
            </a:r>
          </a:p>
        </p:txBody>
      </p:sp>
      <p:sp>
        <p:nvSpPr>
          <p:cNvPr id="10" name="Footer Accent Line">
            <a:extLst>
              <a:ext uri="{FF2B5EF4-FFF2-40B4-BE49-F238E27FC236}">
                <a16:creationId xmlns:a16="http://schemas.microsoft.com/office/drawing/2014/main" id="{27A787F9-9A28-757E-3B6D-5D125ABF362A}"/>
              </a:ext>
            </a:extLst>
          </p:cNvPr>
          <p:cNvSpPr>
            <a:spLocks noGrp="1" noRot="1" noMove="1" noResize="1" noEditPoints="1" noAdjustHandles="1" noChangeArrowheads="1" noChangeShapeType="1"/>
          </p:cNvSpPr>
          <p:nvPr userDrawn="1"/>
        </p:nvSpPr>
        <p:spPr>
          <a:xfrm rot="10800000">
            <a:off x="8746806" y="336325"/>
            <a:ext cx="2988000" cy="28800"/>
          </a:xfrm>
          <a:prstGeom prst="rect">
            <a:avLst/>
          </a:prstGeom>
          <a:solidFill>
            <a:srgbClr val="5BBEB5"/>
          </a:solidFill>
          <a:ln>
            <a:noFill/>
          </a:ln>
        </p:spPr>
        <p:txBody>
          <a:bodyPr lIns="0" tIns="0" rIns="0" bIns="0"/>
          <a:lstStyle/>
          <a:p>
            <a:endParaRPr lang="en-GB"/>
          </a:p>
        </p:txBody>
      </p:sp>
      <p:pic>
        <p:nvPicPr>
          <p:cNvPr id="6" name="Picture 5" descr="A black background with white text&#10;&#10;AI-generated content may be incorrect.">
            <a:extLst>
              <a:ext uri="{FF2B5EF4-FFF2-40B4-BE49-F238E27FC236}">
                <a16:creationId xmlns:a16="http://schemas.microsoft.com/office/drawing/2014/main" id="{FADEEE55-00D2-83C9-2609-64A92517B6BA}"/>
              </a:ext>
            </a:extLst>
          </p:cNvPr>
          <p:cNvPicPr>
            <a:picLocks noGrp="1" noRot="1" noChangeAspect="1" noMove="1" noResize="1" noEditPoints="1" noAdjustHandles="1" noChangeArrowheads="1" noChangeShapeType="1" noCrop="1"/>
          </p:cNvPicPr>
          <p:nvPr userDrawn="1"/>
        </p:nvPicPr>
        <p:blipFill>
          <a:blip r:embed="rId1">
            <a:extLst>
              <a:ext uri="{28A0092B-C50C-407E-A947-70E740481C1C}">
                <a14:useLocalDpi xmlns:a14="http://schemas.microsoft.com/office/drawing/2010/main" val="0"/>
              </a:ext>
            </a:extLst>
          </a:blip>
          <a:srcRect r="10262"/>
          <a:stretch>
            <a:fillRect/>
          </a:stretch>
        </p:blipFill>
        <p:spPr>
          <a:xfrm>
            <a:off x="10600497" y="6281154"/>
            <a:ext cx="1134303" cy="544092"/>
          </a:xfrm>
          <a:prstGeom prst="rect">
            <a:avLst/>
          </a:prstGeom>
        </p:spPr>
      </p:pic>
    </p:spTree>
    <p:extLst>
      <p:ext uri="{BB962C8B-B14F-4D97-AF65-F5344CB8AC3E}">
        <p14:creationId val="1633553989"/>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slideLayout" Target="../slideLayouts/slideLayout25.xml" /><Relationship Id="rId11" Type="http://schemas.openxmlformats.org/officeDocument/2006/relationships/slideLayout" Target="../slideLayouts/slideLayout26.xml" /><Relationship Id="rId12" Type="http://schemas.openxmlformats.org/officeDocument/2006/relationships/slideLayout" Target="../slideLayouts/slideLayout27.xml" /><Relationship Id="rId13" Type="http://schemas.openxmlformats.org/officeDocument/2006/relationships/slideLayout" Target="../slideLayouts/slideLayout28.xml" /><Relationship Id="rId14" Type="http://schemas.openxmlformats.org/officeDocument/2006/relationships/slideLayout" Target="../slideLayouts/slideLayout29.xml" /><Relationship Id="rId15" Type="http://schemas.openxmlformats.org/officeDocument/2006/relationships/slideLayout" Target="../slideLayouts/slideLayout30.xml" /><Relationship Id="rId16" Type="http://schemas.openxmlformats.org/officeDocument/2006/relationships/slideLayout" Target="../slideLayouts/slideLayout31.xml" /><Relationship Id="rId17" Type="http://schemas.openxmlformats.org/officeDocument/2006/relationships/slideLayout" Target="../slideLayouts/slideLayout32.xml" /><Relationship Id="rId18" Type="http://schemas.openxmlformats.org/officeDocument/2006/relationships/slideLayout" Target="../slideLayouts/slideLayout33.xml" /><Relationship Id="rId19" Type="http://schemas.openxmlformats.org/officeDocument/2006/relationships/slideLayout" Target="../slideLayouts/slideLayout34.xml" /><Relationship Id="rId2" Type="http://schemas.openxmlformats.org/officeDocument/2006/relationships/slideLayout" Target="../slideLayouts/slideLayout17.xml" /><Relationship Id="rId20" Type="http://schemas.openxmlformats.org/officeDocument/2006/relationships/slideLayout" Target="../slideLayouts/slideLayout35.xml" /><Relationship Id="rId21" Type="http://schemas.openxmlformats.org/officeDocument/2006/relationships/slideLayout" Target="../slideLayouts/slideLayout36.xml" /><Relationship Id="rId22" Type="http://schemas.openxmlformats.org/officeDocument/2006/relationships/theme" Target="../theme/theme2.xml" /><Relationship Id="rId3" Type="http://schemas.openxmlformats.org/officeDocument/2006/relationships/slideLayout" Target="../slideLayouts/slideLayout18.xml" /><Relationship Id="rId4" Type="http://schemas.openxmlformats.org/officeDocument/2006/relationships/slideLayout" Target="../slideLayouts/slideLayout19.xml" /><Relationship Id="rId5" Type="http://schemas.openxmlformats.org/officeDocument/2006/relationships/slideLayout" Target="../slideLayouts/slideLayout20.xml" /><Relationship Id="rId6" Type="http://schemas.openxmlformats.org/officeDocument/2006/relationships/slideLayout" Target="../slideLayouts/slideLayout21.xml" /><Relationship Id="rId7" Type="http://schemas.openxmlformats.org/officeDocument/2006/relationships/slideLayout" Target="../slideLayouts/slideLayout22.xml" /><Relationship Id="rId8" Type="http://schemas.openxmlformats.org/officeDocument/2006/relationships/slideLayout" Target="../slideLayouts/slideLayout23.xml" /><Relationship Id="rId9" Type="http://schemas.openxmlformats.org/officeDocument/2006/relationships/slideLayout" Target="../slideLayouts/slideLayout24.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513DDEB1-3C0D-66C6-0106-369C47FEA4E9}"/>
              </a:ext>
            </a:extLst>
          </p:cNvPr>
          <p:cNvSpPr>
            <a:spLocks noGrp="1"/>
          </p:cNvSpPr>
          <p:nvPr>
            <p:ph type="title"/>
          </p:nvPr>
        </p:nvSpPr>
        <p:spPr>
          <a:xfrm>
            <a:off x="457200" y="365125"/>
            <a:ext cx="11277600" cy="1325563"/>
          </a:xfrm>
          <a:prstGeom prst="rect">
            <a:avLst/>
          </a:prstGeom>
        </p:spPr>
        <p:txBody>
          <a:bodyPr vert="horz" lIns="0" tIns="0" rIns="0" bIns="0" rtlCol="0" anchor="ctr"/>
          <a:lstStyle/>
          <a:p>
            <a:r>
              <a:rPr lang="en-GB"/>
              <a:t>Click to edit Master title style</a:t>
            </a:r>
            <a:endParaRPr lang="en-PT"/>
          </a:p>
        </p:txBody>
      </p:sp>
      <p:sp>
        <p:nvSpPr>
          <p:cNvPr id="3" name="Text Placeholder 2">
            <a:extLst>
              <a:ext uri="{FF2B5EF4-FFF2-40B4-BE49-F238E27FC236}">
                <a16:creationId xmlns:a16="http://schemas.microsoft.com/office/drawing/2014/main" id="{33E231D9-3ADF-1B63-E53A-33404EA50E10}"/>
              </a:ext>
            </a:extLst>
          </p:cNvPr>
          <p:cNvSpPr>
            <a:spLocks noGrp="1"/>
          </p:cNvSpPr>
          <p:nvPr>
            <p:ph type="body" idx="1"/>
          </p:nvPr>
        </p:nvSpPr>
        <p:spPr>
          <a:xfrm>
            <a:off x="457200" y="1825625"/>
            <a:ext cx="11277600" cy="4351338"/>
          </a:xfrm>
          <a:prstGeom prst="rect">
            <a:avLst/>
          </a:prstGeom>
        </p:spPr>
        <p:txBody>
          <a:bodyPr vert="horz" lIns="0" tIns="0" rIns="0" bIns="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Footer Placeholder 4">
            <a:extLst>
              <a:ext uri="{FF2B5EF4-FFF2-40B4-BE49-F238E27FC236}">
                <a16:creationId xmlns:a16="http://schemas.microsoft.com/office/drawing/2014/main" id="{A302A7BA-0074-A5E5-9C3B-2F12B3B6C1B9}"/>
              </a:ext>
            </a:extLst>
          </p:cNvPr>
          <p:cNvSpPr>
            <a:spLocks noGrp="1"/>
          </p:cNvSpPr>
          <p:nvPr>
            <p:ph type="ftr" sz="quarter" idx="3"/>
          </p:nvPr>
        </p:nvSpPr>
        <p:spPr>
          <a:xfrm>
            <a:off x="457200" y="6400800"/>
            <a:ext cx="3200400" cy="304800"/>
          </a:xfrm>
          <a:prstGeom prst="rect">
            <a:avLst/>
          </a:prstGeom>
        </p:spPr>
        <p:txBody>
          <a:bodyPr vert="horz" lIns="0" tIns="0" rIns="0" bIns="0" rtlCol="0" anchor="ctr"/>
          <a:lstStyle>
            <a:lvl1pPr algn="l">
              <a:defRPr sz="900" b="1" cap="all" spc="100">
                <a:solidFill>
                  <a:srgbClr val="2D3436">
                    <a:alpha val="40000"/>
                  </a:srgbClr>
                </a:solidFill>
                <a:latin typeface="Montserrat"/>
              </a:defRPr>
            </a:lvl1pPr>
          </a:lstStyle>
          <a:p>
            <a:r>
              <a:rPr lang="en-GB"/>
              <a:t>Update this via Header &amp; Footer</a:t>
            </a:r>
          </a:p>
        </p:txBody>
      </p:sp>
    </p:spTree>
    <p:extLst>
      <p:ext uri="{BB962C8B-B14F-4D97-AF65-F5344CB8AC3E}">
        <p14:creationId val="1648828050"/>
      </p:ext>
    </p:extLst>
  </p:cSld>
  <p:clrMap bg1="lt1" tx1="dk1" bg2="lt2" tx2="dk2" accent1="accent1" accent2="accent2" accent3="accent3" accent4="accent4" accent5="accent5" accent6="accent6" hlink="hlink" folHlink="folHlink"/>
  <p:sldLayoutIdLst>
    <p:sldLayoutId id="2147484106" r:id="rId1"/>
    <p:sldLayoutId id="2147484108" r:id="rId2"/>
    <p:sldLayoutId id="2147484109" r:id="rId3"/>
    <p:sldLayoutId id="2147484110" r:id="rId4"/>
    <p:sldLayoutId id="2147484111" r:id="rId5"/>
    <p:sldLayoutId id="2147484112" r:id="rId6"/>
    <p:sldLayoutId id="2147484114" r:id="rId7"/>
    <p:sldLayoutId id="2147484115" r:id="rId8"/>
    <p:sldLayoutId id="2147484116" r:id="rId9"/>
    <p:sldLayoutId id="2147484117" r:id="rId10"/>
    <p:sldLayoutId id="2147484118" r:id="rId11"/>
    <p:sldLayoutId id="2147484119" r:id="rId12"/>
    <p:sldLayoutId id="2147484120" r:id="rId13"/>
    <p:sldLayoutId id="2147484143" r:id="rId14"/>
    <p:sldLayoutId id="2147484144" r:id="rId15"/>
  </p:sldLayoutIdLst>
  <p:transition/>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95EEC52C-59DD-BF78-D628-0C702D51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A67EDD-6A1F-8687-38E3-412A74C4C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21972622-D687-6B61-596B-6E07F2BBB5B1}"/>
              </a:ext>
            </a:extLst>
          </p:cNvPr>
          <p:cNvSpPr>
            <a:spLocks noGrp="1"/>
          </p:cNvSpPr>
          <p:nvPr>
            <p:ph type="sldNum" sz="quarter" idx="4"/>
          </p:nvPr>
        </p:nvSpPr>
        <p:spPr>
          <a:xfrm>
            <a:off x="185057" y="6366329"/>
            <a:ext cx="2743200" cy="365125"/>
          </a:xfrm>
          <a:prstGeom prst="rect">
            <a:avLst/>
          </a:prstGeom>
        </p:spPr>
        <p:txBody>
          <a:bodyPr/>
          <a:lstStyle>
            <a:lvl1pPr algn="l">
              <a:defRPr/>
            </a:lvl1pPr>
          </a:lstStyle>
          <a:p>
            <a:fld id="{1683108B-8CA5-CA43-B03E-404227F6600A}" type="slidenum">
              <a:rPr lang="en-US" smtClean="0"/>
              <a:t>‹#›</a:t>
            </a:fld>
            <a:endParaRPr lang="en-US"/>
          </a:p>
        </p:txBody>
      </p:sp>
    </p:spTree>
    <p:extLst>
      <p:ext uri="{BB962C8B-B14F-4D97-AF65-F5344CB8AC3E}">
        <p14:creationId val="3180135546"/>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 id="2147484139" r:id="rId18"/>
    <p:sldLayoutId id="2147484140" r:id="rId19"/>
    <p:sldLayoutId id="2147484141" r:id="rId20"/>
    <p:sldLayoutId id="2147484142" r:id="rId21"/>
  </p:sldLayoutIdLst>
  <p:transition/>
  <p:timing/>
  <p:txStyles>
    <p:titleStyle>
      <a:lvl1pPr algn="l" defTabSz="914400" rtl="0" eaLnBrk="1" latinLnBrk="0" hangingPunct="1">
        <a:lnSpc>
          <a:spcPct val="90000"/>
        </a:lnSpc>
        <a:spcBef>
          <a:spcPct val="0"/>
        </a:spcBef>
        <a:buNone/>
        <a:defRPr sz="3000" b="1" i="0" kern="1200">
          <a:solidFill>
            <a:srgbClr val="28B3A8"/>
          </a:solidFill>
          <a:latin typeface="Futura Std Medium" panose="020b0702020204020203" pitchFamily="34" charset="0"/>
          <a:ea typeface="+mj-ea"/>
          <a:cs typeface="Futura"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Futura PT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ckwell" panose="02060603020205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1.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53.png" /><Relationship Id="rId11" Type="http://schemas.openxmlformats.org/officeDocument/2006/relationships/image" Target="../media/image54.png" /><Relationship Id="rId12" Type="http://schemas.openxmlformats.org/officeDocument/2006/relationships/image" Target="../media/image55.png" /><Relationship Id="rId13" Type="http://schemas.openxmlformats.org/officeDocument/2006/relationships/image" Target="../media/image56.png" /><Relationship Id="rId14" Type="http://schemas.openxmlformats.org/officeDocument/2006/relationships/image" Target="../media/image57.png" /><Relationship Id="rId15" Type="http://schemas.openxmlformats.org/officeDocument/2006/relationships/vmlDrawing" Target="../drawings/vmlDrawing2.vml" /><Relationship Id="rId2" Type="http://schemas.openxmlformats.org/officeDocument/2006/relationships/tags" Target="../tags/tag2.xml" /><Relationship Id="rId3" Type="http://schemas.openxmlformats.org/officeDocument/2006/relationships/oleObject" Target="../embeddings/oleObject2.bin" TargetMode="Internal" /><Relationship Id="rId4" Type="http://schemas.openxmlformats.org/officeDocument/2006/relationships/image" Target="../media/image49.emf" /><Relationship Id="rId5" Type="http://schemas.openxmlformats.org/officeDocument/2006/relationships/tags" Target="../tags/tag3.xml" /><Relationship Id="rId6" Type="http://schemas.openxmlformats.org/officeDocument/2006/relationships/chart" Target="../charts/chart1.xml" /><Relationship Id="rId7" Type="http://schemas.openxmlformats.org/officeDocument/2006/relationships/image" Target="../media/image50.png" /><Relationship Id="rId8" Type="http://schemas.openxmlformats.org/officeDocument/2006/relationships/image" Target="../media/image51.jpeg" /><Relationship Id="rId9" Type="http://schemas.openxmlformats.org/officeDocument/2006/relationships/image" Target="../media/image52.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58.png" /><Relationship Id="rId3" Type="http://schemas.openxmlformats.org/officeDocument/2006/relationships/image" Target="../media/image59.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60.png" /><Relationship Id="rId3" Type="http://schemas.openxmlformats.org/officeDocument/2006/relationships/image" Target="../media/image61.png" /><Relationship Id="rId4" Type="http://schemas.openxmlformats.org/officeDocument/2006/relationships/image" Target="../media/image53.png" /><Relationship Id="rId5" Type="http://schemas.openxmlformats.org/officeDocument/2006/relationships/image" Target="../media/image62.emf" /><Relationship Id="rId6" Type="http://schemas.openxmlformats.org/officeDocument/2006/relationships/chart" Target="../charts/char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3.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2.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1.xml" /><Relationship Id="rId3" Type="http://schemas.openxmlformats.org/officeDocument/2006/relationships/image" Target="../media/image64.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2.xml" /><Relationship Id="rId3" Type="http://schemas.openxmlformats.org/officeDocument/2006/relationships/image" Target="../media/image22.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65.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6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microsoft.com/office/2018/10/relationships/comments" Target="../comments/moderncomment2.xml" /><Relationship Id="rId3" Type="http://schemas.openxmlformats.org/officeDocument/2006/relationships/image" Target="../media/image67.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3.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4.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5.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6.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47.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8.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microsoft.com/office/2018/10/relationships/comments" Target="../comments/moderncomment1.xml" /><Relationship Id="rId3" Type="http://schemas.openxmlformats.org/officeDocument/2006/relationships/image" Target="../media/image22.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
          <a:stretch>
            <a:fillRect l="-4000" r="-4000"/>
          </a:stretch>
        </a:blipFill>
        <a:effectLst/>
      </p:bgPr>
    </p:bg>
    <p:spTree>
      <p:nvGrpSpPr>
        <p:cNvPr id="1" name=""/>
        <p:cNvGrpSpPr/>
        <p:nvPr/>
      </p:nvGrpSpPr>
      <p:grpSpPr>
        <a:xfrm>
          <a:off x="0" y="0"/>
          <a:ext cx="0" cy="0"/>
        </a:xfrm>
      </p:grpSpPr>
      <p:sp>
        <p:nvSpPr>
          <p:cNvPr id="3" name="TextBox 2">
            <a:extLst>
              <a:ext uri="{FF2B5EF4-FFF2-40B4-BE49-F238E27FC236}">
                <a16:creationId xmlns:a16="http://schemas.microsoft.com/office/drawing/2014/main" id="{16D26E1F-916B-3331-DE4C-6DEEE6BE8C01}"/>
              </a:ext>
            </a:extLst>
          </p:cNvPr>
          <p:cNvSpPr txBox="1"/>
          <p:nvPr/>
        </p:nvSpPr>
        <p:spPr>
          <a:xfrm>
            <a:off x="342613" y="3431089"/>
            <a:ext cx="817684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latin typeface="Poppins"/>
                <a:cs typeface="Poppins"/>
              </a:rPr>
              <a:t>GWEC &amp; FLOATING WIND </a:t>
            </a:r>
          </a:p>
          <a:p>
            <a:r>
              <a:rPr lang="en-GB" sz="1400" b="1">
                <a:solidFill>
                  <a:schemeClr val="bg1"/>
                </a:solidFill>
                <a:latin typeface="Poppins"/>
                <a:cs typeface="Poppins"/>
              </a:rPr>
              <a:t>Advancing the Next Phase of the History of the Wind Power Industry </a:t>
            </a:r>
          </a:p>
        </p:txBody>
      </p:sp>
    </p:spTree>
    <p:extLst>
      <p:ext uri="{BB962C8B-B14F-4D97-AF65-F5344CB8AC3E}">
        <p14:creationId val="208043539"/>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aphicFrame>
        <p:nvGraphicFramePr>
          <p:cNvPr id="33" name="Objekt 32" hidden="1"/>
          <p:cNvGraphicFramePr>
            <a:graphicFrameLocks noChangeAspect="1"/>
          </p:cNvGraphicFramePr>
          <p:nvPr>
            <p:custDataLst>
              <p:tags r:id="rId2"/>
            </p:custDataLst>
          </p:nvPr>
        </p:nvGraphicFramePr>
        <p:xfrm>
          <a:off x="5411" y="1680"/>
          <a:ext cx="1680" cy="1680"/>
        </p:xfrm>
        <a:graphic>
          <a:graphicData uri="http://schemas.openxmlformats.org/presentationml/2006/ole">
            <mc:AlternateContent>
              <mc:Choice xmlns:v="urn:schemas-microsoft-com:vml" Requires="v">
                <p:oleObj spid="_x0000_s1039" name="think-cell Slide" r:id="rId3" imgW="493" imgH="493" progId="TCLayout.ActiveDocument.1">
                  <p:embed/>
                </p:oleObj>
              </mc:Choice>
              <mc:Fallback>
                <p:oleObj name="think-cell Slide" r:id="rId3" imgW="493" imgH="493" progId="TCLayout.ActiveDocument.1">
                  <p:embed/>
                  <p:pic>
                    <p:nvPicPr>
                      <p:cNvPr id="0" name="OLE substitute image"/>
                      <p:cNvPicPr/>
                      <p:nvPr/>
                    </p:nvPicPr>
                    <p:blipFill>
                      <a:blip r:embed="rId4"/>
                      <a:stretch>
                        <a:fillRect/>
                      </a:stretch>
                    </p:blipFill>
                    <p:spPr>
                      <a:xfrm>
                        <a:off x="5411" y="1680"/>
                        <a:ext cx="1680" cy="1680"/>
                      </a:xfrm>
                      <a:prstGeom prst="rect">
                        <a:avLst/>
                      </a:prstGeom>
                    </p:spPr>
                  </p:pic>
                </p:oleObj>
              </mc:Fallback>
            </mc:AlternateContent>
          </a:graphicData>
        </a:graphic>
      </p:graphicFrame>
      <p:sp>
        <p:nvSpPr>
          <p:cNvPr id="3" name="Rektangel 2" hidden="1"/>
          <p:cNvSpPr/>
          <p:nvPr>
            <p:custDataLst>
              <p:tags r:id="rId5"/>
            </p:custDataLst>
          </p:nvPr>
        </p:nvSpPr>
        <p:spPr>
          <a:xfrm>
            <a:off x="3731" y="0"/>
            <a:ext cx="167924" cy="16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1164">
              <a:latin typeface="Futura PT Book" panose="020b0602020204020303"/>
              <a:sym typeface="Futura PT Book" panose="020b0602020204020303"/>
            </a:endParaRPr>
          </a:p>
        </p:txBody>
      </p:sp>
      <p:sp>
        <p:nvSpPr>
          <p:cNvPr id="110" name="TextBox 4">
            <a:extLst>
              <a:ext uri="{FF2B5EF4-FFF2-40B4-BE49-F238E27FC236}">
                <a16:creationId xmlns:a16="http://schemas.microsoft.com/office/drawing/2014/main" id="{118C90C0-10F3-4D8E-8D63-A57C9D902A06}"/>
              </a:ext>
            </a:extLst>
          </p:cNvPr>
          <p:cNvSpPr txBox="1"/>
          <p:nvPr/>
        </p:nvSpPr>
        <p:spPr>
          <a:xfrm>
            <a:off x="337423" y="167540"/>
            <a:ext cx="8715839" cy="873829"/>
          </a:xfrm>
          <a:prstGeom prst="rect">
            <a:avLst/>
          </a:prstGeom>
          <a:noFill/>
        </p:spPr>
        <p:txBody>
          <a:bodyPr wrap="square" lIns="91440" tIns="45720" rIns="91440" bIns="45720" rtlCol="0" anchor="t">
            <a:spAutoFit/>
          </a:bodyPr>
          <a:lstStyle/>
          <a:p>
            <a:r>
              <a:rPr lang="en-GB" altLang="zh-CN" sz="2500" b="1">
                <a:solidFill>
                  <a:srgbClr val="22B3B3"/>
                </a:solidFill>
                <a:latin typeface="Poppins"/>
                <a:ea typeface="等线"/>
                <a:cs typeface="Poppins"/>
              </a:rPr>
              <a:t>Global floating wind capacity by country: 379 MW operating or under construction</a:t>
            </a:r>
            <a:endParaRPr lang="en-GB" sz="2500" b="1">
              <a:solidFill>
                <a:srgbClr val="22B3B3"/>
              </a:solidFill>
              <a:latin typeface="Poppins"/>
              <a:ea typeface="等线"/>
              <a:cs typeface="Poppins"/>
            </a:endParaRPr>
          </a:p>
        </p:txBody>
      </p:sp>
      <p:sp>
        <p:nvSpPr>
          <p:cNvPr id="2" name="TextBox 1">
            <a:extLst>
              <a:ext uri="{FF2B5EF4-FFF2-40B4-BE49-F238E27FC236}">
                <a16:creationId xmlns:a16="http://schemas.microsoft.com/office/drawing/2014/main" id="{84E27A23-8381-4FD8-8E58-D01365BDC526}"/>
              </a:ext>
            </a:extLst>
          </p:cNvPr>
          <p:cNvSpPr txBox="1"/>
          <p:nvPr/>
        </p:nvSpPr>
        <p:spPr>
          <a:xfrm>
            <a:off x="8009952" y="1269807"/>
            <a:ext cx="3369051" cy="832151"/>
          </a:xfrm>
          <a:prstGeom prst="rect">
            <a:avLst/>
          </a:prstGeom>
          <a:noFill/>
        </p:spPr>
        <p:txBody>
          <a:bodyPr wrap="square" rtlCol="0">
            <a:spAutoFit/>
          </a:bodyPr>
          <a:lstStyle/>
          <a:p>
            <a:pPr marL="243493" indent="-181360">
              <a:spcBef>
                <a:spcPts val="635"/>
              </a:spcBef>
              <a:buFont typeface="Arial" panose="020b0604020202020204" pitchFamily="34" charset="0"/>
              <a:buChar char="•"/>
            </a:pPr>
            <a:endParaRPr lang="en-GB" sz="1269">
              <a:latin typeface="Avenir Next" panose="02110004020202020204"/>
              <a:cs typeface="Century Gothic"/>
            </a:endParaRPr>
          </a:p>
          <a:p>
            <a:pPr marL="243493" indent="-181360">
              <a:spcBef>
                <a:spcPts val="635"/>
              </a:spcBef>
              <a:buFont typeface="Arial" panose="020b0604020202020204" pitchFamily="34" charset="0"/>
              <a:buChar char="•"/>
            </a:pPr>
            <a:endParaRPr lang="en-GB" sz="1269">
              <a:latin typeface="Avenir Next" panose="02110004020202020204"/>
              <a:cs typeface="Century Gothic"/>
            </a:endParaRPr>
          </a:p>
          <a:p>
            <a:pPr marL="62133">
              <a:spcBef>
                <a:spcPts val="635"/>
              </a:spcBef>
            </a:pPr>
            <a:endParaRPr lang="en-GB" sz="1269">
              <a:latin typeface="Avenir Next" panose="02110004020202020204"/>
              <a:cs typeface="Century Gothic"/>
            </a:endParaRPr>
          </a:p>
        </p:txBody>
      </p:sp>
      <p:sp>
        <p:nvSpPr>
          <p:cNvPr id="11" name="Tekstboks 6">
            <a:extLst>
              <a:ext uri="{FF2B5EF4-FFF2-40B4-BE49-F238E27FC236}">
                <a16:creationId xmlns:a16="http://schemas.microsoft.com/office/drawing/2014/main" id="{1BE10B72-1C79-4B8C-93E8-0D5DD7CF5466}"/>
              </a:ext>
            </a:extLst>
          </p:cNvPr>
          <p:cNvSpPr txBox="1"/>
          <p:nvPr/>
        </p:nvSpPr>
        <p:spPr>
          <a:xfrm>
            <a:off x="337423" y="5927703"/>
            <a:ext cx="5614591" cy="255134"/>
          </a:xfrm>
          <a:prstGeom prst="rect">
            <a:avLst/>
          </a:prstGeom>
          <a:noFill/>
        </p:spPr>
        <p:txBody>
          <a:bodyPr wrap="square" rtlCol="0">
            <a:spAutoFit/>
          </a:bodyPr>
          <a:lstStyle/>
          <a:p>
            <a:r>
              <a:rPr lang="en-US" sz="1058">
                <a:latin typeface="Poppins"/>
                <a:cs typeface="Poppins"/>
              </a:rPr>
              <a:t>Source: GWEC Market Intelligence, 2026</a:t>
            </a:r>
            <a:endParaRPr lang="en-US" sz="952">
              <a:latin typeface="Poppins"/>
              <a:cs typeface="Poppins"/>
            </a:endParaRPr>
          </a:p>
        </p:txBody>
      </p:sp>
      <p:graphicFrame>
        <p:nvGraphicFramePr>
          <p:cNvPr id="7" name="图表 6">
            <a:extLst>
              <a:ext uri="{FF2B5EF4-FFF2-40B4-BE49-F238E27FC236}">
                <a16:creationId xmlns:a16="http://schemas.microsoft.com/office/drawing/2014/main" id="{891522C2-D614-DC4F-82CC-C1DB10B68001}"/>
              </a:ext>
            </a:extLst>
          </p:cNvPr>
          <p:cNvGraphicFramePr/>
          <p:nvPr/>
        </p:nvGraphicFramePr>
        <p:xfrm>
          <a:off x="453767" y="1485366"/>
          <a:ext cx="6806420" cy="4022343"/>
        </p:xfrm>
        <a:graphic>
          <a:graphicData uri="http://schemas.openxmlformats.org/drawingml/2006/chart">
            <c:chart xmlns:c="http://schemas.openxmlformats.org/drawingml/2006/chart" r:id="rId6"/>
          </a:graphicData>
        </a:graphic>
      </p:graphicFrame>
      <p:pic>
        <p:nvPicPr>
          <p:cNvPr id="4" name="图片 3">
            <a:extLst>
              <a:ext uri="{FF2B5EF4-FFF2-40B4-BE49-F238E27FC236}">
                <a16:creationId xmlns:a16="http://schemas.microsoft.com/office/drawing/2014/main" id="{2761465B-7632-2802-EB71-6225AE6893E0}"/>
              </a:ext>
            </a:extLst>
          </p:cNvPr>
          <p:cNvPicPr>
            <a:picLocks noChangeAspect="1"/>
          </p:cNvPicPr>
          <p:nvPr/>
        </p:nvPicPr>
        <p:blipFill>
          <a:blip r:embed="rId7"/>
          <a:srcRect l="-13008" r="271"/>
          <a:stretch>
            <a:fillRect/>
          </a:stretch>
        </p:blipFill>
        <p:spPr>
          <a:xfrm>
            <a:off x="7077568" y="1485367"/>
            <a:ext cx="4397801" cy="4102828"/>
          </a:xfrm>
          <a:prstGeom prst="rect">
            <a:avLst/>
          </a:prstGeom>
        </p:spPr>
      </p:pic>
      <p:pic>
        <p:nvPicPr>
          <p:cNvPr id="5" name="Picture 53">
            <a:extLst>
              <a:ext uri="{FF2B5EF4-FFF2-40B4-BE49-F238E27FC236}">
                <a16:creationId xmlns:a16="http://schemas.microsoft.com/office/drawing/2014/main" id="{5539A81E-800E-4517-494D-E732EF032101}"/>
              </a:ext>
            </a:extLst>
          </p:cNvPr>
          <p:cNvPicPr>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824024" y="5198968"/>
            <a:ext cx="348737" cy="1895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pic>
      <p:pic>
        <p:nvPicPr>
          <p:cNvPr id="6" name="Picture 48">
            <a:extLst>
              <a:ext uri="{FF2B5EF4-FFF2-40B4-BE49-F238E27FC236}">
                <a16:creationId xmlns:a16="http://schemas.microsoft.com/office/drawing/2014/main" id="{0682695B-B3A5-E120-0C6C-42F4EEDFDA4D}"/>
              </a:ext>
            </a:extLst>
          </p:cNvPr>
          <p:cNvPicPr>
            <a:picLocks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30058" y="5198968"/>
            <a:ext cx="322413" cy="18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0" descr="https://encrypted-tbn0.gstatic.com/images?q=tbn:ANd9GcRIJoz-1HsFKTkMXRy6P40b-IxxCXndgv5Hkn-J9fY_akXdrjE33B3a6iM">
            <a:extLst>
              <a:ext uri="{FF2B5EF4-FFF2-40B4-BE49-F238E27FC236}">
                <a16:creationId xmlns:a16="http://schemas.microsoft.com/office/drawing/2014/main" id="{F4DFA09F-A6A0-C751-137A-B887BE695077}"/>
              </a:ext>
            </a:extLst>
          </p:cNvPr>
          <p:cNvPicPr>
            <a:picLocks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29098" y="5198968"/>
            <a:ext cx="337736" cy="18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7">
            <a:extLst>
              <a:ext uri="{FF2B5EF4-FFF2-40B4-BE49-F238E27FC236}">
                <a16:creationId xmlns:a16="http://schemas.microsoft.com/office/drawing/2014/main" id="{063125F2-7B49-1CAF-BEF1-06F418EC884A}"/>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766120" y="5217486"/>
            <a:ext cx="273761" cy="17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 result for japan flag">
            <a:extLst>
              <a:ext uri="{FF2B5EF4-FFF2-40B4-BE49-F238E27FC236}">
                <a16:creationId xmlns:a16="http://schemas.microsoft.com/office/drawing/2014/main" id="{0AEA739B-BAF0-3805-532E-D30FA45AD0E2}"/>
              </a:ext>
            </a:extLst>
          </p:cNvPr>
          <p:cNvPicPr>
            <a:picLocks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997001" y="5207186"/>
            <a:ext cx="337736" cy="18957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1FC0E1A-22D8-C985-914D-7A2589A0165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182638" y="5217485"/>
            <a:ext cx="273761" cy="182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Norway - Wikipedia">
            <a:extLst>
              <a:ext uri="{FF2B5EF4-FFF2-40B4-BE49-F238E27FC236}">
                <a16:creationId xmlns:a16="http://schemas.microsoft.com/office/drawing/2014/main" id="{6896A8AB-DEF4-77E0-3458-4B366F58B12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flipV="1">
            <a:off x="1026450" y="5211055"/>
            <a:ext cx="337736" cy="188607"/>
          </a:xfrm>
          <a:prstGeom prst="rect">
            <a:avLst/>
          </a:prstGeom>
          <a:noFill/>
          <a:extLst>
            <a:ext uri="{909E8E84-426E-40DD-AFC4-6F175D3DCCD1}">
              <a14:hiddenFill xmlns:a14="http://schemas.microsoft.com/office/drawing/2010/main">
                <a:solidFill>
                  <a:srgbClr val="FFFFFF"/>
                </a:solidFill>
              </a14:hiddenFill>
            </a:ext>
          </a:extLst>
        </p:spPr>
      </p:pic>
      <p:sp>
        <p:nvSpPr>
          <p:cNvPr id="12" name="Tekstboks 6">
            <a:extLst>
              <a:ext uri="{FF2B5EF4-FFF2-40B4-BE49-F238E27FC236}">
                <a16:creationId xmlns:a16="http://schemas.microsoft.com/office/drawing/2014/main" id="{1CAA258E-212B-C011-92B2-6B661F2A9A98}"/>
              </a:ext>
            </a:extLst>
          </p:cNvPr>
          <p:cNvSpPr txBox="1"/>
          <p:nvPr/>
        </p:nvSpPr>
        <p:spPr>
          <a:xfrm>
            <a:off x="337423" y="5686534"/>
            <a:ext cx="5614591" cy="255134"/>
          </a:xfrm>
          <a:prstGeom prst="rect">
            <a:avLst/>
          </a:prstGeom>
          <a:noFill/>
        </p:spPr>
        <p:txBody>
          <a:bodyPr wrap="square" rtlCol="0">
            <a:spAutoFit/>
          </a:bodyPr>
          <a:lstStyle/>
          <a:p>
            <a:r>
              <a:rPr lang="en-US" sz="1058">
                <a:latin typeface="Poppins"/>
                <a:cs typeface="Poppins"/>
              </a:rPr>
              <a:t>Note: 278 MW in operation and 101 MW under construction</a:t>
            </a:r>
            <a:endParaRPr lang="en-US" sz="952">
              <a:latin typeface="Poppins"/>
              <a:cs typeface="Poppins"/>
            </a:endParaRPr>
          </a:p>
        </p:txBody>
      </p:sp>
    </p:spTree>
    <p:extLst>
      <p:ext uri="{BB962C8B-B14F-4D97-AF65-F5344CB8AC3E}">
        <p14:creationId val="948995169"/>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图片 8">
            <a:extLst>
              <a:ext uri="{FF2B5EF4-FFF2-40B4-BE49-F238E27FC236}">
                <a16:creationId xmlns:a16="http://schemas.microsoft.com/office/drawing/2014/main" id="{820A5E82-4AD9-2954-8431-0DAC512F8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881" y="1597721"/>
            <a:ext cx="5087159" cy="3340145"/>
          </a:xfrm>
          <a:prstGeom prst="rect">
            <a:avLst/>
          </a:prstGeom>
        </p:spPr>
      </p:pic>
      <p:sp>
        <p:nvSpPr>
          <p:cNvPr id="3" name="TextBox 4">
            <a:extLst>
              <a:ext uri="{FF2B5EF4-FFF2-40B4-BE49-F238E27FC236}">
                <a16:creationId xmlns:a16="http://schemas.microsoft.com/office/drawing/2014/main" id="{AAD84400-3D92-58F3-1F36-B7FA0AB6FDBD}"/>
              </a:ext>
            </a:extLst>
          </p:cNvPr>
          <p:cNvSpPr txBox="1"/>
          <p:nvPr/>
        </p:nvSpPr>
        <p:spPr>
          <a:xfrm>
            <a:off x="337423" y="167540"/>
            <a:ext cx="11623597" cy="1264577"/>
          </a:xfrm>
          <a:prstGeom prst="rect">
            <a:avLst/>
          </a:prstGeom>
          <a:noFill/>
        </p:spPr>
        <p:txBody>
          <a:bodyPr wrap="square" lIns="91440" tIns="45720" rIns="91440" bIns="45720" rtlCol="0" anchor="t">
            <a:spAutoFit/>
          </a:bodyPr>
          <a:lstStyle/>
          <a:p>
            <a:r>
              <a:rPr lang="en-GB" altLang="zh-CN" sz="2500" b="1">
                <a:solidFill>
                  <a:srgbClr val="22B3B3"/>
                </a:solidFill>
                <a:latin typeface="Poppins"/>
                <a:ea typeface="等线"/>
                <a:cs typeface="Poppins"/>
              </a:rPr>
              <a:t>There is not a shortage of sites: 56 GW have secured site control and 36 GW have conditions to advance development pending grid and offtake.</a:t>
            </a:r>
            <a:endParaRPr lang="en-GB" sz="2500" b="1">
              <a:solidFill>
                <a:srgbClr val="22B3B3"/>
              </a:solidFill>
              <a:latin typeface="Poppins"/>
              <a:ea typeface="等线"/>
              <a:cs typeface="Poppins"/>
            </a:endParaRPr>
          </a:p>
        </p:txBody>
      </p:sp>
      <p:sp>
        <p:nvSpPr>
          <p:cNvPr id="4" name="Tekstboks 6">
            <a:extLst>
              <a:ext uri="{FF2B5EF4-FFF2-40B4-BE49-F238E27FC236}">
                <a16:creationId xmlns:a16="http://schemas.microsoft.com/office/drawing/2014/main" id="{84863D48-A697-4FD7-BAD5-8F035543450D}"/>
              </a:ext>
            </a:extLst>
          </p:cNvPr>
          <p:cNvSpPr txBox="1"/>
          <p:nvPr/>
        </p:nvSpPr>
        <p:spPr>
          <a:xfrm>
            <a:off x="439410" y="6295050"/>
            <a:ext cx="5614591" cy="222497"/>
          </a:xfrm>
          <a:prstGeom prst="rect">
            <a:avLst/>
          </a:prstGeom>
          <a:noFill/>
        </p:spPr>
        <p:txBody>
          <a:bodyPr wrap="square" rtlCol="0">
            <a:spAutoFit/>
          </a:bodyPr>
          <a:lstStyle/>
          <a:p>
            <a:r>
              <a:rPr lang="en-US" sz="846">
                <a:latin typeface="Poppins"/>
                <a:cs typeface="Poppins"/>
              </a:rPr>
              <a:t>Source: GWEC Market Intelligence, 2026</a:t>
            </a:r>
          </a:p>
        </p:txBody>
      </p:sp>
      <p:sp>
        <p:nvSpPr>
          <p:cNvPr id="5" name="Tekstboks 6">
            <a:extLst>
              <a:ext uri="{FF2B5EF4-FFF2-40B4-BE49-F238E27FC236}">
                <a16:creationId xmlns:a16="http://schemas.microsoft.com/office/drawing/2014/main" id="{E6EA4CD5-E50E-E9AF-691B-64040BE20820}"/>
              </a:ext>
            </a:extLst>
          </p:cNvPr>
          <p:cNvSpPr txBox="1"/>
          <p:nvPr/>
        </p:nvSpPr>
        <p:spPr>
          <a:xfrm>
            <a:off x="431618" y="5710201"/>
            <a:ext cx="8758121" cy="612988"/>
          </a:xfrm>
          <a:prstGeom prst="rect">
            <a:avLst/>
          </a:prstGeom>
          <a:noFill/>
        </p:spPr>
        <p:txBody>
          <a:bodyPr wrap="square" rtlCol="0">
            <a:spAutoFit/>
          </a:bodyPr>
          <a:lstStyle/>
          <a:p>
            <a:r>
              <a:rPr lang="en-US" altLang="zh-CN" sz="846">
                <a:latin typeface="Poppins"/>
                <a:cs typeface="Poppins"/>
              </a:rPr>
              <a:t>Definition:</a:t>
            </a:r>
          </a:p>
          <a:p>
            <a:r>
              <a:rPr lang="en-US" altLang="zh-CN" sz="846" b="1">
                <a:latin typeface="Poppins"/>
                <a:cs typeface="Poppins"/>
              </a:rPr>
              <a:t>Relinquished</a:t>
            </a:r>
            <a:r>
              <a:rPr lang="en-US" altLang="zh-CN" sz="846">
                <a:latin typeface="Poppins"/>
                <a:cs typeface="Poppins"/>
              </a:rPr>
              <a:t>: </a:t>
            </a:r>
            <a:r>
              <a:rPr lang="en" altLang="zh-CN" sz="846">
                <a:latin typeface="Poppins"/>
                <a:cs typeface="Poppins"/>
              </a:rPr>
              <a:t>Lease voluntarily returned to authorities before development progressed.</a:t>
            </a:r>
            <a:endParaRPr lang="en-US" altLang="zh-CN" sz="846">
              <a:latin typeface="Poppins"/>
              <a:cs typeface="Poppins"/>
            </a:endParaRPr>
          </a:p>
          <a:p>
            <a:r>
              <a:rPr lang="en-US" sz="846" b="1">
                <a:latin typeface="Poppins"/>
                <a:cs typeface="Poppins"/>
              </a:rPr>
              <a:t>Political</a:t>
            </a:r>
            <a:r>
              <a:rPr lang="zh-CN" altLang="en-US" sz="846" b="1">
                <a:latin typeface="Poppins"/>
                <a:cs typeface="Poppins"/>
              </a:rPr>
              <a:t> </a:t>
            </a:r>
            <a:r>
              <a:rPr lang="en-US" altLang="zh-CN" sz="846" b="1">
                <a:latin typeface="Poppins"/>
                <a:cs typeface="Poppins"/>
              </a:rPr>
              <a:t>uncertainty</a:t>
            </a:r>
            <a:r>
              <a:rPr lang="en-US" altLang="zh-CN" sz="846">
                <a:latin typeface="Poppins"/>
                <a:cs typeface="Poppins"/>
              </a:rPr>
              <a:t>: </a:t>
            </a:r>
            <a:r>
              <a:rPr lang="en" altLang="zh-CN" sz="846">
                <a:latin typeface="Poppins"/>
                <a:cs typeface="Poppins"/>
              </a:rPr>
              <a:t>Project progress is at risk due to changes in adminstration policy.</a:t>
            </a:r>
          </a:p>
          <a:p>
            <a:r>
              <a:rPr lang="en" altLang="zh-CN" sz="846" b="1">
                <a:latin typeface="Poppins"/>
                <a:cs typeface="Poppins"/>
              </a:rPr>
              <a:t>Stalled</a:t>
            </a:r>
            <a:r>
              <a:rPr lang="en-US" altLang="zh-CN" sz="846">
                <a:latin typeface="Poppins"/>
                <a:cs typeface="Poppins"/>
              </a:rPr>
              <a:t>: </a:t>
            </a:r>
            <a:r>
              <a:rPr lang="en" altLang="zh-CN" sz="846">
                <a:latin typeface="Poppins"/>
                <a:cs typeface="Poppins"/>
              </a:rPr>
              <a:t>Development paused due to consortium restructuring and partner exit.</a:t>
            </a:r>
            <a:endParaRPr lang="en-US" sz="846">
              <a:latin typeface="Poppins"/>
              <a:cs typeface="Poppins"/>
            </a:endParaRPr>
          </a:p>
        </p:txBody>
      </p:sp>
      <p:sp>
        <p:nvSpPr>
          <p:cNvPr id="7" name="Tekstboks 6">
            <a:extLst>
              <a:ext uri="{FF2B5EF4-FFF2-40B4-BE49-F238E27FC236}">
                <a16:creationId xmlns:a16="http://schemas.microsoft.com/office/drawing/2014/main" id="{1C8AC044-A8F6-0569-39C6-6D34E2671E72}"/>
              </a:ext>
            </a:extLst>
          </p:cNvPr>
          <p:cNvSpPr txBox="1"/>
          <p:nvPr/>
        </p:nvSpPr>
        <p:spPr>
          <a:xfrm>
            <a:off x="6553014" y="5079862"/>
            <a:ext cx="4900025" cy="338554"/>
          </a:xfrm>
          <a:prstGeom prst="rect">
            <a:avLst/>
          </a:prstGeom>
          <a:noFill/>
        </p:spPr>
        <p:txBody>
          <a:bodyPr wrap="square" lIns="91440" tIns="45720" rIns="91440" bIns="45720" rtlCol="0" anchor="t">
            <a:spAutoFit/>
          </a:bodyPr>
          <a:lstStyle/>
          <a:p>
            <a:r>
              <a:rPr lang="zh-CN" altLang="en-US" sz="800">
                <a:latin typeface="Poppins"/>
                <a:ea typeface="等线"/>
                <a:cs typeface="Poppins"/>
              </a:rPr>
              <a:t>*</a:t>
            </a:r>
            <a:r>
              <a:rPr lang="en-US" sz="800">
                <a:latin typeface="Poppins"/>
                <a:cs typeface="Poppins"/>
              </a:rPr>
              <a:t>Note: </a:t>
            </a:r>
            <a:r>
              <a:rPr lang="en-GB" altLang="zh-CN" sz="800" err="1">
                <a:latin typeface="Poppins"/>
                <a:ea typeface="等线"/>
                <a:cs typeface="Poppins"/>
              </a:rPr>
              <a:t>CampionWind (UK), Arven South (UK) and Novocastrian (AU), totalling 4500 MW,</a:t>
            </a:r>
            <a:r>
              <a:rPr lang="en" altLang="zh-CN" sz="800">
                <a:latin typeface="Poppins"/>
                <a:ea typeface="等线"/>
                <a:cs typeface="Poppins"/>
              </a:rPr>
              <a:t> have been </a:t>
            </a:r>
            <a:r>
              <a:rPr lang="en-GB" altLang="zh-CN" sz="800">
                <a:latin typeface="Poppins"/>
                <a:ea typeface="等线"/>
                <a:cs typeface="Poppins"/>
              </a:rPr>
              <a:t>r</a:t>
            </a:r>
            <a:r>
              <a:rPr lang="en" altLang="zh-CN" sz="800" err="1">
                <a:latin typeface="Poppins"/>
                <a:ea typeface="等线"/>
                <a:cs typeface="Poppins"/>
              </a:rPr>
              <a:t>elinquished, and the 1500 MW </a:t>
            </a:r>
            <a:r>
              <a:rPr lang="en-GB" altLang="zh-CN" sz="800">
                <a:latin typeface="Poppins"/>
                <a:ea typeface="等线"/>
                <a:cs typeface="Poppins"/>
              </a:rPr>
              <a:t>Bada Energy </a:t>
            </a:r>
            <a:r>
              <a:rPr lang="en" altLang="zh-CN" sz="800">
                <a:latin typeface="Poppins"/>
                <a:ea typeface="等线"/>
                <a:cs typeface="Poppins"/>
              </a:rPr>
              <a:t>project in South Korea is stalled.  </a:t>
            </a:r>
            <a:endParaRPr lang="en-US" sz="800">
              <a:latin typeface="Poppins"/>
              <a:ea typeface="等线"/>
              <a:cs typeface="Poppins"/>
            </a:endParaRPr>
          </a:p>
        </p:txBody>
      </p:sp>
      <p:sp>
        <p:nvSpPr>
          <p:cNvPr id="11" name="文本框 10">
            <a:extLst>
              <a:ext uri="{FF2B5EF4-FFF2-40B4-BE49-F238E27FC236}">
                <a16:creationId xmlns:a16="http://schemas.microsoft.com/office/drawing/2014/main" id="{9A6DAAC8-12BA-74F1-473E-449DAE639CBD}"/>
              </a:ext>
            </a:extLst>
          </p:cNvPr>
          <p:cNvSpPr txBox="1"/>
          <p:nvPr/>
        </p:nvSpPr>
        <p:spPr>
          <a:xfrm>
            <a:off x="8756175" y="3017548"/>
            <a:ext cx="161207" cy="222497"/>
          </a:xfrm>
          <a:prstGeom prst="rect">
            <a:avLst/>
          </a:prstGeom>
          <a:noFill/>
        </p:spPr>
        <p:txBody>
          <a:bodyPr wrap="square" rtlCol="0">
            <a:spAutoFit/>
          </a:bodyPr>
          <a:lstStyle/>
          <a:p>
            <a:r>
              <a:rPr kumimoji="1" lang="zh-CN" altLang="en-US" sz="846">
                <a:solidFill>
                  <a:srgbClr val="7D9054"/>
                </a:solidFill>
                <a:latin typeface="Avenir Next LT Pro Demi"/>
              </a:rPr>
              <a:t>*</a:t>
            </a:r>
          </a:p>
        </p:txBody>
      </p:sp>
      <p:pic>
        <p:nvPicPr>
          <p:cNvPr id="12" name="Picture 11">
            <a:extLst>
              <a:ext uri="{FF2B5EF4-FFF2-40B4-BE49-F238E27FC236}">
                <a16:creationId xmlns:a16="http://schemas.microsoft.com/office/drawing/2014/main" id="{906976DE-0A47-4903-2B79-B6A3C012C86D}"/>
              </a:ext>
            </a:extLst>
          </p:cNvPr>
          <p:cNvPicPr>
            <a:picLocks noChangeAspect="1"/>
          </p:cNvPicPr>
          <p:nvPr/>
        </p:nvPicPr>
        <p:blipFill>
          <a:blip r:embed="rId3"/>
          <a:stretch>
            <a:fillRect/>
          </a:stretch>
        </p:blipFill>
        <p:spPr>
          <a:xfrm>
            <a:off x="361873" y="1365443"/>
            <a:ext cx="5926471" cy="4307815"/>
          </a:xfrm>
          <a:prstGeom prst="rect">
            <a:avLst/>
          </a:prstGeom>
        </p:spPr>
      </p:pic>
    </p:spTree>
    <p:extLst>
      <p:ext uri="{BB962C8B-B14F-4D97-AF65-F5344CB8AC3E}">
        <p14:creationId val="4090386835"/>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extBox 4">
            <a:extLst>
              <a:ext uri="{FF2B5EF4-FFF2-40B4-BE49-F238E27FC236}">
                <a16:creationId xmlns:a16="http://schemas.microsoft.com/office/drawing/2014/main" id="{FECF5430-D313-0F10-AAE2-35C30AB72D20}"/>
              </a:ext>
            </a:extLst>
          </p:cNvPr>
          <p:cNvSpPr txBox="1"/>
          <p:nvPr/>
        </p:nvSpPr>
        <p:spPr>
          <a:xfrm>
            <a:off x="412707" y="292482"/>
            <a:ext cx="12056915" cy="861774"/>
          </a:xfrm>
          <a:prstGeom prst="rect">
            <a:avLst/>
          </a:prstGeom>
          <a:noFill/>
        </p:spPr>
        <p:txBody>
          <a:bodyPr wrap="square" lIns="91440" tIns="45720" rIns="91440" bIns="45720" rtlCol="0" anchor="t">
            <a:spAutoFit/>
          </a:bodyPr>
          <a:lstStyle/>
          <a:p>
            <a:r>
              <a:rPr lang="en-GB" altLang="zh-CN" sz="2500" b="1">
                <a:solidFill>
                  <a:srgbClr val="22B3B3"/>
                </a:solidFill>
                <a:latin typeface="Poppins"/>
                <a:ea typeface="等线"/>
                <a:cs typeface="Poppins"/>
              </a:rPr>
              <a:t>~2,500 MW floating wind projects awarded offtake contracts, with total </a:t>
            </a:r>
            <a:r>
              <a:rPr lang="en" sz="2500" b="1">
                <a:solidFill>
                  <a:srgbClr val="22B3B3"/>
                </a:solidFill>
                <a:latin typeface="Poppins"/>
                <a:ea typeface="等线"/>
                <a:cs typeface="Poppins"/>
              </a:rPr>
              <a:t>government targets of ~90 GW</a:t>
            </a:r>
            <a:endParaRPr lang="en-GB" sz="2500" b="1">
              <a:solidFill>
                <a:srgbClr val="22B3B3"/>
              </a:solidFill>
              <a:latin typeface="Poppins"/>
              <a:ea typeface="等线"/>
              <a:cs typeface="Poppins"/>
            </a:endParaRPr>
          </a:p>
        </p:txBody>
      </p:sp>
      <p:sp>
        <p:nvSpPr>
          <p:cNvPr id="12" name="Tekstboks 6">
            <a:extLst>
              <a:ext uri="{FF2B5EF4-FFF2-40B4-BE49-F238E27FC236}">
                <a16:creationId xmlns:a16="http://schemas.microsoft.com/office/drawing/2014/main" id="{F8FAB0CE-F431-B82B-F8F1-C198DB70D5E5}"/>
              </a:ext>
            </a:extLst>
          </p:cNvPr>
          <p:cNvSpPr txBox="1"/>
          <p:nvPr/>
        </p:nvSpPr>
        <p:spPr>
          <a:xfrm>
            <a:off x="3732" y="6603691"/>
            <a:ext cx="5614591" cy="222497"/>
          </a:xfrm>
          <a:prstGeom prst="rect">
            <a:avLst/>
          </a:prstGeom>
          <a:noFill/>
        </p:spPr>
        <p:txBody>
          <a:bodyPr wrap="square" rtlCol="0">
            <a:spAutoFit/>
          </a:bodyPr>
          <a:lstStyle/>
          <a:p>
            <a:r>
              <a:rPr lang="en-US" sz="846">
                <a:latin typeface="Poppins"/>
                <a:cs typeface="Poppins"/>
              </a:rPr>
              <a:t>Source: GWEC Market Intelligence, 2026</a:t>
            </a:r>
          </a:p>
        </p:txBody>
      </p:sp>
      <p:sp>
        <p:nvSpPr>
          <p:cNvPr id="7" name="Tekstboks 6">
            <a:extLst>
              <a:ext uri="{FF2B5EF4-FFF2-40B4-BE49-F238E27FC236}">
                <a16:creationId xmlns:a16="http://schemas.microsoft.com/office/drawing/2014/main" id="{5546F131-4B1E-0480-2241-3D34DA04B4C8}"/>
              </a:ext>
            </a:extLst>
          </p:cNvPr>
          <p:cNvSpPr txBox="1"/>
          <p:nvPr/>
        </p:nvSpPr>
        <p:spPr>
          <a:xfrm>
            <a:off x="502561" y="2939465"/>
            <a:ext cx="6770680" cy="482824"/>
          </a:xfrm>
          <a:prstGeom prst="rect">
            <a:avLst/>
          </a:prstGeom>
          <a:noFill/>
        </p:spPr>
        <p:txBody>
          <a:bodyPr wrap="square" rtlCol="0">
            <a:spAutoFit/>
          </a:bodyPr>
          <a:lstStyle/>
          <a:p>
            <a:r>
              <a:rPr lang="zh-CN" altLang="en-US" sz="846">
                <a:latin typeface="Poppins"/>
                <a:cs typeface="Poppins"/>
              </a:rPr>
              <a:t>*</a:t>
            </a:r>
            <a:r>
              <a:rPr lang="en-US" sz="846">
                <a:latin typeface="Poppins"/>
                <a:cs typeface="Poppins"/>
              </a:rPr>
              <a:t>Note: </a:t>
            </a:r>
            <a:r>
              <a:rPr lang="en-GB" altLang="zh-CN" sz="846">
                <a:latin typeface="Poppins"/>
                <a:cs typeface="Poppins"/>
              </a:rPr>
              <a:t>projects that won offtake auctions/grants but no longer hold these contacts include TwinHub (UK), Goliat Vind (NO), and Bandibuli (KR). The Wanning Floating Phase 1 (CN) appears to be stalled with missed COD date and no recent updates.</a:t>
            </a:r>
          </a:p>
          <a:p>
            <a:endParaRPr lang="en-US" sz="846">
              <a:latin typeface="Poppins"/>
              <a:cs typeface="Poppins"/>
            </a:endParaRPr>
          </a:p>
        </p:txBody>
      </p:sp>
      <p:pic>
        <p:nvPicPr>
          <p:cNvPr id="9" name="Picture 8">
            <a:extLst>
              <a:ext uri="{FF2B5EF4-FFF2-40B4-BE49-F238E27FC236}">
                <a16:creationId xmlns:a16="http://schemas.microsoft.com/office/drawing/2014/main" id="{20AAF9EC-05EC-611A-8870-005379426AAB}"/>
              </a:ext>
            </a:extLst>
          </p:cNvPr>
          <p:cNvPicPr>
            <a:picLocks noChangeAspect="1"/>
          </p:cNvPicPr>
          <p:nvPr/>
        </p:nvPicPr>
        <p:blipFill>
          <a:blip r:embed="rId2"/>
          <a:stretch>
            <a:fillRect/>
          </a:stretch>
        </p:blipFill>
        <p:spPr>
          <a:xfrm>
            <a:off x="1013615" y="1726464"/>
            <a:ext cx="241810" cy="134339"/>
          </a:xfrm>
          <a:prstGeom prst="rect">
            <a:avLst/>
          </a:prstGeom>
        </p:spPr>
      </p:pic>
      <p:pic>
        <p:nvPicPr>
          <p:cNvPr id="10" name="Picture 9">
            <a:extLst>
              <a:ext uri="{FF2B5EF4-FFF2-40B4-BE49-F238E27FC236}">
                <a16:creationId xmlns:a16="http://schemas.microsoft.com/office/drawing/2014/main" id="{91554054-680C-8962-7CEF-D9A4088F4270}"/>
              </a:ext>
            </a:extLst>
          </p:cNvPr>
          <p:cNvPicPr>
            <a:picLocks noChangeAspect="1"/>
          </p:cNvPicPr>
          <p:nvPr/>
        </p:nvPicPr>
        <p:blipFill>
          <a:blip r:embed="rId2"/>
          <a:stretch>
            <a:fillRect/>
          </a:stretch>
        </p:blipFill>
        <p:spPr>
          <a:xfrm>
            <a:off x="1017108" y="1887058"/>
            <a:ext cx="241810" cy="134339"/>
          </a:xfrm>
          <a:prstGeom prst="rect">
            <a:avLst/>
          </a:prstGeom>
        </p:spPr>
      </p:pic>
      <p:pic>
        <p:nvPicPr>
          <p:cNvPr id="14" name="Picture 13">
            <a:extLst>
              <a:ext uri="{FF2B5EF4-FFF2-40B4-BE49-F238E27FC236}">
                <a16:creationId xmlns:a16="http://schemas.microsoft.com/office/drawing/2014/main" id="{1541EBE7-4FB4-41FD-581D-33B015349CBB}"/>
              </a:ext>
            </a:extLst>
          </p:cNvPr>
          <p:cNvPicPr>
            <a:picLocks noChangeAspect="1"/>
          </p:cNvPicPr>
          <p:nvPr/>
        </p:nvPicPr>
        <p:blipFill>
          <a:blip r:embed="rId3"/>
          <a:stretch>
            <a:fillRect/>
          </a:stretch>
        </p:blipFill>
        <p:spPr>
          <a:xfrm>
            <a:off x="1013615" y="2077902"/>
            <a:ext cx="245055" cy="135425"/>
          </a:xfrm>
          <a:prstGeom prst="rect">
            <a:avLst/>
          </a:prstGeom>
        </p:spPr>
      </p:pic>
      <p:pic>
        <p:nvPicPr>
          <p:cNvPr id="15" name="Picture 60" descr="https://encrypted-tbn0.gstatic.com/images?q=tbn:ANd9GcRIJoz-1HsFKTkMXRy6P40b-IxxCXndgv5Hkn-J9fY_akXdrjE33B3a6iM">
            <a:extLst>
              <a:ext uri="{FF2B5EF4-FFF2-40B4-BE49-F238E27FC236}">
                <a16:creationId xmlns:a16="http://schemas.microsoft.com/office/drawing/2014/main" id="{BD3407AB-816A-109C-6A44-B587CF58C27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615" y="2243426"/>
            <a:ext cx="241810" cy="1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0" descr="https://encrypted-tbn0.gstatic.com/images?q=tbn:ANd9GcRIJoz-1HsFKTkMXRy6P40b-IxxCXndgv5Hkn-J9fY_akXdrjE33B3a6iM">
            <a:extLst>
              <a:ext uri="{FF2B5EF4-FFF2-40B4-BE49-F238E27FC236}">
                <a16:creationId xmlns:a16="http://schemas.microsoft.com/office/drawing/2014/main" id="{5F459683-1022-23A4-5DDB-9259DA5354BF}"/>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615" y="2445240"/>
            <a:ext cx="241810" cy="1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0" descr="https://encrypted-tbn0.gstatic.com/images?q=tbn:ANd9GcRIJoz-1HsFKTkMXRy6P40b-IxxCXndgv5Hkn-J9fY_akXdrjE33B3a6iM">
            <a:extLst>
              <a:ext uri="{FF2B5EF4-FFF2-40B4-BE49-F238E27FC236}">
                <a16:creationId xmlns:a16="http://schemas.microsoft.com/office/drawing/2014/main" id="{5093A69A-2CEF-2D11-E40C-D8F4CB7EEC39}"/>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615" y="2636228"/>
            <a:ext cx="241810" cy="1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a:extLst>
              <a:ext uri="{FF2B5EF4-FFF2-40B4-BE49-F238E27FC236}">
                <a16:creationId xmlns:a16="http://schemas.microsoft.com/office/drawing/2014/main" id="{3095E43D-BED3-ACEA-5744-D78488F75DDF}"/>
              </a:ext>
            </a:extLst>
          </p:cNvPr>
          <p:cNvGrpSpPr/>
          <p:nvPr/>
        </p:nvGrpSpPr>
        <p:grpSpPr>
          <a:xfrm>
            <a:off x="501535" y="1360259"/>
            <a:ext cx="9029180" cy="1578997"/>
            <a:chOff x="713349" y="4260409"/>
            <a:chExt cx="8305800" cy="1542762"/>
          </a:xfrm>
        </p:grpSpPr>
        <p:pic>
          <p:nvPicPr>
            <p:cNvPr id="17" name="Picture 16">
              <a:extLst>
                <a:ext uri="{FF2B5EF4-FFF2-40B4-BE49-F238E27FC236}">
                  <a16:creationId xmlns:a16="http://schemas.microsoft.com/office/drawing/2014/main" id="{0E427E1C-7066-71BB-6D42-B9590D2C2BA4}"/>
                </a:ext>
              </a:extLst>
            </p:cNvPr>
            <p:cNvPicPr>
              <a:picLocks noChangeAspect="1"/>
            </p:cNvPicPr>
            <p:nvPr/>
          </p:nvPicPr>
          <p:blipFill>
            <a:blip r:embed="rId5"/>
            <a:stretch>
              <a:fillRect/>
            </a:stretch>
          </p:blipFill>
          <p:spPr>
            <a:xfrm>
              <a:off x="713349" y="4260409"/>
              <a:ext cx="8305800" cy="1542762"/>
            </a:xfrm>
            <a:prstGeom prst="rect">
              <a:avLst/>
            </a:prstGeom>
          </p:spPr>
        </p:pic>
        <p:sp>
          <p:nvSpPr>
            <p:cNvPr id="19" name="矩形 18">
              <a:extLst>
                <a:ext uri="{FF2B5EF4-FFF2-40B4-BE49-F238E27FC236}">
                  <a16:creationId xmlns:a16="http://schemas.microsoft.com/office/drawing/2014/main" id="{02972F68-B3DD-3BAC-604E-020FE1282B58}"/>
                </a:ext>
              </a:extLst>
            </p:cNvPr>
            <p:cNvSpPr/>
            <p:nvPr/>
          </p:nvSpPr>
          <p:spPr>
            <a:xfrm>
              <a:off x="717606" y="4267538"/>
              <a:ext cx="3505200" cy="1440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904">
                <a:ln w="0"/>
                <a:solidFill>
                  <a:schemeClr val="bg1"/>
                </a:solidFill>
                <a:effectLst>
                  <a:outerShdw blurRad="38100" dist="25400" dir="5400000" algn="ctr" rotWithShape="0">
                    <a:srgbClr val="6E747A">
                      <a:alpha val="43000"/>
                    </a:srgbClr>
                  </a:outerShdw>
                </a:effectLst>
                <a:latin typeface="Poppins"/>
                <a:cs typeface="Poppins"/>
              </a:endParaRPr>
            </a:p>
          </p:txBody>
        </p:sp>
      </p:grpSp>
      <p:sp>
        <p:nvSpPr>
          <p:cNvPr id="22" name="文本框 21">
            <a:extLst>
              <a:ext uri="{FF2B5EF4-FFF2-40B4-BE49-F238E27FC236}">
                <a16:creationId xmlns:a16="http://schemas.microsoft.com/office/drawing/2014/main" id="{643EF235-E1BE-03BF-40EB-4E5A1DCEE169}"/>
              </a:ext>
            </a:extLst>
          </p:cNvPr>
          <p:cNvSpPr txBox="1"/>
          <p:nvPr/>
        </p:nvSpPr>
        <p:spPr>
          <a:xfrm>
            <a:off x="425064" y="1259620"/>
            <a:ext cx="7254300" cy="450636"/>
          </a:xfrm>
          <a:prstGeom prst="rect">
            <a:avLst/>
          </a:prstGeom>
          <a:noFill/>
        </p:spPr>
        <p:txBody>
          <a:bodyPr wrap="square" rtlCol="0">
            <a:spAutoFit/>
          </a:bodyPr>
          <a:lstStyle/>
          <a:p>
            <a:r>
              <a:rPr lang="en" altLang="zh-CN" sz="1164">
                <a:latin typeface="Poppins"/>
                <a:cs typeface="Poppins"/>
              </a:rPr>
              <a:t>Floating projects with active offtake contracts as of February 2026</a:t>
            </a:r>
          </a:p>
          <a:p>
            <a:endParaRPr kumimoji="1" lang="zh-CN" altLang="en-US" sz="1164">
              <a:latin typeface="Poppins"/>
              <a:cs typeface="Poppins"/>
            </a:endParaRPr>
          </a:p>
        </p:txBody>
      </p:sp>
      <p:sp>
        <p:nvSpPr>
          <p:cNvPr id="21" name="Rectangle 1">
            <a:extLst>
              <a:ext uri="{FF2B5EF4-FFF2-40B4-BE49-F238E27FC236}">
                <a16:creationId xmlns:a16="http://schemas.microsoft.com/office/drawing/2014/main" id="{01E553AC-C033-EE92-23BE-7E298B9E4520}"/>
              </a:ext>
            </a:extLst>
          </p:cNvPr>
          <p:cNvSpPr>
            <a:spLocks noChangeArrowheads="1"/>
          </p:cNvSpPr>
          <p:nvPr/>
        </p:nvSpPr>
        <p:spPr bwMode="auto">
          <a:xfrm>
            <a:off x="463812" y="4171566"/>
            <a:ext cx="5495199" cy="29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724" tIns="48362" rIns="96724" bIns="48362" numCol="1" anchor="ctr" anchorCtr="0" compatLnSpc="1">
            <a:prstTxWarp prst="textNoShape">
              <a:avLst/>
            </a:prstTxWarp>
            <a:spAutoFit/>
          </a:bodyPr>
          <a:lstStyle/>
          <a:p>
            <a:pPr defTabSz="967252" eaLnBrk="0" fontAlgn="base" hangingPunct="0">
              <a:spcBef>
                <a:spcPct val="0"/>
              </a:spcBef>
              <a:spcAft>
                <a:spcPct val="0"/>
              </a:spcAft>
            </a:pPr>
            <a:r>
              <a:rPr lang="en-US" altLang="zh-CN" sz="1250" b="1">
                <a:solidFill>
                  <a:srgbClr val="000000">
                    <a:lumMod val="65000"/>
                    <a:lumOff val="35000"/>
                  </a:srgbClr>
                </a:solidFill>
                <a:latin typeface="Poppins"/>
                <a:cs typeface="Poppins"/>
              </a:rPr>
              <a:t>Announced auction that could award offtake to FOW before 2027 </a:t>
            </a:r>
            <a:endParaRPr lang="zh-CN" altLang="zh-CN" sz="1250" b="1">
              <a:solidFill>
                <a:srgbClr val="000000">
                  <a:lumMod val="65000"/>
                  <a:lumOff val="35000"/>
                </a:srgbClr>
              </a:solidFill>
              <a:latin typeface="Poppins"/>
              <a:cs typeface="Poppins"/>
            </a:endParaRPr>
          </a:p>
        </p:txBody>
      </p:sp>
      <p:graphicFrame>
        <p:nvGraphicFramePr>
          <p:cNvPr id="24" name="表格 17">
            <a:extLst>
              <a:ext uri="{FF2B5EF4-FFF2-40B4-BE49-F238E27FC236}">
                <a16:creationId xmlns:a16="http://schemas.microsoft.com/office/drawing/2014/main" id="{22432905-EBEF-96B5-3F7B-2DC629829297}"/>
              </a:ext>
            </a:extLst>
          </p:cNvPr>
          <p:cNvGraphicFramePr>
            <a:graphicFrameLocks noGrp="1"/>
          </p:cNvGraphicFramePr>
          <p:nvPr>
            <p:extLst>
              <p:ext uri="{D42A27DB-BD31-4B8C-83A1-F6EECF244321}">
                <p14:modId val="2023697669"/>
              </p:ext>
            </p:extLst>
          </p:nvPr>
        </p:nvGraphicFramePr>
        <p:xfrm>
          <a:off x="529721" y="4428758"/>
          <a:ext cx="5279518" cy="1110967"/>
        </p:xfrm>
        <a:graphic>
          <a:graphicData uri="http://schemas.openxmlformats.org/drawingml/2006/table">
            <a:tbl>
              <a:tblPr>
                <a:tableStyleId>{5C22544A-7EE6-4342-B048-85BDC9FD1C3A}</a:tableStyleId>
              </a:tblPr>
              <a:tblGrid>
                <a:gridCol w="1623435">
                  <a:extLst>
                    <a:ext uri="{9D8B030D-6E8A-4147-A177-3AD203B41FA5}">
                      <a16:colId xmlns:a16="http://schemas.microsoft.com/office/drawing/2014/main" val="590922620"/>
                    </a:ext>
                  </a:extLst>
                </a:gridCol>
                <a:gridCol w="1983564">
                  <a:extLst>
                    <a:ext uri="{9D8B030D-6E8A-4147-A177-3AD203B41FA5}">
                      <a16:colId xmlns:a16="http://schemas.microsoft.com/office/drawing/2014/main" val="1482263999"/>
                    </a:ext>
                  </a:extLst>
                </a:gridCol>
                <a:gridCol w="797072">
                  <a:extLst>
                    <a:ext uri="{9D8B030D-6E8A-4147-A177-3AD203B41FA5}">
                      <a16:colId xmlns:a16="http://schemas.microsoft.com/office/drawing/2014/main" val="923246464"/>
                    </a:ext>
                  </a:extLst>
                </a:gridCol>
                <a:gridCol w="875447">
                  <a:extLst>
                    <a:ext uri="{9D8B030D-6E8A-4147-A177-3AD203B41FA5}">
                      <a16:colId xmlns:a16="http://schemas.microsoft.com/office/drawing/2014/main" val="166904113"/>
                    </a:ext>
                  </a:extLst>
                </a:gridCol>
              </a:tblGrid>
              <a:tr h="370323">
                <a:tc>
                  <a:txBody>
                    <a:bodyPr vert="horz" wrap="square"/>
                    <a:lstStyle/>
                    <a:p>
                      <a:pPr algn="ctr" fontAlgn="b">
                        <a:buNone/>
                      </a:pPr>
                      <a:r>
                        <a:rPr lang="en" sz="1200" b="1" u="none" strike="noStrike">
                          <a:effectLst/>
                          <a:latin typeface="Avenir Next LT Pro Demi"/>
                        </a:rPr>
                        <a:t>Market</a:t>
                      </a:r>
                      <a:endParaRPr lang="en" sz="1200" b="1" i="0" u="none" strike="noStrike">
                        <a:solidFill>
                          <a:srgbClr val="000000"/>
                        </a:solidFill>
                        <a:effectLst/>
                        <a:latin typeface="Avenir Next LT Pro Demi"/>
                        <a:ea typeface="等线"/>
                      </a:endParaRPr>
                    </a:p>
                  </a:txBody>
                  <a:tcPr marL="0" marR="0" marT="0" marB="0" anchor="ctr"/>
                </a:tc>
                <a:tc>
                  <a:txBody>
                    <a:bodyPr vert="horz" wrap="square"/>
                    <a:lstStyle/>
                    <a:p>
                      <a:pPr algn="ctr" fontAlgn="b">
                        <a:buNone/>
                      </a:pPr>
                      <a:r>
                        <a:rPr lang="en" sz="1200" b="1" u="none" strike="noStrike">
                          <a:effectLst/>
                          <a:latin typeface="Avenir Next LT Pro Demi"/>
                        </a:rPr>
                        <a:t>Auction/Round</a:t>
                      </a:r>
                      <a:endParaRPr lang="en" sz="1200" b="1" i="0" u="none" strike="noStrike">
                        <a:solidFill>
                          <a:srgbClr val="000000"/>
                        </a:solidFill>
                        <a:effectLst/>
                        <a:latin typeface="Avenir Next LT Pro Demi"/>
                        <a:ea typeface="等线"/>
                      </a:endParaRPr>
                    </a:p>
                  </a:txBody>
                  <a:tcPr marL="0" marR="0" marT="0" marB="0" anchor="ctr"/>
                </a:tc>
                <a:tc>
                  <a:txBody>
                    <a:bodyPr vert="horz" wrap="square"/>
                    <a:lstStyle/>
                    <a:p>
                      <a:pPr algn="ctr" fontAlgn="b">
                        <a:buNone/>
                      </a:pPr>
                      <a:r>
                        <a:rPr lang="en" sz="1200" b="1" u="none" strike="noStrike">
                          <a:effectLst/>
                          <a:latin typeface="Avenir Next LT Pro Demi"/>
                        </a:rPr>
                        <a:t>Expected Capacity</a:t>
                      </a:r>
                      <a:endParaRPr lang="en" sz="1200" b="1" i="0" u="none" strike="noStrike">
                        <a:solidFill>
                          <a:srgbClr val="000000"/>
                        </a:solidFill>
                        <a:effectLst/>
                        <a:latin typeface="Avenir Next LT Pro Demi"/>
                        <a:ea typeface="等线"/>
                      </a:endParaRPr>
                    </a:p>
                  </a:txBody>
                  <a:tcPr marL="0" marR="0" marT="0" marB="0" anchor="ctr"/>
                </a:tc>
                <a:tc>
                  <a:txBody>
                    <a:bodyPr vert="horz" wrap="square"/>
                    <a:lstStyle/>
                    <a:p>
                      <a:pPr algn="ctr" fontAlgn="b">
                        <a:buNone/>
                      </a:pPr>
                      <a:r>
                        <a:rPr lang="en" sz="1200" b="1" u="none" strike="noStrike">
                          <a:effectLst/>
                          <a:latin typeface="Avenir Next LT Pro Demi"/>
                        </a:rPr>
                        <a:t>Expected Timeline</a:t>
                      </a:r>
                      <a:endParaRPr lang="en" sz="1200" b="1" i="0" u="none" strike="noStrike">
                        <a:solidFill>
                          <a:srgbClr val="000000"/>
                        </a:solidFill>
                        <a:effectLst/>
                        <a:latin typeface="Avenir Next LT Pro Demi"/>
                        <a:ea typeface="等线"/>
                      </a:endParaRPr>
                    </a:p>
                  </a:txBody>
                  <a:tcPr marL="0" marR="0" marT="0" marB="0" anchor="ctr"/>
                </a:tc>
                <a:extLst>
                  <a:ext uri="{0D108BD9-81ED-4DB2-BD59-A6C34878D82A}">
                    <a16:rowId xmlns:a16="http://schemas.microsoft.com/office/drawing/2014/main" val="1658266649"/>
                  </a:ext>
                </a:extLst>
              </a:tr>
              <a:tr h="185161">
                <a:tc>
                  <a:txBody>
                    <a:bodyPr vert="horz" wrap="square"/>
                    <a:lstStyle/>
                    <a:p>
                      <a:pPr algn="ctr" fontAlgn="b">
                        <a:buNone/>
                      </a:pPr>
                      <a:r>
                        <a:rPr lang="en" sz="1200" b="0" u="none" strike="noStrike">
                          <a:solidFill>
                            <a:schemeClr val="dk1"/>
                          </a:solidFill>
                          <a:effectLst/>
                          <a:latin typeface="Avenir Next LT Pro Demi"/>
                          <a:ea typeface="+mn-ea"/>
                          <a:cs typeface="+mn-cs"/>
                        </a:rPr>
                        <a:t>South Korea</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Offshore Wind Auction</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400 MW</a:t>
                      </a:r>
                    </a:p>
                  </a:txBody>
                  <a:tcPr marL="0" marR="0" marT="0" marB="0" anchor="ctr"/>
                </a:tc>
                <a:tc>
                  <a:txBody>
                    <a:bodyPr vert="horz" wrap="square"/>
                    <a:lstStyle/>
                    <a:p>
                      <a:pPr algn="ctr" fontAlgn="b">
                        <a:buNone/>
                      </a:pPr>
                      <a:r>
                        <a:rPr lang="en-US" altLang="zh-CN" sz="1200" b="0" u="none" strike="noStrike">
                          <a:solidFill>
                            <a:schemeClr val="dk1"/>
                          </a:solidFill>
                          <a:effectLst/>
                          <a:latin typeface="Avenir Next LT Pro Demi"/>
                          <a:ea typeface="+mn-ea"/>
                          <a:cs typeface="+mn-cs"/>
                        </a:rPr>
                        <a:t>2026</a:t>
                      </a:r>
                    </a:p>
                  </a:txBody>
                  <a:tcPr marL="0" marR="0" marT="0" marB="0" anchor="ctr"/>
                </a:tc>
                <a:extLst>
                  <a:ext uri="{0D108BD9-81ED-4DB2-BD59-A6C34878D82A}">
                    <a16:rowId xmlns:a16="http://schemas.microsoft.com/office/drawing/2014/main" val="1998682444"/>
                  </a:ext>
                </a:extLst>
              </a:tr>
              <a:tr h="185161">
                <a:tc>
                  <a:txBody>
                    <a:bodyPr vert="horz" wrap="square"/>
                    <a:lstStyle/>
                    <a:p>
                      <a:pPr algn="ctr" fontAlgn="b">
                        <a:buNone/>
                      </a:pPr>
                      <a:r>
                        <a:rPr lang="en" sz="1200" b="0" u="none" strike="noStrike">
                          <a:solidFill>
                            <a:schemeClr val="dk1"/>
                          </a:solidFill>
                          <a:effectLst/>
                          <a:latin typeface="Avenir Next LT Pro Demi"/>
                          <a:ea typeface="+mn-ea"/>
                          <a:cs typeface="+mn-cs"/>
                        </a:rPr>
                        <a:t>France</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AO9 Extension &amp; AO10</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5 GW</a:t>
                      </a:r>
                    </a:p>
                  </a:txBody>
                  <a:tcPr marL="0" marR="0" marT="0" marB="0" anchor="ctr"/>
                </a:tc>
                <a:tc>
                  <a:txBody>
                    <a:bodyPr vert="horz" wrap="square"/>
                    <a:lstStyle/>
                    <a:p>
                      <a:pPr algn="ctr" fontAlgn="b">
                        <a:buNone/>
                      </a:pPr>
                      <a:r>
                        <a:rPr lang="en-US" altLang="zh-CN" sz="1200" b="0" u="none" strike="noStrike">
                          <a:solidFill>
                            <a:schemeClr val="dk1"/>
                          </a:solidFill>
                          <a:effectLst/>
                          <a:latin typeface="Avenir Next LT Pro Demi"/>
                          <a:ea typeface="+mn-ea"/>
                          <a:cs typeface="+mn-cs"/>
                        </a:rPr>
                        <a:t>2026–2027</a:t>
                      </a:r>
                    </a:p>
                  </a:txBody>
                  <a:tcPr marL="0" marR="0" marT="0" marB="0" anchor="ctr"/>
                </a:tc>
                <a:extLst>
                  <a:ext uri="{0D108BD9-81ED-4DB2-BD59-A6C34878D82A}">
                    <a16:rowId xmlns:a16="http://schemas.microsoft.com/office/drawing/2014/main" val="1576874380"/>
                  </a:ext>
                </a:extLst>
              </a:tr>
              <a:tr h="185161">
                <a:tc>
                  <a:txBody>
                    <a:bodyPr vert="horz" wrap="square"/>
                    <a:lstStyle/>
                    <a:p>
                      <a:pPr algn="ctr" fontAlgn="b">
                        <a:buNone/>
                      </a:pPr>
                      <a:r>
                        <a:rPr lang="en" sz="1200" b="0" u="none" strike="noStrike">
                          <a:solidFill>
                            <a:schemeClr val="dk1"/>
                          </a:solidFill>
                          <a:effectLst/>
                          <a:latin typeface="Avenir Next LT Pro Demi"/>
                          <a:ea typeface="+mn-ea"/>
                          <a:cs typeface="+mn-cs"/>
                        </a:rPr>
                        <a:t>Norway</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Enova Utsira FOW Aid</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0.5</a:t>
                      </a:r>
                    </a:p>
                  </a:txBody>
                  <a:tcPr marL="0" marR="0" marT="0" marB="0" anchor="ctr"/>
                </a:tc>
                <a:tc>
                  <a:txBody>
                    <a:bodyPr vert="horz" wrap="square"/>
                    <a:lstStyle/>
                    <a:p>
                      <a:pPr algn="ctr" fontAlgn="b">
                        <a:buNone/>
                      </a:pPr>
                      <a:r>
                        <a:rPr lang="en-US" altLang="zh-CN" sz="1200" b="0" u="none" strike="noStrike">
                          <a:solidFill>
                            <a:schemeClr val="dk1"/>
                          </a:solidFill>
                          <a:effectLst/>
                          <a:latin typeface="Avenir Next LT Pro Demi"/>
                          <a:ea typeface="+mn-ea"/>
                          <a:cs typeface="+mn-cs"/>
                        </a:rPr>
                        <a:t>2027</a:t>
                      </a:r>
                    </a:p>
                  </a:txBody>
                  <a:tcPr marL="0" marR="0" marT="0" marB="0" anchor="ctr"/>
                </a:tc>
                <a:extLst>
                  <a:ext uri="{0D108BD9-81ED-4DB2-BD59-A6C34878D82A}">
                    <a16:rowId xmlns:a16="http://schemas.microsoft.com/office/drawing/2014/main" val="1169232236"/>
                  </a:ext>
                </a:extLst>
              </a:tr>
              <a:tr h="185161">
                <a:tc>
                  <a:txBody>
                    <a:bodyPr vert="horz" wrap="square"/>
                    <a:lstStyle/>
                    <a:p>
                      <a:pPr algn="ctr" fontAlgn="b">
                        <a:buNone/>
                      </a:pPr>
                      <a:r>
                        <a:rPr lang="en" sz="1200" b="0" u="none" strike="noStrike">
                          <a:solidFill>
                            <a:schemeClr val="dk1"/>
                          </a:solidFill>
                          <a:effectLst/>
                          <a:latin typeface="Avenir Next LT Pro Demi"/>
                          <a:ea typeface="+mn-ea"/>
                          <a:cs typeface="+mn-cs"/>
                        </a:rPr>
                        <a:t>United Kingdom</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AR8 &amp; AR9</a:t>
                      </a:r>
                    </a:p>
                  </a:txBody>
                  <a:tcPr marL="0" marR="0" marT="0" marB="0" anchor="ctr"/>
                </a:tc>
                <a:tc>
                  <a:txBody>
                    <a:bodyPr vert="horz" wrap="square"/>
                    <a:lstStyle/>
                    <a:p>
                      <a:pPr algn="ctr" fontAlgn="b">
                        <a:buNone/>
                      </a:pPr>
                      <a:r>
                        <a:rPr lang="en" sz="1200" b="0" u="none" strike="noStrike">
                          <a:solidFill>
                            <a:schemeClr val="dk1"/>
                          </a:solidFill>
                          <a:effectLst/>
                          <a:latin typeface="Avenir Next LT Pro Demi"/>
                          <a:ea typeface="+mn-ea"/>
                          <a:cs typeface="+mn-cs"/>
                        </a:rPr>
                        <a:t>TBD</a:t>
                      </a:r>
                    </a:p>
                  </a:txBody>
                  <a:tcPr marL="0" marR="0" marT="0" marB="0" anchor="ctr"/>
                </a:tc>
                <a:tc>
                  <a:txBody>
                    <a:bodyPr vert="horz" wrap="square"/>
                    <a:lstStyle/>
                    <a:p>
                      <a:pPr algn="ctr" fontAlgn="b">
                        <a:buNone/>
                      </a:pPr>
                      <a:r>
                        <a:rPr lang="en-US" altLang="zh-CN" sz="1200" b="0" u="none" strike="noStrike">
                          <a:solidFill>
                            <a:schemeClr val="dk1"/>
                          </a:solidFill>
                          <a:effectLst/>
                          <a:latin typeface="Avenir Next LT Pro Demi"/>
                          <a:ea typeface="+mn-ea"/>
                          <a:cs typeface="+mn-cs"/>
                        </a:rPr>
                        <a:t>2026–2027</a:t>
                      </a:r>
                    </a:p>
                  </a:txBody>
                  <a:tcPr marL="0" marR="0" marT="0" marB="0" anchor="ctr"/>
                </a:tc>
                <a:extLst>
                  <a:ext uri="{0D108BD9-81ED-4DB2-BD59-A6C34878D82A}">
                    <a16:rowId xmlns:a16="http://schemas.microsoft.com/office/drawing/2014/main" val="1292017568"/>
                  </a:ext>
                </a:extLst>
              </a:tr>
            </a:tbl>
          </a:graphicData>
        </a:graphic>
      </p:graphicFrame>
      <p:graphicFrame>
        <p:nvGraphicFramePr>
          <p:cNvPr id="26" name="图表 2">
            <a:extLst>
              <a:ext uri="{FF2B5EF4-FFF2-40B4-BE49-F238E27FC236}">
                <a16:creationId xmlns:a16="http://schemas.microsoft.com/office/drawing/2014/main" id="{0BBAF91D-2720-9E74-84C1-B43271B54B9C}"/>
              </a:ext>
            </a:extLst>
          </p:cNvPr>
          <p:cNvGraphicFramePr/>
          <p:nvPr>
            <p:extLst>
              <p:ext uri="{D42A27DB-BD31-4B8C-83A1-F6EECF244321}">
                <p14:modId val="1227242402"/>
              </p:ext>
            </p:extLst>
          </p:nvPr>
        </p:nvGraphicFramePr>
        <p:xfrm>
          <a:off x="5963890" y="3292894"/>
          <a:ext cx="4593718" cy="3012797"/>
        </p:xfrm>
        <a:graphic>
          <a:graphicData uri="http://schemas.openxmlformats.org/drawingml/2006/chart">
            <c:chart xmlns:c="http://schemas.openxmlformats.org/drawingml/2006/chart" r:id="rId6"/>
          </a:graphicData>
        </a:graphic>
      </p:graphicFrame>
      <p:sp>
        <p:nvSpPr>
          <p:cNvPr id="28" name="TextBox 27">
            <a:extLst>
              <a:ext uri="{FF2B5EF4-FFF2-40B4-BE49-F238E27FC236}">
                <a16:creationId xmlns:a16="http://schemas.microsoft.com/office/drawing/2014/main" id="{4C9D35F8-0E7E-5C01-D880-B0E1C379C645}"/>
              </a:ext>
            </a:extLst>
          </p:cNvPr>
          <p:cNvSpPr txBox="1"/>
          <p:nvPr/>
        </p:nvSpPr>
        <p:spPr>
          <a:xfrm>
            <a:off x="541411" y="5531705"/>
            <a:ext cx="5267829" cy="338554"/>
          </a:xfrm>
          <a:prstGeom prst="rect">
            <a:avLst/>
          </a:prstGeom>
          <a:noFill/>
        </p:spPr>
        <p:txBody>
          <a:bodyPr wrap="square" lIns="91440" tIns="45720" rIns="91440" bIns="45720" rtlCol="0" anchor="t">
            <a:spAutoFit/>
          </a:bodyPr>
          <a:lstStyle>
            <a:defPPr>
              <a:defRPr lang="en-US"/>
            </a:defPPr>
            <a:lvl1pPr marL="339725" indent="-339725">
              <a:defRPr sz="800">
                <a:latin typeface="Futura PT Book" panose="020b0602020204020303"/>
                <a:cs typeface="Century Gothic"/>
              </a:defRPr>
            </a:lvl1pPr>
          </a:lstStyle>
          <a:p>
            <a:pPr marL="0" indent="-305435"/>
            <a:r>
              <a:rPr lang="en">
                <a:latin typeface="Poppins"/>
                <a:cs typeface="Poppins"/>
              </a:rPr>
              <a:t>Note: Other countries such as Spain, Italy, Taiwan (China) are considering scheduling floating wind offtake auctions before 2027 but have not yet confirmed</a:t>
            </a:r>
            <a:endParaRPr lang="en-US"/>
          </a:p>
        </p:txBody>
      </p:sp>
    </p:spTree>
    <p:extLst>
      <p:ext uri="{BB962C8B-B14F-4D97-AF65-F5344CB8AC3E}">
        <p14:creationId val="3599250334"/>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
          <a:stretch>
            <a:fillRect t="-17000" b="-17000"/>
          </a:stretch>
        </a:blipFill>
        <a:effectLst/>
      </p:bgPr>
    </p:bg>
    <p:spTree>
      <p:nvGrpSpPr>
        <p:cNvPr id="1" name="">
          <a:extLst>
            <a:ext uri="{FF2B5EF4-FFF2-40B4-BE49-F238E27FC236}">
              <a16:creationId xmlns:a16="http://schemas.microsoft.com/office/drawing/2014/main" id="{A98664F5-ADA3-0175-1776-B36B1165BB4D}"/>
            </a:ext>
          </a:extLst>
        </p:cNvPr>
        <p:cNvGrpSpPr/>
        <p:nvPr/>
      </p:nvGrpSpPr>
      <p:grpSpPr>
        <a:xfrm>
          <a:off x="0" y="0"/>
          <a:ext cx="0" cy="0"/>
        </a:xfrm>
      </p:grpSpPr>
      <p:sp>
        <p:nvSpPr>
          <p:cNvPr id="3" name="TextBox 2">
            <a:extLst>
              <a:ext uri="{FF2B5EF4-FFF2-40B4-BE49-F238E27FC236}">
                <a16:creationId xmlns:a16="http://schemas.microsoft.com/office/drawing/2014/main" id="{1FBAE6FF-7249-5507-C874-67EBEFD9D148}"/>
              </a:ext>
            </a:extLst>
          </p:cNvPr>
          <p:cNvSpPr txBox="1"/>
          <p:nvPr/>
        </p:nvSpPr>
        <p:spPr>
          <a:xfrm>
            <a:off x="392273" y="2225403"/>
            <a:ext cx="9008859"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latin typeface="Poppins"/>
                <a:ea typeface="Calibri"/>
                <a:cs typeface="Poppins"/>
              </a:rPr>
              <a:t>FLOATING WIND INDUSTRY ACCELERATOR</a:t>
            </a:r>
          </a:p>
        </p:txBody>
      </p:sp>
    </p:spTree>
    <p:extLst>
      <p:ext uri="{BB962C8B-B14F-4D97-AF65-F5344CB8AC3E}">
        <p14:creationId val="1926203539"/>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62F438B5-795F-473B-BC7D-58A1E88F01FB}"/>
            </a:ext>
          </a:extLst>
        </p:cNvPr>
        <p:cNvGrpSpPr/>
        <p:nvPr/>
      </p:nvGrpSpPr>
      <p:grpSpPr>
        <a:xfrm>
          <a:off x="0" y="0"/>
          <a:ext cx="0" cy="0"/>
        </a:xfrm>
      </p:grpSpPr>
      <p:sp>
        <p:nvSpPr>
          <p:cNvPr id="4" name="Slide Number Placeholder 5">
            <a:extLst>
              <a:ext uri="{FF2B5EF4-FFF2-40B4-BE49-F238E27FC236}">
                <a16:creationId xmlns:a16="http://schemas.microsoft.com/office/drawing/2014/main" id="{BDC50A55-3236-DC05-80BE-67C8C117514E}"/>
              </a:ext>
            </a:extLst>
          </p:cNvPr>
          <p:cNvSpPr txBox="1"/>
          <p:nvPr/>
        </p:nvSpPr>
        <p:spPr>
          <a:xfrm>
            <a:off x="233023" y="6366329"/>
            <a:ext cx="128649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3108B-8CA5-CA43-B03E-404227F6600A}" type="slidenum">
              <a:rPr lang="en-US" smtClean="0"/>
              <a:t>14</a:t>
            </a:fld>
            <a:endParaRPr lang="en-US"/>
          </a:p>
        </p:txBody>
      </p:sp>
      <p:pic>
        <p:nvPicPr>
          <p:cNvPr id="5" name="Picture 4" descr="A blue and green line&#10;&#10;Description automatically generated">
            <a:extLst>
              <a:ext uri="{FF2B5EF4-FFF2-40B4-BE49-F238E27FC236}">
                <a16:creationId xmlns:a16="http://schemas.microsoft.com/office/drawing/2014/main" id="{3005D4EA-8DD2-F472-D3F9-535E63823E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55280" y="-60810"/>
            <a:ext cx="378431" cy="581889"/>
          </a:xfrm>
          <a:prstGeom prst="rect">
            <a:avLst/>
          </a:prstGeom>
        </p:spPr>
      </p:pic>
      <p:pic>
        <p:nvPicPr>
          <p:cNvPr id="6" name="Picture 5" descr="A blue and green line&#10;&#10;Description automatically generated">
            <a:extLst>
              <a:ext uri="{FF2B5EF4-FFF2-40B4-BE49-F238E27FC236}">
                <a16:creationId xmlns:a16="http://schemas.microsoft.com/office/drawing/2014/main" id="{BF1E0D2E-EBD3-7B25-FF5C-B98DB11BD8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7170" y="-60811"/>
            <a:ext cx="378431" cy="581889"/>
          </a:xfrm>
          <a:prstGeom prst="rect">
            <a:avLst/>
          </a:prstGeom>
        </p:spPr>
      </p:pic>
      <p:pic>
        <p:nvPicPr>
          <p:cNvPr id="7" name="Picture 6" descr="A blue and green line&#10;&#10;Description automatically generated">
            <a:extLst>
              <a:ext uri="{FF2B5EF4-FFF2-40B4-BE49-F238E27FC236}">
                <a16:creationId xmlns:a16="http://schemas.microsoft.com/office/drawing/2014/main" id="{D2551361-8A8A-4108-0B2E-5F7D7B97F4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82245" y="-60812"/>
            <a:ext cx="378431" cy="581889"/>
          </a:xfrm>
          <a:prstGeom prst="rect">
            <a:avLst/>
          </a:prstGeom>
        </p:spPr>
      </p:pic>
      <p:pic>
        <p:nvPicPr>
          <p:cNvPr id="8" name="Picture 7" descr="A blue and green line&#10;&#10;Description automatically generated">
            <a:extLst>
              <a:ext uri="{FF2B5EF4-FFF2-40B4-BE49-F238E27FC236}">
                <a16:creationId xmlns:a16="http://schemas.microsoft.com/office/drawing/2014/main" id="{65D82DA7-C916-5D8E-83D3-EF6C3B20C6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46817" y="-60813"/>
            <a:ext cx="378431" cy="581889"/>
          </a:xfrm>
          <a:prstGeom prst="rect">
            <a:avLst/>
          </a:prstGeom>
        </p:spPr>
      </p:pic>
      <p:pic>
        <p:nvPicPr>
          <p:cNvPr id="9" name="Picture 8" descr="A blue and green line&#10;&#10;Description automatically generated">
            <a:extLst>
              <a:ext uri="{FF2B5EF4-FFF2-40B4-BE49-F238E27FC236}">
                <a16:creationId xmlns:a16="http://schemas.microsoft.com/office/drawing/2014/main" id="{8EA61671-057D-41F8-77A9-AFC69ABC28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3569" y="-60813"/>
            <a:ext cx="378431" cy="581889"/>
          </a:xfrm>
          <a:prstGeom prst="rect">
            <a:avLst/>
          </a:prstGeom>
        </p:spPr>
      </p:pic>
      <p:pic>
        <p:nvPicPr>
          <p:cNvPr id="10" name="Picture 9" descr="A blue and green line&#10;&#10;Description automatically generated">
            <a:extLst>
              <a:ext uri="{FF2B5EF4-FFF2-40B4-BE49-F238E27FC236}">
                <a16:creationId xmlns:a16="http://schemas.microsoft.com/office/drawing/2014/main" id="{DB99CEF4-CB9D-E651-CCD9-438BC21C95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55280" y="521079"/>
            <a:ext cx="378431" cy="581889"/>
          </a:xfrm>
          <a:prstGeom prst="rect">
            <a:avLst/>
          </a:prstGeom>
        </p:spPr>
      </p:pic>
      <p:pic>
        <p:nvPicPr>
          <p:cNvPr id="11" name="Picture 10" descr="A blue and green line&#10;&#10;Description automatically generated">
            <a:extLst>
              <a:ext uri="{FF2B5EF4-FFF2-40B4-BE49-F238E27FC236}">
                <a16:creationId xmlns:a16="http://schemas.microsoft.com/office/drawing/2014/main" id="{2415F740-EC4F-1699-2082-7D874749EE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7170" y="521078"/>
            <a:ext cx="378431" cy="581889"/>
          </a:xfrm>
          <a:prstGeom prst="rect">
            <a:avLst/>
          </a:prstGeom>
        </p:spPr>
      </p:pic>
      <p:pic>
        <p:nvPicPr>
          <p:cNvPr id="12" name="Picture 11" descr="A blue and green line&#10;&#10;Description automatically generated">
            <a:extLst>
              <a:ext uri="{FF2B5EF4-FFF2-40B4-BE49-F238E27FC236}">
                <a16:creationId xmlns:a16="http://schemas.microsoft.com/office/drawing/2014/main" id="{D76566D7-104E-B7CE-C866-906F64F14B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82245" y="521077"/>
            <a:ext cx="378431" cy="581889"/>
          </a:xfrm>
          <a:prstGeom prst="rect">
            <a:avLst/>
          </a:prstGeom>
        </p:spPr>
      </p:pic>
      <p:pic>
        <p:nvPicPr>
          <p:cNvPr id="13" name="Picture 12" descr="A blue and green line&#10;&#10;Description automatically generated">
            <a:extLst>
              <a:ext uri="{FF2B5EF4-FFF2-40B4-BE49-F238E27FC236}">
                <a16:creationId xmlns:a16="http://schemas.microsoft.com/office/drawing/2014/main" id="{E6BB20FF-25F8-DD4A-E51F-D96FBD7F97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46817" y="521076"/>
            <a:ext cx="378431" cy="581889"/>
          </a:xfrm>
          <a:prstGeom prst="rect">
            <a:avLst/>
          </a:prstGeom>
        </p:spPr>
      </p:pic>
      <p:pic>
        <p:nvPicPr>
          <p:cNvPr id="14" name="Picture 13" descr="A blue and green line&#10;&#10;Description automatically generated">
            <a:extLst>
              <a:ext uri="{FF2B5EF4-FFF2-40B4-BE49-F238E27FC236}">
                <a16:creationId xmlns:a16="http://schemas.microsoft.com/office/drawing/2014/main" id="{E14B171C-708A-13DD-8403-57D5D2E9D6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3569" y="521076"/>
            <a:ext cx="378431" cy="581889"/>
          </a:xfrm>
          <a:prstGeom prst="rect">
            <a:avLst/>
          </a:prstGeom>
        </p:spPr>
      </p:pic>
      <p:pic>
        <p:nvPicPr>
          <p:cNvPr id="15" name="Picture 14" descr="A blue and green line&#10;&#10;Description automatically generated">
            <a:extLst>
              <a:ext uri="{FF2B5EF4-FFF2-40B4-BE49-F238E27FC236}">
                <a16:creationId xmlns:a16="http://schemas.microsoft.com/office/drawing/2014/main" id="{D8382EE0-AC60-4C8E-C426-5EB185C275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5784" y="1102968"/>
            <a:ext cx="378431" cy="581889"/>
          </a:xfrm>
          <a:prstGeom prst="rect">
            <a:avLst/>
          </a:prstGeom>
        </p:spPr>
      </p:pic>
      <p:pic>
        <p:nvPicPr>
          <p:cNvPr id="16" name="Picture 15" descr="A blue and green line&#10;&#10;Description automatically generated">
            <a:extLst>
              <a:ext uri="{FF2B5EF4-FFF2-40B4-BE49-F238E27FC236}">
                <a16:creationId xmlns:a16="http://schemas.microsoft.com/office/drawing/2014/main" id="{0D6FC78B-DD42-7AAC-C5F9-69E2714E2C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7674" y="1102967"/>
            <a:ext cx="378431" cy="581889"/>
          </a:xfrm>
          <a:prstGeom prst="rect">
            <a:avLst/>
          </a:prstGeom>
        </p:spPr>
      </p:pic>
      <p:pic>
        <p:nvPicPr>
          <p:cNvPr id="17" name="Picture 16" descr="A blue and green line&#10;&#10;Description automatically generated">
            <a:extLst>
              <a:ext uri="{FF2B5EF4-FFF2-40B4-BE49-F238E27FC236}">
                <a16:creationId xmlns:a16="http://schemas.microsoft.com/office/drawing/2014/main" id="{011A5ADD-D6F8-6CC2-4294-889007D6AD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749" y="1102966"/>
            <a:ext cx="378431" cy="581889"/>
          </a:xfrm>
          <a:prstGeom prst="rect">
            <a:avLst/>
          </a:prstGeom>
        </p:spPr>
      </p:pic>
      <p:pic>
        <p:nvPicPr>
          <p:cNvPr id="18" name="Picture 17" descr="A blue and green line&#10;&#10;Description automatically generated">
            <a:extLst>
              <a:ext uri="{FF2B5EF4-FFF2-40B4-BE49-F238E27FC236}">
                <a16:creationId xmlns:a16="http://schemas.microsoft.com/office/drawing/2014/main" id="{F4849179-1D36-3533-468B-58DFD3B94E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37321" y="1102965"/>
            <a:ext cx="378431" cy="581889"/>
          </a:xfrm>
          <a:prstGeom prst="rect">
            <a:avLst/>
          </a:prstGeom>
        </p:spPr>
      </p:pic>
      <p:pic>
        <p:nvPicPr>
          <p:cNvPr id="19" name="Picture 18" descr="A blue and green line&#10;&#10;Description automatically generated">
            <a:extLst>
              <a:ext uri="{FF2B5EF4-FFF2-40B4-BE49-F238E27FC236}">
                <a16:creationId xmlns:a16="http://schemas.microsoft.com/office/drawing/2014/main" id="{15A70DB1-26A6-C725-FB31-6EDD6C995C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073" y="1102965"/>
            <a:ext cx="378431" cy="581889"/>
          </a:xfrm>
          <a:prstGeom prst="rect">
            <a:avLst/>
          </a:prstGeom>
        </p:spPr>
      </p:pic>
      <p:pic>
        <p:nvPicPr>
          <p:cNvPr id="20" name="Picture 19" descr="A blue and green line&#10;&#10;Description automatically generated">
            <a:extLst>
              <a:ext uri="{FF2B5EF4-FFF2-40B4-BE49-F238E27FC236}">
                <a16:creationId xmlns:a16="http://schemas.microsoft.com/office/drawing/2014/main" id="{7198CBE9-948A-43FF-5301-DD54D72720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5784" y="1684857"/>
            <a:ext cx="378431" cy="581889"/>
          </a:xfrm>
          <a:prstGeom prst="rect">
            <a:avLst/>
          </a:prstGeom>
        </p:spPr>
      </p:pic>
      <p:pic>
        <p:nvPicPr>
          <p:cNvPr id="21" name="Picture 20" descr="A blue and green line&#10;&#10;Description automatically generated">
            <a:extLst>
              <a:ext uri="{FF2B5EF4-FFF2-40B4-BE49-F238E27FC236}">
                <a16:creationId xmlns:a16="http://schemas.microsoft.com/office/drawing/2014/main" id="{468E6EF0-60A5-A422-26A6-F725923006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7674" y="1684856"/>
            <a:ext cx="378431" cy="581889"/>
          </a:xfrm>
          <a:prstGeom prst="rect">
            <a:avLst/>
          </a:prstGeom>
        </p:spPr>
      </p:pic>
      <p:pic>
        <p:nvPicPr>
          <p:cNvPr id="22" name="Picture 21" descr="A blue and green line&#10;&#10;Description automatically generated">
            <a:extLst>
              <a:ext uri="{FF2B5EF4-FFF2-40B4-BE49-F238E27FC236}">
                <a16:creationId xmlns:a16="http://schemas.microsoft.com/office/drawing/2014/main" id="{A0268945-DB51-C565-ACC6-E90F8F66F9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749" y="1684855"/>
            <a:ext cx="378431" cy="581889"/>
          </a:xfrm>
          <a:prstGeom prst="rect">
            <a:avLst/>
          </a:prstGeom>
        </p:spPr>
      </p:pic>
      <p:pic>
        <p:nvPicPr>
          <p:cNvPr id="23" name="Picture 22" descr="A blue and green line&#10;&#10;Description automatically generated">
            <a:extLst>
              <a:ext uri="{FF2B5EF4-FFF2-40B4-BE49-F238E27FC236}">
                <a16:creationId xmlns:a16="http://schemas.microsoft.com/office/drawing/2014/main" id="{F1453F2C-6997-EB91-886F-317B90F2E1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37321" y="1684854"/>
            <a:ext cx="378431" cy="581889"/>
          </a:xfrm>
          <a:prstGeom prst="rect">
            <a:avLst/>
          </a:prstGeom>
        </p:spPr>
      </p:pic>
      <p:pic>
        <p:nvPicPr>
          <p:cNvPr id="24" name="Picture 23" descr="A blue and green line&#10;&#10;Description automatically generated">
            <a:extLst>
              <a:ext uri="{FF2B5EF4-FFF2-40B4-BE49-F238E27FC236}">
                <a16:creationId xmlns:a16="http://schemas.microsoft.com/office/drawing/2014/main" id="{F7339CC3-0D86-FCBF-0C64-7E09490044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073" y="1684854"/>
            <a:ext cx="378431" cy="581889"/>
          </a:xfrm>
          <a:prstGeom prst="rect">
            <a:avLst/>
          </a:prstGeom>
        </p:spPr>
      </p:pic>
      <p:pic>
        <p:nvPicPr>
          <p:cNvPr id="25" name="Picture 24" descr="A blue and green line&#10;&#10;Description automatically generated">
            <a:extLst>
              <a:ext uri="{FF2B5EF4-FFF2-40B4-BE49-F238E27FC236}">
                <a16:creationId xmlns:a16="http://schemas.microsoft.com/office/drawing/2014/main" id="{81A6D9FB-6808-934D-4049-4EBD08ADC4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5784" y="2294451"/>
            <a:ext cx="378431" cy="581889"/>
          </a:xfrm>
          <a:prstGeom prst="rect">
            <a:avLst/>
          </a:prstGeom>
        </p:spPr>
      </p:pic>
      <p:pic>
        <p:nvPicPr>
          <p:cNvPr id="26" name="Picture 25" descr="A blue and green line&#10;&#10;Description automatically generated">
            <a:extLst>
              <a:ext uri="{FF2B5EF4-FFF2-40B4-BE49-F238E27FC236}">
                <a16:creationId xmlns:a16="http://schemas.microsoft.com/office/drawing/2014/main" id="{4666DA37-F9B8-E847-091B-3B3FCF9929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7674" y="2294450"/>
            <a:ext cx="378431" cy="581889"/>
          </a:xfrm>
          <a:prstGeom prst="rect">
            <a:avLst/>
          </a:prstGeom>
        </p:spPr>
      </p:pic>
      <p:pic>
        <p:nvPicPr>
          <p:cNvPr id="27" name="Picture 26" descr="A blue and green line&#10;&#10;Description automatically generated">
            <a:extLst>
              <a:ext uri="{FF2B5EF4-FFF2-40B4-BE49-F238E27FC236}">
                <a16:creationId xmlns:a16="http://schemas.microsoft.com/office/drawing/2014/main" id="{A519EE3D-052C-6907-4174-507C9D0F48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749" y="2294449"/>
            <a:ext cx="378431" cy="581889"/>
          </a:xfrm>
          <a:prstGeom prst="rect">
            <a:avLst/>
          </a:prstGeom>
        </p:spPr>
      </p:pic>
      <p:pic>
        <p:nvPicPr>
          <p:cNvPr id="28" name="Picture 27" descr="A blue and green line&#10;&#10;Description automatically generated">
            <a:extLst>
              <a:ext uri="{FF2B5EF4-FFF2-40B4-BE49-F238E27FC236}">
                <a16:creationId xmlns:a16="http://schemas.microsoft.com/office/drawing/2014/main" id="{0B1237BE-FDDA-51B4-E61A-2948352216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37321" y="2294448"/>
            <a:ext cx="378431" cy="581889"/>
          </a:xfrm>
          <a:prstGeom prst="rect">
            <a:avLst/>
          </a:prstGeom>
        </p:spPr>
      </p:pic>
      <p:pic>
        <p:nvPicPr>
          <p:cNvPr id="29" name="Picture 28" descr="A blue and green line&#10;&#10;Description automatically generated">
            <a:extLst>
              <a:ext uri="{FF2B5EF4-FFF2-40B4-BE49-F238E27FC236}">
                <a16:creationId xmlns:a16="http://schemas.microsoft.com/office/drawing/2014/main" id="{519EA44D-DEA0-BCCF-BE66-4B7BAD0E55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073" y="2294448"/>
            <a:ext cx="378431" cy="581889"/>
          </a:xfrm>
          <a:prstGeom prst="rect">
            <a:avLst/>
          </a:prstGeom>
        </p:spPr>
      </p:pic>
      <p:pic>
        <p:nvPicPr>
          <p:cNvPr id="30" name="Picture 29" descr="A blue and green line&#10;&#10;Description automatically generated">
            <a:extLst>
              <a:ext uri="{FF2B5EF4-FFF2-40B4-BE49-F238E27FC236}">
                <a16:creationId xmlns:a16="http://schemas.microsoft.com/office/drawing/2014/main" id="{19D1E3C3-7AD3-4F6E-A810-DD44C9613D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5784" y="2876340"/>
            <a:ext cx="378431" cy="581889"/>
          </a:xfrm>
          <a:prstGeom prst="rect">
            <a:avLst/>
          </a:prstGeom>
        </p:spPr>
      </p:pic>
      <p:pic>
        <p:nvPicPr>
          <p:cNvPr id="31" name="Picture 30" descr="A blue and green line&#10;&#10;Description automatically generated">
            <a:extLst>
              <a:ext uri="{FF2B5EF4-FFF2-40B4-BE49-F238E27FC236}">
                <a16:creationId xmlns:a16="http://schemas.microsoft.com/office/drawing/2014/main" id="{BFBA2275-5C6E-747D-2D4F-84FF1BF2A3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7674" y="2876339"/>
            <a:ext cx="378431" cy="581889"/>
          </a:xfrm>
          <a:prstGeom prst="rect">
            <a:avLst/>
          </a:prstGeom>
        </p:spPr>
      </p:pic>
      <p:pic>
        <p:nvPicPr>
          <p:cNvPr id="32" name="Picture 31" descr="A blue and green line&#10;&#10;Description automatically generated">
            <a:extLst>
              <a:ext uri="{FF2B5EF4-FFF2-40B4-BE49-F238E27FC236}">
                <a16:creationId xmlns:a16="http://schemas.microsoft.com/office/drawing/2014/main" id="{38627778-8359-CE02-9EDB-716A0AE9C7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749" y="2876338"/>
            <a:ext cx="378431" cy="581889"/>
          </a:xfrm>
          <a:prstGeom prst="rect">
            <a:avLst/>
          </a:prstGeom>
        </p:spPr>
      </p:pic>
      <p:pic>
        <p:nvPicPr>
          <p:cNvPr id="33" name="Picture 32" descr="A blue and green line&#10;&#10;Description automatically generated">
            <a:extLst>
              <a:ext uri="{FF2B5EF4-FFF2-40B4-BE49-F238E27FC236}">
                <a16:creationId xmlns:a16="http://schemas.microsoft.com/office/drawing/2014/main" id="{28B9E8AD-EBDE-8F71-E92A-3C6E9F4D1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37321" y="2876337"/>
            <a:ext cx="378431" cy="581889"/>
          </a:xfrm>
          <a:prstGeom prst="rect">
            <a:avLst/>
          </a:prstGeom>
        </p:spPr>
      </p:pic>
      <p:pic>
        <p:nvPicPr>
          <p:cNvPr id="34" name="Picture 33" descr="A blue and green line&#10;&#10;Description automatically generated">
            <a:extLst>
              <a:ext uri="{FF2B5EF4-FFF2-40B4-BE49-F238E27FC236}">
                <a16:creationId xmlns:a16="http://schemas.microsoft.com/office/drawing/2014/main" id="{A3F8DFEC-883B-B30F-5097-3280B9705A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073" y="2876337"/>
            <a:ext cx="378431" cy="581889"/>
          </a:xfrm>
          <a:prstGeom prst="rect">
            <a:avLst/>
          </a:prstGeom>
        </p:spPr>
      </p:pic>
      <p:pic>
        <p:nvPicPr>
          <p:cNvPr id="35" name="Picture 34" descr="A blue and green line&#10;&#10;Description automatically generated">
            <a:extLst>
              <a:ext uri="{FF2B5EF4-FFF2-40B4-BE49-F238E27FC236}">
                <a16:creationId xmlns:a16="http://schemas.microsoft.com/office/drawing/2014/main" id="{F10F6B8E-69D2-0E15-1B11-52F2A9E56A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5784" y="3458229"/>
            <a:ext cx="378431" cy="581889"/>
          </a:xfrm>
          <a:prstGeom prst="rect">
            <a:avLst/>
          </a:prstGeom>
        </p:spPr>
      </p:pic>
      <p:pic>
        <p:nvPicPr>
          <p:cNvPr id="36" name="Picture 35" descr="A blue and green line&#10;&#10;Description automatically generated">
            <a:extLst>
              <a:ext uri="{FF2B5EF4-FFF2-40B4-BE49-F238E27FC236}">
                <a16:creationId xmlns:a16="http://schemas.microsoft.com/office/drawing/2014/main" id="{BA427A5D-82F6-21F9-E92C-2EE070F424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7674" y="3458228"/>
            <a:ext cx="378431" cy="581889"/>
          </a:xfrm>
          <a:prstGeom prst="rect">
            <a:avLst/>
          </a:prstGeom>
        </p:spPr>
      </p:pic>
      <p:pic>
        <p:nvPicPr>
          <p:cNvPr id="37" name="Picture 36" descr="A blue and green line&#10;&#10;Description automatically generated">
            <a:extLst>
              <a:ext uri="{FF2B5EF4-FFF2-40B4-BE49-F238E27FC236}">
                <a16:creationId xmlns:a16="http://schemas.microsoft.com/office/drawing/2014/main" id="{5B4CD10B-34AF-1FC5-539C-913CCF3C0F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749" y="3458227"/>
            <a:ext cx="378431" cy="581889"/>
          </a:xfrm>
          <a:prstGeom prst="rect">
            <a:avLst/>
          </a:prstGeom>
        </p:spPr>
      </p:pic>
      <p:pic>
        <p:nvPicPr>
          <p:cNvPr id="38" name="Picture 37" descr="A blue and green line&#10;&#10;Description automatically generated">
            <a:extLst>
              <a:ext uri="{FF2B5EF4-FFF2-40B4-BE49-F238E27FC236}">
                <a16:creationId xmlns:a16="http://schemas.microsoft.com/office/drawing/2014/main" id="{CD9CDACA-E312-FA48-592B-BA99990D84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37321" y="3458226"/>
            <a:ext cx="378431" cy="581889"/>
          </a:xfrm>
          <a:prstGeom prst="rect">
            <a:avLst/>
          </a:prstGeom>
        </p:spPr>
      </p:pic>
      <p:pic>
        <p:nvPicPr>
          <p:cNvPr id="39" name="Picture 38" descr="A blue and green line&#10;&#10;Description automatically generated">
            <a:extLst>
              <a:ext uri="{FF2B5EF4-FFF2-40B4-BE49-F238E27FC236}">
                <a16:creationId xmlns:a16="http://schemas.microsoft.com/office/drawing/2014/main" id="{5DEF4A59-F687-E7A7-BE16-11DC2C9561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073" y="3458226"/>
            <a:ext cx="378431" cy="581889"/>
          </a:xfrm>
          <a:prstGeom prst="rect">
            <a:avLst/>
          </a:prstGeom>
        </p:spPr>
      </p:pic>
      <p:pic>
        <p:nvPicPr>
          <p:cNvPr id="40" name="Picture 39" descr="A blue and green line&#10;&#10;Description automatically generated">
            <a:extLst>
              <a:ext uri="{FF2B5EF4-FFF2-40B4-BE49-F238E27FC236}">
                <a16:creationId xmlns:a16="http://schemas.microsoft.com/office/drawing/2014/main" id="{DF20F1EF-DCA1-2B67-40D3-2E82D7F39C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5784" y="4040118"/>
            <a:ext cx="378431" cy="581889"/>
          </a:xfrm>
          <a:prstGeom prst="rect">
            <a:avLst/>
          </a:prstGeom>
        </p:spPr>
      </p:pic>
      <p:pic>
        <p:nvPicPr>
          <p:cNvPr id="41" name="Picture 40" descr="A blue and green line&#10;&#10;Description automatically generated">
            <a:extLst>
              <a:ext uri="{FF2B5EF4-FFF2-40B4-BE49-F238E27FC236}">
                <a16:creationId xmlns:a16="http://schemas.microsoft.com/office/drawing/2014/main" id="{8D795E67-1479-576C-E47B-239D2EAC9E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27674" y="4040117"/>
            <a:ext cx="378431" cy="581889"/>
          </a:xfrm>
          <a:prstGeom prst="rect">
            <a:avLst/>
          </a:prstGeom>
        </p:spPr>
      </p:pic>
      <p:pic>
        <p:nvPicPr>
          <p:cNvPr id="42" name="Picture 41" descr="A blue and green line&#10;&#10;Description automatically generated">
            <a:extLst>
              <a:ext uri="{FF2B5EF4-FFF2-40B4-BE49-F238E27FC236}">
                <a16:creationId xmlns:a16="http://schemas.microsoft.com/office/drawing/2014/main" id="{0F82B2BC-A774-77AC-34DA-820A11CF02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749" y="4040116"/>
            <a:ext cx="378431" cy="581889"/>
          </a:xfrm>
          <a:prstGeom prst="rect">
            <a:avLst/>
          </a:prstGeom>
        </p:spPr>
      </p:pic>
      <p:pic>
        <p:nvPicPr>
          <p:cNvPr id="43" name="Picture 42" descr="A blue and green line&#10;&#10;Description automatically generated">
            <a:extLst>
              <a:ext uri="{FF2B5EF4-FFF2-40B4-BE49-F238E27FC236}">
                <a16:creationId xmlns:a16="http://schemas.microsoft.com/office/drawing/2014/main" id="{69B18C35-BA1F-4C34-3EFB-BD1DD6D767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37321" y="4040115"/>
            <a:ext cx="378431" cy="581889"/>
          </a:xfrm>
          <a:prstGeom prst="rect">
            <a:avLst/>
          </a:prstGeom>
        </p:spPr>
      </p:pic>
      <p:pic>
        <p:nvPicPr>
          <p:cNvPr id="44" name="Picture 43" descr="A blue and green line&#10;&#10;Description automatically generated">
            <a:extLst>
              <a:ext uri="{FF2B5EF4-FFF2-40B4-BE49-F238E27FC236}">
                <a16:creationId xmlns:a16="http://schemas.microsoft.com/office/drawing/2014/main" id="{846B861B-BAA4-57F9-9B34-E8DC590D2E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4073" y="4040115"/>
            <a:ext cx="378431" cy="581889"/>
          </a:xfrm>
          <a:prstGeom prst="rect">
            <a:avLst/>
          </a:prstGeom>
        </p:spPr>
      </p:pic>
      <p:pic>
        <p:nvPicPr>
          <p:cNvPr id="45" name="Picture 44" descr="A blue and green line&#10;&#10;Description automatically generated">
            <a:extLst>
              <a:ext uri="{FF2B5EF4-FFF2-40B4-BE49-F238E27FC236}">
                <a16:creationId xmlns:a16="http://schemas.microsoft.com/office/drawing/2014/main" id="{8B88C673-1E70-4EF3-9A9D-931491A39C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36288" y="4622007"/>
            <a:ext cx="378431" cy="581889"/>
          </a:xfrm>
          <a:prstGeom prst="rect">
            <a:avLst/>
          </a:prstGeom>
        </p:spPr>
      </p:pic>
      <p:pic>
        <p:nvPicPr>
          <p:cNvPr id="46" name="Picture 45" descr="A blue and green line&#10;&#10;Description automatically generated">
            <a:extLst>
              <a:ext uri="{FF2B5EF4-FFF2-40B4-BE49-F238E27FC236}">
                <a16:creationId xmlns:a16="http://schemas.microsoft.com/office/drawing/2014/main" id="{4C64ECE9-E6A5-6F2E-1B8D-54492E8F7C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8178" y="4622006"/>
            <a:ext cx="378431" cy="581889"/>
          </a:xfrm>
          <a:prstGeom prst="rect">
            <a:avLst/>
          </a:prstGeom>
        </p:spPr>
      </p:pic>
      <p:pic>
        <p:nvPicPr>
          <p:cNvPr id="47" name="Picture 46" descr="A blue and green line&#10;&#10;Description automatically generated">
            <a:extLst>
              <a:ext uri="{FF2B5EF4-FFF2-40B4-BE49-F238E27FC236}">
                <a16:creationId xmlns:a16="http://schemas.microsoft.com/office/drawing/2014/main" id="{8ACB8718-1CD8-9563-B286-8E1F9D04D2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3253" y="4622005"/>
            <a:ext cx="378431" cy="581889"/>
          </a:xfrm>
          <a:prstGeom prst="rect">
            <a:avLst/>
          </a:prstGeom>
        </p:spPr>
      </p:pic>
      <p:pic>
        <p:nvPicPr>
          <p:cNvPr id="48" name="Picture 47" descr="A blue and green line&#10;&#10;Description automatically generated">
            <a:extLst>
              <a:ext uri="{FF2B5EF4-FFF2-40B4-BE49-F238E27FC236}">
                <a16:creationId xmlns:a16="http://schemas.microsoft.com/office/drawing/2014/main" id="{2BE89572-172B-D00E-DFA6-56D8411940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27825" y="4622004"/>
            <a:ext cx="378431" cy="581889"/>
          </a:xfrm>
          <a:prstGeom prst="rect">
            <a:avLst/>
          </a:prstGeom>
        </p:spPr>
      </p:pic>
      <p:pic>
        <p:nvPicPr>
          <p:cNvPr id="49" name="Picture 48" descr="A blue and green line&#10;&#10;Description automatically generated">
            <a:extLst>
              <a:ext uri="{FF2B5EF4-FFF2-40B4-BE49-F238E27FC236}">
                <a16:creationId xmlns:a16="http://schemas.microsoft.com/office/drawing/2014/main" id="{70518247-37EC-80D0-36F2-AFEB8AADE8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94577" y="4622004"/>
            <a:ext cx="378431" cy="581889"/>
          </a:xfrm>
          <a:prstGeom prst="rect">
            <a:avLst/>
          </a:prstGeom>
        </p:spPr>
      </p:pic>
      <p:pic>
        <p:nvPicPr>
          <p:cNvPr id="50" name="Picture 49" descr="A blue and green line&#10;&#10;Description automatically generated">
            <a:extLst>
              <a:ext uri="{FF2B5EF4-FFF2-40B4-BE49-F238E27FC236}">
                <a16:creationId xmlns:a16="http://schemas.microsoft.com/office/drawing/2014/main" id="{6F883ED9-590E-7D23-F8E1-62706943DC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36288" y="5203896"/>
            <a:ext cx="378431" cy="581889"/>
          </a:xfrm>
          <a:prstGeom prst="rect">
            <a:avLst/>
          </a:prstGeom>
        </p:spPr>
      </p:pic>
      <p:pic>
        <p:nvPicPr>
          <p:cNvPr id="51" name="Picture 50" descr="A blue and green line&#10;&#10;Description automatically generated">
            <a:extLst>
              <a:ext uri="{FF2B5EF4-FFF2-40B4-BE49-F238E27FC236}">
                <a16:creationId xmlns:a16="http://schemas.microsoft.com/office/drawing/2014/main" id="{8F37CE93-11DD-0A83-D395-F1DAC71386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8178" y="5203895"/>
            <a:ext cx="378431" cy="581889"/>
          </a:xfrm>
          <a:prstGeom prst="rect">
            <a:avLst/>
          </a:prstGeom>
        </p:spPr>
      </p:pic>
      <p:pic>
        <p:nvPicPr>
          <p:cNvPr id="52" name="Picture 51" descr="A blue and green line&#10;&#10;Description automatically generated">
            <a:extLst>
              <a:ext uri="{FF2B5EF4-FFF2-40B4-BE49-F238E27FC236}">
                <a16:creationId xmlns:a16="http://schemas.microsoft.com/office/drawing/2014/main" id="{65CC5F44-6B7C-919B-B3F5-A8980C1BEC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3253" y="5203894"/>
            <a:ext cx="378431" cy="581889"/>
          </a:xfrm>
          <a:prstGeom prst="rect">
            <a:avLst/>
          </a:prstGeom>
        </p:spPr>
      </p:pic>
      <p:pic>
        <p:nvPicPr>
          <p:cNvPr id="53" name="Picture 52" descr="A blue and green line&#10;&#10;Description automatically generated">
            <a:extLst>
              <a:ext uri="{FF2B5EF4-FFF2-40B4-BE49-F238E27FC236}">
                <a16:creationId xmlns:a16="http://schemas.microsoft.com/office/drawing/2014/main" id="{D5CE8AD8-4C4E-E1FA-4A80-0D7D19E836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27825" y="5203893"/>
            <a:ext cx="378431" cy="581889"/>
          </a:xfrm>
          <a:prstGeom prst="rect">
            <a:avLst/>
          </a:prstGeom>
        </p:spPr>
      </p:pic>
      <p:pic>
        <p:nvPicPr>
          <p:cNvPr id="54" name="Picture 53" descr="A blue and green line&#10;&#10;Description automatically generated">
            <a:extLst>
              <a:ext uri="{FF2B5EF4-FFF2-40B4-BE49-F238E27FC236}">
                <a16:creationId xmlns:a16="http://schemas.microsoft.com/office/drawing/2014/main" id="{AA963107-CB48-CDFF-41A3-D297265AC1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94577" y="5203893"/>
            <a:ext cx="378431" cy="581889"/>
          </a:xfrm>
          <a:prstGeom prst="rect">
            <a:avLst/>
          </a:prstGeom>
        </p:spPr>
      </p:pic>
      <p:pic>
        <p:nvPicPr>
          <p:cNvPr id="55" name="Picture 54" descr="A blue and green line&#10;&#10;Description automatically generated">
            <a:extLst>
              <a:ext uri="{FF2B5EF4-FFF2-40B4-BE49-F238E27FC236}">
                <a16:creationId xmlns:a16="http://schemas.microsoft.com/office/drawing/2014/main" id="{C7D82EB1-00A0-5E74-DB53-9628E75C74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36288" y="5813490"/>
            <a:ext cx="378431" cy="581889"/>
          </a:xfrm>
          <a:prstGeom prst="rect">
            <a:avLst/>
          </a:prstGeom>
        </p:spPr>
      </p:pic>
      <p:pic>
        <p:nvPicPr>
          <p:cNvPr id="56" name="Picture 55" descr="A blue and green line&#10;&#10;Description automatically generated">
            <a:extLst>
              <a:ext uri="{FF2B5EF4-FFF2-40B4-BE49-F238E27FC236}">
                <a16:creationId xmlns:a16="http://schemas.microsoft.com/office/drawing/2014/main" id="{E13B2E0A-D08D-E2CB-C0B6-7F7A8DA8E6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8178" y="5813489"/>
            <a:ext cx="378431" cy="581889"/>
          </a:xfrm>
          <a:prstGeom prst="rect">
            <a:avLst/>
          </a:prstGeom>
        </p:spPr>
      </p:pic>
      <p:pic>
        <p:nvPicPr>
          <p:cNvPr id="57" name="Picture 56" descr="A blue and green line&#10;&#10;Description automatically generated">
            <a:extLst>
              <a:ext uri="{FF2B5EF4-FFF2-40B4-BE49-F238E27FC236}">
                <a16:creationId xmlns:a16="http://schemas.microsoft.com/office/drawing/2014/main" id="{6F94E5EC-5ACE-6F9A-C1AF-78E3D064BD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3253" y="5813488"/>
            <a:ext cx="378431" cy="581889"/>
          </a:xfrm>
          <a:prstGeom prst="rect">
            <a:avLst/>
          </a:prstGeom>
        </p:spPr>
      </p:pic>
      <p:pic>
        <p:nvPicPr>
          <p:cNvPr id="58" name="Picture 57" descr="A blue and green line&#10;&#10;Description automatically generated">
            <a:extLst>
              <a:ext uri="{FF2B5EF4-FFF2-40B4-BE49-F238E27FC236}">
                <a16:creationId xmlns:a16="http://schemas.microsoft.com/office/drawing/2014/main" id="{ABC83F04-C138-6FBE-A941-C2FA582F8D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27825" y="5813487"/>
            <a:ext cx="378431" cy="581889"/>
          </a:xfrm>
          <a:prstGeom prst="rect">
            <a:avLst/>
          </a:prstGeom>
        </p:spPr>
      </p:pic>
      <p:pic>
        <p:nvPicPr>
          <p:cNvPr id="59" name="Picture 58" descr="A blue and green line&#10;&#10;Description automatically generated">
            <a:extLst>
              <a:ext uri="{FF2B5EF4-FFF2-40B4-BE49-F238E27FC236}">
                <a16:creationId xmlns:a16="http://schemas.microsoft.com/office/drawing/2014/main" id="{69F5AA74-3B69-8083-1E6B-6736D9D28B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94577" y="5813487"/>
            <a:ext cx="378431" cy="581889"/>
          </a:xfrm>
          <a:prstGeom prst="rect">
            <a:avLst/>
          </a:prstGeom>
        </p:spPr>
      </p:pic>
      <p:pic>
        <p:nvPicPr>
          <p:cNvPr id="60" name="Picture 59" descr="A blue and green line&#10;&#10;Description automatically generated">
            <a:extLst>
              <a:ext uri="{FF2B5EF4-FFF2-40B4-BE49-F238E27FC236}">
                <a16:creationId xmlns:a16="http://schemas.microsoft.com/office/drawing/2014/main" id="{148E5EFE-C40D-224B-A8AD-8F8E33F7FA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36288" y="6395379"/>
            <a:ext cx="378431" cy="581889"/>
          </a:xfrm>
          <a:prstGeom prst="rect">
            <a:avLst/>
          </a:prstGeom>
        </p:spPr>
      </p:pic>
      <p:pic>
        <p:nvPicPr>
          <p:cNvPr id="61" name="Picture 60" descr="A blue and green line&#10;&#10;Description automatically generated">
            <a:extLst>
              <a:ext uri="{FF2B5EF4-FFF2-40B4-BE49-F238E27FC236}">
                <a16:creationId xmlns:a16="http://schemas.microsoft.com/office/drawing/2014/main" id="{4AA44862-23F2-D160-776B-8E179B9ECC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8178" y="6395378"/>
            <a:ext cx="378431" cy="581889"/>
          </a:xfrm>
          <a:prstGeom prst="rect">
            <a:avLst/>
          </a:prstGeom>
        </p:spPr>
      </p:pic>
      <p:pic>
        <p:nvPicPr>
          <p:cNvPr id="62" name="Picture 61" descr="A blue and green line&#10;&#10;Description automatically generated">
            <a:extLst>
              <a:ext uri="{FF2B5EF4-FFF2-40B4-BE49-F238E27FC236}">
                <a16:creationId xmlns:a16="http://schemas.microsoft.com/office/drawing/2014/main" id="{BEB596F3-7730-8E4B-0CC6-4415A686EC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3253" y="6395377"/>
            <a:ext cx="378431" cy="581889"/>
          </a:xfrm>
          <a:prstGeom prst="rect">
            <a:avLst/>
          </a:prstGeom>
        </p:spPr>
      </p:pic>
      <p:pic>
        <p:nvPicPr>
          <p:cNvPr id="63" name="Picture 62" descr="A blue and green line&#10;&#10;Description automatically generated">
            <a:extLst>
              <a:ext uri="{FF2B5EF4-FFF2-40B4-BE49-F238E27FC236}">
                <a16:creationId xmlns:a16="http://schemas.microsoft.com/office/drawing/2014/main" id="{0D1EB3BE-06C5-CFE8-CC73-A199ECEA1C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27825" y="6395376"/>
            <a:ext cx="378431" cy="581889"/>
          </a:xfrm>
          <a:prstGeom prst="rect">
            <a:avLst/>
          </a:prstGeom>
        </p:spPr>
      </p:pic>
      <p:pic>
        <p:nvPicPr>
          <p:cNvPr id="64" name="Picture 63" descr="A blue and green line&#10;&#10;Description automatically generated">
            <a:extLst>
              <a:ext uri="{FF2B5EF4-FFF2-40B4-BE49-F238E27FC236}">
                <a16:creationId xmlns:a16="http://schemas.microsoft.com/office/drawing/2014/main" id="{C5B21810-3F24-F8EC-7D25-A782472089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94577" y="6395376"/>
            <a:ext cx="378431" cy="581889"/>
          </a:xfrm>
          <a:prstGeom prst="rect">
            <a:avLst/>
          </a:prstGeom>
        </p:spPr>
      </p:pic>
      <p:sp>
        <p:nvSpPr>
          <p:cNvPr id="71" name="TextBox 70">
            <a:extLst>
              <a:ext uri="{FF2B5EF4-FFF2-40B4-BE49-F238E27FC236}">
                <a16:creationId xmlns:a16="http://schemas.microsoft.com/office/drawing/2014/main" id="{73EE884A-BBB3-9646-83D4-7C970742C92A}"/>
              </a:ext>
            </a:extLst>
          </p:cNvPr>
          <p:cNvSpPr txBox="1"/>
          <p:nvPr/>
        </p:nvSpPr>
        <p:spPr>
          <a:xfrm>
            <a:off x="11620349" y="-534345"/>
            <a:ext cx="121887" cy="379242"/>
          </a:xfrm>
          <a:prstGeom prst="rect">
            <a:avLst/>
          </a:prstGeom>
          <a:noFill/>
        </p:spPr>
        <p:txBody>
          <a:bodyPr wrap="square" rtlCol="0">
            <a:spAutoFit/>
          </a:bodyPr>
          <a:lstStyle/>
          <a:p>
            <a:endParaRPr lang="en-US"/>
          </a:p>
        </p:txBody>
      </p:sp>
      <p:sp>
        <p:nvSpPr>
          <p:cNvPr id="72" name="TextBox 71">
            <a:extLst>
              <a:ext uri="{FF2B5EF4-FFF2-40B4-BE49-F238E27FC236}">
                <a16:creationId xmlns:a16="http://schemas.microsoft.com/office/drawing/2014/main" id="{5F04B651-684C-7D35-AF61-4378845EAB3E}"/>
              </a:ext>
            </a:extLst>
          </p:cNvPr>
          <p:cNvSpPr txBox="1"/>
          <p:nvPr/>
        </p:nvSpPr>
        <p:spPr>
          <a:xfrm>
            <a:off x="11642651" y="-534345"/>
            <a:ext cx="121887" cy="379242"/>
          </a:xfrm>
          <a:prstGeom prst="rect">
            <a:avLst/>
          </a:prstGeom>
          <a:noFill/>
        </p:spPr>
        <p:txBody>
          <a:bodyPr wrap="square" rtlCol="0">
            <a:spAutoFit/>
          </a:bodyPr>
          <a:lstStyle/>
          <a:p>
            <a:endParaRPr lang="en-US"/>
          </a:p>
        </p:txBody>
      </p:sp>
      <p:sp>
        <p:nvSpPr>
          <p:cNvPr id="73" name="Title 1">
            <a:extLst>
              <a:ext uri="{FF2B5EF4-FFF2-40B4-BE49-F238E27FC236}">
                <a16:creationId xmlns:a16="http://schemas.microsoft.com/office/drawing/2014/main" id="{C7D17CCC-4679-5797-DB76-DD4AB87D1FE1}"/>
              </a:ext>
            </a:extLst>
          </p:cNvPr>
          <p:cNvSpPr>
            <a:spLocks noGrp="1"/>
          </p:cNvSpPr>
          <p:nvPr>
            <p:ph type="title"/>
          </p:nvPr>
        </p:nvSpPr>
        <p:spPr>
          <a:xfrm>
            <a:off x="361759" y="343117"/>
            <a:ext cx="8692959" cy="797407"/>
          </a:xfrm>
        </p:spPr>
        <p:txBody>
          <a:bodyPr>
            <a:normAutofit/>
          </a:bodyPr>
          <a:lstStyle/>
          <a:p>
            <a:r>
              <a:rPr lang="en-US" sz="2800" b="1">
                <a:latin typeface="Poppins"/>
                <a:cs typeface="Poppins"/>
              </a:rPr>
              <a:t>FLOATING WIND INDUSTRY ACCELERATOR </a:t>
            </a:r>
            <a:br>
              <a:rPr lang="en-US" sz="2800" b="1">
                <a:latin typeface="Poppins"/>
                <a:cs typeface="Poppins"/>
              </a:rPr>
            </a:br>
            <a:r>
              <a:rPr lang="en-US" sz="2200" b="1">
                <a:solidFill>
                  <a:srgbClr val="67B445"/>
                </a:solidFill>
                <a:latin typeface="Poppins"/>
                <a:cs typeface="Poppins"/>
              </a:rPr>
              <a:t>Mission </a:t>
            </a:r>
          </a:p>
        </p:txBody>
      </p:sp>
      <p:sp>
        <p:nvSpPr>
          <p:cNvPr id="74" name="Title 1">
            <a:extLst>
              <a:ext uri="{FF2B5EF4-FFF2-40B4-BE49-F238E27FC236}">
                <a16:creationId xmlns:a16="http://schemas.microsoft.com/office/drawing/2014/main" id="{8E171D35-784C-13E1-DC1C-0E7573BDADEC}"/>
              </a:ext>
            </a:extLst>
          </p:cNvPr>
          <p:cNvSpPr txBox="1"/>
          <p:nvPr/>
        </p:nvSpPr>
        <p:spPr>
          <a:xfrm>
            <a:off x="378821" y="975226"/>
            <a:ext cx="8986464" cy="57562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28B3A8"/>
                </a:solidFill>
                <a:latin typeface="Futura Std Medium" panose="020b0702020204020203" pitchFamily="34" charset="0"/>
                <a:ea typeface="+mj-ea"/>
                <a:cs typeface="Futura" panose="020b0602020204020303" pitchFamily="34" charset="-79"/>
              </a:defRPr>
            </a:lvl1pPr>
          </a:lstStyle>
          <a:p>
            <a:r>
              <a:rPr lang="en-US" sz="1800" i="1">
                <a:solidFill>
                  <a:srgbClr val="222222"/>
                </a:solidFill>
                <a:latin typeface="Poppins"/>
                <a:ea typeface="Calibri"/>
                <a:cs typeface="Poppins"/>
              </a:rPr>
              <a:t>To agree and advance a clear, tangible and action-orientated industry roadmap for commercial scale floating offshore wind that will enhance political support by (a) demonstrating industry alignment on shared goals, (b) support near-term projects in creating conditions for investment decisions, and (c) prepare for scale up of regional and global supply chains.</a:t>
            </a:r>
          </a:p>
          <a:p>
            <a:r>
              <a:rPr lang="en-US" sz="1800" b="0">
                <a:solidFill>
                  <a:schemeClr val="tx1"/>
                </a:solidFill>
                <a:latin typeface="Poppins"/>
                <a:cs typeface="Poppins"/>
              </a:rPr>
              <a:t> </a:t>
            </a:r>
          </a:p>
          <a:p>
            <a:r>
              <a:rPr lang="en-US" sz="1800">
                <a:latin typeface="Poppins"/>
                <a:cs typeface="Poppins"/>
              </a:rPr>
              <a:t>The 3-year industry roadmap should consolidate and stabilize the industry in the late 2020s, preparing for successful scaling in the 2030s and beyond</a:t>
            </a:r>
          </a:p>
          <a:p>
            <a:endParaRPr lang="en-US" sz="1800">
              <a:latin typeface="Poppins"/>
              <a:cs typeface="Poppins"/>
            </a:endParaRPr>
          </a:p>
          <a:p>
            <a:endParaRPr lang="en-US" sz="1800">
              <a:latin typeface="Poppins"/>
              <a:cs typeface="Poppins"/>
            </a:endParaRPr>
          </a:p>
        </p:txBody>
      </p:sp>
    </p:spTree>
    <p:extLst>
      <p:ext uri="{BB962C8B-B14F-4D97-AF65-F5344CB8AC3E}">
        <p14:creationId val="1577977934"/>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16286CB1-B020-33E8-3CE4-A9494EE866F8}"/>
            </a:ext>
          </a:extLst>
        </p:cNvPr>
        <p:cNvGrpSpPr/>
        <p:nvPr/>
      </p:nvGrpSpPr>
      <p:grpSpPr>
        <a:xfrm>
          <a:off x="0" y="0"/>
          <a:ext cx="0" cy="0"/>
        </a:xfrm>
      </p:grpSpPr>
      <p:sp>
        <p:nvSpPr>
          <p:cNvPr id="10" name="TextBox 9">
            <a:extLst>
              <a:ext uri="{FF2B5EF4-FFF2-40B4-BE49-F238E27FC236}">
                <a16:creationId xmlns:a16="http://schemas.microsoft.com/office/drawing/2014/main" id="{0D26D0A3-D826-A350-23D8-1DCDC93C34C1}"/>
              </a:ext>
            </a:extLst>
          </p:cNvPr>
          <p:cNvSpPr txBox="1"/>
          <p:nvPr/>
        </p:nvSpPr>
        <p:spPr>
          <a:xfrm>
            <a:off x="271840" y="6395305"/>
            <a:ext cx="11658026" cy="461665"/>
          </a:xfrm>
          <a:prstGeom prst="rect">
            <a:avLst/>
          </a:prstGeom>
          <a:noFill/>
        </p:spPr>
        <p:txBody>
          <a:bodyPr wrap="square" rtlCol="0">
            <a:spAutoFit/>
          </a:bodyPr>
          <a:lstStyle/>
          <a:p>
            <a:r>
              <a:rPr lang="en-US" sz="1200" i="1">
                <a:latin typeface="Poppins"/>
                <a:cs typeface="Poppins"/>
              </a:rPr>
              <a:t>*note: each task can be established with a lead and team comprising Floating Task Force Members. Task Plans should be developed with PMO and approved by SteerCo </a:t>
            </a:r>
          </a:p>
        </p:txBody>
      </p:sp>
      <p:sp>
        <p:nvSpPr>
          <p:cNvPr id="15" name="Text 3">
            <a:extLst>
              <a:ext uri="{FF2B5EF4-FFF2-40B4-BE49-F238E27FC236}">
                <a16:creationId xmlns:a16="http://schemas.microsoft.com/office/drawing/2014/main" id="{79CB357F-5673-92A6-083B-AB1259EC9D46}"/>
              </a:ext>
            </a:extLst>
          </p:cNvPr>
          <p:cNvSpPr/>
          <p:nvPr/>
        </p:nvSpPr>
        <p:spPr>
          <a:xfrm>
            <a:off x="1648680" y="2235549"/>
            <a:ext cx="1455690"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Poppins"/>
                <a:ea typeface="Georgia" pitchFamily="34" charset="-122"/>
                <a:cs typeface="Poppins"/>
              </a:rPr>
              <a:t>01</a:t>
            </a:r>
            <a:endParaRPr lang="en-US" sz="3299">
              <a:latin typeface="Poppins"/>
              <a:cs typeface="Poppins"/>
            </a:endParaRPr>
          </a:p>
        </p:txBody>
      </p:sp>
      <p:sp>
        <p:nvSpPr>
          <p:cNvPr id="16" name="Text 4">
            <a:extLst>
              <a:ext uri="{FF2B5EF4-FFF2-40B4-BE49-F238E27FC236}">
                <a16:creationId xmlns:a16="http://schemas.microsoft.com/office/drawing/2014/main" id="{6DDEF737-DA8C-E1EA-2E99-96818B5094A0}"/>
              </a:ext>
            </a:extLst>
          </p:cNvPr>
          <p:cNvSpPr/>
          <p:nvPr/>
        </p:nvSpPr>
        <p:spPr>
          <a:xfrm>
            <a:off x="1709937" y="3028728"/>
            <a:ext cx="1921971" cy="1845069"/>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US" sz="2000" b="1">
                <a:solidFill>
                  <a:srgbClr val="FFFFFF"/>
                </a:solidFill>
                <a:latin typeface="Poppins"/>
                <a:cs typeface="Poppins"/>
              </a:rPr>
              <a:t>Global alignment on cost reduction trajectory </a:t>
            </a:r>
            <a:endParaRPr lang="en-US" sz="2000">
              <a:latin typeface="Poppins"/>
              <a:cs typeface="Poppins"/>
            </a:endParaRPr>
          </a:p>
        </p:txBody>
      </p:sp>
      <p:sp>
        <p:nvSpPr>
          <p:cNvPr id="20" name="Text 3">
            <a:extLst>
              <a:ext uri="{FF2B5EF4-FFF2-40B4-BE49-F238E27FC236}">
                <a16:creationId xmlns:a16="http://schemas.microsoft.com/office/drawing/2014/main" id="{0A65FBB5-62E5-7F6E-9481-87FC40E67F32}"/>
              </a:ext>
            </a:extLst>
          </p:cNvPr>
          <p:cNvSpPr/>
          <p:nvPr/>
        </p:nvSpPr>
        <p:spPr>
          <a:xfrm>
            <a:off x="4503331" y="2289456"/>
            <a:ext cx="778204"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Poppins"/>
                <a:ea typeface="Georgia" pitchFamily="34" charset="-122"/>
                <a:cs typeface="Poppins"/>
              </a:rPr>
              <a:t>02</a:t>
            </a:r>
            <a:endParaRPr lang="en-US" sz="3299">
              <a:latin typeface="Poppins"/>
              <a:cs typeface="Poppins"/>
            </a:endParaRPr>
          </a:p>
        </p:txBody>
      </p:sp>
      <p:sp>
        <p:nvSpPr>
          <p:cNvPr id="22" name="Text 4">
            <a:extLst>
              <a:ext uri="{FF2B5EF4-FFF2-40B4-BE49-F238E27FC236}">
                <a16:creationId xmlns:a16="http://schemas.microsoft.com/office/drawing/2014/main" id="{74999FF6-2E21-0A17-D5CA-B913A0C8A15D}"/>
              </a:ext>
            </a:extLst>
          </p:cNvPr>
          <p:cNvSpPr/>
          <p:nvPr/>
        </p:nvSpPr>
        <p:spPr>
          <a:xfrm>
            <a:off x="4537997" y="2987175"/>
            <a:ext cx="1676705" cy="20833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GB" sz="2000" b="1">
                <a:solidFill>
                  <a:srgbClr val="FFFFFF"/>
                </a:solidFill>
                <a:latin typeface="Poppins"/>
                <a:cs typeface="Poppins"/>
              </a:rPr>
              <a:t>Tackling barriers to</a:t>
            </a:r>
          </a:p>
          <a:p>
            <a:pPr>
              <a:spcAft>
                <a:spcPts val="749"/>
              </a:spcAft>
            </a:pPr>
            <a:endParaRPr lang="en-GB" sz="2000" b="1">
              <a:solidFill>
                <a:srgbClr val="FFFFFF"/>
              </a:solidFill>
              <a:latin typeface="Poppins"/>
              <a:cs typeface="Poppins"/>
            </a:endParaRPr>
          </a:p>
        </p:txBody>
      </p:sp>
      <p:sp>
        <p:nvSpPr>
          <p:cNvPr id="25" name="Text 3">
            <a:extLst>
              <a:ext uri="{FF2B5EF4-FFF2-40B4-BE49-F238E27FC236}">
                <a16:creationId xmlns:a16="http://schemas.microsoft.com/office/drawing/2014/main" id="{99AD6EAF-3A54-607C-1D8C-22A082F120E1}"/>
              </a:ext>
            </a:extLst>
          </p:cNvPr>
          <p:cNvSpPr/>
          <p:nvPr/>
        </p:nvSpPr>
        <p:spPr>
          <a:xfrm>
            <a:off x="7688419" y="2289456"/>
            <a:ext cx="778204"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Avenir Next LT Pro"/>
              </a:rPr>
              <a:t>03</a:t>
            </a:r>
            <a:endParaRPr lang="en-US" sz="3299">
              <a:latin typeface="Avenir Next LT Pro"/>
            </a:endParaRPr>
          </a:p>
        </p:txBody>
      </p:sp>
      <p:sp>
        <p:nvSpPr>
          <p:cNvPr id="26" name="Text 4">
            <a:extLst>
              <a:ext uri="{FF2B5EF4-FFF2-40B4-BE49-F238E27FC236}">
                <a16:creationId xmlns:a16="http://schemas.microsoft.com/office/drawing/2014/main" id="{F8AF6680-3263-7250-7D20-2A8F303EC2E7}"/>
              </a:ext>
            </a:extLst>
          </p:cNvPr>
          <p:cNvSpPr/>
          <p:nvPr/>
        </p:nvSpPr>
        <p:spPr>
          <a:xfrm>
            <a:off x="7628270" y="3028728"/>
            <a:ext cx="1676705" cy="20833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GB" sz="2000" b="1">
                <a:solidFill>
                  <a:srgbClr val="FFFFFF"/>
                </a:solidFill>
                <a:latin typeface="Avenir Next LT Pro"/>
                <a:cs typeface="Arial"/>
              </a:rPr>
              <a:t>Pathways for global supply chain development and readiness </a:t>
            </a:r>
            <a:endParaRPr lang="en-US" sz="2000" b="1">
              <a:solidFill>
                <a:srgbClr val="FFFFFF"/>
              </a:solidFill>
              <a:latin typeface="Avenir Next LT Pro"/>
              <a:cs typeface="Arial"/>
            </a:endParaRPr>
          </a:p>
        </p:txBody>
      </p:sp>
      <p:sp>
        <p:nvSpPr>
          <p:cNvPr id="27" name="Title 1">
            <a:extLst>
              <a:ext uri="{FF2B5EF4-FFF2-40B4-BE49-F238E27FC236}">
                <a16:creationId xmlns:a16="http://schemas.microsoft.com/office/drawing/2014/main" id="{4563F5C5-DA90-F9DF-87B3-BC2771AB8134}"/>
              </a:ext>
            </a:extLst>
          </p:cNvPr>
          <p:cNvSpPr>
            <a:spLocks noGrp="1"/>
          </p:cNvSpPr>
          <p:nvPr>
            <p:ph type="title"/>
          </p:nvPr>
        </p:nvSpPr>
        <p:spPr>
          <a:xfrm>
            <a:off x="315913" y="654050"/>
            <a:ext cx="11658600" cy="419100"/>
          </a:xfrm>
        </p:spPr>
        <p:txBody>
          <a:bodyPr>
            <a:normAutofit/>
          </a:bodyPr>
          <a:lstStyle/>
          <a:p>
            <a:r>
              <a:rPr lang="en-US" sz="2800">
                <a:latin typeface="Poppins"/>
                <a:cs typeface="Poppins"/>
              </a:rPr>
              <a:t>A Three Pillared Approach to industry action on floating wind </a:t>
            </a:r>
          </a:p>
        </p:txBody>
      </p:sp>
      <p:sp>
        <p:nvSpPr>
          <p:cNvPr id="29" name="Text 3">
            <a:extLst>
              <a:ext uri="{FF2B5EF4-FFF2-40B4-BE49-F238E27FC236}">
                <a16:creationId xmlns:a16="http://schemas.microsoft.com/office/drawing/2014/main" id="{AAC2365B-4F80-528B-70A1-F25F986F304E}"/>
              </a:ext>
            </a:extLst>
          </p:cNvPr>
          <p:cNvSpPr/>
          <p:nvPr/>
        </p:nvSpPr>
        <p:spPr>
          <a:xfrm>
            <a:off x="1648680" y="1637752"/>
            <a:ext cx="1455690"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Poppins"/>
                <a:ea typeface="Georgia" pitchFamily="34" charset="-122"/>
                <a:cs typeface="Poppins"/>
              </a:rPr>
              <a:t>01</a:t>
            </a:r>
            <a:endParaRPr lang="en-US" sz="3299">
              <a:latin typeface="Poppins"/>
              <a:cs typeface="Poppins"/>
            </a:endParaRPr>
          </a:p>
        </p:txBody>
      </p:sp>
      <p:sp>
        <p:nvSpPr>
          <p:cNvPr id="30" name="Text 4">
            <a:extLst>
              <a:ext uri="{FF2B5EF4-FFF2-40B4-BE49-F238E27FC236}">
                <a16:creationId xmlns:a16="http://schemas.microsoft.com/office/drawing/2014/main" id="{D86339D5-A95E-230A-448A-C08066971406}"/>
              </a:ext>
            </a:extLst>
          </p:cNvPr>
          <p:cNvSpPr/>
          <p:nvPr/>
        </p:nvSpPr>
        <p:spPr>
          <a:xfrm>
            <a:off x="1709937" y="2430931"/>
            <a:ext cx="1921971" cy="1845069"/>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US" sz="2000" b="1">
                <a:solidFill>
                  <a:srgbClr val="FFFFFF"/>
                </a:solidFill>
                <a:latin typeface="Poppins"/>
                <a:cs typeface="Poppins"/>
              </a:rPr>
              <a:t>Global alignment on cost reduction trajectory </a:t>
            </a:r>
            <a:endParaRPr lang="en-US" sz="2000">
              <a:latin typeface="Poppins"/>
              <a:cs typeface="Poppins"/>
            </a:endParaRPr>
          </a:p>
        </p:txBody>
      </p:sp>
      <p:sp>
        <p:nvSpPr>
          <p:cNvPr id="32" name="Text 3">
            <a:extLst>
              <a:ext uri="{FF2B5EF4-FFF2-40B4-BE49-F238E27FC236}">
                <a16:creationId xmlns:a16="http://schemas.microsoft.com/office/drawing/2014/main" id="{23E11A8B-6012-08FF-FEAC-2DCDFA10E1FB}"/>
              </a:ext>
            </a:extLst>
          </p:cNvPr>
          <p:cNvSpPr/>
          <p:nvPr/>
        </p:nvSpPr>
        <p:spPr>
          <a:xfrm>
            <a:off x="4503331" y="1691659"/>
            <a:ext cx="778204"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Poppins"/>
                <a:ea typeface="Georgia" pitchFamily="34" charset="-122"/>
                <a:cs typeface="Poppins"/>
              </a:rPr>
              <a:t>02</a:t>
            </a:r>
            <a:endParaRPr lang="en-US" sz="3299">
              <a:latin typeface="Poppins"/>
              <a:cs typeface="Poppins"/>
            </a:endParaRPr>
          </a:p>
        </p:txBody>
      </p:sp>
      <p:sp>
        <p:nvSpPr>
          <p:cNvPr id="33" name="Text 4">
            <a:extLst>
              <a:ext uri="{FF2B5EF4-FFF2-40B4-BE49-F238E27FC236}">
                <a16:creationId xmlns:a16="http://schemas.microsoft.com/office/drawing/2014/main" id="{D3ACBFD3-C038-2A91-2ABB-C21A36A57AC5}"/>
              </a:ext>
            </a:extLst>
          </p:cNvPr>
          <p:cNvSpPr/>
          <p:nvPr/>
        </p:nvSpPr>
        <p:spPr>
          <a:xfrm>
            <a:off x="4537997" y="2389378"/>
            <a:ext cx="1676705" cy="20833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GB" sz="2000" b="1">
                <a:solidFill>
                  <a:srgbClr val="FFFFFF"/>
                </a:solidFill>
                <a:latin typeface="Poppins"/>
                <a:cs typeface="Poppins"/>
              </a:rPr>
              <a:t>Tackling barriers to</a:t>
            </a:r>
          </a:p>
          <a:p>
            <a:pPr>
              <a:spcAft>
                <a:spcPts val="749"/>
              </a:spcAft>
            </a:pPr>
            <a:r>
              <a:rPr lang="en-GB" sz="2000" b="1">
                <a:solidFill>
                  <a:srgbClr val="FFFFFF"/>
                </a:solidFill>
                <a:latin typeface="Poppins"/>
                <a:cs typeface="Poppins"/>
              </a:rPr>
              <a:t>lower WACC and improve investor perceptions </a:t>
            </a:r>
            <a:endParaRPr lang="en-US" sz="2000" b="1">
              <a:solidFill>
                <a:srgbClr val="FFFFFF"/>
              </a:solidFill>
              <a:latin typeface="Poppins"/>
              <a:cs typeface="Poppins"/>
            </a:endParaRPr>
          </a:p>
        </p:txBody>
      </p:sp>
      <p:sp>
        <p:nvSpPr>
          <p:cNvPr id="35" name="Text 3">
            <a:extLst>
              <a:ext uri="{FF2B5EF4-FFF2-40B4-BE49-F238E27FC236}">
                <a16:creationId xmlns:a16="http://schemas.microsoft.com/office/drawing/2014/main" id="{A285F8E0-4234-BDC0-43C2-1F6E547642DF}"/>
              </a:ext>
            </a:extLst>
          </p:cNvPr>
          <p:cNvSpPr/>
          <p:nvPr/>
        </p:nvSpPr>
        <p:spPr>
          <a:xfrm>
            <a:off x="7688419" y="1691659"/>
            <a:ext cx="778204"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Avenir Next LT Pro"/>
              </a:rPr>
              <a:t>03</a:t>
            </a:r>
            <a:endParaRPr lang="en-US" sz="3299">
              <a:latin typeface="Avenir Next LT Pro"/>
            </a:endParaRPr>
          </a:p>
        </p:txBody>
      </p:sp>
      <p:sp>
        <p:nvSpPr>
          <p:cNvPr id="36" name="Text 4">
            <a:extLst>
              <a:ext uri="{FF2B5EF4-FFF2-40B4-BE49-F238E27FC236}">
                <a16:creationId xmlns:a16="http://schemas.microsoft.com/office/drawing/2014/main" id="{1DC9E119-418E-57CC-B4DE-65666899CBA3}"/>
              </a:ext>
            </a:extLst>
          </p:cNvPr>
          <p:cNvSpPr/>
          <p:nvPr/>
        </p:nvSpPr>
        <p:spPr>
          <a:xfrm>
            <a:off x="7628270" y="2430931"/>
            <a:ext cx="1676705" cy="20833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GB" sz="2000" b="1">
                <a:solidFill>
                  <a:srgbClr val="FFFFFF"/>
                </a:solidFill>
                <a:latin typeface="Avenir Next LT Pro"/>
                <a:cs typeface="Arial"/>
              </a:rPr>
              <a:t>Pathways for global supply chain development and readiness </a:t>
            </a:r>
            <a:endParaRPr lang="en-US" sz="2000" b="1">
              <a:solidFill>
                <a:srgbClr val="FFFFFF"/>
              </a:solidFill>
              <a:latin typeface="Avenir Next LT Pro"/>
              <a:cs typeface="Arial"/>
            </a:endParaRPr>
          </a:p>
        </p:txBody>
      </p:sp>
      <p:pic>
        <p:nvPicPr>
          <p:cNvPr id="37" name="Image 1" descr="/tmp/rasterized-gradient-5f66d630.png">
            <a:extLst>
              <a:ext uri="{FF2B5EF4-FFF2-40B4-BE49-F238E27FC236}">
                <a16:creationId xmlns:a16="http://schemas.microsoft.com/office/drawing/2014/main" id="{49BB0637-11A4-AC18-D4EE-C7BA9C91DA9F}"/>
              </a:ext>
            </a:extLst>
          </p:cNvPr>
          <p:cNvPicPr>
            <a:picLocks noChangeAspect="1"/>
          </p:cNvPicPr>
          <p:nvPr/>
        </p:nvPicPr>
        <p:blipFill>
          <a:blip r:embed="rId3"/>
          <a:stretch>
            <a:fillRect/>
          </a:stretch>
        </p:blipFill>
        <p:spPr>
          <a:xfrm>
            <a:off x="1532919" y="1524877"/>
            <a:ext cx="2208512" cy="3007701"/>
          </a:xfrm>
          <a:prstGeom prst="rect">
            <a:avLst/>
          </a:prstGeom>
        </p:spPr>
      </p:pic>
      <p:sp>
        <p:nvSpPr>
          <p:cNvPr id="38" name="Text 3">
            <a:extLst>
              <a:ext uri="{FF2B5EF4-FFF2-40B4-BE49-F238E27FC236}">
                <a16:creationId xmlns:a16="http://schemas.microsoft.com/office/drawing/2014/main" id="{13F00E40-66B8-8C8B-928B-B15445A58F2E}"/>
              </a:ext>
            </a:extLst>
          </p:cNvPr>
          <p:cNvSpPr/>
          <p:nvPr/>
        </p:nvSpPr>
        <p:spPr>
          <a:xfrm>
            <a:off x="1648680" y="1438351"/>
            <a:ext cx="1455690"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Poppins"/>
                <a:ea typeface="Georgia" pitchFamily="34" charset="-122"/>
                <a:cs typeface="Poppins"/>
              </a:rPr>
              <a:t>01</a:t>
            </a:r>
            <a:endParaRPr lang="en-US" sz="3299">
              <a:latin typeface="Poppins"/>
              <a:cs typeface="Poppins"/>
            </a:endParaRPr>
          </a:p>
        </p:txBody>
      </p:sp>
      <p:sp>
        <p:nvSpPr>
          <p:cNvPr id="39" name="Text 4">
            <a:extLst>
              <a:ext uri="{FF2B5EF4-FFF2-40B4-BE49-F238E27FC236}">
                <a16:creationId xmlns:a16="http://schemas.microsoft.com/office/drawing/2014/main" id="{6B2EA34B-6F8D-E413-F88B-8E783DB2194C}"/>
              </a:ext>
            </a:extLst>
          </p:cNvPr>
          <p:cNvSpPr/>
          <p:nvPr/>
        </p:nvSpPr>
        <p:spPr>
          <a:xfrm>
            <a:off x="1709937" y="2241302"/>
            <a:ext cx="1921971" cy="1845069"/>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US" sz="1800" b="1">
                <a:solidFill>
                  <a:srgbClr val="FFFFFF"/>
                </a:solidFill>
                <a:latin typeface="Poppins"/>
                <a:cs typeface="Poppins"/>
              </a:rPr>
              <a:t>Global alignment on cost reduction trajectories and targets</a:t>
            </a:r>
            <a:endParaRPr lang="en-US" sz="1800">
              <a:latin typeface="Poppins"/>
              <a:cs typeface="Poppins"/>
            </a:endParaRPr>
          </a:p>
        </p:txBody>
      </p:sp>
      <p:pic>
        <p:nvPicPr>
          <p:cNvPr id="40" name="Image 1" descr="/tmp/rasterized-gradient-5f66d630.png">
            <a:extLst>
              <a:ext uri="{FF2B5EF4-FFF2-40B4-BE49-F238E27FC236}">
                <a16:creationId xmlns:a16="http://schemas.microsoft.com/office/drawing/2014/main" id="{52E22D5A-65A0-D1B3-F494-29D854FD4579}"/>
              </a:ext>
            </a:extLst>
          </p:cNvPr>
          <p:cNvPicPr>
            <a:picLocks noChangeAspect="1"/>
          </p:cNvPicPr>
          <p:nvPr/>
        </p:nvPicPr>
        <p:blipFill>
          <a:blip r:embed="rId3"/>
          <a:stretch>
            <a:fillRect/>
          </a:stretch>
        </p:blipFill>
        <p:spPr>
          <a:xfrm>
            <a:off x="4378492" y="1492258"/>
            <a:ext cx="2208512" cy="3007701"/>
          </a:xfrm>
          <a:prstGeom prst="rect">
            <a:avLst/>
          </a:prstGeom>
        </p:spPr>
      </p:pic>
      <p:sp>
        <p:nvSpPr>
          <p:cNvPr id="41" name="Text 3">
            <a:extLst>
              <a:ext uri="{FF2B5EF4-FFF2-40B4-BE49-F238E27FC236}">
                <a16:creationId xmlns:a16="http://schemas.microsoft.com/office/drawing/2014/main" id="{1B5B1809-8320-9640-ACB1-7283E78281D2}"/>
              </a:ext>
            </a:extLst>
          </p:cNvPr>
          <p:cNvSpPr/>
          <p:nvPr/>
        </p:nvSpPr>
        <p:spPr>
          <a:xfrm>
            <a:off x="4503331" y="1492258"/>
            <a:ext cx="778204"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Poppins"/>
                <a:ea typeface="Georgia" pitchFamily="34" charset="-122"/>
                <a:cs typeface="Poppins"/>
              </a:rPr>
              <a:t>02</a:t>
            </a:r>
            <a:endParaRPr lang="en-US" sz="3299">
              <a:latin typeface="Poppins"/>
              <a:cs typeface="Poppins"/>
            </a:endParaRPr>
          </a:p>
        </p:txBody>
      </p:sp>
      <p:sp>
        <p:nvSpPr>
          <p:cNvPr id="42" name="Text 4">
            <a:extLst>
              <a:ext uri="{FF2B5EF4-FFF2-40B4-BE49-F238E27FC236}">
                <a16:creationId xmlns:a16="http://schemas.microsoft.com/office/drawing/2014/main" id="{64C09C2C-BA21-B4AF-B479-B8027481F379}"/>
              </a:ext>
            </a:extLst>
          </p:cNvPr>
          <p:cNvSpPr/>
          <p:nvPr/>
        </p:nvSpPr>
        <p:spPr>
          <a:xfrm>
            <a:off x="4537997" y="2189977"/>
            <a:ext cx="2011454" cy="264808"/>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GB" sz="1800" b="1">
                <a:solidFill>
                  <a:srgbClr val="FFFFFF"/>
                </a:solidFill>
                <a:latin typeface="Poppins"/>
                <a:cs typeface="Poppins"/>
              </a:rPr>
              <a:t>Improving financial conditions for competitive projects (WACC, insurance, contracting)</a:t>
            </a:r>
            <a:endParaRPr lang="en-US" sz="1800" b="1">
              <a:solidFill>
                <a:srgbClr val="FFFFFF"/>
              </a:solidFill>
              <a:latin typeface="Poppins"/>
              <a:cs typeface="Poppins"/>
            </a:endParaRPr>
          </a:p>
        </p:txBody>
      </p:sp>
      <p:pic>
        <p:nvPicPr>
          <p:cNvPr id="43" name="Image 1" descr="/tmp/rasterized-gradient-5f66d630.png">
            <a:extLst>
              <a:ext uri="{FF2B5EF4-FFF2-40B4-BE49-F238E27FC236}">
                <a16:creationId xmlns:a16="http://schemas.microsoft.com/office/drawing/2014/main" id="{1F53D69B-1C33-E151-6DDD-8B7135D751AC}"/>
              </a:ext>
            </a:extLst>
          </p:cNvPr>
          <p:cNvPicPr>
            <a:picLocks noChangeAspect="1"/>
          </p:cNvPicPr>
          <p:nvPr/>
        </p:nvPicPr>
        <p:blipFill>
          <a:blip r:embed="rId3"/>
          <a:stretch>
            <a:fillRect/>
          </a:stretch>
        </p:blipFill>
        <p:spPr>
          <a:xfrm>
            <a:off x="7387803" y="1471244"/>
            <a:ext cx="2208512" cy="3007701"/>
          </a:xfrm>
          <a:prstGeom prst="rect">
            <a:avLst/>
          </a:prstGeom>
        </p:spPr>
      </p:pic>
      <p:sp>
        <p:nvSpPr>
          <p:cNvPr id="44" name="Text 3">
            <a:extLst>
              <a:ext uri="{FF2B5EF4-FFF2-40B4-BE49-F238E27FC236}">
                <a16:creationId xmlns:a16="http://schemas.microsoft.com/office/drawing/2014/main" id="{9A8618FB-AB58-A68B-2091-FEFFB536AE9B}"/>
              </a:ext>
            </a:extLst>
          </p:cNvPr>
          <p:cNvSpPr/>
          <p:nvPr/>
        </p:nvSpPr>
        <p:spPr>
          <a:xfrm>
            <a:off x="7688419" y="1492258"/>
            <a:ext cx="778204" cy="586465"/>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nSpc>
                <a:spcPts val="4618"/>
              </a:lnSpc>
              <a:spcAft>
                <a:spcPts val="450"/>
              </a:spcAft>
            </a:pPr>
            <a:r>
              <a:rPr lang="en-US" sz="3299" b="1">
                <a:solidFill>
                  <a:srgbClr val="00D4AA"/>
                </a:solidFill>
                <a:latin typeface="Avenir Next LT Pro"/>
              </a:rPr>
              <a:t>03</a:t>
            </a:r>
            <a:endParaRPr lang="en-US" sz="3299">
              <a:latin typeface="Avenir Next LT Pro"/>
            </a:endParaRPr>
          </a:p>
        </p:txBody>
      </p:sp>
      <p:sp>
        <p:nvSpPr>
          <p:cNvPr id="45" name="Text 4">
            <a:extLst>
              <a:ext uri="{FF2B5EF4-FFF2-40B4-BE49-F238E27FC236}">
                <a16:creationId xmlns:a16="http://schemas.microsoft.com/office/drawing/2014/main" id="{71C39183-3BBF-4852-928A-5F6183924F3B}"/>
              </a:ext>
            </a:extLst>
          </p:cNvPr>
          <p:cNvSpPr/>
          <p:nvPr/>
        </p:nvSpPr>
        <p:spPr>
          <a:xfrm>
            <a:off x="7522437" y="2189197"/>
            <a:ext cx="1936698" cy="1973001"/>
          </a:xfrm>
          <a:prstGeom prst="rect">
            <a:avLst/>
          </a:prstGeom>
          <a:noFill/>
        </p:spPr>
        <p:txBody>
          <a:bodyPr wrap="square" lIns="0" tIns="0" rIns="0" bIns="0" rtlCol="0" anchor="t"/>
          <a:lstStyle>
            <a:defPPr marL="0" marR="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spcAft>
                <a:spcPts val="749"/>
              </a:spcAft>
            </a:pPr>
            <a:r>
              <a:rPr lang="en-GB" sz="1800" b="1">
                <a:solidFill>
                  <a:srgbClr val="FFFFFF"/>
                </a:solidFill>
                <a:latin typeface="Avenir Next LT Pro"/>
                <a:cs typeface="Arial"/>
              </a:rPr>
              <a:t>Pathways for global supply chain development, standardisation &amp; readiness </a:t>
            </a:r>
            <a:endParaRPr lang="en-US" sz="1800" b="1">
              <a:solidFill>
                <a:srgbClr val="FFFFFF"/>
              </a:solidFill>
              <a:latin typeface="Avenir Next LT Pro"/>
              <a:cs typeface="Arial"/>
            </a:endParaRPr>
          </a:p>
        </p:txBody>
      </p:sp>
      <p:sp>
        <p:nvSpPr>
          <p:cNvPr id="46" name="Rectangle 45">
            <a:extLst>
              <a:ext uri="{FF2B5EF4-FFF2-40B4-BE49-F238E27FC236}">
                <a16:creationId xmlns:a16="http://schemas.microsoft.com/office/drawing/2014/main" id="{BC74A609-3355-DA0A-3208-4697DB466F8D}"/>
              </a:ext>
            </a:extLst>
          </p:cNvPr>
          <p:cNvSpPr/>
          <p:nvPr/>
        </p:nvSpPr>
        <p:spPr>
          <a:xfrm>
            <a:off x="766618" y="5050458"/>
            <a:ext cx="9553443" cy="369191"/>
          </a:xfrm>
          <a:prstGeom prst="rect">
            <a:avLst/>
          </a:prstGeom>
          <a:solidFill>
            <a:srgbClr val="FFFFFF"/>
          </a:solidFill>
          <a:ln w="25400" cap="flat">
            <a:solidFill>
              <a:schemeClr val="accent1"/>
            </a:solidFill>
            <a:prstDash val="solid"/>
            <a:round/>
          </a:ln>
          <a:effectLst/>
        </p:spPr>
        <p:style>
          <a:lnRef idx="0">
            <a:scrgbClr r="0" g="0" b="0"/>
          </a:lnRef>
          <a:fillRef idx="0">
            <a:scrgbClr r="0" g="0" b="0"/>
          </a:fillRef>
          <a:effectRef idx="0">
            <a:scrgbClr r="0" g="0" b="0"/>
          </a:effectRef>
          <a:fontRef idx="none"/>
        </p:style>
        <p:txBody>
          <a:bodyPr rot="0" spcFirstLastPara="1" vert="horz" wrap="square" lIns="45701" tIns="45701" rIns="45701" bIns="45701" numCol="1" spcCol="38100" rtlCol="0" anchor="t">
            <a:spAutoFit/>
          </a:bodyPr>
          <a:lstStyle>
            <a:defPPr marL="0" marR="0" lvl="0" indent="0" algn="l" defTabSz="967892" rtl="0" fontAlgn="auto" latinLnBrk="1"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defRPr>
            </a:defPPr>
            <a:lvl1pPr marL="0" marR="0" lvl="0" indent="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1pPr>
            <a:lvl2pPr marL="0" marR="0" lvl="1" indent="483946"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2pPr>
            <a:lvl3pPr marL="0" marR="0" lvl="2" indent="967891"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3pPr>
            <a:lvl4pPr marL="0" marR="0" lvl="3" indent="1451838"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4pPr>
            <a:lvl5pPr marL="0" marR="0" lvl="4" indent="1935783"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5pPr>
            <a:lvl6pPr marL="0" marR="0" lvl="5" indent="2419729"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6pPr>
            <a:lvl7pPr marL="0" marR="0" lvl="6" indent="2903674"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7pPr>
            <a:lvl8pPr marL="0" marR="0" lvl="7" indent="3387620"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8pPr>
            <a:lvl9pPr marL="0" marR="0" lvl="8" indent="3871565" algn="l" defTabSz="967891" rtl="0" fontAlgn="auto" latinLnBrk="0" hangingPunct="0">
              <a:lnSpc>
                <a:spcPct val="100000"/>
              </a:lnSpc>
              <a:spcBef>
                <a:spcPct val="0"/>
              </a:spcBef>
              <a:spcAft>
                <a:spcPct val="0"/>
              </a:spcAft>
              <a:buClrTx/>
              <a:buSzTx/>
              <a:buFontTx/>
              <a:buNone/>
              <a:defRPr kumimoji="0" sz="1905" b="0" i="0" u="none" strike="noStrike" cap="none" spc="0" normalizeH="0" baseline="0">
                <a:ln>
                  <a:noFill/>
                </a:ln>
                <a:solidFill>
                  <a:srgbClr val="000000"/>
                </a:solidFill>
                <a:effectLst/>
                <a:uFillTx/>
                <a:latin typeface="+mn-lt"/>
                <a:ea typeface="+mn-ea"/>
                <a:cs typeface="+mn-cs"/>
                <a:sym typeface="Calibri"/>
              </a:defRPr>
            </a:lvl9pPr>
          </a:lstStyle>
          <a:p>
            <a:pPr algn="ctr" hangingPunct="0"/>
            <a:r>
              <a:rPr lang="en-GB" sz="1799">
                <a:latin typeface="Poppins"/>
                <a:cs typeface="Poppins"/>
              </a:rPr>
              <a:t>Industry-led Action Plan – status, levers, specific actions</a:t>
            </a:r>
          </a:p>
        </p:txBody>
      </p:sp>
    </p:spTree>
    <p:extLst>
      <p:ext uri="{BB962C8B-B14F-4D97-AF65-F5344CB8AC3E}">
        <p14:creationId val="2659785508"/>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Title 2">
            <a:extLst>
              <a:ext uri="{FF2B5EF4-FFF2-40B4-BE49-F238E27FC236}">
                <a16:creationId xmlns:a16="http://schemas.microsoft.com/office/drawing/2014/main" id="{7A69CB8C-18AA-B098-C71E-BC5C25A79A90}"/>
              </a:ext>
            </a:extLst>
          </p:cNvPr>
          <p:cNvSpPr>
            <a:spLocks noGrp="1"/>
          </p:cNvSpPr>
          <p:nvPr>
            <p:ph type="title"/>
          </p:nvPr>
        </p:nvSpPr>
        <p:spPr>
          <a:xfrm>
            <a:off x="261257" y="684060"/>
            <a:ext cx="9136875" cy="418906"/>
          </a:xfrm>
        </p:spPr>
        <p:txBody>
          <a:bodyPr/>
          <a:lstStyle/>
          <a:p>
            <a:r>
              <a:rPr lang="en-US" sz="2800" b="1">
                <a:latin typeface="Poppins"/>
                <a:cs typeface="Poppins"/>
              </a:rPr>
              <a:t>A COMPREHENSIVE GOVERNMENT AND INDUSTRY PLAN TO ACCELERATE FLOATING WIND</a:t>
            </a:r>
            <a:endParaRPr lang="en-US" b="1">
              <a:latin typeface="Poppins"/>
              <a:cs typeface="Poppins"/>
            </a:endParaRPr>
          </a:p>
        </p:txBody>
      </p:sp>
      <p:pic>
        <p:nvPicPr>
          <p:cNvPr id="15" name="Picture 14" descr="A blue and green line&#10;&#10;Description automatically generated">
            <a:extLst>
              <a:ext uri="{FF2B5EF4-FFF2-40B4-BE49-F238E27FC236}">
                <a16:creationId xmlns:a16="http://schemas.microsoft.com/office/drawing/2014/main" id="{76CD8116-B46C-3080-A9B5-C20286037F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5280" y="-60810"/>
            <a:ext cx="378431" cy="581889"/>
          </a:xfrm>
          <a:prstGeom prst="rect">
            <a:avLst/>
          </a:prstGeom>
        </p:spPr>
      </p:pic>
      <p:pic>
        <p:nvPicPr>
          <p:cNvPr id="18" name="Picture 17" descr="A blue and green line&#10;&#10;Description automatically generated">
            <a:extLst>
              <a:ext uri="{FF2B5EF4-FFF2-40B4-BE49-F238E27FC236}">
                <a16:creationId xmlns:a16="http://schemas.microsoft.com/office/drawing/2014/main" id="{AD038DE2-51F5-123A-3881-85C649CF31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7170" y="-60811"/>
            <a:ext cx="378431" cy="581889"/>
          </a:xfrm>
          <a:prstGeom prst="rect">
            <a:avLst/>
          </a:prstGeom>
        </p:spPr>
      </p:pic>
      <p:pic>
        <p:nvPicPr>
          <p:cNvPr id="20" name="Picture 19" descr="A blue and green line&#10;&#10;Description automatically generated">
            <a:extLst>
              <a:ext uri="{FF2B5EF4-FFF2-40B4-BE49-F238E27FC236}">
                <a16:creationId xmlns:a16="http://schemas.microsoft.com/office/drawing/2014/main" id="{B2429AE1-2B19-3B7B-7006-3B68D08A85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2245" y="-60812"/>
            <a:ext cx="378431" cy="581889"/>
          </a:xfrm>
          <a:prstGeom prst="rect">
            <a:avLst/>
          </a:prstGeom>
        </p:spPr>
      </p:pic>
      <p:pic>
        <p:nvPicPr>
          <p:cNvPr id="24" name="Picture 23" descr="A blue and green line&#10;&#10;Description automatically generated">
            <a:extLst>
              <a:ext uri="{FF2B5EF4-FFF2-40B4-BE49-F238E27FC236}">
                <a16:creationId xmlns:a16="http://schemas.microsoft.com/office/drawing/2014/main" id="{498B2BFC-F804-B2CA-044F-3BC7DDA393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46817" y="-60813"/>
            <a:ext cx="378431" cy="581889"/>
          </a:xfrm>
          <a:prstGeom prst="rect">
            <a:avLst/>
          </a:prstGeom>
        </p:spPr>
      </p:pic>
      <p:pic>
        <p:nvPicPr>
          <p:cNvPr id="26" name="Picture 25" descr="A blue and green line&#10;&#10;Description automatically generated">
            <a:extLst>
              <a:ext uri="{FF2B5EF4-FFF2-40B4-BE49-F238E27FC236}">
                <a16:creationId xmlns:a16="http://schemas.microsoft.com/office/drawing/2014/main" id="{72CD3C9A-0ED1-DDA0-B613-98E19BDBF9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13569" y="-60813"/>
            <a:ext cx="378431" cy="581889"/>
          </a:xfrm>
          <a:prstGeom prst="rect">
            <a:avLst/>
          </a:prstGeom>
        </p:spPr>
      </p:pic>
      <p:pic>
        <p:nvPicPr>
          <p:cNvPr id="28" name="Picture 27" descr="A blue and green line&#10;&#10;Description automatically generated">
            <a:extLst>
              <a:ext uri="{FF2B5EF4-FFF2-40B4-BE49-F238E27FC236}">
                <a16:creationId xmlns:a16="http://schemas.microsoft.com/office/drawing/2014/main" id="{7364C778-B962-A3F1-9695-32E935836C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5280" y="521079"/>
            <a:ext cx="378431" cy="581889"/>
          </a:xfrm>
          <a:prstGeom prst="rect">
            <a:avLst/>
          </a:prstGeom>
        </p:spPr>
      </p:pic>
      <p:pic>
        <p:nvPicPr>
          <p:cNvPr id="30" name="Picture 29" descr="A blue and green line&#10;&#10;Description automatically generated">
            <a:extLst>
              <a:ext uri="{FF2B5EF4-FFF2-40B4-BE49-F238E27FC236}">
                <a16:creationId xmlns:a16="http://schemas.microsoft.com/office/drawing/2014/main" id="{5DDD76AB-67F7-CC63-4BFE-D2C081A98C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7170" y="521078"/>
            <a:ext cx="378431" cy="581889"/>
          </a:xfrm>
          <a:prstGeom prst="rect">
            <a:avLst/>
          </a:prstGeom>
        </p:spPr>
      </p:pic>
      <p:pic>
        <p:nvPicPr>
          <p:cNvPr id="32" name="Picture 31" descr="A blue and green line&#10;&#10;Description automatically generated">
            <a:extLst>
              <a:ext uri="{FF2B5EF4-FFF2-40B4-BE49-F238E27FC236}">
                <a16:creationId xmlns:a16="http://schemas.microsoft.com/office/drawing/2014/main" id="{DB747348-8C9E-5F84-3F25-F8A799AECC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2245" y="521077"/>
            <a:ext cx="378431" cy="581889"/>
          </a:xfrm>
          <a:prstGeom prst="rect">
            <a:avLst/>
          </a:prstGeom>
        </p:spPr>
      </p:pic>
      <p:pic>
        <p:nvPicPr>
          <p:cNvPr id="34" name="Picture 33" descr="A blue and green line&#10;&#10;Description automatically generated">
            <a:extLst>
              <a:ext uri="{FF2B5EF4-FFF2-40B4-BE49-F238E27FC236}">
                <a16:creationId xmlns:a16="http://schemas.microsoft.com/office/drawing/2014/main" id="{7044A520-13DD-0210-7F0A-15D451C9CF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46817" y="521076"/>
            <a:ext cx="378431" cy="581889"/>
          </a:xfrm>
          <a:prstGeom prst="rect">
            <a:avLst/>
          </a:prstGeom>
        </p:spPr>
      </p:pic>
      <p:pic>
        <p:nvPicPr>
          <p:cNvPr id="36" name="Picture 35" descr="A blue and green line&#10;&#10;Description automatically generated">
            <a:extLst>
              <a:ext uri="{FF2B5EF4-FFF2-40B4-BE49-F238E27FC236}">
                <a16:creationId xmlns:a16="http://schemas.microsoft.com/office/drawing/2014/main" id="{E1DB7D09-A6E1-2106-B60E-10478E5187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13569" y="521076"/>
            <a:ext cx="378431" cy="581889"/>
          </a:xfrm>
          <a:prstGeom prst="rect">
            <a:avLst/>
          </a:prstGeom>
        </p:spPr>
      </p:pic>
      <p:pic>
        <p:nvPicPr>
          <p:cNvPr id="38" name="Picture 37" descr="A blue and green line&#10;&#10;Description automatically generated">
            <a:extLst>
              <a:ext uri="{FF2B5EF4-FFF2-40B4-BE49-F238E27FC236}">
                <a16:creationId xmlns:a16="http://schemas.microsoft.com/office/drawing/2014/main" id="{2FB81782-1E5A-978B-5A00-5B824772BC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5784" y="1102968"/>
            <a:ext cx="378431" cy="581889"/>
          </a:xfrm>
          <a:prstGeom prst="rect">
            <a:avLst/>
          </a:prstGeom>
        </p:spPr>
      </p:pic>
      <p:pic>
        <p:nvPicPr>
          <p:cNvPr id="40" name="Picture 39" descr="A blue and green line&#10;&#10;Description automatically generated">
            <a:extLst>
              <a:ext uri="{FF2B5EF4-FFF2-40B4-BE49-F238E27FC236}">
                <a16:creationId xmlns:a16="http://schemas.microsoft.com/office/drawing/2014/main" id="{F6EB17C7-068D-0820-9785-A43CF720F7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7674" y="1102967"/>
            <a:ext cx="378431" cy="581889"/>
          </a:xfrm>
          <a:prstGeom prst="rect">
            <a:avLst/>
          </a:prstGeom>
        </p:spPr>
      </p:pic>
      <p:pic>
        <p:nvPicPr>
          <p:cNvPr id="42" name="Picture 41" descr="A blue and green line&#10;&#10;Description automatically generated">
            <a:extLst>
              <a:ext uri="{FF2B5EF4-FFF2-40B4-BE49-F238E27FC236}">
                <a16:creationId xmlns:a16="http://schemas.microsoft.com/office/drawing/2014/main" id="{39151A85-228A-2C79-49E5-7F693C5046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2749" y="1102966"/>
            <a:ext cx="378431" cy="581889"/>
          </a:xfrm>
          <a:prstGeom prst="rect">
            <a:avLst/>
          </a:prstGeom>
        </p:spPr>
      </p:pic>
      <p:pic>
        <p:nvPicPr>
          <p:cNvPr id="44" name="Picture 43" descr="A blue and green line&#10;&#10;Description automatically generated">
            <a:extLst>
              <a:ext uri="{FF2B5EF4-FFF2-40B4-BE49-F238E27FC236}">
                <a16:creationId xmlns:a16="http://schemas.microsoft.com/office/drawing/2014/main" id="{A294DF94-0F22-8B78-0652-421EDABBDF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7321" y="1102965"/>
            <a:ext cx="378431" cy="581889"/>
          </a:xfrm>
          <a:prstGeom prst="rect">
            <a:avLst/>
          </a:prstGeom>
        </p:spPr>
      </p:pic>
      <p:pic>
        <p:nvPicPr>
          <p:cNvPr id="46" name="Picture 45" descr="A blue and green line&#10;&#10;Description automatically generated">
            <a:extLst>
              <a:ext uri="{FF2B5EF4-FFF2-40B4-BE49-F238E27FC236}">
                <a16:creationId xmlns:a16="http://schemas.microsoft.com/office/drawing/2014/main" id="{8247C218-8F82-56A4-C750-B8F73F16E1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073" y="1102965"/>
            <a:ext cx="378431" cy="581889"/>
          </a:xfrm>
          <a:prstGeom prst="rect">
            <a:avLst/>
          </a:prstGeom>
        </p:spPr>
      </p:pic>
      <p:pic>
        <p:nvPicPr>
          <p:cNvPr id="48" name="Picture 47" descr="A blue and green line&#10;&#10;Description automatically generated">
            <a:extLst>
              <a:ext uri="{FF2B5EF4-FFF2-40B4-BE49-F238E27FC236}">
                <a16:creationId xmlns:a16="http://schemas.microsoft.com/office/drawing/2014/main" id="{C4706730-8F96-8F82-0FF6-225C303416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5784" y="1684857"/>
            <a:ext cx="378431" cy="581889"/>
          </a:xfrm>
          <a:prstGeom prst="rect">
            <a:avLst/>
          </a:prstGeom>
        </p:spPr>
      </p:pic>
      <p:pic>
        <p:nvPicPr>
          <p:cNvPr id="50" name="Picture 49" descr="A blue and green line&#10;&#10;Description automatically generated">
            <a:extLst>
              <a:ext uri="{FF2B5EF4-FFF2-40B4-BE49-F238E27FC236}">
                <a16:creationId xmlns:a16="http://schemas.microsoft.com/office/drawing/2014/main" id="{509CB841-017D-D010-504F-14312C6BEB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7674" y="1684856"/>
            <a:ext cx="378431" cy="581889"/>
          </a:xfrm>
          <a:prstGeom prst="rect">
            <a:avLst/>
          </a:prstGeom>
        </p:spPr>
      </p:pic>
      <p:pic>
        <p:nvPicPr>
          <p:cNvPr id="52" name="Picture 51" descr="A blue and green line&#10;&#10;Description automatically generated">
            <a:extLst>
              <a:ext uri="{FF2B5EF4-FFF2-40B4-BE49-F238E27FC236}">
                <a16:creationId xmlns:a16="http://schemas.microsoft.com/office/drawing/2014/main" id="{EE78C008-BD5D-2172-DEA2-EED869B63E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2749" y="1684855"/>
            <a:ext cx="378431" cy="581889"/>
          </a:xfrm>
          <a:prstGeom prst="rect">
            <a:avLst/>
          </a:prstGeom>
        </p:spPr>
      </p:pic>
      <p:pic>
        <p:nvPicPr>
          <p:cNvPr id="54" name="Picture 53" descr="A blue and green line&#10;&#10;Description automatically generated">
            <a:extLst>
              <a:ext uri="{FF2B5EF4-FFF2-40B4-BE49-F238E27FC236}">
                <a16:creationId xmlns:a16="http://schemas.microsoft.com/office/drawing/2014/main" id="{40CED26B-FAEB-3AA0-F59A-54AC653E92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7321" y="1684854"/>
            <a:ext cx="378431" cy="581889"/>
          </a:xfrm>
          <a:prstGeom prst="rect">
            <a:avLst/>
          </a:prstGeom>
        </p:spPr>
      </p:pic>
      <p:pic>
        <p:nvPicPr>
          <p:cNvPr id="56" name="Picture 55" descr="A blue and green line&#10;&#10;Description automatically generated">
            <a:extLst>
              <a:ext uri="{FF2B5EF4-FFF2-40B4-BE49-F238E27FC236}">
                <a16:creationId xmlns:a16="http://schemas.microsoft.com/office/drawing/2014/main" id="{8D6CD497-E5F5-418E-9954-A8CF26B1C7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073" y="1684854"/>
            <a:ext cx="378431" cy="581889"/>
          </a:xfrm>
          <a:prstGeom prst="rect">
            <a:avLst/>
          </a:prstGeom>
        </p:spPr>
      </p:pic>
      <p:pic>
        <p:nvPicPr>
          <p:cNvPr id="58" name="Picture 57" descr="A blue and green line&#10;&#10;Description automatically generated">
            <a:extLst>
              <a:ext uri="{FF2B5EF4-FFF2-40B4-BE49-F238E27FC236}">
                <a16:creationId xmlns:a16="http://schemas.microsoft.com/office/drawing/2014/main" id="{FECB5B3B-B9CA-7430-A1BB-6DA6796C9D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5784" y="2294451"/>
            <a:ext cx="378431" cy="581889"/>
          </a:xfrm>
          <a:prstGeom prst="rect">
            <a:avLst/>
          </a:prstGeom>
        </p:spPr>
      </p:pic>
      <p:pic>
        <p:nvPicPr>
          <p:cNvPr id="60" name="Picture 59" descr="A blue and green line&#10;&#10;Description automatically generated">
            <a:extLst>
              <a:ext uri="{FF2B5EF4-FFF2-40B4-BE49-F238E27FC236}">
                <a16:creationId xmlns:a16="http://schemas.microsoft.com/office/drawing/2014/main" id="{D0968401-F4C6-D2E0-4D3A-8285D1F36A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7674" y="2294450"/>
            <a:ext cx="378431" cy="581889"/>
          </a:xfrm>
          <a:prstGeom prst="rect">
            <a:avLst/>
          </a:prstGeom>
        </p:spPr>
      </p:pic>
      <p:pic>
        <p:nvPicPr>
          <p:cNvPr id="62" name="Picture 61" descr="A blue and green line&#10;&#10;Description automatically generated">
            <a:extLst>
              <a:ext uri="{FF2B5EF4-FFF2-40B4-BE49-F238E27FC236}">
                <a16:creationId xmlns:a16="http://schemas.microsoft.com/office/drawing/2014/main" id="{A987E8CD-B28D-FC46-AB65-F8D1E30671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2749" y="2294449"/>
            <a:ext cx="378431" cy="581889"/>
          </a:xfrm>
          <a:prstGeom prst="rect">
            <a:avLst/>
          </a:prstGeom>
        </p:spPr>
      </p:pic>
      <p:pic>
        <p:nvPicPr>
          <p:cNvPr id="64" name="Picture 63" descr="A blue and green line&#10;&#10;Description automatically generated">
            <a:extLst>
              <a:ext uri="{FF2B5EF4-FFF2-40B4-BE49-F238E27FC236}">
                <a16:creationId xmlns:a16="http://schemas.microsoft.com/office/drawing/2014/main" id="{90930DEA-9267-96A5-17DB-22DC760428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7321" y="2294448"/>
            <a:ext cx="378431" cy="581889"/>
          </a:xfrm>
          <a:prstGeom prst="rect">
            <a:avLst/>
          </a:prstGeom>
        </p:spPr>
      </p:pic>
      <p:pic>
        <p:nvPicPr>
          <p:cNvPr id="66" name="Picture 65" descr="A blue and green line&#10;&#10;Description automatically generated">
            <a:extLst>
              <a:ext uri="{FF2B5EF4-FFF2-40B4-BE49-F238E27FC236}">
                <a16:creationId xmlns:a16="http://schemas.microsoft.com/office/drawing/2014/main" id="{4CF9B400-0C8B-732D-B12B-A83F9F1A43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073" y="2294448"/>
            <a:ext cx="378431" cy="581889"/>
          </a:xfrm>
          <a:prstGeom prst="rect">
            <a:avLst/>
          </a:prstGeom>
        </p:spPr>
      </p:pic>
      <p:pic>
        <p:nvPicPr>
          <p:cNvPr id="68" name="Picture 67" descr="A blue and green line&#10;&#10;Description automatically generated">
            <a:extLst>
              <a:ext uri="{FF2B5EF4-FFF2-40B4-BE49-F238E27FC236}">
                <a16:creationId xmlns:a16="http://schemas.microsoft.com/office/drawing/2014/main" id="{3B419EA5-795A-F647-215E-42E50D3448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5784" y="2876340"/>
            <a:ext cx="378431" cy="581889"/>
          </a:xfrm>
          <a:prstGeom prst="rect">
            <a:avLst/>
          </a:prstGeom>
        </p:spPr>
      </p:pic>
      <p:pic>
        <p:nvPicPr>
          <p:cNvPr id="70" name="Picture 69" descr="A blue and green line&#10;&#10;Description automatically generated">
            <a:extLst>
              <a:ext uri="{FF2B5EF4-FFF2-40B4-BE49-F238E27FC236}">
                <a16:creationId xmlns:a16="http://schemas.microsoft.com/office/drawing/2014/main" id="{D58D260F-426A-C7C5-BD85-1E09E71E66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7674" y="2876339"/>
            <a:ext cx="378431" cy="581889"/>
          </a:xfrm>
          <a:prstGeom prst="rect">
            <a:avLst/>
          </a:prstGeom>
        </p:spPr>
      </p:pic>
      <p:pic>
        <p:nvPicPr>
          <p:cNvPr id="72" name="Picture 71" descr="A blue and green line&#10;&#10;Description automatically generated">
            <a:extLst>
              <a:ext uri="{FF2B5EF4-FFF2-40B4-BE49-F238E27FC236}">
                <a16:creationId xmlns:a16="http://schemas.microsoft.com/office/drawing/2014/main" id="{E4369F76-5ECE-F699-3C0F-0E5576EC39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2749" y="2876338"/>
            <a:ext cx="378431" cy="581889"/>
          </a:xfrm>
          <a:prstGeom prst="rect">
            <a:avLst/>
          </a:prstGeom>
        </p:spPr>
      </p:pic>
      <p:pic>
        <p:nvPicPr>
          <p:cNvPr id="74" name="Picture 73" descr="A blue and green line&#10;&#10;Description automatically generated">
            <a:extLst>
              <a:ext uri="{FF2B5EF4-FFF2-40B4-BE49-F238E27FC236}">
                <a16:creationId xmlns:a16="http://schemas.microsoft.com/office/drawing/2014/main" id="{7FA367F7-3159-E2BA-0A41-707A02346E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7321" y="2876337"/>
            <a:ext cx="378431" cy="581889"/>
          </a:xfrm>
          <a:prstGeom prst="rect">
            <a:avLst/>
          </a:prstGeom>
        </p:spPr>
      </p:pic>
      <p:pic>
        <p:nvPicPr>
          <p:cNvPr id="76" name="Picture 75" descr="A blue and green line&#10;&#10;Description automatically generated">
            <a:extLst>
              <a:ext uri="{FF2B5EF4-FFF2-40B4-BE49-F238E27FC236}">
                <a16:creationId xmlns:a16="http://schemas.microsoft.com/office/drawing/2014/main" id="{FF25BB43-B00C-7F86-4D9F-1CE0A69AB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073" y="2876337"/>
            <a:ext cx="378431" cy="581889"/>
          </a:xfrm>
          <a:prstGeom prst="rect">
            <a:avLst/>
          </a:prstGeom>
        </p:spPr>
      </p:pic>
      <p:pic>
        <p:nvPicPr>
          <p:cNvPr id="78" name="Picture 77" descr="A blue and green line&#10;&#10;Description automatically generated">
            <a:extLst>
              <a:ext uri="{FF2B5EF4-FFF2-40B4-BE49-F238E27FC236}">
                <a16:creationId xmlns:a16="http://schemas.microsoft.com/office/drawing/2014/main" id="{52758C82-D529-41AF-BFA3-26446F9A17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5784" y="3458229"/>
            <a:ext cx="378431" cy="581889"/>
          </a:xfrm>
          <a:prstGeom prst="rect">
            <a:avLst/>
          </a:prstGeom>
        </p:spPr>
      </p:pic>
      <p:pic>
        <p:nvPicPr>
          <p:cNvPr id="80" name="Picture 79" descr="A blue and green line&#10;&#10;Description automatically generated">
            <a:extLst>
              <a:ext uri="{FF2B5EF4-FFF2-40B4-BE49-F238E27FC236}">
                <a16:creationId xmlns:a16="http://schemas.microsoft.com/office/drawing/2014/main" id="{8400E3DD-8D47-F034-848D-A246E73DBF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7674" y="3458228"/>
            <a:ext cx="378431" cy="581889"/>
          </a:xfrm>
          <a:prstGeom prst="rect">
            <a:avLst/>
          </a:prstGeom>
        </p:spPr>
      </p:pic>
      <p:pic>
        <p:nvPicPr>
          <p:cNvPr id="82" name="Picture 81" descr="A blue and green line&#10;&#10;Description automatically generated">
            <a:extLst>
              <a:ext uri="{FF2B5EF4-FFF2-40B4-BE49-F238E27FC236}">
                <a16:creationId xmlns:a16="http://schemas.microsoft.com/office/drawing/2014/main" id="{96CF6D8D-751F-616E-46C7-862A98F48F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2749" y="3458227"/>
            <a:ext cx="378431" cy="581889"/>
          </a:xfrm>
          <a:prstGeom prst="rect">
            <a:avLst/>
          </a:prstGeom>
        </p:spPr>
      </p:pic>
      <p:pic>
        <p:nvPicPr>
          <p:cNvPr id="84" name="Picture 83" descr="A blue and green line&#10;&#10;Description automatically generated">
            <a:extLst>
              <a:ext uri="{FF2B5EF4-FFF2-40B4-BE49-F238E27FC236}">
                <a16:creationId xmlns:a16="http://schemas.microsoft.com/office/drawing/2014/main" id="{A59F8F6B-099B-3BE5-6D09-439BBF2495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7321" y="3458226"/>
            <a:ext cx="378431" cy="581889"/>
          </a:xfrm>
          <a:prstGeom prst="rect">
            <a:avLst/>
          </a:prstGeom>
        </p:spPr>
      </p:pic>
      <p:pic>
        <p:nvPicPr>
          <p:cNvPr id="86" name="Picture 85" descr="A blue and green line&#10;&#10;Description automatically generated">
            <a:extLst>
              <a:ext uri="{FF2B5EF4-FFF2-40B4-BE49-F238E27FC236}">
                <a16:creationId xmlns:a16="http://schemas.microsoft.com/office/drawing/2014/main" id="{72450413-803E-6042-3103-0BCD2B39A6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073" y="3458226"/>
            <a:ext cx="378431" cy="581889"/>
          </a:xfrm>
          <a:prstGeom prst="rect">
            <a:avLst/>
          </a:prstGeom>
        </p:spPr>
      </p:pic>
      <p:pic>
        <p:nvPicPr>
          <p:cNvPr id="88" name="Picture 87" descr="A blue and green line&#10;&#10;Description automatically generated">
            <a:extLst>
              <a:ext uri="{FF2B5EF4-FFF2-40B4-BE49-F238E27FC236}">
                <a16:creationId xmlns:a16="http://schemas.microsoft.com/office/drawing/2014/main" id="{D206158E-B8A2-AB82-3AA6-0B0981096E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45784" y="4040118"/>
            <a:ext cx="378431" cy="581889"/>
          </a:xfrm>
          <a:prstGeom prst="rect">
            <a:avLst/>
          </a:prstGeom>
        </p:spPr>
      </p:pic>
      <p:pic>
        <p:nvPicPr>
          <p:cNvPr id="90" name="Picture 89" descr="A blue and green line&#10;&#10;Description automatically generated">
            <a:extLst>
              <a:ext uri="{FF2B5EF4-FFF2-40B4-BE49-F238E27FC236}">
                <a16:creationId xmlns:a16="http://schemas.microsoft.com/office/drawing/2014/main" id="{AEBD00EC-E9FC-4842-EAAD-D26D96F1E1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7674" y="4040117"/>
            <a:ext cx="378431" cy="581889"/>
          </a:xfrm>
          <a:prstGeom prst="rect">
            <a:avLst/>
          </a:prstGeom>
        </p:spPr>
      </p:pic>
      <p:pic>
        <p:nvPicPr>
          <p:cNvPr id="92" name="Picture 91" descr="A blue and green line&#10;&#10;Description automatically generated">
            <a:extLst>
              <a:ext uri="{FF2B5EF4-FFF2-40B4-BE49-F238E27FC236}">
                <a16:creationId xmlns:a16="http://schemas.microsoft.com/office/drawing/2014/main" id="{D8108229-03AF-0DA4-9B52-BC5E1E2D69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2749" y="4040116"/>
            <a:ext cx="378431" cy="581889"/>
          </a:xfrm>
          <a:prstGeom prst="rect">
            <a:avLst/>
          </a:prstGeom>
        </p:spPr>
      </p:pic>
      <p:pic>
        <p:nvPicPr>
          <p:cNvPr id="94" name="Picture 93" descr="A blue and green line&#10;&#10;Description automatically generated">
            <a:extLst>
              <a:ext uri="{FF2B5EF4-FFF2-40B4-BE49-F238E27FC236}">
                <a16:creationId xmlns:a16="http://schemas.microsoft.com/office/drawing/2014/main" id="{032AAD74-8C14-F7E6-9BF8-BED709B6D0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7321" y="4040115"/>
            <a:ext cx="378431" cy="581889"/>
          </a:xfrm>
          <a:prstGeom prst="rect">
            <a:avLst/>
          </a:prstGeom>
        </p:spPr>
      </p:pic>
      <p:pic>
        <p:nvPicPr>
          <p:cNvPr id="96" name="Picture 95" descr="A blue and green line&#10;&#10;Description automatically generated">
            <a:extLst>
              <a:ext uri="{FF2B5EF4-FFF2-40B4-BE49-F238E27FC236}">
                <a16:creationId xmlns:a16="http://schemas.microsoft.com/office/drawing/2014/main" id="{6A6F2DCF-AC5D-6E13-8DC8-E5F12FC362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073" y="4040115"/>
            <a:ext cx="378431" cy="581889"/>
          </a:xfrm>
          <a:prstGeom prst="rect">
            <a:avLst/>
          </a:prstGeom>
        </p:spPr>
      </p:pic>
      <p:pic>
        <p:nvPicPr>
          <p:cNvPr id="98" name="Picture 97" descr="A blue and green line&#10;&#10;Description automatically generated">
            <a:extLst>
              <a:ext uri="{FF2B5EF4-FFF2-40B4-BE49-F238E27FC236}">
                <a16:creationId xmlns:a16="http://schemas.microsoft.com/office/drawing/2014/main" id="{2B307047-643F-78AB-2A7C-327ED27025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36288" y="4622007"/>
            <a:ext cx="378431" cy="581889"/>
          </a:xfrm>
          <a:prstGeom prst="rect">
            <a:avLst/>
          </a:prstGeom>
        </p:spPr>
      </p:pic>
      <p:pic>
        <p:nvPicPr>
          <p:cNvPr id="100" name="Picture 99" descr="A blue and green line&#10;&#10;Description automatically generated">
            <a:extLst>
              <a:ext uri="{FF2B5EF4-FFF2-40B4-BE49-F238E27FC236}">
                <a16:creationId xmlns:a16="http://schemas.microsoft.com/office/drawing/2014/main" id="{99681104-F61E-ECDC-EE7E-1AAB15C88F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8178" y="4622006"/>
            <a:ext cx="378431" cy="581889"/>
          </a:xfrm>
          <a:prstGeom prst="rect">
            <a:avLst/>
          </a:prstGeom>
        </p:spPr>
      </p:pic>
      <p:pic>
        <p:nvPicPr>
          <p:cNvPr id="102" name="Picture 101" descr="A blue and green line&#10;&#10;Description automatically generated">
            <a:extLst>
              <a:ext uri="{FF2B5EF4-FFF2-40B4-BE49-F238E27FC236}">
                <a16:creationId xmlns:a16="http://schemas.microsoft.com/office/drawing/2014/main" id="{D523B74E-8B78-8D5E-3D9C-461AFED9DE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3253" y="4622005"/>
            <a:ext cx="378431" cy="581889"/>
          </a:xfrm>
          <a:prstGeom prst="rect">
            <a:avLst/>
          </a:prstGeom>
        </p:spPr>
      </p:pic>
      <p:pic>
        <p:nvPicPr>
          <p:cNvPr id="104" name="Picture 103" descr="A blue and green line&#10;&#10;Description automatically generated">
            <a:extLst>
              <a:ext uri="{FF2B5EF4-FFF2-40B4-BE49-F238E27FC236}">
                <a16:creationId xmlns:a16="http://schemas.microsoft.com/office/drawing/2014/main" id="{3280A10A-351A-EEAE-5814-9435B45D0B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27825" y="4622004"/>
            <a:ext cx="378431" cy="581889"/>
          </a:xfrm>
          <a:prstGeom prst="rect">
            <a:avLst/>
          </a:prstGeom>
        </p:spPr>
      </p:pic>
      <p:pic>
        <p:nvPicPr>
          <p:cNvPr id="106" name="Picture 105" descr="A blue and green line&#10;&#10;Description automatically generated">
            <a:extLst>
              <a:ext uri="{FF2B5EF4-FFF2-40B4-BE49-F238E27FC236}">
                <a16:creationId xmlns:a16="http://schemas.microsoft.com/office/drawing/2014/main" id="{7F5F057F-F88D-40BC-8B39-61BB74002E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4577" y="4622004"/>
            <a:ext cx="378431" cy="581889"/>
          </a:xfrm>
          <a:prstGeom prst="rect">
            <a:avLst/>
          </a:prstGeom>
        </p:spPr>
      </p:pic>
      <p:pic>
        <p:nvPicPr>
          <p:cNvPr id="108" name="Picture 107" descr="A blue and green line&#10;&#10;Description automatically generated">
            <a:extLst>
              <a:ext uri="{FF2B5EF4-FFF2-40B4-BE49-F238E27FC236}">
                <a16:creationId xmlns:a16="http://schemas.microsoft.com/office/drawing/2014/main" id="{8F24E223-81C5-9C6C-D1E2-2E29B817E9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36288" y="5203896"/>
            <a:ext cx="378431" cy="581889"/>
          </a:xfrm>
          <a:prstGeom prst="rect">
            <a:avLst/>
          </a:prstGeom>
        </p:spPr>
      </p:pic>
      <p:pic>
        <p:nvPicPr>
          <p:cNvPr id="110" name="Picture 109" descr="A blue and green line&#10;&#10;Description automatically generated">
            <a:extLst>
              <a:ext uri="{FF2B5EF4-FFF2-40B4-BE49-F238E27FC236}">
                <a16:creationId xmlns:a16="http://schemas.microsoft.com/office/drawing/2014/main" id="{C7BB43D8-3AA2-8DAC-87E2-EBF27C208F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8178" y="5203895"/>
            <a:ext cx="378431" cy="581889"/>
          </a:xfrm>
          <a:prstGeom prst="rect">
            <a:avLst/>
          </a:prstGeom>
        </p:spPr>
      </p:pic>
      <p:pic>
        <p:nvPicPr>
          <p:cNvPr id="112" name="Picture 111" descr="A blue and green line&#10;&#10;Description automatically generated">
            <a:extLst>
              <a:ext uri="{FF2B5EF4-FFF2-40B4-BE49-F238E27FC236}">
                <a16:creationId xmlns:a16="http://schemas.microsoft.com/office/drawing/2014/main" id="{ACB133A1-2B68-9668-2B97-DF25DFB7D6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3253" y="5203894"/>
            <a:ext cx="378431" cy="581889"/>
          </a:xfrm>
          <a:prstGeom prst="rect">
            <a:avLst/>
          </a:prstGeom>
        </p:spPr>
      </p:pic>
      <p:pic>
        <p:nvPicPr>
          <p:cNvPr id="114" name="Picture 113" descr="A blue and green line&#10;&#10;Description automatically generated">
            <a:extLst>
              <a:ext uri="{FF2B5EF4-FFF2-40B4-BE49-F238E27FC236}">
                <a16:creationId xmlns:a16="http://schemas.microsoft.com/office/drawing/2014/main" id="{63BFBFF4-8F9B-B538-4A5F-555F7B0756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27825" y="5203893"/>
            <a:ext cx="378431" cy="581889"/>
          </a:xfrm>
          <a:prstGeom prst="rect">
            <a:avLst/>
          </a:prstGeom>
        </p:spPr>
      </p:pic>
      <p:pic>
        <p:nvPicPr>
          <p:cNvPr id="116" name="Picture 115" descr="A blue and green line&#10;&#10;Description automatically generated">
            <a:extLst>
              <a:ext uri="{FF2B5EF4-FFF2-40B4-BE49-F238E27FC236}">
                <a16:creationId xmlns:a16="http://schemas.microsoft.com/office/drawing/2014/main" id="{A7BE9A68-AB2D-A17F-2384-374785D446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4577" y="5203893"/>
            <a:ext cx="378431" cy="581889"/>
          </a:xfrm>
          <a:prstGeom prst="rect">
            <a:avLst/>
          </a:prstGeom>
        </p:spPr>
      </p:pic>
      <p:pic>
        <p:nvPicPr>
          <p:cNvPr id="118" name="Picture 117" descr="A blue and green line&#10;&#10;Description automatically generated">
            <a:extLst>
              <a:ext uri="{FF2B5EF4-FFF2-40B4-BE49-F238E27FC236}">
                <a16:creationId xmlns:a16="http://schemas.microsoft.com/office/drawing/2014/main" id="{99FB47AB-1AD1-355F-5578-FED0D25AF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36288" y="5813490"/>
            <a:ext cx="378431" cy="581889"/>
          </a:xfrm>
          <a:prstGeom prst="rect">
            <a:avLst/>
          </a:prstGeom>
        </p:spPr>
      </p:pic>
      <p:pic>
        <p:nvPicPr>
          <p:cNvPr id="120" name="Picture 119" descr="A blue and green line&#10;&#10;Description automatically generated">
            <a:extLst>
              <a:ext uri="{FF2B5EF4-FFF2-40B4-BE49-F238E27FC236}">
                <a16:creationId xmlns:a16="http://schemas.microsoft.com/office/drawing/2014/main" id="{10042B68-7892-D1DA-FE9D-B88421DC90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8178" y="5813489"/>
            <a:ext cx="378431" cy="581889"/>
          </a:xfrm>
          <a:prstGeom prst="rect">
            <a:avLst/>
          </a:prstGeom>
        </p:spPr>
      </p:pic>
      <p:pic>
        <p:nvPicPr>
          <p:cNvPr id="122" name="Picture 121" descr="A blue and green line&#10;&#10;Description automatically generated">
            <a:extLst>
              <a:ext uri="{FF2B5EF4-FFF2-40B4-BE49-F238E27FC236}">
                <a16:creationId xmlns:a16="http://schemas.microsoft.com/office/drawing/2014/main" id="{F14A4E5F-7EA3-1D5E-0D7D-4A48A2D1B5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3253" y="5813488"/>
            <a:ext cx="378431" cy="581889"/>
          </a:xfrm>
          <a:prstGeom prst="rect">
            <a:avLst/>
          </a:prstGeom>
        </p:spPr>
      </p:pic>
      <p:pic>
        <p:nvPicPr>
          <p:cNvPr id="124" name="Picture 123" descr="A blue and green line&#10;&#10;Description automatically generated">
            <a:extLst>
              <a:ext uri="{FF2B5EF4-FFF2-40B4-BE49-F238E27FC236}">
                <a16:creationId xmlns:a16="http://schemas.microsoft.com/office/drawing/2014/main" id="{9B6CE333-A739-7E9B-B5B4-5B1A2D8E4B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27825" y="5813487"/>
            <a:ext cx="378431" cy="581889"/>
          </a:xfrm>
          <a:prstGeom prst="rect">
            <a:avLst/>
          </a:prstGeom>
        </p:spPr>
      </p:pic>
      <p:pic>
        <p:nvPicPr>
          <p:cNvPr id="126" name="Picture 125" descr="A blue and green line&#10;&#10;Description automatically generated">
            <a:extLst>
              <a:ext uri="{FF2B5EF4-FFF2-40B4-BE49-F238E27FC236}">
                <a16:creationId xmlns:a16="http://schemas.microsoft.com/office/drawing/2014/main" id="{53156A16-1466-8402-A962-570C169670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4577" y="5813487"/>
            <a:ext cx="378431" cy="581889"/>
          </a:xfrm>
          <a:prstGeom prst="rect">
            <a:avLst/>
          </a:prstGeom>
        </p:spPr>
      </p:pic>
      <p:pic>
        <p:nvPicPr>
          <p:cNvPr id="128" name="Picture 127" descr="A blue and green line&#10;&#10;Description automatically generated">
            <a:extLst>
              <a:ext uri="{FF2B5EF4-FFF2-40B4-BE49-F238E27FC236}">
                <a16:creationId xmlns:a16="http://schemas.microsoft.com/office/drawing/2014/main" id="{2C3DD6BA-E217-F14B-5734-9BCA9026A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36288" y="6395379"/>
            <a:ext cx="378431" cy="581889"/>
          </a:xfrm>
          <a:prstGeom prst="rect">
            <a:avLst/>
          </a:prstGeom>
        </p:spPr>
      </p:pic>
      <p:pic>
        <p:nvPicPr>
          <p:cNvPr id="130" name="Picture 129" descr="A blue and green line&#10;&#10;Description automatically generated">
            <a:extLst>
              <a:ext uri="{FF2B5EF4-FFF2-40B4-BE49-F238E27FC236}">
                <a16:creationId xmlns:a16="http://schemas.microsoft.com/office/drawing/2014/main" id="{34AF5491-DCDA-282B-7611-7DB27ADE64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8178" y="6395378"/>
            <a:ext cx="378431" cy="581889"/>
          </a:xfrm>
          <a:prstGeom prst="rect">
            <a:avLst/>
          </a:prstGeom>
        </p:spPr>
      </p:pic>
      <p:pic>
        <p:nvPicPr>
          <p:cNvPr id="132" name="Picture 131" descr="A blue and green line&#10;&#10;Description automatically generated">
            <a:extLst>
              <a:ext uri="{FF2B5EF4-FFF2-40B4-BE49-F238E27FC236}">
                <a16:creationId xmlns:a16="http://schemas.microsoft.com/office/drawing/2014/main" id="{D38C7EEA-1DFB-9E6E-FD23-8FD4FCC08A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3253" y="6395377"/>
            <a:ext cx="378431" cy="581889"/>
          </a:xfrm>
          <a:prstGeom prst="rect">
            <a:avLst/>
          </a:prstGeom>
        </p:spPr>
      </p:pic>
      <p:pic>
        <p:nvPicPr>
          <p:cNvPr id="134" name="Picture 133" descr="A blue and green line&#10;&#10;Description automatically generated">
            <a:extLst>
              <a:ext uri="{FF2B5EF4-FFF2-40B4-BE49-F238E27FC236}">
                <a16:creationId xmlns:a16="http://schemas.microsoft.com/office/drawing/2014/main" id="{D60B4013-9D00-5F70-9F6C-6BDB1B6ABE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27825" y="6395376"/>
            <a:ext cx="378431" cy="581889"/>
          </a:xfrm>
          <a:prstGeom prst="rect">
            <a:avLst/>
          </a:prstGeom>
        </p:spPr>
      </p:pic>
      <p:pic>
        <p:nvPicPr>
          <p:cNvPr id="136" name="Picture 135" descr="A blue and green line&#10;&#10;Description automatically generated">
            <a:extLst>
              <a:ext uri="{FF2B5EF4-FFF2-40B4-BE49-F238E27FC236}">
                <a16:creationId xmlns:a16="http://schemas.microsoft.com/office/drawing/2014/main" id="{479621F8-A03C-9384-F17C-FDCC97AD01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4577" y="6395376"/>
            <a:ext cx="378431" cy="581889"/>
          </a:xfrm>
          <a:prstGeom prst="rect">
            <a:avLst/>
          </a:prstGeom>
        </p:spPr>
      </p:pic>
      <p:sp>
        <p:nvSpPr>
          <p:cNvPr id="138" name="TextBox 137">
            <a:extLst>
              <a:ext uri="{FF2B5EF4-FFF2-40B4-BE49-F238E27FC236}">
                <a16:creationId xmlns:a16="http://schemas.microsoft.com/office/drawing/2014/main" id="{4C678E23-D3B4-6178-D27A-663DF63EB03B}"/>
              </a:ext>
            </a:extLst>
          </p:cNvPr>
          <p:cNvSpPr txBox="1"/>
          <p:nvPr/>
        </p:nvSpPr>
        <p:spPr>
          <a:xfrm>
            <a:off x="11620349" y="-534345"/>
            <a:ext cx="121887" cy="379242"/>
          </a:xfrm>
          <a:prstGeom prst="rect">
            <a:avLst/>
          </a:prstGeom>
          <a:noFill/>
        </p:spPr>
        <p:txBody>
          <a:bodyPr wrap="square" rtlCol="0">
            <a:spAutoFit/>
          </a:bodyPr>
          <a:lstStyle/>
          <a:p>
            <a:endParaRPr lang="en-US"/>
          </a:p>
        </p:txBody>
      </p:sp>
      <p:sp>
        <p:nvSpPr>
          <p:cNvPr id="140" name="TextBox 139">
            <a:extLst>
              <a:ext uri="{FF2B5EF4-FFF2-40B4-BE49-F238E27FC236}">
                <a16:creationId xmlns:a16="http://schemas.microsoft.com/office/drawing/2014/main" id="{C638143C-7939-BA05-EEB6-BAB5EC6CA087}"/>
              </a:ext>
            </a:extLst>
          </p:cNvPr>
          <p:cNvSpPr txBox="1"/>
          <p:nvPr/>
        </p:nvSpPr>
        <p:spPr>
          <a:xfrm>
            <a:off x="11642651" y="-534345"/>
            <a:ext cx="121887" cy="379242"/>
          </a:xfrm>
          <a:prstGeom prst="rect">
            <a:avLst/>
          </a:prstGeom>
          <a:noFill/>
        </p:spPr>
        <p:txBody>
          <a:bodyPr wrap="square" rtlCol="0">
            <a:spAutoFit/>
          </a:bodyPr>
          <a:lstStyle/>
          <a:p>
            <a:endParaRPr lang="en-US"/>
          </a:p>
        </p:txBody>
      </p:sp>
      <p:sp>
        <p:nvSpPr>
          <p:cNvPr id="6" name="Content Placeholder 1">
            <a:extLst>
              <a:ext uri="{FF2B5EF4-FFF2-40B4-BE49-F238E27FC236}">
                <a16:creationId xmlns:a16="http://schemas.microsoft.com/office/drawing/2014/main" id="{E42D41F9-3509-2191-D2FE-5B17D0FDC72E}"/>
              </a:ext>
            </a:extLst>
          </p:cNvPr>
          <p:cNvSpPr txBox="1"/>
          <p:nvPr/>
        </p:nvSpPr>
        <p:spPr>
          <a:xfrm>
            <a:off x="624016" y="2503687"/>
            <a:ext cx="3631725" cy="1909078"/>
          </a:xfrm>
          <a:prstGeom prst="roundRect">
            <a:avLst/>
          </a:prstGeom>
          <a:noFill/>
          <a:ln>
            <a:solidFill>
              <a:srgbClr val="66B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Futura PT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ckwell" panose="02060603020205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b="1">
                <a:solidFill>
                  <a:srgbClr val="66B547"/>
                </a:solidFill>
                <a:latin typeface="Poppins"/>
                <a:ea typeface="+mn-lt"/>
                <a:cs typeface="Poppins"/>
              </a:rPr>
              <a:t>GOVERNMENT AND DIPLOMACY</a:t>
            </a:r>
          </a:p>
          <a:p>
            <a:pPr marL="0" indent="0" algn="ctr">
              <a:lnSpc>
                <a:spcPct val="100000"/>
              </a:lnSpc>
              <a:buNone/>
            </a:pPr>
            <a:r>
              <a:rPr lang="en-US" sz="1600">
                <a:solidFill>
                  <a:srgbClr val="66B547"/>
                </a:solidFill>
                <a:latin typeface="Poppins"/>
                <a:ea typeface="+mn-lt"/>
                <a:cs typeface="Poppins"/>
              </a:rPr>
              <a:t>GOWA floating charter and accompanying government engagement </a:t>
            </a:r>
          </a:p>
        </p:txBody>
      </p:sp>
      <p:sp>
        <p:nvSpPr>
          <p:cNvPr id="9" name="Content Placeholder 1">
            <a:extLst>
              <a:ext uri="{FF2B5EF4-FFF2-40B4-BE49-F238E27FC236}">
                <a16:creationId xmlns:a16="http://schemas.microsoft.com/office/drawing/2014/main" id="{865298EE-743C-D250-10A9-AA883C9DCEEC}"/>
              </a:ext>
            </a:extLst>
          </p:cNvPr>
          <p:cNvSpPr txBox="1"/>
          <p:nvPr/>
        </p:nvSpPr>
        <p:spPr>
          <a:xfrm>
            <a:off x="5224080" y="2438149"/>
            <a:ext cx="3705230" cy="2041996"/>
          </a:xfrm>
          <a:prstGeom prst="roundRect">
            <a:avLst/>
          </a:prstGeom>
          <a:noFill/>
          <a:ln>
            <a:solidFill>
              <a:srgbClr val="66B54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Futura PT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PT Light" panose="020b04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ckwell" panose="02060603020205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1">
                <a:solidFill>
                  <a:srgbClr val="66B547"/>
                </a:solidFill>
                <a:latin typeface="Poppins"/>
                <a:ea typeface="+mn-lt"/>
                <a:cs typeface="Poppins"/>
              </a:rPr>
              <a:t>GWEC AND INDUSTRY </a:t>
            </a:r>
          </a:p>
          <a:p>
            <a:pPr algn="ctr">
              <a:buNone/>
            </a:pPr>
            <a:r>
              <a:rPr lang="en-GB" sz="1600">
                <a:solidFill>
                  <a:srgbClr val="66B547"/>
                </a:solidFill>
                <a:latin typeface="Poppins"/>
                <a:ea typeface="+mn-lt"/>
                <a:cs typeface="Poppins"/>
              </a:rPr>
              <a:t>FWIA action plan proves industry is doing its part to address barriers (e.g., cost, finance)</a:t>
            </a:r>
            <a:endParaRPr lang="en-GB" sz="1600">
              <a:solidFill>
                <a:srgbClr val="000000"/>
              </a:solidFill>
              <a:latin typeface="Poppins"/>
              <a:ea typeface="+mn-lt"/>
              <a:cs typeface="Poppins"/>
            </a:endParaRPr>
          </a:p>
        </p:txBody>
      </p:sp>
    </p:spTree>
    <p:extLst>
      <p:ext uri="{BB962C8B-B14F-4D97-AF65-F5344CB8AC3E}">
        <p14:creationId val="3843444467"/>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534E3AA3-09C0-DA5B-F356-B0BD340BD5EC}"/>
            </a:ext>
          </a:extLst>
        </p:cNvPr>
        <p:cNvGrpSpPr/>
        <p:nvPr/>
      </p:nvGrpSpPr>
      <p:grpSpPr>
        <a:xfrm>
          <a:off x="0" y="0"/>
          <a:ext cx="0" cy="0"/>
        </a:xfrm>
      </p:grpSpPr>
      <p:sp>
        <p:nvSpPr>
          <p:cNvPr id="4" name="Title 3">
            <a:extLst>
              <a:ext uri="{FF2B5EF4-FFF2-40B4-BE49-F238E27FC236}">
                <a16:creationId xmlns:a16="http://schemas.microsoft.com/office/drawing/2014/main" id="{4E48CDD3-C64D-4D84-787A-888E9CBC2E13}"/>
              </a:ext>
            </a:extLst>
          </p:cNvPr>
          <p:cNvSpPr>
            <a:spLocks noGrp="1"/>
          </p:cNvSpPr>
          <p:nvPr>
            <p:ph type="title"/>
          </p:nvPr>
        </p:nvSpPr>
        <p:spPr/>
        <p:txBody>
          <a:bodyPr/>
          <a:lstStyle/>
          <a:p>
            <a:r>
              <a:rPr lang="en-US">
                <a:latin typeface="Poppins"/>
                <a:cs typeface="Poppins"/>
              </a:rPr>
              <a:t>Look Ahead: Hanoi APAC Summit</a:t>
            </a:r>
          </a:p>
        </p:txBody>
      </p:sp>
      <p:sp>
        <p:nvSpPr>
          <p:cNvPr id="2" name="Slide Number Placeholder 1">
            <a:extLst>
              <a:ext uri="{FF2B5EF4-FFF2-40B4-BE49-F238E27FC236}">
                <a16:creationId xmlns:a16="http://schemas.microsoft.com/office/drawing/2014/main" id="{8CA7BF4E-01AF-A095-2768-950264333D38}"/>
              </a:ext>
            </a:extLst>
          </p:cNvPr>
          <p:cNvSpPr>
            <a:spLocks noGrp="1"/>
          </p:cNvSpPr>
          <p:nvPr>
            <p:ph type="sldNum" sz="quarter" idx="4294967295"/>
          </p:nvPr>
        </p:nvSpPr>
        <p:spPr>
          <a:xfrm>
            <a:off x="185057" y="6366329"/>
            <a:ext cx="2743200" cy="365125"/>
          </a:xfrm>
          <a:prstGeom prst="rect">
            <a:avLst/>
          </a:prstGeom>
          <a:ln w="57150">
            <a:solidFill>
              <a:schemeClr val="bg1"/>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83108B-8CA5-CA43-B03E-404227F6600A}" type="slidenum">
              <a:rPr lang="en-US" smtClean="0"/>
              <a:t>17</a:t>
            </a:fld>
            <a:endParaRPr lang="en-US"/>
          </a:p>
        </p:txBody>
      </p:sp>
      <p:sp>
        <p:nvSpPr>
          <p:cNvPr id="6" name="文本框 11">
            <a:extLst>
              <a:ext uri="{FF2B5EF4-FFF2-40B4-BE49-F238E27FC236}">
                <a16:creationId xmlns:a16="http://schemas.microsoft.com/office/drawing/2014/main" id="{EBD72876-DE30-F863-455F-320B95A2AB19}"/>
              </a:ext>
            </a:extLst>
          </p:cNvPr>
          <p:cNvSpPr txBox="1"/>
          <p:nvPr/>
        </p:nvSpPr>
        <p:spPr>
          <a:xfrm>
            <a:off x="517585" y="1717095"/>
            <a:ext cx="60960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r>
              <a:rPr lang="en-US" b="1" i="1">
                <a:solidFill>
                  <a:srgbClr val="222222"/>
                </a:solidFill>
                <a:latin typeface="Poppins"/>
                <a:ea typeface="Calibri"/>
                <a:cs typeface="Poppins"/>
              </a:rPr>
              <a:t>Next FWIA in-person meeting will take place at the APAC Summit June 10-11 in Hanoi </a:t>
            </a:r>
          </a:p>
          <a:p>
            <a:pPr marL="228600" lvl="0" indent="-228600" rtl="0">
              <a:buFont typeface="Arial"/>
              <a:buChar char="•"/>
            </a:pPr>
            <a:endParaRPr lang="en-US">
              <a:solidFill>
                <a:srgbClr val="000000"/>
              </a:solidFill>
              <a:latin typeface="Poppins"/>
              <a:ea typeface="Arial"/>
              <a:cs typeface="Poppins"/>
            </a:endParaRPr>
          </a:p>
          <a:p>
            <a:pPr marL="228600" lvl="0" indent="-228600" rtl="0">
              <a:buFont typeface="Arial"/>
              <a:buChar char="•"/>
            </a:pPr>
            <a:r>
              <a:rPr lang="en-US">
                <a:solidFill>
                  <a:srgbClr val="000000"/>
                </a:solidFill>
                <a:latin typeface="Poppins"/>
                <a:ea typeface="Arial"/>
                <a:cs typeface="Poppins"/>
              </a:rPr>
              <a:t>Agenda </a:t>
            </a:r>
          </a:p>
          <a:p>
            <a:pPr marL="685800" lvl="1" indent="-228600">
              <a:buFont typeface="Arial"/>
              <a:buChar char="•"/>
            </a:pPr>
            <a:r>
              <a:rPr lang="en-US">
                <a:solidFill>
                  <a:srgbClr val="000000"/>
                </a:solidFill>
                <a:latin typeface="Poppins"/>
                <a:ea typeface="Arial"/>
                <a:cs typeface="Poppins"/>
              </a:rPr>
              <a:t>Insights from Developer Interviews </a:t>
            </a:r>
          </a:p>
          <a:p>
            <a:pPr marL="685800" lvl="1" indent="-228600">
              <a:buFont typeface="Arial"/>
              <a:buChar char="•"/>
            </a:pPr>
            <a:r>
              <a:rPr lang="en-US">
                <a:solidFill>
                  <a:srgbClr val="000000"/>
                </a:solidFill>
                <a:latin typeface="Poppins"/>
                <a:ea typeface="Arial"/>
                <a:cs typeface="Poppins"/>
              </a:rPr>
              <a:t>Subcommittee Progress Updates </a:t>
            </a:r>
          </a:p>
          <a:p>
            <a:pPr marL="685800" lvl="1" indent="-228600">
              <a:buFont typeface="Arial"/>
              <a:buChar char="•"/>
            </a:pPr>
            <a:r>
              <a:rPr lang="en-US">
                <a:solidFill>
                  <a:srgbClr val="000000"/>
                </a:solidFill>
                <a:latin typeface="Poppins"/>
                <a:ea typeface="Arial"/>
                <a:cs typeface="Poppins"/>
              </a:rPr>
              <a:t>Expanding participation in APAC region </a:t>
            </a:r>
          </a:p>
          <a:p>
            <a:pPr marL="685800" lvl="1" indent="-228600">
              <a:buFont typeface="Arial"/>
              <a:buChar char="•"/>
            </a:pPr>
            <a:r>
              <a:rPr lang="en-US">
                <a:solidFill>
                  <a:srgbClr val="000000"/>
                </a:solidFill>
                <a:latin typeface="Poppins"/>
                <a:ea typeface="Arial"/>
                <a:cs typeface="Poppins"/>
              </a:rPr>
              <a:t>Action Statement Draft</a:t>
            </a:r>
          </a:p>
          <a:p>
            <a:pPr marL="685800" lvl="1" indent="-228600">
              <a:buFont typeface="Arial"/>
              <a:buChar char="•"/>
            </a:pPr>
            <a:endParaRPr lang="en-US">
              <a:solidFill>
                <a:srgbClr val="000000"/>
              </a:solidFill>
              <a:latin typeface="Poppins"/>
              <a:ea typeface="Arial"/>
              <a:cs typeface="Poppins"/>
            </a:endParaRPr>
          </a:p>
          <a:p>
            <a:endParaRPr lang="en-US">
              <a:solidFill>
                <a:srgbClr val="000000"/>
              </a:solidFill>
              <a:latin typeface="Poppins"/>
              <a:ea typeface="Arial"/>
              <a:cs typeface="Poppins"/>
            </a:endParaRPr>
          </a:p>
          <a:p>
            <a:pPr marL="685800" lvl="1" indent="-228600">
              <a:buFont typeface="Arial"/>
              <a:buChar char="•"/>
            </a:pPr>
            <a:endParaRPr lang="en-US">
              <a:solidFill>
                <a:srgbClr val="000000"/>
              </a:solidFill>
              <a:latin typeface="Poppins"/>
              <a:ea typeface="Arial"/>
              <a:cs typeface="Poppins"/>
            </a:endParaRPr>
          </a:p>
          <a:p>
            <a:pPr marL="228600" indent="-228600">
              <a:buFont typeface="Arial"/>
              <a:buChar char="•"/>
            </a:pPr>
            <a:endParaRPr lang="en-US">
              <a:solidFill>
                <a:srgbClr val="000000"/>
              </a:solidFill>
              <a:latin typeface="Poppins"/>
              <a:ea typeface="Arial"/>
              <a:cs typeface="Poppins"/>
            </a:endParaRPr>
          </a:p>
          <a:p>
            <a:pPr algn="ctr"/>
            <a:endParaRPr lang="zh-CN" altLang="en-US">
              <a:latin typeface="Poppins"/>
              <a:cs typeface="Poppins"/>
            </a:endParaRPr>
          </a:p>
        </p:txBody>
      </p:sp>
      <p:pic>
        <p:nvPicPr>
          <p:cNvPr id="9" name="Picture 8" descr="The image features a promotional poster for the APAC Wind Energy Summit 2026, scheduled in Hanoi, Vietnam, from June 9-11, with the logos of the Global Wind Energy Council and RE.&#10;&#10;AI-generated content may be incorrect.">
            <a:extLst>
              <a:ext uri="{FF2B5EF4-FFF2-40B4-BE49-F238E27FC236}">
                <a16:creationId xmlns:a16="http://schemas.microsoft.com/office/drawing/2014/main" id="{A1408646-C5E9-C1E0-E693-1AFF92161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463" y="1385710"/>
            <a:ext cx="3993393" cy="4714898"/>
          </a:xfrm>
          <a:prstGeom prst="rect">
            <a:avLst/>
          </a:prstGeom>
          <a:effectLst>
            <a:outerShdw blurRad="50800" dist="38100" dir="2700000" algn="tl" rotWithShape="0">
              <a:prstClr val="black">
                <a:alpha val="40000"/>
              </a:prstClr>
            </a:outerShdw>
          </a:effectLst>
        </p:spPr>
      </p:pic>
    </p:spTree>
    <p:extLst>
      <p:ext uri="{BB962C8B-B14F-4D97-AF65-F5344CB8AC3E}">
        <p14:creationId val="1530963943"/>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
          <a:stretch>
            <a:fillRect/>
          </a:stretch>
        </a:blipFill>
        <a:effectLst/>
      </p:bgPr>
    </p:bg>
    <p:spTree>
      <p:nvGrpSpPr>
        <p:cNvPr id="1" name="">
          <a:extLst>
            <a:ext uri="{FF2B5EF4-FFF2-40B4-BE49-F238E27FC236}">
              <a16:creationId xmlns:a16="http://schemas.microsoft.com/office/drawing/2014/main" id="{601475B0-AD18-D8BC-40D8-1736BEC75822}"/>
            </a:ext>
          </a:extLst>
        </p:cNvPr>
        <p:cNvGrpSpPr/>
        <p:nvPr/>
      </p:nvGrpSpPr>
      <p:grpSpPr>
        <a:xfrm>
          <a:off x="0" y="0"/>
          <a:ext cx="0" cy="0"/>
        </a:xfrm>
      </p:grpSpPr>
      <p:sp>
        <p:nvSpPr>
          <p:cNvPr id="3" name="TextBox 2">
            <a:extLst>
              <a:ext uri="{FF2B5EF4-FFF2-40B4-BE49-F238E27FC236}">
                <a16:creationId xmlns:a16="http://schemas.microsoft.com/office/drawing/2014/main" id="{5FE6FFF4-A30F-8682-C0DA-8C456BB5FC2D}"/>
              </a:ext>
            </a:extLst>
          </p:cNvPr>
          <p:cNvSpPr txBox="1"/>
          <p:nvPr/>
        </p:nvSpPr>
        <p:spPr>
          <a:xfrm>
            <a:off x="508690" y="4691320"/>
            <a:ext cx="797169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latin typeface="Poppins"/>
                <a:ea typeface="Calibri"/>
                <a:cs typeface="Poppins"/>
              </a:rPr>
              <a:t>PARTNERSHIPS WITH OTHER ORGANIZATIONS </a:t>
            </a:r>
            <a:endParaRPr lang="en-GB" sz="3200" b="1">
              <a:solidFill>
                <a:schemeClr val="bg1"/>
              </a:solidFill>
              <a:latin typeface="Poppins"/>
              <a:ea typeface="Calibri"/>
              <a:cs typeface="Poppins"/>
            </a:endParaRPr>
          </a:p>
        </p:txBody>
      </p:sp>
    </p:spTree>
    <p:extLst>
      <p:ext uri="{BB962C8B-B14F-4D97-AF65-F5344CB8AC3E}">
        <p14:creationId val="2485630356"/>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51711F1C-65A0-C305-31A0-1B863EBB3E61}"/>
            </a:ext>
          </a:extLst>
        </p:cNvPr>
        <p:cNvGrpSpPr/>
        <p:nvPr/>
      </p:nvGrpSpPr>
      <p:grpSpPr>
        <a:xfrm>
          <a:off x="0" y="0"/>
          <a:ext cx="0" cy="0"/>
        </a:xfrm>
      </p:grpSpPr>
      <p:sp>
        <p:nvSpPr>
          <p:cNvPr id="4" name="Title 3">
            <a:extLst>
              <a:ext uri="{FF2B5EF4-FFF2-40B4-BE49-F238E27FC236}">
                <a16:creationId xmlns:a16="http://schemas.microsoft.com/office/drawing/2014/main" id="{8FFFD298-7519-6B19-06CF-BA5A9EFEAEE4}"/>
              </a:ext>
            </a:extLst>
          </p:cNvPr>
          <p:cNvSpPr>
            <a:spLocks noGrp="1"/>
          </p:cNvSpPr>
          <p:nvPr>
            <p:ph type="title"/>
          </p:nvPr>
        </p:nvSpPr>
        <p:spPr/>
        <p:txBody>
          <a:bodyPr/>
          <a:lstStyle/>
          <a:p>
            <a:r>
              <a:rPr lang="en-US" sz="2500" b="1">
                <a:solidFill>
                  <a:srgbClr val="22B3B3"/>
                </a:solidFill>
                <a:latin typeface="Poppins"/>
                <a:ea typeface="等线"/>
                <a:cs typeface="Poppins"/>
              </a:rPr>
              <a:t>GOWA Floating Activities Update</a:t>
            </a:r>
          </a:p>
        </p:txBody>
      </p:sp>
      <p:sp>
        <p:nvSpPr>
          <p:cNvPr id="6" name="Text Placeholder 5">
            <a:extLst>
              <a:ext uri="{FF2B5EF4-FFF2-40B4-BE49-F238E27FC236}">
                <a16:creationId xmlns:a16="http://schemas.microsoft.com/office/drawing/2014/main" id="{78B56038-7374-1045-27D4-F60B64EA5CB7}"/>
              </a:ext>
            </a:extLst>
          </p:cNvPr>
          <p:cNvSpPr>
            <a:spLocks noGrp="1"/>
          </p:cNvSpPr>
          <p:nvPr>
            <p:ph type="body" idx="1"/>
          </p:nvPr>
        </p:nvSpPr>
        <p:spPr>
          <a:xfrm>
            <a:off x="370259" y="1379652"/>
            <a:ext cx="3989613" cy="335451"/>
          </a:xfrm>
        </p:spPr>
        <p:txBody>
          <a:bodyPr/>
          <a:lstStyle/>
          <a:p>
            <a:r>
              <a:rPr lang="en-US" sz="2000">
                <a:latin typeface="Poppins"/>
                <a:cs typeface="Poppins"/>
              </a:rPr>
              <a:t>Main Objectives</a:t>
            </a:r>
          </a:p>
        </p:txBody>
      </p:sp>
      <p:sp>
        <p:nvSpPr>
          <p:cNvPr id="3" name="Content Placeholder 2">
            <a:extLst>
              <a:ext uri="{FF2B5EF4-FFF2-40B4-BE49-F238E27FC236}">
                <a16:creationId xmlns:a16="http://schemas.microsoft.com/office/drawing/2014/main" id="{668D79CA-2F0D-EBB7-5A10-59EE8AFD8CC9}"/>
              </a:ext>
            </a:extLst>
          </p:cNvPr>
          <p:cNvSpPr>
            <a:spLocks noGrp="1"/>
          </p:cNvSpPr>
          <p:nvPr>
            <p:ph sz="half" idx="2"/>
          </p:nvPr>
        </p:nvSpPr>
        <p:spPr>
          <a:xfrm>
            <a:off x="371888" y="1714944"/>
            <a:ext cx="3569867" cy="4132534"/>
          </a:xfrm>
        </p:spPr>
        <p:txBody>
          <a:bodyPr vert="horz" lIns="91440" tIns="45720" rIns="91440" bIns="45720" rtlCol="0" anchor="t">
            <a:noAutofit/>
          </a:bodyPr>
          <a:lstStyle/>
          <a:p>
            <a:pPr marL="285750" indent="-285750">
              <a:buChar char="•"/>
            </a:pPr>
            <a:r>
              <a:rPr lang="en-US" sz="1600">
                <a:latin typeface="Poppins"/>
                <a:cs typeface="Poppins"/>
              </a:rPr>
              <a:t>In collaboration with GWEC, build coordinated political and industrial support </a:t>
            </a:r>
            <a:endParaRPr lang="en-US" sz="1600">
              <a:latin typeface="Poppins"/>
              <a:cs typeface="Poppins"/>
            </a:endParaRPr>
          </a:p>
          <a:p>
            <a:pPr marL="285750" indent="-285750">
              <a:buChar char="•"/>
            </a:pPr>
            <a:r>
              <a:rPr lang="en-US" sz="1600">
                <a:latin typeface="Poppins"/>
                <a:cs typeface="Poppins"/>
              </a:rPr>
              <a:t>Support governments in understanding the policy frameworks required to enable commercial scale deployment</a:t>
            </a:r>
            <a:endParaRPr lang="en-US" sz="1600">
              <a:latin typeface="Poppins"/>
              <a:cs typeface="Poppins"/>
            </a:endParaRPr>
          </a:p>
          <a:p>
            <a:pPr marL="285750" indent="-285750">
              <a:buChar char="•"/>
            </a:pPr>
            <a:r>
              <a:rPr lang="en-US" sz="1600">
                <a:latin typeface="Poppins"/>
                <a:cs typeface="Poppins"/>
              </a:rPr>
              <a:t>Conduct a series of international dialogues convening governments, private sector, technical experts and financial institutions</a:t>
            </a:r>
          </a:p>
          <a:p>
            <a:endParaRPr lang="en-US" sz="1800">
              <a:latin typeface="Poppins"/>
              <a:cs typeface="Poppins"/>
            </a:endParaRPr>
          </a:p>
          <a:p>
            <a:pPr marL="0" indent="0">
              <a:buNone/>
            </a:pPr>
            <a:endParaRPr lang="en-US" sz="1800" u="sng">
              <a:latin typeface="Poppins"/>
              <a:cs typeface="Poppins"/>
            </a:endParaRPr>
          </a:p>
          <a:p>
            <a:endParaRPr lang="en-US" sz="1800">
              <a:latin typeface="Poppins"/>
              <a:cs typeface="Poppins"/>
            </a:endParaRPr>
          </a:p>
          <a:p>
            <a:pPr marL="0" indent="0">
              <a:buNone/>
            </a:pPr>
            <a:endParaRPr lang="en-US" sz="1800">
              <a:latin typeface="Poppins"/>
              <a:cs typeface="Poppins"/>
            </a:endParaRPr>
          </a:p>
        </p:txBody>
      </p:sp>
      <p:sp>
        <p:nvSpPr>
          <p:cNvPr id="7" name="Text Placeholder 6">
            <a:extLst>
              <a:ext uri="{FF2B5EF4-FFF2-40B4-BE49-F238E27FC236}">
                <a16:creationId xmlns:a16="http://schemas.microsoft.com/office/drawing/2014/main" id="{6728D25E-EBE1-188C-5B4F-933FCA7F8386}"/>
              </a:ext>
            </a:extLst>
          </p:cNvPr>
          <p:cNvSpPr>
            <a:spLocks noGrp="1"/>
          </p:cNvSpPr>
          <p:nvPr>
            <p:ph type="body" sz="quarter" idx="3"/>
          </p:nvPr>
        </p:nvSpPr>
        <p:spPr>
          <a:xfrm>
            <a:off x="6705608" y="1116975"/>
            <a:ext cx="5213893" cy="1485152"/>
          </a:xfrm>
        </p:spPr>
        <p:txBody>
          <a:bodyPr/>
          <a:lstStyle/>
          <a:p>
            <a:pPr algn="ctr"/>
            <a:r>
              <a:rPr lang="en-US" sz="2000">
                <a:latin typeface="Poppins"/>
                <a:cs typeface="Poppins"/>
              </a:rPr>
              <a:t>High-level Ministerial Roundtable on Floating offshore win</a:t>
            </a:r>
          </a:p>
          <a:p>
            <a:pPr algn="ctr"/>
            <a:r>
              <a:rPr lang="en-US" sz="2000" b="0">
                <a:latin typeface="Poppins"/>
                <a:cs typeface="Poppins"/>
              </a:rPr>
              <a:t>Collaboration to unlock a global energy opportunity</a:t>
            </a:r>
          </a:p>
        </p:txBody>
      </p:sp>
      <p:sp>
        <p:nvSpPr>
          <p:cNvPr id="8" name="Content Placeholder 7">
            <a:extLst>
              <a:ext uri="{FF2B5EF4-FFF2-40B4-BE49-F238E27FC236}">
                <a16:creationId xmlns:a16="http://schemas.microsoft.com/office/drawing/2014/main" id="{A9C02B14-8000-B1D0-B3BE-5988DDC36B27}"/>
              </a:ext>
            </a:extLst>
          </p:cNvPr>
          <p:cNvSpPr>
            <a:spLocks noGrp="1"/>
          </p:cNvSpPr>
          <p:nvPr>
            <p:ph sz="quarter" idx="4"/>
          </p:nvPr>
        </p:nvSpPr>
        <p:spPr>
          <a:xfrm>
            <a:off x="6705609" y="2742631"/>
            <a:ext cx="5210265" cy="2951098"/>
          </a:xfrm>
        </p:spPr>
        <p:txBody>
          <a:bodyPr vert="horz" lIns="91440" tIns="45720" rIns="91440" bIns="45720" rtlCol="0" anchor="t">
            <a:noAutofit/>
          </a:bodyPr>
          <a:lstStyle/>
          <a:p>
            <a:r>
              <a:rPr lang="en-US" sz="1600">
                <a:latin typeface="Poppins"/>
                <a:cs typeface="Poppins"/>
              </a:rPr>
              <a:t>Hosted on the side of London Climate Action Week (23 or 24 June), GOWA is convening a high-level roundtable to </a:t>
            </a:r>
            <a:r>
              <a:rPr lang="en-US" sz="1600" u="sng">
                <a:latin typeface="Poppins"/>
                <a:cs typeface="Poppins"/>
              </a:rPr>
              <a:t>align perspectives between government and leading offshore wind stakeholders on the priority actions required to accelerate Floating Offshore Wind.</a:t>
            </a:r>
          </a:p>
          <a:p>
            <a:r>
              <a:rPr lang="en-US" sz="1600">
                <a:latin typeface="Poppins"/>
                <a:cs typeface="Poppins"/>
              </a:rPr>
              <a:t>The roundtable seeks to bring together leading global FLOW initiatives, including FLOWRA, GWEC's FWIA, FLOWEX and the Carbon Trust JIP, alongside first mover governments. </a:t>
            </a:r>
          </a:p>
          <a:p>
            <a:r>
              <a:rPr lang="en-US" sz="1600">
                <a:latin typeface="Poppins"/>
                <a:cs typeface="Poppins"/>
              </a:rPr>
              <a:t>Engagement has started with GOWA members UK, Norway, Netherlands, Japan.</a:t>
            </a:r>
          </a:p>
        </p:txBody>
      </p:sp>
      <p:pic>
        <p:nvPicPr>
          <p:cNvPr id="9" name="Picture 8" descr="A blue and green cover with a windmill&#10;&#10;AI-generated content may be incorrect.">
            <a:extLst>
              <a:ext uri="{FF2B5EF4-FFF2-40B4-BE49-F238E27FC236}">
                <a16:creationId xmlns:a16="http://schemas.microsoft.com/office/drawing/2014/main" id="{87D57535-6BB2-21C5-0C0E-6D62AF08D7C8}"/>
              </a:ext>
            </a:extLst>
          </p:cNvPr>
          <p:cNvPicPr>
            <a:picLocks noChangeAspect="1"/>
          </p:cNvPicPr>
          <p:nvPr/>
        </p:nvPicPr>
        <p:blipFill>
          <a:blip r:embed="rId3"/>
          <a:stretch>
            <a:fillRect/>
          </a:stretch>
        </p:blipFill>
        <p:spPr>
          <a:xfrm>
            <a:off x="3938982" y="1709781"/>
            <a:ext cx="2431665" cy="3241730"/>
          </a:xfrm>
          <a:prstGeom prst="rect">
            <a:avLst/>
          </a:prstGeom>
          <a:ln>
            <a:noFill/>
          </a:ln>
        </p:spPr>
      </p:pic>
    </p:spTree>
    <p:extLst>
      <p:ext uri="{BB962C8B-B14F-4D97-AF65-F5344CB8AC3E}">
        <p14:creationId val="3902475241"/>
      </p:ext>
    </p:extLst>
  </p:cSld>
  <p:clrMapOvr>
    <a:masterClrMapping/>
  </p:clrMapOvr>
  <p:transition/>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
          <a:stretch>
            <a:fillRect t="-9000" b="-9000"/>
          </a:stretch>
        </a:blipFill>
        <a:effectLst/>
      </p:bgPr>
    </p:bg>
    <p:spTree>
      <p:nvGrpSpPr>
        <p:cNvPr id="1" name="">
          <a:extLst>
            <a:ext uri="{FF2B5EF4-FFF2-40B4-BE49-F238E27FC236}">
              <a16:creationId xmlns:a16="http://schemas.microsoft.com/office/drawing/2014/main" id="{C78C6B50-CCC2-7D33-0E2D-5B3D087B8668}"/>
            </a:ext>
          </a:extLst>
        </p:cNvPr>
        <p:cNvGrpSpPr/>
        <p:nvPr/>
      </p:nvGrpSpPr>
      <p:grpSpPr>
        <a:xfrm>
          <a:off x="0" y="0"/>
          <a:ext cx="0" cy="0"/>
        </a:xfrm>
      </p:grpSpPr>
      <p:sp>
        <p:nvSpPr>
          <p:cNvPr id="3" name="TextBox 2">
            <a:extLst>
              <a:ext uri="{FF2B5EF4-FFF2-40B4-BE49-F238E27FC236}">
                <a16:creationId xmlns:a16="http://schemas.microsoft.com/office/drawing/2014/main" id="{27884AF6-C2B2-85E3-09E4-F2E5512A3AE1}"/>
              </a:ext>
            </a:extLst>
          </p:cNvPr>
          <p:cNvSpPr txBox="1"/>
          <p:nvPr/>
        </p:nvSpPr>
        <p:spPr>
          <a:xfrm>
            <a:off x="712215" y="640345"/>
            <a:ext cx="599260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latin typeface="Poppins"/>
                <a:ea typeface="Calibri"/>
                <a:cs typeface="Poppins"/>
              </a:rPr>
              <a:t>GWEC FUNDAMENTALS </a:t>
            </a:r>
            <a:endParaRPr lang="en-US">
              <a:solidFill>
                <a:schemeClr val="bg1"/>
              </a:solidFill>
              <a:latin typeface="Avenir Next" panose="02110004020202020204"/>
              <a:ea typeface="Calibri"/>
              <a:cs typeface="Poppins"/>
            </a:endParaRPr>
          </a:p>
          <a:p>
            <a:endParaRPr lang="en-GB" sz="3200" b="1">
              <a:solidFill>
                <a:schemeClr val="bg1"/>
              </a:solidFill>
              <a:latin typeface="Poppins"/>
              <a:ea typeface="Calibri"/>
              <a:cs typeface="Poppins"/>
            </a:endParaRPr>
          </a:p>
          <a:p>
            <a:r>
              <a:rPr lang="en-GB" sz="3200" b="1">
                <a:solidFill>
                  <a:schemeClr val="bg1"/>
                </a:solidFill>
                <a:latin typeface="Poppins"/>
                <a:ea typeface="Calibri"/>
                <a:cs typeface="Poppins"/>
              </a:rPr>
              <a:t>  </a:t>
            </a:r>
            <a:endParaRPr lang="en-GB">
              <a:solidFill>
                <a:schemeClr val="bg1"/>
              </a:solidFill>
            </a:endParaRPr>
          </a:p>
        </p:txBody>
      </p:sp>
    </p:spTree>
    <p:extLst>
      <p:ext uri="{BB962C8B-B14F-4D97-AF65-F5344CB8AC3E}">
        <p14:creationId val="949921808"/>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A3839962-CC89-AD9E-7AB1-1F227724A810}"/>
              </a:ext>
            </a:extLst>
          </p:cNvPr>
          <p:cNvSpPr>
            <a:spLocks noGrp="1"/>
          </p:cNvSpPr>
          <p:nvPr>
            <p:ph type="sldNum" sz="quarter" idx="4"/>
          </p:nvPr>
        </p:nvSpPr>
        <p:spPr/>
        <p:txBody>
          <a:bodyPr/>
          <a:lstStyle/>
          <a:p>
            <a:r>
              <a:rPr lang="en-GB"/>
              <a:t>PAGE </a:t>
            </a:r>
            <a:fld id="{B6F15528-F159-4107-2D34-360000000002}" type="slidenum">
              <a:rPr smtClean="0"/>
              <a:t>20</a:t>
            </a:fld>
            <a:endParaRPr/>
          </a:p>
        </p:txBody>
      </p:sp>
    </p:spTree>
    <p:extLst>
      <p:ext uri="{BB962C8B-B14F-4D97-AF65-F5344CB8AC3E}">
        <p14:creationId val="1528808177"/>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D490075C-8C23-C10D-D751-6D5DB26BBDA6}"/>
              </a:ext>
            </a:extLst>
          </p:cNvPr>
          <p:cNvSpPr>
            <a:spLocks noGrp="1"/>
          </p:cNvSpPr>
          <p:nvPr>
            <p:ph type="body" idx="1"/>
          </p:nvPr>
        </p:nvSpPr>
        <p:spPr>
          <a:xfrm>
            <a:off x="166790" y="899376"/>
            <a:ext cx="11494866" cy="3546547"/>
          </a:xfrm>
        </p:spPr>
        <p:txBody>
          <a:bodyPr/>
          <a:lstStyle/>
          <a:p>
            <a:pPr marL="0" indent="-241300"/>
            <a:r>
              <a:rPr lang="en-GB" sz="1600" b="1">
                <a:solidFill>
                  <a:srgbClr val="67B445"/>
                </a:solidFill>
              </a:rPr>
              <a:t>GWEC’s Objective  </a:t>
            </a:r>
            <a:endParaRPr lang="en-US"/>
          </a:p>
          <a:p>
            <a:pPr marL="0" indent="-241300"/>
            <a:endParaRPr lang="en-GB" sz="1600" b="1">
              <a:solidFill>
                <a:srgbClr val="67B445"/>
              </a:solidFill>
            </a:endParaRPr>
          </a:p>
          <a:p>
            <a:pPr marL="0" indent="-241300"/>
            <a:r>
              <a:rPr lang="en-GB" sz="1600"/>
              <a:t>The Global Wind Energy Council (GWEC) is the international trade association representing the wind power sector across the globe. Our mission is to unlock the potential of wind energy as a critical solution to the energy transition by working with governments, investors, and communities Worldwide. We partner with our member organisations across the world to provide a unified voice for advocacy, thought leadership, education, and market  intelligence, ensuring that wind power remains at the forefront of the global energy agenda. By collaborating across borders and regions, we aim to foster a cleaner, greener future powered by wind energy.</a:t>
            </a:r>
          </a:p>
          <a:p>
            <a:pPr marL="483235" indent="-241300"/>
            <a:endParaRPr lang="en-GB" sz="1600"/>
          </a:p>
          <a:p>
            <a:pPr marL="483235" indent="-241300"/>
            <a:r>
              <a:rPr lang="en-GB" sz="1600"/>
              <a:t>To achieve this, the Association shall carry out the following activities:</a:t>
            </a:r>
          </a:p>
          <a:p>
            <a:pPr marL="584835" indent="-342900">
              <a:buAutoNum type="romanLcPeriod"/>
            </a:pPr>
            <a:r>
              <a:rPr lang="en-GB" sz="1600" b="1" i="1">
                <a:solidFill>
                  <a:srgbClr val="67B445"/>
                </a:solidFill>
              </a:rPr>
              <a:t>Policy development:</a:t>
            </a:r>
            <a:r>
              <a:rPr lang="en-GB" sz="1600"/>
              <a:t> To participate in policy and regulatory forums that can assist the creation of frameworks for wind power;</a:t>
            </a:r>
          </a:p>
          <a:p>
            <a:pPr marL="584835" indent="-342900">
              <a:buAutoNum type="romanLcPeriod"/>
            </a:pPr>
            <a:r>
              <a:rPr lang="en-GB" sz="1600" b="1" i="1">
                <a:solidFill>
                  <a:srgbClr val="67B445"/>
                </a:solidFill>
              </a:rPr>
              <a:t>Business leadership: </a:t>
            </a:r>
            <a:r>
              <a:rPr lang="en-GB" sz="1600"/>
              <a:t>To provide the strategic and business leadership needed to engage external stakeholders;</a:t>
            </a:r>
            <a:endParaRPr lang="en-GB" sz="1600"/>
          </a:p>
          <a:p>
            <a:pPr marL="584835" indent="-342900">
              <a:buAutoNum type="romanLcPeriod"/>
            </a:pPr>
            <a:r>
              <a:rPr lang="en-GB" sz="1600" b="1" i="1">
                <a:solidFill>
                  <a:srgbClr val="67B445"/>
                </a:solidFill>
              </a:rPr>
              <a:t>Global outreach:</a:t>
            </a:r>
            <a:r>
              <a:rPr lang="en-GB" sz="1600">
                <a:solidFill>
                  <a:srgbClr val="67B445"/>
                </a:solidFill>
              </a:rPr>
              <a:t> </a:t>
            </a:r>
            <a:r>
              <a:rPr lang="en-GB" sz="1600"/>
              <a:t>To work with emerging markets to transfer know-how and strengthen the development of wind energy world-wide;</a:t>
            </a:r>
          </a:p>
          <a:p>
            <a:pPr marL="584835" indent="-342900">
              <a:buAutoNum type="romanLcPeriod"/>
            </a:pPr>
            <a:r>
              <a:rPr lang="en-GB" sz="1600" b="1" i="1">
                <a:solidFill>
                  <a:srgbClr val="67B445"/>
                </a:solidFill>
              </a:rPr>
              <a:t>Information and education:</a:t>
            </a:r>
            <a:r>
              <a:rPr lang="en-GB" sz="1600"/>
              <a:t> To serve as a platform for providing quality information, expertise, analysis and data about wind energy.</a:t>
            </a:r>
          </a:p>
          <a:p>
            <a:pPr marL="584835" indent="-342900">
              <a:buAutoNum type="romanLcPeriod"/>
            </a:pPr>
            <a:endParaRPr lang="en-GB" sz="1600"/>
          </a:p>
        </p:txBody>
      </p:sp>
      <p:sp>
        <p:nvSpPr>
          <p:cNvPr id="3" name="Text Placeholder 2">
            <a:extLst>
              <a:ext uri="{FF2B5EF4-FFF2-40B4-BE49-F238E27FC236}">
                <a16:creationId xmlns:a16="http://schemas.microsoft.com/office/drawing/2014/main" id="{DDA34265-D512-0FB5-EC76-B93E4F486789}"/>
              </a:ext>
            </a:extLst>
          </p:cNvPr>
          <p:cNvSpPr>
            <a:spLocks noGrp="1"/>
          </p:cNvSpPr>
          <p:nvPr>
            <p:ph type="body" idx="2"/>
          </p:nvPr>
        </p:nvSpPr>
        <p:spPr>
          <a:xfrm>
            <a:off x="165689" y="315368"/>
            <a:ext cx="10111864" cy="725430"/>
          </a:xfrm>
        </p:spPr>
        <p:txBody>
          <a:bodyPr/>
          <a:lstStyle/>
          <a:p>
            <a:pPr marL="483235" indent="-241300"/>
            <a:r>
              <a:rPr lang="en-GB" sz="2800" b="1">
                <a:solidFill>
                  <a:srgbClr val="28B3A8"/>
                </a:solidFill>
                <a:sym typeface="Arial"/>
              </a:rPr>
              <a:t>GWEC's Mission and Purpose </a:t>
            </a:r>
            <a:endParaRPr lang="en-GB" sz="2800" b="1">
              <a:solidFill>
                <a:srgbClr val="28B3A8"/>
              </a:solidFill>
            </a:endParaRPr>
          </a:p>
        </p:txBody>
      </p:sp>
      <p:pic>
        <p:nvPicPr>
          <p:cNvPr id="4" name="Picture 3" descr="A person in a suit and tie&#10;&#10;AI-generated content may be incorrect.">
            <a:extLst>
              <a:ext uri="{FF2B5EF4-FFF2-40B4-BE49-F238E27FC236}">
                <a16:creationId xmlns:a16="http://schemas.microsoft.com/office/drawing/2014/main" id="{3C296A00-53A3-6B5B-34FB-E762352890B4}"/>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val="2741764120"/>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8B2DC86F-89E9-F092-DBBD-65406E148086}"/>
            </a:ext>
          </a:extLst>
        </p:cNvPr>
        <p:cNvGrpSpPr/>
        <p:nvPr/>
      </p:nvGrpSpPr>
      <p:grpSpPr>
        <a:xfrm>
          <a:off x="0" y="0"/>
          <a:ext cx="0" cy="0"/>
        </a:xfrm>
      </p:grpSpPr>
      <p:pic>
        <p:nvPicPr>
          <p:cNvPr id="8" name="Picture 7" descr="A blue world map with white text&#10;&#10;AI-generated content may be incorrect.">
            <a:extLst>
              <a:ext uri="{FF2B5EF4-FFF2-40B4-BE49-F238E27FC236}">
                <a16:creationId xmlns:a16="http://schemas.microsoft.com/office/drawing/2014/main" id="{3017A0F6-76A2-2A2F-E4B3-66FC54CAEC4A}"/>
              </a:ext>
            </a:extLst>
          </p:cNvPr>
          <p:cNvPicPr>
            <a:picLocks noChangeAspect="1"/>
          </p:cNvPicPr>
          <p:nvPr/>
        </p:nvPicPr>
        <p:blipFill>
          <a:blip r:embed="rId2"/>
          <a:srcRect r="-2247" b="-4280"/>
          <a:stretch>
            <a:fillRect/>
          </a:stretch>
        </p:blipFill>
        <p:spPr>
          <a:xfrm>
            <a:off x="1806" y="0"/>
            <a:ext cx="12462286" cy="7151501"/>
          </a:xfrm>
          <a:prstGeom prst="rect">
            <a:avLst/>
          </a:prstGeom>
        </p:spPr>
      </p:pic>
    </p:spTree>
    <p:extLst>
      <p:ext uri="{BB962C8B-B14F-4D97-AF65-F5344CB8AC3E}">
        <p14:creationId val="4282246707"/>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43EB92EE-E676-36BD-550F-0D2DA775530E}"/>
            </a:ext>
          </a:extLst>
        </p:cNvPr>
        <p:cNvGrpSpPr/>
        <p:nvPr/>
      </p:nvGrpSpPr>
      <p:grpSpPr>
        <a:xfrm>
          <a:off x="0" y="0"/>
          <a:ext cx="0" cy="0"/>
        </a:xfrm>
      </p:grpSpPr>
      <p:pic>
        <p:nvPicPr>
          <p:cNvPr id="2" name="Picture 1" descr="A close up of a wind turbine&#10;&#10;AI-generated content may be incorrect.">
            <a:extLst>
              <a:ext uri="{FF2B5EF4-FFF2-40B4-BE49-F238E27FC236}">
                <a16:creationId xmlns:a16="http://schemas.microsoft.com/office/drawing/2014/main" id="{EE51DBA2-9564-A5A5-4A66-90E28E55BAE1}"/>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val="997960232"/>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324235B5-43DD-BDD1-2648-826A91B8D228}"/>
            </a:ext>
          </a:extLst>
        </p:cNvPr>
        <p:cNvGrpSpPr/>
        <p:nvPr/>
      </p:nvGrpSpPr>
      <p:grpSpPr>
        <a:xfrm>
          <a:off x="0" y="0"/>
          <a:ext cx="0" cy="0"/>
        </a:xfrm>
      </p:grpSpPr>
      <p:pic>
        <p:nvPicPr>
          <p:cNvPr id="3" name="Picture 2" descr="A close up of a propeller&#10;&#10;AI-generated content may be incorrect.">
            <a:extLst>
              <a:ext uri="{FF2B5EF4-FFF2-40B4-BE49-F238E27FC236}">
                <a16:creationId xmlns:a16="http://schemas.microsoft.com/office/drawing/2014/main" id="{07DC9BB4-D36D-C0C7-E6E9-3111EFB3295A}"/>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val="3518309812"/>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A589737D-979C-86A4-E385-5DA2F416D3BF}"/>
            </a:ext>
          </a:extLst>
        </p:cNvPr>
        <p:cNvGrpSpPr/>
        <p:nvPr/>
      </p:nvGrpSpPr>
      <p:grpSpPr>
        <a:xfrm>
          <a:off x="0" y="0"/>
          <a:ext cx="0" cy="0"/>
        </a:xfrm>
      </p:grpSpPr>
      <p:pic>
        <p:nvPicPr>
          <p:cNvPr id="3" name="Picture 2" descr="A collage of people sitting at a podium&#10;&#10;AI-generated content may be incorrect.">
            <a:extLst>
              <a:ext uri="{FF2B5EF4-FFF2-40B4-BE49-F238E27FC236}">
                <a16:creationId xmlns:a16="http://schemas.microsoft.com/office/drawing/2014/main" id="{714E0316-A6C0-5958-CB9D-5B695D2CAFC2}"/>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val="3394788889"/>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
          <a:stretch>
            <a:fillRect/>
          </a:stretch>
        </a:blipFill>
        <a:effectLst/>
      </p:bgPr>
    </p:bg>
    <p:spTree>
      <p:nvGrpSpPr>
        <p:cNvPr id="1" name="">
          <a:extLst>
            <a:ext uri="{FF2B5EF4-FFF2-40B4-BE49-F238E27FC236}">
              <a16:creationId xmlns:a16="http://schemas.microsoft.com/office/drawing/2014/main" id="{9C0D3E2C-4CFC-A00B-8234-4C0F530A5EAD}"/>
            </a:ext>
          </a:extLst>
        </p:cNvPr>
        <p:cNvGrpSpPr/>
        <p:nvPr/>
      </p:nvGrpSpPr>
      <p:grpSpPr>
        <a:xfrm>
          <a:off x="0" y="0"/>
          <a:ext cx="0" cy="0"/>
        </a:xfrm>
      </p:grpSpPr>
      <p:sp>
        <p:nvSpPr>
          <p:cNvPr id="3" name="TextBox 2">
            <a:extLst>
              <a:ext uri="{FF2B5EF4-FFF2-40B4-BE49-F238E27FC236}">
                <a16:creationId xmlns:a16="http://schemas.microsoft.com/office/drawing/2014/main" id="{603BCB85-64AB-0B4D-82B6-DFD3B6480186}"/>
              </a:ext>
            </a:extLst>
          </p:cNvPr>
          <p:cNvSpPr txBox="1"/>
          <p:nvPr/>
        </p:nvSpPr>
        <p:spPr>
          <a:xfrm>
            <a:off x="712215" y="640345"/>
            <a:ext cx="599260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latin typeface="Poppins"/>
                <a:ea typeface="Calibri"/>
                <a:cs typeface="Poppins"/>
              </a:rPr>
              <a:t>FLOATING WIND MARKET UPDATE </a:t>
            </a:r>
          </a:p>
        </p:txBody>
      </p:sp>
    </p:spTree>
    <p:extLst>
      <p:ext uri="{BB962C8B-B14F-4D97-AF65-F5344CB8AC3E}">
        <p14:creationId val="2872945280"/>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a:extLst>
            <a:ext uri="{FF2B5EF4-FFF2-40B4-BE49-F238E27FC236}">
              <a16:creationId xmlns:a16="http://schemas.microsoft.com/office/drawing/2014/main" id="{F5AFEAA8-5F90-3076-DED6-E6A9C3E046A4}"/>
            </a:ext>
          </a:extLst>
        </p:cNvPr>
        <p:cNvGrpSpPr/>
        <p:nvPr/>
      </p:nvGrpSpPr>
      <p:grpSpPr>
        <a:xfrm>
          <a:off x="0" y="0"/>
          <a:ext cx="0" cy="0"/>
        </a:xfrm>
      </p:grpSpPr>
      <p:sp>
        <p:nvSpPr>
          <p:cNvPr id="5" name="TextBox 4">
            <a:extLst>
              <a:ext uri="{FF2B5EF4-FFF2-40B4-BE49-F238E27FC236}">
                <a16:creationId xmlns:a16="http://schemas.microsoft.com/office/drawing/2014/main" id="{2561BB29-6150-D4F9-FCF7-F411908FCDD9}"/>
              </a:ext>
            </a:extLst>
          </p:cNvPr>
          <p:cNvSpPr txBox="1"/>
          <p:nvPr/>
        </p:nvSpPr>
        <p:spPr>
          <a:xfrm>
            <a:off x="513269" y="558309"/>
            <a:ext cx="7201609" cy="861774"/>
          </a:xfrm>
          <a:prstGeom prst="rect">
            <a:avLst/>
          </a:prstGeom>
          <a:noFill/>
        </p:spPr>
        <p:txBody>
          <a:bodyPr wrap="square" lIns="91440" tIns="45720" rIns="91440" bIns="45720" rtlCol="0" anchor="t">
            <a:spAutoFit/>
          </a:bodyPr>
          <a:lstStyle/>
          <a:p>
            <a:r>
              <a:rPr lang="en-GB" altLang="zh-CN" sz="2500" b="1">
                <a:solidFill>
                  <a:srgbClr val="22B3B3"/>
                </a:solidFill>
                <a:latin typeface="Poppins"/>
                <a:ea typeface="等线"/>
                <a:cs typeface="Poppins"/>
              </a:rPr>
              <a:t>Floating Wind – Untapping the Power of the High Seas for the Wind Power Industry</a:t>
            </a:r>
          </a:p>
        </p:txBody>
      </p:sp>
      <p:pic>
        <p:nvPicPr>
          <p:cNvPr id="8" name="Picture 7" descr="A blue and green line&#10;&#10;Description automatically generated">
            <a:extLst>
              <a:ext uri="{FF2B5EF4-FFF2-40B4-BE49-F238E27FC236}">
                <a16:creationId xmlns:a16="http://schemas.microsoft.com/office/drawing/2014/main" id="{EEF4BE6E-DC24-1B8A-F874-2727D8D98B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33434" y="-148733"/>
            <a:ext cx="378431" cy="581889"/>
          </a:xfrm>
          <a:prstGeom prst="rect">
            <a:avLst/>
          </a:prstGeom>
        </p:spPr>
      </p:pic>
      <p:pic>
        <p:nvPicPr>
          <p:cNvPr id="11" name="Picture 10" descr="A blue and green line&#10;&#10;Description automatically generated">
            <a:extLst>
              <a:ext uri="{FF2B5EF4-FFF2-40B4-BE49-F238E27FC236}">
                <a16:creationId xmlns:a16="http://schemas.microsoft.com/office/drawing/2014/main" id="{3A7C2BEA-91F6-E8A3-E9E0-4A7968C09D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15324" y="-148734"/>
            <a:ext cx="378431" cy="581889"/>
          </a:xfrm>
          <a:prstGeom prst="rect">
            <a:avLst/>
          </a:prstGeom>
        </p:spPr>
      </p:pic>
      <p:pic>
        <p:nvPicPr>
          <p:cNvPr id="13" name="Picture 12" descr="A blue and green line&#10;&#10;Description automatically generated">
            <a:extLst>
              <a:ext uri="{FF2B5EF4-FFF2-40B4-BE49-F238E27FC236}">
                <a16:creationId xmlns:a16="http://schemas.microsoft.com/office/drawing/2014/main" id="{163064C4-5E19-C10E-61F0-2A9562404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0399" y="-148735"/>
            <a:ext cx="378431" cy="581889"/>
          </a:xfrm>
          <a:prstGeom prst="rect">
            <a:avLst/>
          </a:prstGeom>
        </p:spPr>
      </p:pic>
      <p:pic>
        <p:nvPicPr>
          <p:cNvPr id="15" name="Picture 14" descr="A blue and green line&#10;&#10;Description automatically generated">
            <a:extLst>
              <a:ext uri="{FF2B5EF4-FFF2-40B4-BE49-F238E27FC236}">
                <a16:creationId xmlns:a16="http://schemas.microsoft.com/office/drawing/2014/main" id="{4D209BBA-C5E0-8894-C923-1D5285F8E0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4971" y="-148736"/>
            <a:ext cx="378431" cy="581889"/>
          </a:xfrm>
          <a:prstGeom prst="rect">
            <a:avLst/>
          </a:prstGeom>
        </p:spPr>
      </p:pic>
      <p:pic>
        <p:nvPicPr>
          <p:cNvPr id="17" name="Picture 16" descr="A blue and green line&#10;&#10;Description automatically generated">
            <a:extLst>
              <a:ext uri="{FF2B5EF4-FFF2-40B4-BE49-F238E27FC236}">
                <a16:creationId xmlns:a16="http://schemas.microsoft.com/office/drawing/2014/main" id="{E047DD50-F3B5-EBAC-2CAD-0A1181A764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91723" y="-148736"/>
            <a:ext cx="378431" cy="581889"/>
          </a:xfrm>
          <a:prstGeom prst="rect">
            <a:avLst/>
          </a:prstGeom>
        </p:spPr>
      </p:pic>
      <p:pic>
        <p:nvPicPr>
          <p:cNvPr id="19" name="Picture 18" descr="A blue and green line&#10;&#10;Description automatically generated">
            <a:extLst>
              <a:ext uri="{FF2B5EF4-FFF2-40B4-BE49-F238E27FC236}">
                <a16:creationId xmlns:a16="http://schemas.microsoft.com/office/drawing/2014/main" id="{F66306A0-71AE-6782-7785-946EA54AC2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33434" y="433156"/>
            <a:ext cx="378431" cy="581889"/>
          </a:xfrm>
          <a:prstGeom prst="rect">
            <a:avLst/>
          </a:prstGeom>
        </p:spPr>
      </p:pic>
      <p:pic>
        <p:nvPicPr>
          <p:cNvPr id="21" name="Picture 20" descr="A blue and green line&#10;&#10;Description automatically generated">
            <a:extLst>
              <a:ext uri="{FF2B5EF4-FFF2-40B4-BE49-F238E27FC236}">
                <a16:creationId xmlns:a16="http://schemas.microsoft.com/office/drawing/2014/main" id="{75184F9F-2ABC-3E5B-0255-E6D81E14C7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15324" y="433155"/>
            <a:ext cx="378431" cy="581889"/>
          </a:xfrm>
          <a:prstGeom prst="rect">
            <a:avLst/>
          </a:prstGeom>
        </p:spPr>
      </p:pic>
      <p:pic>
        <p:nvPicPr>
          <p:cNvPr id="23" name="Picture 22" descr="A blue and green line&#10;&#10;Description automatically generated">
            <a:extLst>
              <a:ext uri="{FF2B5EF4-FFF2-40B4-BE49-F238E27FC236}">
                <a16:creationId xmlns:a16="http://schemas.microsoft.com/office/drawing/2014/main" id="{B9C977CD-6956-AF7F-2BD6-5D7E93F81B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0399" y="433154"/>
            <a:ext cx="378431" cy="581889"/>
          </a:xfrm>
          <a:prstGeom prst="rect">
            <a:avLst/>
          </a:prstGeom>
        </p:spPr>
      </p:pic>
      <p:pic>
        <p:nvPicPr>
          <p:cNvPr id="25" name="Picture 24" descr="A blue and green line&#10;&#10;Description automatically generated">
            <a:extLst>
              <a:ext uri="{FF2B5EF4-FFF2-40B4-BE49-F238E27FC236}">
                <a16:creationId xmlns:a16="http://schemas.microsoft.com/office/drawing/2014/main" id="{6871DB15-B7C4-EC19-2D74-3D104AE220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4971" y="433153"/>
            <a:ext cx="378431" cy="581889"/>
          </a:xfrm>
          <a:prstGeom prst="rect">
            <a:avLst/>
          </a:prstGeom>
        </p:spPr>
      </p:pic>
      <p:pic>
        <p:nvPicPr>
          <p:cNvPr id="27" name="Picture 26" descr="A blue and green line&#10;&#10;Description automatically generated">
            <a:extLst>
              <a:ext uri="{FF2B5EF4-FFF2-40B4-BE49-F238E27FC236}">
                <a16:creationId xmlns:a16="http://schemas.microsoft.com/office/drawing/2014/main" id="{5DB0954C-F7AC-591C-9B46-0D7AC01955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91723" y="433153"/>
            <a:ext cx="378431" cy="581889"/>
          </a:xfrm>
          <a:prstGeom prst="rect">
            <a:avLst/>
          </a:prstGeom>
        </p:spPr>
      </p:pic>
      <p:pic>
        <p:nvPicPr>
          <p:cNvPr id="29" name="Picture 28" descr="A blue and green line&#10;&#10;Description automatically generated">
            <a:extLst>
              <a:ext uri="{FF2B5EF4-FFF2-40B4-BE49-F238E27FC236}">
                <a16:creationId xmlns:a16="http://schemas.microsoft.com/office/drawing/2014/main" id="{A96F129F-BA2A-C780-3FB6-845CD54D68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938" y="1015045"/>
            <a:ext cx="378431" cy="581889"/>
          </a:xfrm>
          <a:prstGeom prst="rect">
            <a:avLst/>
          </a:prstGeom>
        </p:spPr>
      </p:pic>
      <p:pic>
        <p:nvPicPr>
          <p:cNvPr id="31" name="Picture 30" descr="A blue and green line&#10;&#10;Description automatically generated">
            <a:extLst>
              <a:ext uri="{FF2B5EF4-FFF2-40B4-BE49-F238E27FC236}">
                <a16:creationId xmlns:a16="http://schemas.microsoft.com/office/drawing/2014/main" id="{86E90197-F5C4-FA26-7001-1350589F2E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828" y="1015044"/>
            <a:ext cx="378431" cy="581889"/>
          </a:xfrm>
          <a:prstGeom prst="rect">
            <a:avLst/>
          </a:prstGeom>
        </p:spPr>
      </p:pic>
      <p:pic>
        <p:nvPicPr>
          <p:cNvPr id="33" name="Picture 32" descr="A blue and green line&#10;&#10;Description automatically generated">
            <a:extLst>
              <a:ext uri="{FF2B5EF4-FFF2-40B4-BE49-F238E27FC236}">
                <a16:creationId xmlns:a16="http://schemas.microsoft.com/office/drawing/2014/main" id="{727D35D7-6345-4E3C-0E38-886DA6F172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903" y="1015043"/>
            <a:ext cx="378431" cy="581889"/>
          </a:xfrm>
          <a:prstGeom prst="rect">
            <a:avLst/>
          </a:prstGeom>
        </p:spPr>
      </p:pic>
      <p:pic>
        <p:nvPicPr>
          <p:cNvPr id="35" name="Picture 34" descr="A blue and green line&#10;&#10;Description automatically generated">
            <a:extLst>
              <a:ext uri="{FF2B5EF4-FFF2-40B4-BE49-F238E27FC236}">
                <a16:creationId xmlns:a16="http://schemas.microsoft.com/office/drawing/2014/main" id="{296F99EA-CCF1-0AB8-44B6-AD4CD5B34E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475" y="1015042"/>
            <a:ext cx="378431" cy="581889"/>
          </a:xfrm>
          <a:prstGeom prst="rect">
            <a:avLst/>
          </a:prstGeom>
        </p:spPr>
      </p:pic>
      <p:pic>
        <p:nvPicPr>
          <p:cNvPr id="37" name="Picture 36" descr="A blue and green line&#10;&#10;Description automatically generated">
            <a:extLst>
              <a:ext uri="{FF2B5EF4-FFF2-40B4-BE49-F238E27FC236}">
                <a16:creationId xmlns:a16="http://schemas.microsoft.com/office/drawing/2014/main" id="{AFFD3654-50DA-F259-5DE3-8E81A917E1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82227" y="1015042"/>
            <a:ext cx="378431" cy="581889"/>
          </a:xfrm>
          <a:prstGeom prst="rect">
            <a:avLst/>
          </a:prstGeom>
        </p:spPr>
      </p:pic>
      <p:pic>
        <p:nvPicPr>
          <p:cNvPr id="39" name="Picture 38" descr="A blue and green line&#10;&#10;Description automatically generated">
            <a:extLst>
              <a:ext uri="{FF2B5EF4-FFF2-40B4-BE49-F238E27FC236}">
                <a16:creationId xmlns:a16="http://schemas.microsoft.com/office/drawing/2014/main" id="{FBB32F68-CF3C-2D1E-0827-FEE3335042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938" y="1596934"/>
            <a:ext cx="378431" cy="581889"/>
          </a:xfrm>
          <a:prstGeom prst="rect">
            <a:avLst/>
          </a:prstGeom>
        </p:spPr>
      </p:pic>
      <p:pic>
        <p:nvPicPr>
          <p:cNvPr id="41" name="Picture 40" descr="A blue and green line&#10;&#10;Description automatically generated">
            <a:extLst>
              <a:ext uri="{FF2B5EF4-FFF2-40B4-BE49-F238E27FC236}">
                <a16:creationId xmlns:a16="http://schemas.microsoft.com/office/drawing/2014/main" id="{47E5B699-C9B0-579E-4E67-98F9F3E0D9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828" y="1596933"/>
            <a:ext cx="378431" cy="581889"/>
          </a:xfrm>
          <a:prstGeom prst="rect">
            <a:avLst/>
          </a:prstGeom>
        </p:spPr>
      </p:pic>
      <p:pic>
        <p:nvPicPr>
          <p:cNvPr id="43" name="Picture 42" descr="A blue and green line&#10;&#10;Description automatically generated">
            <a:extLst>
              <a:ext uri="{FF2B5EF4-FFF2-40B4-BE49-F238E27FC236}">
                <a16:creationId xmlns:a16="http://schemas.microsoft.com/office/drawing/2014/main" id="{008CD170-90F1-B3B3-532B-CD79775C11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903" y="1596932"/>
            <a:ext cx="378431" cy="581889"/>
          </a:xfrm>
          <a:prstGeom prst="rect">
            <a:avLst/>
          </a:prstGeom>
        </p:spPr>
      </p:pic>
      <p:pic>
        <p:nvPicPr>
          <p:cNvPr id="45" name="Picture 44" descr="A blue and green line&#10;&#10;Description automatically generated">
            <a:extLst>
              <a:ext uri="{FF2B5EF4-FFF2-40B4-BE49-F238E27FC236}">
                <a16:creationId xmlns:a16="http://schemas.microsoft.com/office/drawing/2014/main" id="{274E26D6-84F0-0E76-A49A-7EEB24894C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475" y="1596931"/>
            <a:ext cx="378431" cy="581889"/>
          </a:xfrm>
          <a:prstGeom prst="rect">
            <a:avLst/>
          </a:prstGeom>
        </p:spPr>
      </p:pic>
      <p:pic>
        <p:nvPicPr>
          <p:cNvPr id="47" name="Picture 46" descr="A blue and green line&#10;&#10;Description automatically generated">
            <a:extLst>
              <a:ext uri="{FF2B5EF4-FFF2-40B4-BE49-F238E27FC236}">
                <a16:creationId xmlns:a16="http://schemas.microsoft.com/office/drawing/2014/main" id="{C8B8D699-9E54-C036-A045-8823CF0A15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82227" y="1596931"/>
            <a:ext cx="378431" cy="581889"/>
          </a:xfrm>
          <a:prstGeom prst="rect">
            <a:avLst/>
          </a:prstGeom>
        </p:spPr>
      </p:pic>
      <p:pic>
        <p:nvPicPr>
          <p:cNvPr id="49" name="Picture 48" descr="A blue and green line&#10;&#10;Description automatically generated">
            <a:extLst>
              <a:ext uri="{FF2B5EF4-FFF2-40B4-BE49-F238E27FC236}">
                <a16:creationId xmlns:a16="http://schemas.microsoft.com/office/drawing/2014/main" id="{D473125D-D169-68F6-F78F-BBE458D0EC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938" y="2206528"/>
            <a:ext cx="378431" cy="581889"/>
          </a:xfrm>
          <a:prstGeom prst="rect">
            <a:avLst/>
          </a:prstGeom>
        </p:spPr>
      </p:pic>
      <p:pic>
        <p:nvPicPr>
          <p:cNvPr id="51" name="Picture 50" descr="A blue and green line&#10;&#10;Description automatically generated">
            <a:extLst>
              <a:ext uri="{FF2B5EF4-FFF2-40B4-BE49-F238E27FC236}">
                <a16:creationId xmlns:a16="http://schemas.microsoft.com/office/drawing/2014/main" id="{6BDD713C-C287-1380-5ADD-7C6A53BB95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828" y="2206527"/>
            <a:ext cx="378431" cy="581889"/>
          </a:xfrm>
          <a:prstGeom prst="rect">
            <a:avLst/>
          </a:prstGeom>
        </p:spPr>
      </p:pic>
      <p:pic>
        <p:nvPicPr>
          <p:cNvPr id="53" name="Picture 52" descr="A blue and green line&#10;&#10;Description automatically generated">
            <a:extLst>
              <a:ext uri="{FF2B5EF4-FFF2-40B4-BE49-F238E27FC236}">
                <a16:creationId xmlns:a16="http://schemas.microsoft.com/office/drawing/2014/main" id="{AAC3B4FE-AF13-7BCF-8BFF-28684244BA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903" y="2206526"/>
            <a:ext cx="378431" cy="581889"/>
          </a:xfrm>
          <a:prstGeom prst="rect">
            <a:avLst/>
          </a:prstGeom>
        </p:spPr>
      </p:pic>
      <p:pic>
        <p:nvPicPr>
          <p:cNvPr id="55" name="Picture 54" descr="A blue and green line&#10;&#10;Description automatically generated">
            <a:extLst>
              <a:ext uri="{FF2B5EF4-FFF2-40B4-BE49-F238E27FC236}">
                <a16:creationId xmlns:a16="http://schemas.microsoft.com/office/drawing/2014/main" id="{2CB5B2FE-50D3-C71F-DDEB-2C143A1635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475" y="2206525"/>
            <a:ext cx="378431" cy="581889"/>
          </a:xfrm>
          <a:prstGeom prst="rect">
            <a:avLst/>
          </a:prstGeom>
        </p:spPr>
      </p:pic>
      <p:pic>
        <p:nvPicPr>
          <p:cNvPr id="57" name="Picture 56" descr="A blue and green line&#10;&#10;Description automatically generated">
            <a:extLst>
              <a:ext uri="{FF2B5EF4-FFF2-40B4-BE49-F238E27FC236}">
                <a16:creationId xmlns:a16="http://schemas.microsoft.com/office/drawing/2014/main" id="{D17AB72D-980A-770E-A546-34FEB64D0D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82227" y="2206525"/>
            <a:ext cx="378431" cy="581889"/>
          </a:xfrm>
          <a:prstGeom prst="rect">
            <a:avLst/>
          </a:prstGeom>
        </p:spPr>
      </p:pic>
      <p:pic>
        <p:nvPicPr>
          <p:cNvPr id="59" name="Picture 58" descr="A blue and green line&#10;&#10;Description automatically generated">
            <a:extLst>
              <a:ext uri="{FF2B5EF4-FFF2-40B4-BE49-F238E27FC236}">
                <a16:creationId xmlns:a16="http://schemas.microsoft.com/office/drawing/2014/main" id="{04EA47D3-F820-766F-6C4B-340A506C3B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938" y="2788417"/>
            <a:ext cx="378431" cy="581889"/>
          </a:xfrm>
          <a:prstGeom prst="rect">
            <a:avLst/>
          </a:prstGeom>
        </p:spPr>
      </p:pic>
      <p:pic>
        <p:nvPicPr>
          <p:cNvPr id="61" name="Picture 60" descr="A blue and green line&#10;&#10;Description automatically generated">
            <a:extLst>
              <a:ext uri="{FF2B5EF4-FFF2-40B4-BE49-F238E27FC236}">
                <a16:creationId xmlns:a16="http://schemas.microsoft.com/office/drawing/2014/main" id="{787671CF-44E7-B3B0-F8DC-B5E280DE26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828" y="2788416"/>
            <a:ext cx="378431" cy="581889"/>
          </a:xfrm>
          <a:prstGeom prst="rect">
            <a:avLst/>
          </a:prstGeom>
        </p:spPr>
      </p:pic>
      <p:pic>
        <p:nvPicPr>
          <p:cNvPr id="63" name="Picture 62" descr="A blue and green line&#10;&#10;Description automatically generated">
            <a:extLst>
              <a:ext uri="{FF2B5EF4-FFF2-40B4-BE49-F238E27FC236}">
                <a16:creationId xmlns:a16="http://schemas.microsoft.com/office/drawing/2014/main" id="{409D439E-3C5C-106E-C91C-35A9DFFE11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903" y="2788415"/>
            <a:ext cx="378431" cy="581889"/>
          </a:xfrm>
          <a:prstGeom prst="rect">
            <a:avLst/>
          </a:prstGeom>
        </p:spPr>
      </p:pic>
      <p:pic>
        <p:nvPicPr>
          <p:cNvPr id="65" name="Picture 64" descr="A blue and green line&#10;&#10;Description automatically generated">
            <a:extLst>
              <a:ext uri="{FF2B5EF4-FFF2-40B4-BE49-F238E27FC236}">
                <a16:creationId xmlns:a16="http://schemas.microsoft.com/office/drawing/2014/main" id="{73DEC1B5-B2AC-5EE0-4BA5-C7EC0D0C94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475" y="2788414"/>
            <a:ext cx="378431" cy="581889"/>
          </a:xfrm>
          <a:prstGeom prst="rect">
            <a:avLst/>
          </a:prstGeom>
        </p:spPr>
      </p:pic>
      <p:pic>
        <p:nvPicPr>
          <p:cNvPr id="67" name="Picture 66" descr="A blue and green line&#10;&#10;Description automatically generated">
            <a:extLst>
              <a:ext uri="{FF2B5EF4-FFF2-40B4-BE49-F238E27FC236}">
                <a16:creationId xmlns:a16="http://schemas.microsoft.com/office/drawing/2014/main" id="{05B510AD-E0C0-97F8-055E-2FA135AC7C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82227" y="2788414"/>
            <a:ext cx="378431" cy="581889"/>
          </a:xfrm>
          <a:prstGeom prst="rect">
            <a:avLst/>
          </a:prstGeom>
        </p:spPr>
      </p:pic>
      <p:pic>
        <p:nvPicPr>
          <p:cNvPr id="69" name="Picture 68" descr="A blue and green line&#10;&#10;Description automatically generated">
            <a:extLst>
              <a:ext uri="{FF2B5EF4-FFF2-40B4-BE49-F238E27FC236}">
                <a16:creationId xmlns:a16="http://schemas.microsoft.com/office/drawing/2014/main" id="{80FB8C09-784E-5886-D857-9BE9E77EF3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938" y="3370306"/>
            <a:ext cx="378431" cy="581889"/>
          </a:xfrm>
          <a:prstGeom prst="rect">
            <a:avLst/>
          </a:prstGeom>
        </p:spPr>
      </p:pic>
      <p:pic>
        <p:nvPicPr>
          <p:cNvPr id="71" name="Picture 70" descr="A blue and green line&#10;&#10;Description automatically generated">
            <a:extLst>
              <a:ext uri="{FF2B5EF4-FFF2-40B4-BE49-F238E27FC236}">
                <a16:creationId xmlns:a16="http://schemas.microsoft.com/office/drawing/2014/main" id="{D7A61202-15A0-AD0B-9D7D-E9FE8B00A2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828" y="3370305"/>
            <a:ext cx="378431" cy="581889"/>
          </a:xfrm>
          <a:prstGeom prst="rect">
            <a:avLst/>
          </a:prstGeom>
        </p:spPr>
      </p:pic>
      <p:pic>
        <p:nvPicPr>
          <p:cNvPr id="73" name="Picture 72" descr="A blue and green line&#10;&#10;Description automatically generated">
            <a:extLst>
              <a:ext uri="{FF2B5EF4-FFF2-40B4-BE49-F238E27FC236}">
                <a16:creationId xmlns:a16="http://schemas.microsoft.com/office/drawing/2014/main" id="{0F2CA21D-836F-D4F8-67BE-D2DDB57186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903" y="3370304"/>
            <a:ext cx="378431" cy="581889"/>
          </a:xfrm>
          <a:prstGeom prst="rect">
            <a:avLst/>
          </a:prstGeom>
        </p:spPr>
      </p:pic>
      <p:pic>
        <p:nvPicPr>
          <p:cNvPr id="75" name="Picture 74" descr="A blue and green line&#10;&#10;Description automatically generated">
            <a:extLst>
              <a:ext uri="{FF2B5EF4-FFF2-40B4-BE49-F238E27FC236}">
                <a16:creationId xmlns:a16="http://schemas.microsoft.com/office/drawing/2014/main" id="{92BB640B-E448-0107-F1F5-A7A6D30A7D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475" y="3370303"/>
            <a:ext cx="378431" cy="581889"/>
          </a:xfrm>
          <a:prstGeom prst="rect">
            <a:avLst/>
          </a:prstGeom>
        </p:spPr>
      </p:pic>
      <p:pic>
        <p:nvPicPr>
          <p:cNvPr id="77" name="Picture 76" descr="A blue and green line&#10;&#10;Description automatically generated">
            <a:extLst>
              <a:ext uri="{FF2B5EF4-FFF2-40B4-BE49-F238E27FC236}">
                <a16:creationId xmlns:a16="http://schemas.microsoft.com/office/drawing/2014/main" id="{8E03D654-F111-4AF4-22D5-474B93EA84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82227" y="3370303"/>
            <a:ext cx="378431" cy="581889"/>
          </a:xfrm>
          <a:prstGeom prst="rect">
            <a:avLst/>
          </a:prstGeom>
        </p:spPr>
      </p:pic>
      <p:pic>
        <p:nvPicPr>
          <p:cNvPr id="79" name="Picture 78" descr="A blue and green line&#10;&#10;Description automatically generated">
            <a:extLst>
              <a:ext uri="{FF2B5EF4-FFF2-40B4-BE49-F238E27FC236}">
                <a16:creationId xmlns:a16="http://schemas.microsoft.com/office/drawing/2014/main" id="{B23DF34F-130B-9D19-77EA-5DE924FFA4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3938" y="3952195"/>
            <a:ext cx="378431" cy="581889"/>
          </a:xfrm>
          <a:prstGeom prst="rect">
            <a:avLst/>
          </a:prstGeom>
        </p:spPr>
      </p:pic>
      <p:pic>
        <p:nvPicPr>
          <p:cNvPr id="81" name="Picture 80" descr="A blue and green line&#10;&#10;Description automatically generated">
            <a:extLst>
              <a:ext uri="{FF2B5EF4-FFF2-40B4-BE49-F238E27FC236}">
                <a16:creationId xmlns:a16="http://schemas.microsoft.com/office/drawing/2014/main" id="{37137A6B-CD97-A468-7949-64D192A8E1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5828" y="3952194"/>
            <a:ext cx="378431" cy="581889"/>
          </a:xfrm>
          <a:prstGeom prst="rect">
            <a:avLst/>
          </a:prstGeom>
        </p:spPr>
      </p:pic>
      <p:pic>
        <p:nvPicPr>
          <p:cNvPr id="83" name="Picture 82" descr="A blue and green line&#10;&#10;Description automatically generated">
            <a:extLst>
              <a:ext uri="{FF2B5EF4-FFF2-40B4-BE49-F238E27FC236}">
                <a16:creationId xmlns:a16="http://schemas.microsoft.com/office/drawing/2014/main" id="{1E054996-7933-9C27-28C4-836DA34E66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903" y="3952193"/>
            <a:ext cx="378431" cy="581889"/>
          </a:xfrm>
          <a:prstGeom prst="rect">
            <a:avLst/>
          </a:prstGeom>
        </p:spPr>
      </p:pic>
      <p:pic>
        <p:nvPicPr>
          <p:cNvPr id="85" name="Picture 84" descr="A blue and green line&#10;&#10;Description automatically generated">
            <a:extLst>
              <a:ext uri="{FF2B5EF4-FFF2-40B4-BE49-F238E27FC236}">
                <a16:creationId xmlns:a16="http://schemas.microsoft.com/office/drawing/2014/main" id="{DF72D2C7-9D81-551B-DFBC-52B8D99C58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475" y="3952192"/>
            <a:ext cx="378431" cy="581889"/>
          </a:xfrm>
          <a:prstGeom prst="rect">
            <a:avLst/>
          </a:prstGeom>
        </p:spPr>
      </p:pic>
      <p:pic>
        <p:nvPicPr>
          <p:cNvPr id="87" name="Picture 86" descr="A blue and green line&#10;&#10;Description automatically generated">
            <a:extLst>
              <a:ext uri="{FF2B5EF4-FFF2-40B4-BE49-F238E27FC236}">
                <a16:creationId xmlns:a16="http://schemas.microsoft.com/office/drawing/2014/main" id="{BA133397-50EF-C088-3B14-8D09C9C3B6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82227" y="3952192"/>
            <a:ext cx="378431" cy="581889"/>
          </a:xfrm>
          <a:prstGeom prst="rect">
            <a:avLst/>
          </a:prstGeom>
        </p:spPr>
      </p:pic>
      <p:pic>
        <p:nvPicPr>
          <p:cNvPr id="89" name="Picture 88" descr="A blue and green line&#10;&#10;Description automatically generated">
            <a:extLst>
              <a:ext uri="{FF2B5EF4-FFF2-40B4-BE49-F238E27FC236}">
                <a16:creationId xmlns:a16="http://schemas.microsoft.com/office/drawing/2014/main" id="{1A504E78-295D-ECE0-06B8-49A2830878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14442" y="4534084"/>
            <a:ext cx="378431" cy="581889"/>
          </a:xfrm>
          <a:prstGeom prst="rect">
            <a:avLst/>
          </a:prstGeom>
        </p:spPr>
      </p:pic>
      <p:pic>
        <p:nvPicPr>
          <p:cNvPr id="91" name="Picture 90" descr="A blue and green line&#10;&#10;Description automatically generated">
            <a:extLst>
              <a:ext uri="{FF2B5EF4-FFF2-40B4-BE49-F238E27FC236}">
                <a16:creationId xmlns:a16="http://schemas.microsoft.com/office/drawing/2014/main" id="{5245AA2B-5800-39C8-586F-6BE6B4A805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96332" y="4534083"/>
            <a:ext cx="378431" cy="581889"/>
          </a:xfrm>
          <a:prstGeom prst="rect">
            <a:avLst/>
          </a:prstGeom>
        </p:spPr>
      </p:pic>
      <p:pic>
        <p:nvPicPr>
          <p:cNvPr id="93" name="Picture 92" descr="A blue and green line&#10;&#10;Description automatically generated">
            <a:extLst>
              <a:ext uri="{FF2B5EF4-FFF2-40B4-BE49-F238E27FC236}">
                <a16:creationId xmlns:a16="http://schemas.microsoft.com/office/drawing/2014/main" id="{16A21E41-657A-CF7A-201C-2E8B2AC6C1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41407" y="4534082"/>
            <a:ext cx="378431" cy="581889"/>
          </a:xfrm>
          <a:prstGeom prst="rect">
            <a:avLst/>
          </a:prstGeom>
        </p:spPr>
      </p:pic>
      <p:pic>
        <p:nvPicPr>
          <p:cNvPr id="95" name="Picture 94" descr="A blue and green line&#10;&#10;Description automatically generated">
            <a:extLst>
              <a:ext uri="{FF2B5EF4-FFF2-40B4-BE49-F238E27FC236}">
                <a16:creationId xmlns:a16="http://schemas.microsoft.com/office/drawing/2014/main" id="{AB80657A-1B42-C2AA-23D3-56C86BCCF5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5979" y="4534081"/>
            <a:ext cx="378431" cy="581889"/>
          </a:xfrm>
          <a:prstGeom prst="rect">
            <a:avLst/>
          </a:prstGeom>
        </p:spPr>
      </p:pic>
      <p:pic>
        <p:nvPicPr>
          <p:cNvPr id="97" name="Picture 96" descr="A blue and green line&#10;&#10;Description automatically generated">
            <a:extLst>
              <a:ext uri="{FF2B5EF4-FFF2-40B4-BE49-F238E27FC236}">
                <a16:creationId xmlns:a16="http://schemas.microsoft.com/office/drawing/2014/main" id="{261E14D2-5A0F-D476-FBF5-B5DDF8E34F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2731" y="4534081"/>
            <a:ext cx="378431" cy="581889"/>
          </a:xfrm>
          <a:prstGeom prst="rect">
            <a:avLst/>
          </a:prstGeom>
        </p:spPr>
      </p:pic>
      <p:pic>
        <p:nvPicPr>
          <p:cNvPr id="99" name="Picture 98" descr="A blue and green line&#10;&#10;Description automatically generated">
            <a:extLst>
              <a:ext uri="{FF2B5EF4-FFF2-40B4-BE49-F238E27FC236}">
                <a16:creationId xmlns:a16="http://schemas.microsoft.com/office/drawing/2014/main" id="{4C396C57-00D4-B3C5-1230-E8F94AC0D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14442" y="5115973"/>
            <a:ext cx="378431" cy="581889"/>
          </a:xfrm>
          <a:prstGeom prst="rect">
            <a:avLst/>
          </a:prstGeom>
        </p:spPr>
      </p:pic>
      <p:pic>
        <p:nvPicPr>
          <p:cNvPr id="101" name="Picture 100" descr="A blue and green line&#10;&#10;Description automatically generated">
            <a:extLst>
              <a:ext uri="{FF2B5EF4-FFF2-40B4-BE49-F238E27FC236}">
                <a16:creationId xmlns:a16="http://schemas.microsoft.com/office/drawing/2014/main" id="{BF856D80-63B2-44C4-E70F-8F487CCC98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96332" y="5115972"/>
            <a:ext cx="378431" cy="581889"/>
          </a:xfrm>
          <a:prstGeom prst="rect">
            <a:avLst/>
          </a:prstGeom>
        </p:spPr>
      </p:pic>
      <p:pic>
        <p:nvPicPr>
          <p:cNvPr id="103" name="Picture 102" descr="A blue and green line&#10;&#10;Description automatically generated">
            <a:extLst>
              <a:ext uri="{FF2B5EF4-FFF2-40B4-BE49-F238E27FC236}">
                <a16:creationId xmlns:a16="http://schemas.microsoft.com/office/drawing/2014/main" id="{23CDE2F7-8BF0-EBE0-C5D5-2134E36005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41407" y="5115971"/>
            <a:ext cx="378431" cy="581889"/>
          </a:xfrm>
          <a:prstGeom prst="rect">
            <a:avLst/>
          </a:prstGeom>
        </p:spPr>
      </p:pic>
      <p:pic>
        <p:nvPicPr>
          <p:cNvPr id="105" name="Picture 104" descr="A blue and green line&#10;&#10;Description automatically generated">
            <a:extLst>
              <a:ext uri="{FF2B5EF4-FFF2-40B4-BE49-F238E27FC236}">
                <a16:creationId xmlns:a16="http://schemas.microsoft.com/office/drawing/2014/main" id="{A2E63A4C-E222-0214-6BCB-7041C3C829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5979" y="5115970"/>
            <a:ext cx="378431" cy="581889"/>
          </a:xfrm>
          <a:prstGeom prst="rect">
            <a:avLst/>
          </a:prstGeom>
        </p:spPr>
      </p:pic>
      <p:pic>
        <p:nvPicPr>
          <p:cNvPr id="107" name="Picture 106" descr="A blue and green line&#10;&#10;Description automatically generated">
            <a:extLst>
              <a:ext uri="{FF2B5EF4-FFF2-40B4-BE49-F238E27FC236}">
                <a16:creationId xmlns:a16="http://schemas.microsoft.com/office/drawing/2014/main" id="{9BDFF732-03AD-A005-77FB-3F7E477499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2731" y="5115970"/>
            <a:ext cx="378431" cy="581889"/>
          </a:xfrm>
          <a:prstGeom prst="rect">
            <a:avLst/>
          </a:prstGeom>
        </p:spPr>
      </p:pic>
      <p:pic>
        <p:nvPicPr>
          <p:cNvPr id="109" name="Picture 108" descr="A blue and green line&#10;&#10;Description automatically generated">
            <a:extLst>
              <a:ext uri="{FF2B5EF4-FFF2-40B4-BE49-F238E27FC236}">
                <a16:creationId xmlns:a16="http://schemas.microsoft.com/office/drawing/2014/main" id="{E150B99F-12CE-8774-ED95-666E003B29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14442" y="5725567"/>
            <a:ext cx="378431" cy="581889"/>
          </a:xfrm>
          <a:prstGeom prst="rect">
            <a:avLst/>
          </a:prstGeom>
        </p:spPr>
      </p:pic>
      <p:pic>
        <p:nvPicPr>
          <p:cNvPr id="111" name="Picture 110" descr="A blue and green line&#10;&#10;Description automatically generated">
            <a:extLst>
              <a:ext uri="{FF2B5EF4-FFF2-40B4-BE49-F238E27FC236}">
                <a16:creationId xmlns:a16="http://schemas.microsoft.com/office/drawing/2014/main" id="{05EB239B-8F3A-2B9E-2947-DF7846FB3D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96332" y="5725566"/>
            <a:ext cx="378431" cy="581889"/>
          </a:xfrm>
          <a:prstGeom prst="rect">
            <a:avLst/>
          </a:prstGeom>
        </p:spPr>
      </p:pic>
      <p:pic>
        <p:nvPicPr>
          <p:cNvPr id="113" name="Picture 112" descr="A blue and green line&#10;&#10;Description automatically generated">
            <a:extLst>
              <a:ext uri="{FF2B5EF4-FFF2-40B4-BE49-F238E27FC236}">
                <a16:creationId xmlns:a16="http://schemas.microsoft.com/office/drawing/2014/main" id="{86F92960-1C1C-44F2-9CE0-3EA53F4D99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41407" y="5725565"/>
            <a:ext cx="378431" cy="581889"/>
          </a:xfrm>
          <a:prstGeom prst="rect">
            <a:avLst/>
          </a:prstGeom>
        </p:spPr>
      </p:pic>
      <p:pic>
        <p:nvPicPr>
          <p:cNvPr id="115" name="Picture 114" descr="A blue and green line&#10;&#10;Description automatically generated">
            <a:extLst>
              <a:ext uri="{FF2B5EF4-FFF2-40B4-BE49-F238E27FC236}">
                <a16:creationId xmlns:a16="http://schemas.microsoft.com/office/drawing/2014/main" id="{C3A88EB6-2AD5-7625-B50A-0EB358BE1D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5979" y="5725564"/>
            <a:ext cx="378431" cy="581889"/>
          </a:xfrm>
          <a:prstGeom prst="rect">
            <a:avLst/>
          </a:prstGeom>
        </p:spPr>
      </p:pic>
      <p:pic>
        <p:nvPicPr>
          <p:cNvPr id="117" name="Picture 116" descr="A blue and green line&#10;&#10;Description automatically generated">
            <a:extLst>
              <a:ext uri="{FF2B5EF4-FFF2-40B4-BE49-F238E27FC236}">
                <a16:creationId xmlns:a16="http://schemas.microsoft.com/office/drawing/2014/main" id="{2CE51DA5-257B-A984-3C18-34604D06D0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2731" y="5725564"/>
            <a:ext cx="378431" cy="581889"/>
          </a:xfrm>
          <a:prstGeom prst="rect">
            <a:avLst/>
          </a:prstGeom>
        </p:spPr>
      </p:pic>
      <p:pic>
        <p:nvPicPr>
          <p:cNvPr id="119" name="Picture 118" descr="A blue and green line&#10;&#10;Description automatically generated">
            <a:extLst>
              <a:ext uri="{FF2B5EF4-FFF2-40B4-BE49-F238E27FC236}">
                <a16:creationId xmlns:a16="http://schemas.microsoft.com/office/drawing/2014/main" id="{488F6065-260D-3BFD-D3C6-3743F7DB41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14442" y="6307456"/>
            <a:ext cx="378431" cy="581889"/>
          </a:xfrm>
          <a:prstGeom prst="rect">
            <a:avLst/>
          </a:prstGeom>
        </p:spPr>
      </p:pic>
      <p:pic>
        <p:nvPicPr>
          <p:cNvPr id="121" name="Picture 120" descr="A blue and green line&#10;&#10;Description automatically generated">
            <a:extLst>
              <a:ext uri="{FF2B5EF4-FFF2-40B4-BE49-F238E27FC236}">
                <a16:creationId xmlns:a16="http://schemas.microsoft.com/office/drawing/2014/main" id="{97BD61F0-7775-F3EC-54F9-BD79FD527C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96332" y="6307455"/>
            <a:ext cx="378431" cy="581889"/>
          </a:xfrm>
          <a:prstGeom prst="rect">
            <a:avLst/>
          </a:prstGeom>
        </p:spPr>
      </p:pic>
      <p:pic>
        <p:nvPicPr>
          <p:cNvPr id="127" name="Picture 126" descr="A blue and green line&#10;&#10;Description automatically generated">
            <a:extLst>
              <a:ext uri="{FF2B5EF4-FFF2-40B4-BE49-F238E27FC236}">
                <a16:creationId xmlns:a16="http://schemas.microsoft.com/office/drawing/2014/main" id="{D3660139-F17B-4DC0-953D-30459C17F9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2731" y="6307453"/>
            <a:ext cx="378431" cy="581889"/>
          </a:xfrm>
          <a:prstGeom prst="rect">
            <a:avLst/>
          </a:prstGeom>
        </p:spPr>
      </p:pic>
      <p:sp>
        <p:nvSpPr>
          <p:cNvPr id="129" name="TextBox 128">
            <a:extLst>
              <a:ext uri="{FF2B5EF4-FFF2-40B4-BE49-F238E27FC236}">
                <a16:creationId xmlns:a16="http://schemas.microsoft.com/office/drawing/2014/main" id="{AEE7AA2B-936D-0473-83A7-F6C9551673FD}"/>
              </a:ext>
            </a:extLst>
          </p:cNvPr>
          <p:cNvSpPr txBox="1"/>
          <p:nvPr/>
        </p:nvSpPr>
        <p:spPr>
          <a:xfrm>
            <a:off x="391583" y="1710429"/>
            <a:ext cx="922622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i="1">
                <a:latin typeface="Poppins"/>
                <a:cs typeface="Poppins"/>
              </a:rPr>
              <a:t>Fixed installations are constrained to continental shelf regions with suitable seabed conditions, whereas floating systems can be deployed farther offshore, unlocking stronger and more consistent wind. </a:t>
            </a:r>
          </a:p>
          <a:p>
            <a:endParaRPr lang="en-GB" sz="1600" b="1" i="1">
              <a:latin typeface="Poppins"/>
              <a:cs typeface="Poppins"/>
            </a:endParaRPr>
          </a:p>
          <a:p>
            <a:r>
              <a:rPr lang="en-GB" sz="1600" b="1" i="1">
                <a:latin typeface="Poppins"/>
                <a:cs typeface="Poppins"/>
              </a:rPr>
              <a:t>Floating technologies will allow the industry to tap into over </a:t>
            </a:r>
            <a:r>
              <a:rPr lang="en-GB" b="1" i="1">
                <a:solidFill>
                  <a:srgbClr val="71B62E"/>
                </a:solidFill>
                <a:latin typeface="Poppins"/>
                <a:cs typeface="Poppins"/>
              </a:rPr>
              <a:t>80% of offshore wind resources</a:t>
            </a:r>
            <a:r>
              <a:rPr lang="en-GB" sz="1600" b="1" i="1">
                <a:latin typeface="Poppins"/>
                <a:cs typeface="Poppins"/>
              </a:rPr>
              <a:t> in deeper waters and achieving higher, more</a:t>
            </a:r>
            <a:r>
              <a:rPr lang="en-GB" sz="1600" b="1" i="1">
                <a:solidFill>
                  <a:srgbClr val="25B8BB"/>
                </a:solidFill>
                <a:latin typeface="Poppins"/>
                <a:cs typeface="Poppins"/>
              </a:rPr>
              <a:t> </a:t>
            </a:r>
            <a:r>
              <a:rPr lang="en-GB" b="1" i="1">
                <a:solidFill>
                  <a:srgbClr val="25B8BB"/>
                </a:solidFill>
                <a:latin typeface="Poppins"/>
                <a:cs typeface="Poppins"/>
              </a:rPr>
              <a:t>stable capacity factors that often exceed 60%</a:t>
            </a:r>
            <a:r>
              <a:rPr lang="en-GB" sz="1600" b="1" i="1">
                <a:latin typeface="Poppins"/>
                <a:cs typeface="Poppins"/>
              </a:rPr>
              <a:t>.</a:t>
            </a:r>
          </a:p>
          <a:p>
            <a:endParaRPr lang="en-GB" sz="1600">
              <a:latin typeface="Poppins"/>
              <a:cs typeface="Poppins"/>
            </a:endParaRPr>
          </a:p>
          <a:p>
            <a:r>
              <a:rPr lang="en-GB" sz="1600">
                <a:latin typeface="Poppins"/>
                <a:cs typeface="Poppins"/>
              </a:rPr>
              <a:t>Challenges ahead: </a:t>
            </a:r>
            <a:endParaRPr lang="en-GB" sz="1600" b="1" i="1">
              <a:latin typeface="Poppins"/>
              <a:cs typeface="Poppins"/>
            </a:endParaRPr>
          </a:p>
          <a:p>
            <a:pPr marL="285750" indent="-285750">
              <a:buFont typeface="Arial"/>
              <a:buChar char="•"/>
            </a:pPr>
            <a:r>
              <a:rPr lang="en-GB" sz="1600">
                <a:latin typeface="Poppins"/>
                <a:cs typeface="Poppins"/>
              </a:rPr>
              <a:t>Floating wind is still emerging, with higher capital expenditures and limited standardization. </a:t>
            </a:r>
          </a:p>
          <a:p>
            <a:pPr marL="285750" indent="-285750">
              <a:buFont typeface="Arial"/>
              <a:buChar char="•"/>
            </a:pPr>
            <a:r>
              <a:rPr lang="en-GB" sz="1600">
                <a:latin typeface="Poppins"/>
                <a:cs typeface="Poppins"/>
              </a:rPr>
              <a:t>Floating projects, being farther offshore, may face higher transmission costs and more complex maintenance logistics.</a:t>
            </a:r>
          </a:p>
          <a:p>
            <a:pPr marL="285750" indent="-285750">
              <a:buFont typeface="Arial"/>
              <a:buChar char="•"/>
            </a:pPr>
            <a:endParaRPr lang="en-GB" sz="1600">
              <a:latin typeface="Poppins"/>
              <a:cs typeface="Poppins"/>
            </a:endParaRPr>
          </a:p>
          <a:p>
            <a:r>
              <a:rPr lang="en-GB" sz="1600">
                <a:latin typeface="Poppins"/>
                <a:cs typeface="Poppins"/>
              </a:rPr>
              <a:t>Opportunities ahead:</a:t>
            </a:r>
          </a:p>
          <a:p>
            <a:pPr marL="285750" indent="-285750">
              <a:buFont typeface="Arial"/>
              <a:buChar char="•"/>
            </a:pPr>
            <a:r>
              <a:rPr lang="en-GB" sz="1600">
                <a:latin typeface="Poppins"/>
                <a:cs typeface="Poppins"/>
              </a:rPr>
              <a:t>Costs are expected to decline as deployment scales. </a:t>
            </a:r>
          </a:p>
          <a:p>
            <a:pPr marL="285750" indent="-285750">
              <a:buFont typeface="Arial"/>
              <a:buChar char="•"/>
            </a:pPr>
            <a:r>
              <a:rPr lang="en-GB" sz="1600">
                <a:latin typeface="Poppins"/>
                <a:cs typeface="Poppins"/>
              </a:rPr>
              <a:t>Floating turbines can be assembled and pre-commissioned onshore and then towed to site, reducing offshore installation risks and costs. </a:t>
            </a:r>
            <a:endParaRPr lang="en-GB" sz="1600">
              <a:latin typeface="Poppins"/>
              <a:cs typeface="Poppins"/>
            </a:endParaRPr>
          </a:p>
          <a:p>
            <a:pPr marL="285750" indent="-285750">
              <a:buFont typeface="Arial"/>
              <a:buChar char="•"/>
            </a:pPr>
            <a:r>
              <a:rPr lang="en-GB" sz="1600">
                <a:latin typeface="Poppins"/>
                <a:cs typeface="Poppins"/>
              </a:rPr>
              <a:t>Floating can also reduce visual and environmental impacts near coastlines.</a:t>
            </a:r>
          </a:p>
          <a:p>
            <a:pPr marL="285750" indent="-285750">
              <a:buFont typeface="Arial"/>
              <a:buChar char="•"/>
            </a:pPr>
            <a:endParaRPr lang="en-GB" sz="1600">
              <a:latin typeface="Poppins"/>
              <a:cs typeface="Poppins"/>
            </a:endParaRPr>
          </a:p>
          <a:p>
            <a:endParaRPr lang="en-GB" sz="1600"/>
          </a:p>
        </p:txBody>
      </p:sp>
    </p:spTree>
    <p:extLst>
      <p:ext uri="{BB962C8B-B14F-4D97-AF65-F5344CB8AC3E}">
        <p14:creationId val="634980568"/>
      </p:ext>
    </p:extLst>
  </p:cSld>
  <p:clrMapOvr>
    <a:masterClrMapping/>
  </p:clrMapOvr>
  <p:transition/>
  <p:timing/>
  <p:extLst>
    <p:ext uri="{6950BFC3-D8DA-4A85-94F7-54DA5524770B}">
      <p188:commentRel xmlns:p188="http://schemas.microsoft.com/office/powerpoint/2018/8/main" r:id="rId2"/>
    </p:ext>
  </p:extLst>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THINKCELLSHAPEDONOTDELETE" val="tWOPdIZDSTMKnvlVc1t36sQ"/>
</p:tagLst>
</file>

<file path=ppt/tags/tag4.xml><?xml version="1.0" encoding="utf-8"?>
<p:tagLst xmlns:p="http://schemas.openxmlformats.org/presentationml/2006/main">
  <p:tag name="AS_NET" val="4.0.30319.42000"/>
  <p:tag name="AS_OS" val="Microsoft Windows NT 10.0.22631.0"/>
  <p:tag name="AS_RELEASE_DATE" val="2024.11.14"/>
  <p:tag name="AS_TITLE" val="Aspose.Slides for .NET 4.0 Client Profile"/>
  <p:tag name="AS_VERSION" val="24.11"/>
</p:tagLst>
</file>

<file path=ppt/theme/theme1.xml><?xml version="1.0" encoding="utf-8"?>
<a:theme xmlns:r="http://schemas.openxmlformats.org/officeDocument/2006/relationships" xmlns:a="http://schemas.openxmlformats.org/drawingml/2006/main" name="1_Office Theme">
  <a:themeElements>
    <a:clrScheme name="GWEC Brand">
      <a:dk1>
        <a:srgbClr val="474740"/>
      </a:dk1>
      <a:lt1>
        <a:srgbClr val="FFFFFF"/>
      </a:lt1>
      <a:dk2>
        <a:srgbClr val="005E7D"/>
      </a:dk2>
      <a:lt2>
        <a:srgbClr val="F5F5F5"/>
      </a:lt2>
      <a:accent1>
        <a:srgbClr val="22B4B4"/>
      </a:accent1>
      <a:accent2>
        <a:srgbClr val="71B62E"/>
      </a:accent2>
      <a:accent3>
        <a:srgbClr val="005E7D"/>
      </a:accent3>
      <a:accent4>
        <a:srgbClr val="7C3762"/>
      </a:accent4>
      <a:accent5>
        <a:srgbClr val="DC524C"/>
      </a:accent5>
      <a:accent6>
        <a:srgbClr val="E7AE00"/>
      </a:accent6>
      <a:hlink>
        <a:srgbClr val="22B4B4"/>
      </a:hlink>
      <a:folHlink>
        <a:srgbClr val="005E7D"/>
      </a:folHlink>
    </a:clrScheme>
    <a:fontScheme name="GWEC">
      <a:majorFont>
        <a:latin typeface="Avenir Next" panose="02110004020202020204"/>
        <a:ea typeface="Avenir Next"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Next" panose="02110004020202020204"/>
        <a:ea typeface="Avenir Next"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r="http://schemas.openxmlformats.org/officeDocument/2006/relationships" xmlns:a="http://schemas.openxmlformats.org/drawingml/2006/main" name="Office Theme">
  <a:themeElements>
    <a:clrScheme name="GWEC">
      <a:dk1>
        <a:srgbClr val="000000"/>
      </a:dk1>
      <a:lt1>
        <a:srgbClr val="FFFFFF"/>
      </a:lt1>
      <a:dk2>
        <a:srgbClr val="44546A"/>
      </a:dk2>
      <a:lt2>
        <a:srgbClr val="E7E6E6"/>
      </a:lt2>
      <a:accent1>
        <a:srgbClr val="67B445"/>
      </a:accent1>
      <a:accent2>
        <a:srgbClr val="28B2A7"/>
      </a:accent2>
      <a:accent3>
        <a:srgbClr val="3B3D36"/>
      </a:accent3>
      <a:accent4>
        <a:srgbClr val="005C72"/>
      </a:accent4>
      <a:accent5>
        <a:srgbClr val="CD5550"/>
      </a:accent5>
      <a:accent6>
        <a:srgbClr val="6B3A5B"/>
      </a:accent6>
      <a:hlink>
        <a:srgbClr val="28B2A7"/>
      </a:hlink>
      <a:folHlink>
        <a:srgbClr val="28B2A7"/>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2E142A2C-CD16-42D6-873A-C26D2A0506FA}" vid="{1BDDFF52-6CD6-40A5-AB3C-68EB2F1E4D0A}"/>
    </a:ext>
  </a:extLst>
</a:theme>
</file>

<file path=ppt/webextensions/taskpanes.xml><?xml version="1.0" encoding="utf-8"?>
<wetp:taskpanes xmlns:wetp="http://schemas.microsoft.com/office/webextensions/taskpanes/2010/11">
  <wetp:taskpane dockstate="right" visibility="0" width="70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CE48F9F-BD16-274A-9CEB-FB11569D474B}">
  <we:reference id="wa200010001" version="1.0.0.1" store="en-GB" storeType="OMEX"/>
  <we:alternateReferences>
    <we:reference id="WA200010001" version="1.0.0.1" store="WA200010001" storeType="OMEX"/>
  </we:alternateReferences>
  <we:properties>
    <we:property name="claude.fileId" value="&quot;1721e01b-1904-4c75-9bb3-3075d9a0fb4d&quot;"/>
  </we:properties>
  <we:bindings/>
  <we:snapshot xmlns:r="http://schemas.openxmlformats.org/officeDocument/2006/relationships"/>
</we:webextension>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C5AA05693ED04C9C1CB7F97C9C8CCF" ma:contentTypeVersion="3" ma:contentTypeDescription="Create a new document." ma:contentTypeScope="" ma:versionID="bf30516438f3ee6607a08cd6d6010105">
  <xsd:schema xmlns:xsd="http://www.w3.org/2001/XMLSchema" xmlns:xs="http://www.w3.org/2001/XMLSchema" xmlns:p="http://schemas.microsoft.com/office/2006/metadata/properties" xmlns:ns2="6192612d-4fdf-4174-b1cf-84692b10db6e" targetNamespace="http://schemas.microsoft.com/office/2006/metadata/properties" ma:root="true" ma:fieldsID="fb42045829f3a58001853a1404667f74" ns2:_="">
    <xsd:import namespace="6192612d-4fdf-4174-b1cf-84692b10db6e"/>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2612d-4fdf-4174-b1cf-84692b10d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32FB7A-62AD-45B6-BA64-A802E67C41FF}">
  <ds:schemaRefs>
    <ds:schemaRef ds:uri="6192612d-4fdf-4174-b1cf-84692b10db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0BBB4BD-9168-4C9A-ADB6-8D8D0340D316}">
  <ds:schemaRefs>
    <ds:schemaRef ds:uri="6192612d-4fdf-4174-b1cf-84692b10d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529557-5AE7-4AAE-BD3E-937999D1AD0B}">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24.1100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_activity">
    <vt:lpwstr>{"FileActivityType":"9","FileActivityTimeStamp":"2025-03-12T11:50:18.513Z","FileActivityUsersOnPage":[{"DisplayName":"Margarida Jorge","Id":"margarida.jorge@gwec.net"},{"DisplayName":"Alex Bath","Id":"alex.bath@gwec.net"}],"FileActivityNavigationId":null}</vt:lpwstr>
  </property>
  <property fmtid="{D5CDD505-2E9C-101B-9397-08002B2CF9AE}" pid="3" name="_ExtendedDescription">
    <vt:lpwstr/>
  </property>
  <property fmtid="{D5CDD505-2E9C-101B-9397-08002B2CF9AE}" pid="4" name="ComplianceAssetId">
    <vt:lpwstr/>
  </property>
  <property fmtid="{D5CDD505-2E9C-101B-9397-08002B2CF9AE}" pid="5" name="ContentTypeId">
    <vt:lpwstr>0x01010068C5AA05693ED04C9C1CB7F97C9C8CCF</vt:lpwstr>
  </property>
  <property fmtid="{D5CDD505-2E9C-101B-9397-08002B2CF9AE}" pid="6" name="MediaServiceImageTags">
    <vt:lpwstr/>
  </property>
  <property fmtid="{D5CDD505-2E9C-101B-9397-08002B2CF9AE}" pid="7" name="Order">
    <vt:r8>874100</vt:r8>
  </property>
  <property fmtid="{D5CDD505-2E9C-101B-9397-08002B2CF9AE}" pid="8" name="TemplateUrl">
    <vt:lpwstr/>
  </property>
  <property fmtid="{D5CDD505-2E9C-101B-9397-08002B2CF9AE}" pid="9" name="TriggerFlowInfo">
    <vt:lpwstr/>
  </property>
  <property fmtid="{D5CDD505-2E9C-101B-9397-08002B2CF9AE}" pid="10" name="xd_ProgID">
    <vt:lpwstr/>
  </property>
  <property fmtid="{D5CDD505-2E9C-101B-9397-08002B2CF9AE}" pid="11" name="xd_Signature">
    <vt:bool>false</vt:bool>
  </property>
</Properties>
</file>