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56" r:id="rId2"/>
    <p:sldId id="633" r:id="rId3"/>
    <p:sldId id="632" r:id="rId4"/>
    <p:sldId id="634" r:id="rId5"/>
    <p:sldId id="635" r:id="rId6"/>
    <p:sldId id="623" r:id="rId7"/>
    <p:sldId id="626" r:id="rId8"/>
    <p:sldId id="636" r:id="rId9"/>
    <p:sldId id="629" r:id="rId10"/>
    <p:sldId id="630" r:id="rId11"/>
    <p:sldId id="625" r:id="rId12"/>
    <p:sldId id="631" r:id="rId13"/>
    <p:sldId id="378" r:id="rId14"/>
  </p:sldIdLst>
  <p:sldSz cx="9144000" cy="6858000" type="screen4x3"/>
  <p:notesSz cx="6858000" cy="9947275"/>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30B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74"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3"/>
            <a:ext cx="2971798" cy="499090"/>
          </a:xfrm>
          <a:prstGeom prst="rect">
            <a:avLst/>
          </a:prstGeom>
          <a:noFill/>
          <a:ln>
            <a:noFill/>
          </a:ln>
        </p:spPr>
        <p:txBody>
          <a:bodyPr vert="horz" wrap="square" lIns="91440" tIns="45720" rIns="91440" bIns="4572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200" b="0" i="0" u="none" strike="noStrike" kern="1200" cap="none" spc="0" baseline="0">
              <a:solidFill>
                <a:srgbClr val="000000"/>
              </a:solidFill>
              <a:uFillTx/>
              <a:latin typeface="Calibri"/>
            </a:endParaRPr>
          </a:p>
        </p:txBody>
      </p:sp>
      <p:sp>
        <p:nvSpPr>
          <p:cNvPr id="3" name="Date Placeholder 2"/>
          <p:cNvSpPr txBox="1">
            <a:spLocks noGrp="1"/>
          </p:cNvSpPr>
          <p:nvPr>
            <p:ph type="dt" sz="quarter" idx="1"/>
          </p:nvPr>
        </p:nvSpPr>
        <p:spPr>
          <a:xfrm>
            <a:off x="3884617" y="3"/>
            <a:ext cx="2971798" cy="499090"/>
          </a:xfrm>
          <a:prstGeom prst="rect">
            <a:avLst/>
          </a:prstGeom>
          <a:noFill/>
          <a:ln>
            <a:noFill/>
          </a:ln>
        </p:spPr>
        <p:txBody>
          <a:bodyPr vert="horz" wrap="square" lIns="91440" tIns="45720" rIns="91440" bIns="45720" anchor="t"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50F03935-7808-41C1-AC7F-65EC6226D00E}" type="datetime1">
              <a:rPr lang="en-GB" sz="1200" b="0" i="0" u="none" strike="noStrike" kern="1200" cap="none" spc="0" baseline="0">
                <a:solidFill>
                  <a:srgbClr val="000000"/>
                </a:solidFill>
                <a:uFillTx/>
                <a:latin typeface="Calibri"/>
              </a:rPr>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t>13/05/2026</a:t>
            </a:fld>
            <a:endParaRPr lang="en-GB" sz="1200" b="0" i="0" u="none" strike="noStrike" kern="1200" cap="none" spc="0" baseline="0">
              <a:solidFill>
                <a:srgbClr val="000000"/>
              </a:solidFill>
              <a:uFillTx/>
              <a:latin typeface="Calibri"/>
            </a:endParaRPr>
          </a:p>
        </p:txBody>
      </p:sp>
      <p:sp>
        <p:nvSpPr>
          <p:cNvPr id="4" name="Footer Placeholder 3"/>
          <p:cNvSpPr txBox="1">
            <a:spLocks noGrp="1"/>
          </p:cNvSpPr>
          <p:nvPr>
            <p:ph type="ftr" sz="quarter" idx="2"/>
          </p:nvPr>
        </p:nvSpPr>
        <p:spPr>
          <a:xfrm>
            <a:off x="0" y="9448184"/>
            <a:ext cx="2971798" cy="499090"/>
          </a:xfrm>
          <a:prstGeom prst="rect">
            <a:avLst/>
          </a:prstGeom>
          <a:noFill/>
          <a:ln>
            <a:noFill/>
          </a:ln>
        </p:spPr>
        <p:txBody>
          <a:bodyPr vert="horz" wrap="square" lIns="91440" tIns="45720" rIns="91440" bIns="45720" anchor="b"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200" b="0" i="0" u="none" strike="noStrike" kern="1200" cap="none" spc="0" baseline="0">
              <a:solidFill>
                <a:srgbClr val="000000"/>
              </a:solidFill>
              <a:uFillTx/>
              <a:latin typeface="Calibri"/>
            </a:endParaRPr>
          </a:p>
        </p:txBody>
      </p:sp>
      <p:sp>
        <p:nvSpPr>
          <p:cNvPr id="5" name="Slide Number Placeholder 4"/>
          <p:cNvSpPr txBox="1">
            <a:spLocks noGrp="1"/>
          </p:cNvSpPr>
          <p:nvPr>
            <p:ph type="sldNum" sz="quarter" idx="3"/>
          </p:nvPr>
        </p:nvSpPr>
        <p:spPr>
          <a:xfrm>
            <a:off x="3884617" y="9448184"/>
            <a:ext cx="2971798" cy="499090"/>
          </a:xfrm>
          <a:prstGeom prst="rect">
            <a:avLst/>
          </a:prstGeom>
          <a:noFill/>
          <a:ln>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E3B71FBD-4D4B-49AD-9120-C44EF6B23142}" type="slidenum">
              <a:t>‹nº›</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7457478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3"/>
            <a:ext cx="2971798" cy="499090"/>
          </a:xfrm>
          <a:prstGeom prst="rect">
            <a:avLst/>
          </a:prstGeom>
          <a:noFill/>
          <a:ln>
            <a:noFill/>
          </a:ln>
        </p:spPr>
        <p:txBody>
          <a:bodyPr vert="horz" wrap="square" lIns="91440" tIns="45720" rIns="91440" bIns="45720" anchor="t" anchorCtr="0" compatLnSpc="1">
            <a:noAutofit/>
          </a:bodyPr>
          <a:lstStyle>
            <a:lvl1pPr marL="0" marR="0" lvl="0" indent="0" algn="l" defTabSz="457200" rtl="0"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lvl="0"/>
            <a:endParaRPr lang="en-GB"/>
          </a:p>
        </p:txBody>
      </p:sp>
      <p:sp>
        <p:nvSpPr>
          <p:cNvPr id="3" name="Date Placeholder 2"/>
          <p:cNvSpPr txBox="1">
            <a:spLocks noGrp="1"/>
          </p:cNvSpPr>
          <p:nvPr>
            <p:ph type="dt" idx="1"/>
          </p:nvPr>
        </p:nvSpPr>
        <p:spPr>
          <a:xfrm>
            <a:off x="3884608" y="3"/>
            <a:ext cx="2971798" cy="499090"/>
          </a:xfrm>
          <a:prstGeom prst="rect">
            <a:avLst/>
          </a:prstGeom>
          <a:noFill/>
          <a:ln>
            <a:noFill/>
          </a:ln>
        </p:spPr>
        <p:txBody>
          <a:bodyPr vert="horz" wrap="square" lIns="91440" tIns="45720" rIns="91440" bIns="45720" anchor="t" anchorCtr="0" compatLnSpc="1">
            <a:noAutofit/>
          </a:bodyPr>
          <a:lstStyle>
            <a:lvl1pPr marL="0" marR="0" lvl="0" indent="0" algn="r" defTabSz="457200" rtl="0"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lvl="0"/>
            <a:fld id="{AABF320C-772B-40A0-95DB-69C0C2EA089E}" type="datetime1">
              <a:rPr lang="en-GB"/>
              <a:pPr lvl="0"/>
              <a:t>13/05/2026</a:t>
            </a:fld>
            <a:endParaRPr lang="en-GB"/>
          </a:p>
        </p:txBody>
      </p:sp>
      <p:sp>
        <p:nvSpPr>
          <p:cNvPr id="4" name="Slide Image Placeholder 3"/>
          <p:cNvSpPr>
            <a:spLocks noGrp="1" noRot="1" noChangeAspect="1"/>
          </p:cNvSpPr>
          <p:nvPr>
            <p:ph type="sldImg" idx="2"/>
          </p:nvPr>
        </p:nvSpPr>
        <p:spPr>
          <a:xfrm>
            <a:off x="1192213" y="1244600"/>
            <a:ext cx="4473575" cy="3355975"/>
          </a:xfrm>
          <a:prstGeom prst="rect">
            <a:avLst/>
          </a:prstGeom>
          <a:noFill/>
          <a:ln w="12701">
            <a:solidFill>
              <a:srgbClr val="000000"/>
            </a:solidFill>
            <a:prstDash val="solid"/>
          </a:ln>
        </p:spPr>
      </p:sp>
      <p:sp>
        <p:nvSpPr>
          <p:cNvPr id="5" name="Notes Placeholder 4"/>
          <p:cNvSpPr txBox="1">
            <a:spLocks noGrp="1"/>
          </p:cNvSpPr>
          <p:nvPr>
            <p:ph type="body" sz="quarter" idx="3"/>
          </p:nvPr>
        </p:nvSpPr>
        <p:spPr>
          <a:xfrm>
            <a:off x="685799" y="4787124"/>
            <a:ext cx="5486396" cy="3916737"/>
          </a:xfrm>
          <a:prstGeom prst="rect">
            <a:avLst/>
          </a:prstGeom>
          <a:noFill/>
          <a:ln>
            <a:noFill/>
          </a:ln>
        </p:spPr>
        <p:txBody>
          <a:bodyPr vert="horz" wrap="square" lIns="91440" tIns="45720" rIns="91440" bIns="4572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txBox="1">
            <a:spLocks noGrp="1"/>
          </p:cNvSpPr>
          <p:nvPr>
            <p:ph type="ftr" sz="quarter" idx="4"/>
          </p:nvPr>
        </p:nvSpPr>
        <p:spPr>
          <a:xfrm>
            <a:off x="0" y="9448184"/>
            <a:ext cx="2971798" cy="499090"/>
          </a:xfrm>
          <a:prstGeom prst="rect">
            <a:avLst/>
          </a:prstGeom>
          <a:noFill/>
          <a:ln>
            <a:noFill/>
          </a:ln>
        </p:spPr>
        <p:txBody>
          <a:bodyPr vert="horz" wrap="square" lIns="91440" tIns="45720" rIns="91440" bIns="45720" anchor="b" anchorCtr="0" compatLnSpc="1">
            <a:noAutofit/>
          </a:bodyPr>
          <a:lstStyle>
            <a:lvl1pPr marL="0" marR="0" lvl="0" indent="0" algn="l" defTabSz="457200" rtl="0"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lvl="0"/>
            <a:endParaRPr lang="en-GB"/>
          </a:p>
        </p:txBody>
      </p:sp>
      <p:sp>
        <p:nvSpPr>
          <p:cNvPr id="7" name="Slide Number Placeholder 6"/>
          <p:cNvSpPr txBox="1">
            <a:spLocks noGrp="1"/>
          </p:cNvSpPr>
          <p:nvPr>
            <p:ph type="sldNum" sz="quarter" idx="5"/>
          </p:nvPr>
        </p:nvSpPr>
        <p:spPr>
          <a:xfrm>
            <a:off x="3884608" y="9448184"/>
            <a:ext cx="2971798" cy="499090"/>
          </a:xfrm>
          <a:prstGeom prst="rect">
            <a:avLst/>
          </a:prstGeom>
          <a:noFill/>
          <a:ln>
            <a:noFill/>
          </a:ln>
        </p:spPr>
        <p:txBody>
          <a:bodyPr vert="horz" wrap="square" lIns="91440" tIns="45720" rIns="91440" bIns="45720" anchor="b" anchorCtr="0" compatLnSpc="1">
            <a:noAutofit/>
          </a:bodyPr>
          <a:lstStyle>
            <a:lvl1pPr marL="0" marR="0" lvl="0" indent="0" algn="r" defTabSz="457200" rtl="0"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lvl="0"/>
            <a:fld id="{1790C9CC-59AF-497F-ACAE-5437EA14DB1D}" type="slidenum">
              <a:t>‹nº›</a:t>
            </a:fld>
            <a:endParaRPr lang="en-GB"/>
          </a:p>
        </p:txBody>
      </p:sp>
    </p:spTree>
    <p:extLst>
      <p:ext uri="{BB962C8B-B14F-4D97-AF65-F5344CB8AC3E}">
        <p14:creationId xmlns:p14="http://schemas.microsoft.com/office/powerpoint/2010/main" val="553261543"/>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1pPr>
    <a:lvl2pPr marL="457200" marR="0" lvl="1"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2pPr>
    <a:lvl3pPr marL="914400" marR="0" lvl="2"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3pPr>
    <a:lvl4pPr marL="1371600" marR="0" lvl="3"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4pPr>
    <a:lvl5pPr marL="1828800" marR="0" lvl="4"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2213" y="1244600"/>
            <a:ext cx="4473575" cy="3355975"/>
          </a:xfrm>
        </p:spPr>
      </p:sp>
      <p:sp>
        <p:nvSpPr>
          <p:cNvPr id="3" name="Notes Placeholder 2"/>
          <p:cNvSpPr txBox="1">
            <a:spLocks noGrp="1"/>
          </p:cNvSpPr>
          <p:nvPr>
            <p:ph type="body" sz="quarter" idx="1"/>
          </p:nvPr>
        </p:nvSpPr>
        <p:spPr/>
        <p:txBody>
          <a:bodyPr/>
          <a:lstStyle/>
          <a:p>
            <a:endParaRPr lang="en-GB" dirty="0"/>
          </a:p>
        </p:txBody>
      </p:sp>
      <p:sp>
        <p:nvSpPr>
          <p:cNvPr id="4" name="Slide Number Placeholder 3"/>
          <p:cNvSpPr txBox="1"/>
          <p:nvPr/>
        </p:nvSpPr>
        <p:spPr>
          <a:xfrm>
            <a:off x="3884608" y="9448184"/>
            <a:ext cx="2971798" cy="499090"/>
          </a:xfrm>
          <a:prstGeom prst="rect">
            <a:avLst/>
          </a:prstGeom>
          <a:noFill/>
          <a:ln cap="flat">
            <a:noFill/>
          </a:ln>
          <a:effectLst>
            <a:outerShdw dist="22997" dir="5400000" algn="tl">
              <a:srgbClr val="000000">
                <a:alpha val="35000"/>
              </a:srgbClr>
            </a:outerShdw>
          </a:effectLst>
        </p:spPr>
        <p:txBody>
          <a:bodyPr vert="horz" wrap="square" lIns="91440" tIns="45720" rIns="91440" bIns="45720" anchor="b"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7EBB4FEF-84D9-4546-A02D-F014C5C1358F}" type="slidenum">
              <a:t>1</a:t>
            </a:fld>
            <a:endParaRPr lang="en-GB" sz="1200" b="0" i="0" u="none" strike="noStrike" kern="1200" cap="none" spc="0" baseline="0" dirty="0">
              <a:solidFill>
                <a:srgbClr val="000000"/>
              </a:solidFill>
              <a:uFillTx/>
              <a:latin typeface="Calibri"/>
            </a:endParaRPr>
          </a:p>
        </p:txBody>
      </p:sp>
    </p:spTree>
    <p:extLst>
      <p:ext uri="{BB962C8B-B14F-4D97-AF65-F5344CB8AC3E}">
        <p14:creationId xmlns:p14="http://schemas.microsoft.com/office/powerpoint/2010/main" val="24313997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2213" y="1244600"/>
            <a:ext cx="4473575" cy="3355975"/>
          </a:xfrm>
        </p:spPr>
      </p:sp>
      <p:sp>
        <p:nvSpPr>
          <p:cNvPr id="3" name="Notes Placeholder 2"/>
          <p:cNvSpPr txBox="1">
            <a:spLocks noGrp="1"/>
          </p:cNvSpPr>
          <p:nvPr>
            <p:ph type="body" sz="quarter" idx="1"/>
          </p:nvPr>
        </p:nvSpPr>
        <p:spPr/>
        <p:txBody>
          <a:bodyPr/>
          <a:lstStyle/>
          <a:p>
            <a:endParaRPr lang="en-GB"/>
          </a:p>
        </p:txBody>
      </p:sp>
      <p:sp>
        <p:nvSpPr>
          <p:cNvPr id="4" name="Slide Number Placeholder 3"/>
          <p:cNvSpPr txBox="1"/>
          <p:nvPr/>
        </p:nvSpPr>
        <p:spPr>
          <a:xfrm>
            <a:off x="3884608" y="9448184"/>
            <a:ext cx="2971798" cy="499090"/>
          </a:xfrm>
          <a:prstGeom prst="rect">
            <a:avLst/>
          </a:prstGeom>
          <a:noFill/>
          <a:ln cap="flat">
            <a:noFill/>
          </a:ln>
          <a:effectLst>
            <a:outerShdw dist="22997" dir="5400000" algn="tl">
              <a:srgbClr val="000000">
                <a:alpha val="35000"/>
              </a:srgbClr>
            </a:outerShdw>
          </a:effectLst>
        </p:spPr>
        <p:txBody>
          <a:bodyPr vert="horz" wrap="square" lIns="91440" tIns="45720" rIns="91440" bIns="45720" anchor="b" anchorCtr="0" compatLnSpc="1">
            <a:noAutofit/>
          </a:bodyPr>
          <a:lstStyle/>
          <a:p>
            <a:pPr marL="0" marR="0" lvl="0" indent="0" algn="r" defTabSz="4572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7EBB4FEF-84D9-4546-A02D-F014C5C1358F}" type="slidenum">
              <a:t>13</a:t>
            </a:fld>
            <a:endParaRPr lang="en-GB"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8167610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bg>
      <p:bgPr>
        <a:blipFill>
          <a:blip r:embed="rId2"/>
          <a:stretch>
            <a:fillRect/>
          </a:stretch>
        </a:blipFill>
        <a:effectLst/>
      </p:bgPr>
    </p:bg>
    <p:spTree>
      <p:nvGrpSpPr>
        <p:cNvPr id="1" name=""/>
        <p:cNvGrpSpPr/>
        <p:nvPr/>
      </p:nvGrpSpPr>
      <p:grpSpPr>
        <a:xfrm>
          <a:off x="0" y="0"/>
          <a:ext cx="0" cy="0"/>
          <a:chOff x="0" y="0"/>
          <a:chExt cx="0" cy="0"/>
        </a:xfrm>
      </p:grpSpPr>
      <p:sp>
        <p:nvSpPr>
          <p:cNvPr id="2" name="Titel 1"/>
          <p:cNvSpPr txBox="1">
            <a:spLocks noGrp="1"/>
          </p:cNvSpPr>
          <p:nvPr>
            <p:ph type="ctrTitle"/>
          </p:nvPr>
        </p:nvSpPr>
        <p:spPr>
          <a:xfrm>
            <a:off x="491526" y="1335600"/>
            <a:ext cx="5941021" cy="1511996"/>
          </a:xfrm>
        </p:spPr>
        <p:txBody>
          <a:bodyPr/>
          <a:lstStyle>
            <a:lvl1pPr>
              <a:lnSpc>
                <a:spcPts val="6000"/>
              </a:lnSpc>
              <a:defRPr sz="7000">
                <a:solidFill>
                  <a:srgbClr val="FFFFFF"/>
                </a:solidFill>
              </a:defRPr>
            </a:lvl1pPr>
          </a:lstStyle>
          <a:p>
            <a:pPr lvl="0"/>
            <a:r>
              <a:rPr lang="en-GB"/>
              <a:t>Click to edit title</a:t>
            </a:r>
          </a:p>
        </p:txBody>
      </p:sp>
      <p:sp>
        <p:nvSpPr>
          <p:cNvPr id="3" name="Subtitel 2"/>
          <p:cNvSpPr txBox="1">
            <a:spLocks noGrp="1"/>
          </p:cNvSpPr>
          <p:nvPr>
            <p:ph type="subTitle" idx="1"/>
          </p:nvPr>
        </p:nvSpPr>
        <p:spPr>
          <a:xfrm>
            <a:off x="491526" y="2966395"/>
            <a:ext cx="5941021" cy="1079997"/>
          </a:xfrm>
        </p:spPr>
        <p:txBody>
          <a:bodyPr/>
          <a:lstStyle>
            <a:lvl1pPr marL="0" indent="0">
              <a:buNone/>
              <a:defRPr>
                <a:solidFill>
                  <a:srgbClr val="FFFFFF"/>
                </a:solidFill>
                <a:latin typeface="Museo Sans 100"/>
                <a:cs typeface="Museo Sans 100"/>
              </a:defRPr>
            </a:lvl1pPr>
          </a:lstStyle>
          <a:p>
            <a:pPr lvl="0"/>
            <a:r>
              <a:rPr lang="en-GB"/>
              <a:t>Click to edit subtitle</a:t>
            </a:r>
          </a:p>
        </p:txBody>
      </p:sp>
    </p:spTree>
    <p:extLst>
      <p:ext uri="{BB962C8B-B14F-4D97-AF65-F5344CB8AC3E}">
        <p14:creationId xmlns:p14="http://schemas.microsoft.com/office/powerpoint/2010/main" val="49158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4"/>
          <p:cNvSpPr txBox="1">
            <a:spLocks noGrp="1"/>
          </p:cNvSpPr>
          <p:nvPr>
            <p:ph type="dt" sz="half" idx="7"/>
          </p:nvPr>
        </p:nvSpPr>
        <p:spPr/>
        <p:txBody>
          <a:bodyPr/>
          <a:lstStyle>
            <a:lvl1pPr>
              <a:defRPr/>
            </a:lvl1pPr>
          </a:lstStyle>
          <a:p>
            <a:pPr lvl="0"/>
            <a:fld id="{E7520ECA-C13C-4C59-BBAD-B42C78D045F4}" type="datetime1">
              <a:rPr lang="en-GB" smtClean="0"/>
              <a:t>13/05/2026</a:t>
            </a:fld>
            <a:endParaRPr lang="en-GB"/>
          </a:p>
        </p:txBody>
      </p:sp>
      <p:sp>
        <p:nvSpPr>
          <p:cNvPr id="3" name="Tijdelijke aanduiding voor dianummer 5"/>
          <p:cNvSpPr txBox="1">
            <a:spLocks noGrp="1"/>
          </p:cNvSpPr>
          <p:nvPr>
            <p:ph type="sldNum" sz="quarter" idx="8"/>
          </p:nvPr>
        </p:nvSpPr>
        <p:spPr/>
        <p:txBody>
          <a:bodyPr/>
          <a:lstStyle>
            <a:lvl1pPr>
              <a:defRPr/>
            </a:lvl1pPr>
          </a:lstStyle>
          <a:p>
            <a:pPr lvl="0"/>
            <a:fld id="{5522F27B-925A-4E2F-A97B-84E31FD5B190}" type="slidenum">
              <a:t>‹nº›</a:t>
            </a:fld>
            <a:endParaRPr lang="en-GB"/>
          </a:p>
        </p:txBody>
      </p:sp>
      <p:sp>
        <p:nvSpPr>
          <p:cNvPr id="4" name="Tijdelijke aanduiding voor voettekst 6"/>
          <p:cNvSpPr txBox="1">
            <a:spLocks noGrp="1"/>
          </p:cNvSpPr>
          <p:nvPr>
            <p:ph type="ftr" sz="quarter" idx="9"/>
          </p:nvPr>
        </p:nvSpPr>
        <p:spPr/>
        <p:txBody>
          <a:bodyPr/>
          <a:lstStyle>
            <a:lvl1pPr>
              <a:defRPr/>
            </a:lvl1pPr>
          </a:lstStyle>
          <a:p>
            <a:pPr lvl="0"/>
            <a:endParaRPr lang="en-GB"/>
          </a:p>
        </p:txBody>
      </p:sp>
    </p:spTree>
    <p:extLst>
      <p:ext uri="{BB962C8B-B14F-4D97-AF65-F5344CB8AC3E}">
        <p14:creationId xmlns:p14="http://schemas.microsoft.com/office/powerpoint/2010/main" val="1895895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Afbeelding met bijschrift">
    <p:spTree>
      <p:nvGrpSpPr>
        <p:cNvPr id="1" name=""/>
        <p:cNvGrpSpPr/>
        <p:nvPr/>
      </p:nvGrpSpPr>
      <p:grpSpPr>
        <a:xfrm>
          <a:off x="0" y="0"/>
          <a:ext cx="0" cy="0"/>
          <a:chOff x="0" y="0"/>
          <a:chExt cx="0" cy="0"/>
        </a:xfrm>
      </p:grpSpPr>
      <p:sp>
        <p:nvSpPr>
          <p:cNvPr id="2" name="Tijdelijke aanduiding voor afbeelding 2"/>
          <p:cNvSpPr txBox="1">
            <a:spLocks noGrp="1"/>
          </p:cNvSpPr>
          <p:nvPr>
            <p:ph type="pic" idx="4294967295"/>
          </p:nvPr>
        </p:nvSpPr>
        <p:spPr>
          <a:xfrm>
            <a:off x="491526" y="899998"/>
            <a:ext cx="8172001" cy="4618149"/>
          </a:xfrm>
          <a:solidFill>
            <a:srgbClr val="D9D9D9"/>
          </a:solidFill>
        </p:spPr>
        <p:txBody>
          <a:bodyPr tIns="179999" anchorCtr="1"/>
          <a:lstStyle>
            <a:lvl1pPr marL="0" indent="0" algn="ctr">
              <a:buNone/>
              <a:defRPr sz="1600">
                <a:solidFill>
                  <a:srgbClr val="7F7F7F"/>
                </a:solidFill>
              </a:defRPr>
            </a:lvl1pPr>
          </a:lstStyle>
          <a:p>
            <a:pPr lvl="0"/>
            <a:r>
              <a:rPr lang="en-GB"/>
              <a:t>Click on the icon to </a:t>
            </a:r>
            <a:br>
              <a:rPr lang="en-GB"/>
            </a:br>
            <a:r>
              <a:rPr lang="en-GB"/>
              <a:t>insert a picture</a:t>
            </a:r>
          </a:p>
        </p:txBody>
      </p:sp>
      <p:sp>
        <p:nvSpPr>
          <p:cNvPr id="3" name="Titel 1"/>
          <p:cNvSpPr txBox="1">
            <a:spLocks noGrp="1"/>
          </p:cNvSpPr>
          <p:nvPr>
            <p:ph type="title"/>
          </p:nvPr>
        </p:nvSpPr>
        <p:spPr>
          <a:xfrm>
            <a:off x="491526" y="395999"/>
            <a:ext cx="8172001" cy="359999"/>
          </a:xfrm>
        </p:spPr>
        <p:txBody>
          <a:bodyPr/>
          <a:lstStyle>
            <a:lvl1pPr>
              <a:lnSpc>
                <a:spcPts val="2500"/>
              </a:lnSpc>
              <a:defRPr sz="2000" b="1">
                <a:solidFill>
                  <a:srgbClr val="002328"/>
                </a:solidFill>
              </a:defRPr>
            </a:lvl1pPr>
          </a:lstStyle>
          <a:p>
            <a:pPr lvl="0"/>
            <a:r>
              <a:rPr lang="en-GB"/>
              <a:t>Click to edit title</a:t>
            </a:r>
          </a:p>
        </p:txBody>
      </p:sp>
      <p:sp>
        <p:nvSpPr>
          <p:cNvPr id="4" name="Tijdelijke aanduiding voor datum 7"/>
          <p:cNvSpPr txBox="1">
            <a:spLocks noGrp="1"/>
          </p:cNvSpPr>
          <p:nvPr>
            <p:ph type="dt" sz="half" idx="7"/>
          </p:nvPr>
        </p:nvSpPr>
        <p:spPr/>
        <p:txBody>
          <a:bodyPr/>
          <a:lstStyle>
            <a:lvl1pPr>
              <a:defRPr/>
            </a:lvl1pPr>
          </a:lstStyle>
          <a:p>
            <a:pPr lvl="0"/>
            <a:fld id="{CD5F003B-2E2A-4B8B-A486-3D6D2CEE1670}" type="datetime1">
              <a:rPr lang="en-GB" smtClean="0"/>
              <a:t>13/05/2026</a:t>
            </a:fld>
            <a:endParaRPr lang="en-GB"/>
          </a:p>
        </p:txBody>
      </p:sp>
      <p:sp>
        <p:nvSpPr>
          <p:cNvPr id="5" name="Tijdelijke aanduiding voor dianummer 8"/>
          <p:cNvSpPr txBox="1">
            <a:spLocks noGrp="1"/>
          </p:cNvSpPr>
          <p:nvPr>
            <p:ph type="sldNum" sz="quarter" idx="8"/>
          </p:nvPr>
        </p:nvSpPr>
        <p:spPr/>
        <p:txBody>
          <a:bodyPr/>
          <a:lstStyle>
            <a:lvl1pPr>
              <a:defRPr/>
            </a:lvl1pPr>
          </a:lstStyle>
          <a:p>
            <a:pPr lvl="0"/>
            <a:fld id="{C76587E1-2698-4A82-8C0A-C6F861081AF8}" type="slidenum">
              <a:t>‹nº›</a:t>
            </a:fld>
            <a:endParaRPr lang="en-GB"/>
          </a:p>
        </p:txBody>
      </p:sp>
      <p:sp>
        <p:nvSpPr>
          <p:cNvPr id="6" name="Tijdelijke aanduiding voor voettekst 9"/>
          <p:cNvSpPr txBox="1">
            <a:spLocks noGrp="1"/>
          </p:cNvSpPr>
          <p:nvPr>
            <p:ph type="ftr" sz="quarter" idx="9"/>
          </p:nvPr>
        </p:nvSpPr>
        <p:spPr/>
        <p:txBody>
          <a:bodyPr/>
          <a:lstStyle>
            <a:lvl1pPr>
              <a:defRPr/>
            </a:lvl1pPr>
          </a:lstStyle>
          <a:p>
            <a:pPr lvl="0"/>
            <a:endParaRPr lang="en-GB"/>
          </a:p>
        </p:txBody>
      </p:sp>
    </p:spTree>
    <p:extLst>
      <p:ext uri="{BB962C8B-B14F-4D97-AF65-F5344CB8AC3E}">
        <p14:creationId xmlns:p14="http://schemas.microsoft.com/office/powerpoint/2010/main" val="22858757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with Picture">
    <p:bg>
      <p:bgPr>
        <a:solidFill>
          <a:srgbClr val="FFFFFF"/>
        </a:solidFill>
        <a:effectLst/>
      </p:bgPr>
    </p:bg>
    <p:spTree>
      <p:nvGrpSpPr>
        <p:cNvPr id="1" name=""/>
        <p:cNvGrpSpPr/>
        <p:nvPr/>
      </p:nvGrpSpPr>
      <p:grpSpPr>
        <a:xfrm>
          <a:off x="0" y="0"/>
          <a:ext cx="0" cy="0"/>
          <a:chOff x="0" y="0"/>
          <a:chExt cx="0" cy="0"/>
        </a:xfrm>
      </p:grpSpPr>
      <p:sp>
        <p:nvSpPr>
          <p:cNvPr id="2" name="Titel 1"/>
          <p:cNvSpPr txBox="1">
            <a:spLocks noGrp="1"/>
          </p:cNvSpPr>
          <p:nvPr>
            <p:ph type="title"/>
          </p:nvPr>
        </p:nvSpPr>
        <p:spPr>
          <a:xfrm>
            <a:off x="491526" y="1335600"/>
            <a:ext cx="5579997" cy="1511996"/>
          </a:xfrm>
        </p:spPr>
        <p:txBody>
          <a:bodyPr/>
          <a:lstStyle>
            <a:lvl1pPr>
              <a:lnSpc>
                <a:spcPts val="6000"/>
              </a:lnSpc>
              <a:defRPr sz="7000">
                <a:solidFill>
                  <a:srgbClr val="FFFFFF"/>
                </a:solidFill>
              </a:defRPr>
            </a:lvl1pPr>
          </a:lstStyle>
          <a:p>
            <a:pPr lvl="0"/>
            <a:r>
              <a:rPr lang="en-GB"/>
              <a:t>Click to edit title</a:t>
            </a:r>
          </a:p>
        </p:txBody>
      </p:sp>
      <p:sp>
        <p:nvSpPr>
          <p:cNvPr id="3" name="Subtitel 2"/>
          <p:cNvSpPr txBox="1">
            <a:spLocks noGrp="1"/>
          </p:cNvSpPr>
          <p:nvPr>
            <p:ph type="subTitle" idx="4294967295"/>
          </p:nvPr>
        </p:nvSpPr>
        <p:spPr>
          <a:xfrm>
            <a:off x="491526" y="2966395"/>
            <a:ext cx="5579997" cy="1079997"/>
          </a:xfrm>
        </p:spPr>
        <p:txBody>
          <a:bodyPr/>
          <a:lstStyle>
            <a:lvl1pPr marL="0" indent="0">
              <a:buNone/>
              <a:defRPr>
                <a:solidFill>
                  <a:srgbClr val="FFFFFF"/>
                </a:solidFill>
                <a:latin typeface="Museo Sans 100"/>
                <a:cs typeface="Museo Sans 100"/>
              </a:defRPr>
            </a:lvl1pPr>
          </a:lstStyle>
          <a:p>
            <a:pPr lvl="0"/>
            <a:r>
              <a:rPr lang="en-GB"/>
              <a:t>Insert a picture and move it backwards with right mouse button &gt; send to back</a:t>
            </a:r>
          </a:p>
        </p:txBody>
      </p:sp>
    </p:spTree>
    <p:extLst>
      <p:ext uri="{BB962C8B-B14F-4D97-AF65-F5344CB8AC3E}">
        <p14:creationId xmlns:p14="http://schemas.microsoft.com/office/powerpoint/2010/main" val="3867369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txBox="1">
            <a:spLocks noGrp="1"/>
          </p:cNvSpPr>
          <p:nvPr>
            <p:ph type="title"/>
          </p:nvPr>
        </p:nvSpPr>
        <p:spPr/>
        <p:txBody>
          <a:bodyPr/>
          <a:lstStyle>
            <a:lvl1pPr>
              <a:defRPr/>
            </a:lvl1pPr>
          </a:lstStyle>
          <a:p>
            <a:pPr lvl="0"/>
            <a:r>
              <a:rPr lang="en-GB"/>
              <a:t>Click to edit title</a:t>
            </a:r>
          </a:p>
        </p:txBody>
      </p:sp>
      <p:sp>
        <p:nvSpPr>
          <p:cNvPr id="3" name="Tijdelijke aanduiding voor inhoud 2"/>
          <p:cNvSpPr txBox="1">
            <a:spLocks noGrp="1"/>
          </p:cNvSpPr>
          <p:nvPr>
            <p:ph idx="1"/>
          </p:nvPr>
        </p:nvSpPr>
        <p:spPr/>
        <p:txBody>
          <a:bodyPr/>
          <a:lstStyle>
            <a:lvl1pPr>
              <a:defRPr/>
            </a:lvl1pPr>
            <a:lvl2pPr>
              <a:defRPr/>
            </a:lvl2pPr>
            <a:lvl3pPr>
              <a:defRPr/>
            </a:lvl3pPr>
            <a:lvl4pPr>
              <a:defRPr/>
            </a:lvl4pPr>
            <a:lvl5pPr>
              <a:defRPr/>
            </a:lvl5pPr>
          </a:lstStyle>
          <a:p>
            <a:pPr lvl="0"/>
            <a:r>
              <a:rPr lang="en-GB"/>
              <a:t>Click to edit text in bullets</a:t>
            </a:r>
          </a:p>
          <a:p>
            <a:pPr lvl="1"/>
            <a:r>
              <a:rPr lang="en-GB"/>
              <a:t>Second level text</a:t>
            </a:r>
          </a:p>
          <a:p>
            <a:pPr lvl="2"/>
            <a:r>
              <a:rPr lang="en-GB"/>
              <a:t>Third level text</a:t>
            </a:r>
          </a:p>
          <a:p>
            <a:pPr lvl="3"/>
            <a:r>
              <a:rPr lang="en-GB"/>
              <a:t>Forth level text</a:t>
            </a:r>
          </a:p>
          <a:p>
            <a:pPr lvl="4"/>
            <a:r>
              <a:rPr lang="en-GB"/>
              <a:t>Fifth level text</a:t>
            </a:r>
          </a:p>
        </p:txBody>
      </p:sp>
      <p:sp>
        <p:nvSpPr>
          <p:cNvPr id="4" name="Tijdelijke aanduiding voor datum 3"/>
          <p:cNvSpPr txBox="1">
            <a:spLocks noGrp="1"/>
          </p:cNvSpPr>
          <p:nvPr>
            <p:ph type="dt" sz="half" idx="7"/>
          </p:nvPr>
        </p:nvSpPr>
        <p:spPr/>
        <p:txBody>
          <a:bodyPr/>
          <a:lstStyle>
            <a:lvl1pPr>
              <a:defRPr/>
            </a:lvl1pPr>
          </a:lstStyle>
          <a:p>
            <a:pPr lvl="0"/>
            <a:fld id="{A3050A17-0357-4220-91E2-5C8D96EF7CF9}" type="datetime1">
              <a:rPr lang="en-GB" smtClean="0"/>
              <a:t>13/05/2026</a:t>
            </a:fld>
            <a:endParaRPr lang="en-GB"/>
          </a:p>
        </p:txBody>
      </p:sp>
      <p:sp>
        <p:nvSpPr>
          <p:cNvPr id="5" name="Tijdelijke aanduiding voor voettekst 4"/>
          <p:cNvSpPr txBox="1">
            <a:spLocks noGrp="1"/>
          </p:cNvSpPr>
          <p:nvPr>
            <p:ph type="ftr" sz="quarter" idx="9"/>
          </p:nvPr>
        </p:nvSpPr>
        <p:spPr/>
        <p:txBody>
          <a:bodyPr/>
          <a:lstStyle>
            <a:lvl1pPr>
              <a:defRPr/>
            </a:lvl1pPr>
          </a:lstStyle>
          <a:p>
            <a:pPr lvl="0"/>
            <a:endParaRPr lang="en-GB"/>
          </a:p>
        </p:txBody>
      </p:sp>
      <p:sp>
        <p:nvSpPr>
          <p:cNvPr id="6" name="Tijdelijke aanduiding voor dianummer 5"/>
          <p:cNvSpPr txBox="1">
            <a:spLocks noGrp="1"/>
          </p:cNvSpPr>
          <p:nvPr>
            <p:ph type="sldNum" sz="quarter" idx="8"/>
          </p:nvPr>
        </p:nvSpPr>
        <p:spPr/>
        <p:txBody>
          <a:bodyPr/>
          <a:lstStyle>
            <a:lvl1pPr>
              <a:defRPr/>
            </a:lvl1pPr>
          </a:lstStyle>
          <a:p>
            <a:pPr lvl="0"/>
            <a:fld id="{1C07077E-1276-4B5D-8EE9-4133443B06EB}" type="slidenum">
              <a:t>‹nº›</a:t>
            </a:fld>
            <a:endParaRPr lang="en-GB"/>
          </a:p>
        </p:txBody>
      </p:sp>
    </p:spTree>
    <p:extLst>
      <p:ext uri="{BB962C8B-B14F-4D97-AF65-F5344CB8AC3E}">
        <p14:creationId xmlns:p14="http://schemas.microsoft.com/office/powerpoint/2010/main" val="19065892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3">
    <p:spTree>
      <p:nvGrpSpPr>
        <p:cNvPr id="1" name=""/>
        <p:cNvGrpSpPr/>
        <p:nvPr/>
      </p:nvGrpSpPr>
      <p:grpSpPr>
        <a:xfrm>
          <a:off x="0" y="0"/>
          <a:ext cx="0" cy="0"/>
          <a:chOff x="0" y="0"/>
          <a:chExt cx="0" cy="0"/>
        </a:xfrm>
      </p:grpSpPr>
      <p:sp>
        <p:nvSpPr>
          <p:cNvPr id="2" name="Titel 1"/>
          <p:cNvSpPr txBox="1">
            <a:spLocks noGrp="1"/>
          </p:cNvSpPr>
          <p:nvPr>
            <p:ph type="title"/>
          </p:nvPr>
        </p:nvSpPr>
        <p:spPr/>
        <p:txBody>
          <a:bodyPr/>
          <a:lstStyle>
            <a:lvl1pPr>
              <a:defRPr/>
            </a:lvl1pPr>
          </a:lstStyle>
          <a:p>
            <a:pPr lvl="0"/>
            <a:r>
              <a:rPr lang="en-GB"/>
              <a:t>Click to edit title</a:t>
            </a:r>
          </a:p>
        </p:txBody>
      </p:sp>
      <p:sp>
        <p:nvSpPr>
          <p:cNvPr id="3" name="Tijdelijke aanduiding voor inhoud 2"/>
          <p:cNvSpPr txBox="1">
            <a:spLocks noGrp="1"/>
          </p:cNvSpPr>
          <p:nvPr>
            <p:ph idx="1"/>
          </p:nvPr>
        </p:nvSpPr>
        <p:spPr/>
        <p:txBody>
          <a:bodyPr/>
          <a:lstStyle>
            <a:lvl1pPr marL="0" indent="0">
              <a:buNone/>
              <a:defRPr/>
            </a:lvl1pPr>
            <a:lvl2pPr marL="0" indent="0">
              <a:buNone/>
              <a:defRPr/>
            </a:lvl2pPr>
            <a:lvl3pPr marL="0" indent="0">
              <a:buNone/>
              <a:defRPr/>
            </a:lvl3pPr>
            <a:lvl4pPr marL="0" indent="0">
              <a:buNone/>
              <a:defRPr/>
            </a:lvl4pPr>
            <a:lvl5pPr marL="0" indent="0">
              <a:buNone/>
              <a:defRPr/>
            </a:lvl5pPr>
          </a:lstStyle>
          <a:p>
            <a:pPr lvl="0"/>
            <a:r>
              <a:rPr lang="en-GB"/>
              <a:t>Click to edit text</a:t>
            </a:r>
          </a:p>
          <a:p>
            <a:pPr lvl="1"/>
            <a:r>
              <a:rPr lang="en-GB"/>
              <a:t>Second level text</a:t>
            </a:r>
          </a:p>
          <a:p>
            <a:pPr lvl="2"/>
            <a:r>
              <a:rPr lang="en-GB"/>
              <a:t>Third level text</a:t>
            </a:r>
          </a:p>
          <a:p>
            <a:pPr lvl="3"/>
            <a:r>
              <a:rPr lang="en-GB"/>
              <a:t>Forth level text</a:t>
            </a:r>
          </a:p>
          <a:p>
            <a:pPr lvl="4"/>
            <a:r>
              <a:rPr lang="en-GB"/>
              <a:t>Fifth level text</a:t>
            </a:r>
          </a:p>
        </p:txBody>
      </p:sp>
      <p:sp>
        <p:nvSpPr>
          <p:cNvPr id="4" name="Tijdelijke aanduiding voor datum 3"/>
          <p:cNvSpPr txBox="1">
            <a:spLocks noGrp="1"/>
          </p:cNvSpPr>
          <p:nvPr>
            <p:ph type="dt" sz="half" idx="7"/>
          </p:nvPr>
        </p:nvSpPr>
        <p:spPr/>
        <p:txBody>
          <a:bodyPr/>
          <a:lstStyle>
            <a:lvl1pPr>
              <a:defRPr/>
            </a:lvl1pPr>
          </a:lstStyle>
          <a:p>
            <a:pPr lvl="0"/>
            <a:fld id="{EE0DF6B4-D10D-496D-985C-9C03BC98BF3C}" type="datetime1">
              <a:rPr lang="en-GB" smtClean="0"/>
              <a:t>13/05/2026</a:t>
            </a:fld>
            <a:endParaRPr lang="en-GB"/>
          </a:p>
        </p:txBody>
      </p:sp>
      <p:sp>
        <p:nvSpPr>
          <p:cNvPr id="5" name="Tijdelijke aanduiding voor voettekst 4"/>
          <p:cNvSpPr txBox="1">
            <a:spLocks noGrp="1"/>
          </p:cNvSpPr>
          <p:nvPr>
            <p:ph type="ftr" sz="quarter" idx="9"/>
          </p:nvPr>
        </p:nvSpPr>
        <p:spPr/>
        <p:txBody>
          <a:bodyPr/>
          <a:lstStyle>
            <a:lvl1pPr>
              <a:defRPr/>
            </a:lvl1pPr>
          </a:lstStyle>
          <a:p>
            <a:pPr lvl="0"/>
            <a:endParaRPr lang="en-GB"/>
          </a:p>
        </p:txBody>
      </p:sp>
      <p:sp>
        <p:nvSpPr>
          <p:cNvPr id="6" name="Tijdelijke aanduiding voor dianummer 5"/>
          <p:cNvSpPr txBox="1">
            <a:spLocks noGrp="1"/>
          </p:cNvSpPr>
          <p:nvPr>
            <p:ph type="sldNum" sz="quarter" idx="8"/>
          </p:nvPr>
        </p:nvSpPr>
        <p:spPr/>
        <p:txBody>
          <a:bodyPr/>
          <a:lstStyle>
            <a:lvl1pPr>
              <a:defRPr/>
            </a:lvl1pPr>
          </a:lstStyle>
          <a:p>
            <a:pPr lvl="0"/>
            <a:fld id="{E1866FAF-261B-421B-9B33-8B03FDE81805}" type="slidenum">
              <a:t>‹nº›</a:t>
            </a:fld>
            <a:endParaRPr lang="en-GB"/>
          </a:p>
        </p:txBody>
      </p:sp>
    </p:spTree>
    <p:extLst>
      <p:ext uri="{BB962C8B-B14F-4D97-AF65-F5344CB8AC3E}">
        <p14:creationId xmlns:p14="http://schemas.microsoft.com/office/powerpoint/2010/main" val="3935542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txBox="1">
            <a:spLocks noGrp="1"/>
          </p:cNvSpPr>
          <p:nvPr>
            <p:ph type="title"/>
          </p:nvPr>
        </p:nvSpPr>
        <p:spPr/>
        <p:txBody>
          <a:bodyPr/>
          <a:lstStyle>
            <a:lvl1pPr>
              <a:defRPr/>
            </a:lvl1pPr>
          </a:lstStyle>
          <a:p>
            <a:pPr lvl="0"/>
            <a:r>
              <a:rPr lang="en-GB"/>
              <a:t>Click to edit title</a:t>
            </a:r>
          </a:p>
        </p:txBody>
      </p:sp>
      <p:sp>
        <p:nvSpPr>
          <p:cNvPr id="3" name="Tijdelijke aanduiding voor inhoud 2"/>
          <p:cNvSpPr txBox="1">
            <a:spLocks noGrp="1"/>
          </p:cNvSpPr>
          <p:nvPr>
            <p:ph idx="1"/>
          </p:nvPr>
        </p:nvSpPr>
        <p:spPr>
          <a:xfrm>
            <a:off x="493199" y="1295997"/>
            <a:ext cx="4013996" cy="4679999"/>
          </a:xfrm>
        </p:spPr>
        <p:txBody>
          <a:bodyPr/>
          <a:lstStyle>
            <a:lvl1pPr>
              <a:defRPr/>
            </a:lvl1pPr>
            <a:lvl2pPr>
              <a:defRPr/>
            </a:lvl2pPr>
            <a:lvl3pPr>
              <a:defRPr/>
            </a:lvl3pPr>
            <a:lvl4pPr>
              <a:defRPr/>
            </a:lvl4pPr>
            <a:lvl5pPr>
              <a:defRPr/>
            </a:lvl5pPr>
          </a:lstStyle>
          <a:p>
            <a:pPr lvl="0"/>
            <a:r>
              <a:rPr lang="en-GB"/>
              <a:t>Click to edit text in bullets</a:t>
            </a:r>
          </a:p>
          <a:p>
            <a:pPr lvl="1"/>
            <a:r>
              <a:rPr lang="en-GB"/>
              <a:t>Second level text</a:t>
            </a:r>
          </a:p>
          <a:p>
            <a:pPr lvl="2"/>
            <a:r>
              <a:rPr lang="en-GB"/>
              <a:t>Third level text</a:t>
            </a:r>
          </a:p>
          <a:p>
            <a:pPr lvl="3"/>
            <a:r>
              <a:rPr lang="en-GB"/>
              <a:t>Forth level text</a:t>
            </a:r>
          </a:p>
          <a:p>
            <a:pPr lvl="4"/>
            <a:r>
              <a:rPr lang="en-GB"/>
              <a:t>Fifth level text</a:t>
            </a:r>
          </a:p>
        </p:txBody>
      </p:sp>
      <p:sp>
        <p:nvSpPr>
          <p:cNvPr id="4" name="Tijdelijke aanduiding voor inhoud 3"/>
          <p:cNvSpPr txBox="1">
            <a:spLocks noGrp="1"/>
          </p:cNvSpPr>
          <p:nvPr>
            <p:ph idx="2"/>
          </p:nvPr>
        </p:nvSpPr>
        <p:spPr>
          <a:xfrm>
            <a:off x="4648196" y="1295997"/>
            <a:ext cx="4015322" cy="4679999"/>
          </a:xfrm>
        </p:spPr>
        <p:txBody>
          <a:bodyPr/>
          <a:lstStyle>
            <a:lvl1pPr>
              <a:defRPr/>
            </a:lvl1pPr>
            <a:lvl2pPr>
              <a:defRPr/>
            </a:lvl2pPr>
            <a:lvl3pPr>
              <a:defRPr/>
            </a:lvl3pPr>
            <a:lvl4pPr>
              <a:defRPr/>
            </a:lvl4pPr>
            <a:lvl5pPr>
              <a:defRPr/>
            </a:lvl5pPr>
          </a:lstStyle>
          <a:p>
            <a:pPr lvl="0"/>
            <a:r>
              <a:rPr lang="en-GB"/>
              <a:t>Click to edit text in bullets</a:t>
            </a:r>
          </a:p>
          <a:p>
            <a:pPr lvl="1"/>
            <a:r>
              <a:rPr lang="en-GB"/>
              <a:t>Second level text</a:t>
            </a:r>
          </a:p>
          <a:p>
            <a:pPr lvl="2"/>
            <a:r>
              <a:rPr lang="en-GB"/>
              <a:t>Third level text</a:t>
            </a:r>
          </a:p>
          <a:p>
            <a:pPr lvl="3"/>
            <a:r>
              <a:rPr lang="en-GB"/>
              <a:t>Forth level text</a:t>
            </a:r>
          </a:p>
          <a:p>
            <a:pPr lvl="4"/>
            <a:r>
              <a:rPr lang="en-GB"/>
              <a:t>Fifth level text</a:t>
            </a:r>
          </a:p>
        </p:txBody>
      </p:sp>
      <p:sp>
        <p:nvSpPr>
          <p:cNvPr id="5" name="Tijdelijke aanduiding voor datum 4"/>
          <p:cNvSpPr txBox="1">
            <a:spLocks noGrp="1"/>
          </p:cNvSpPr>
          <p:nvPr>
            <p:ph type="dt" sz="half" idx="7"/>
          </p:nvPr>
        </p:nvSpPr>
        <p:spPr/>
        <p:txBody>
          <a:bodyPr/>
          <a:lstStyle>
            <a:lvl1pPr>
              <a:defRPr/>
            </a:lvl1pPr>
          </a:lstStyle>
          <a:p>
            <a:pPr lvl="0"/>
            <a:fld id="{9C303F3B-B676-4B15-BF33-73B4E60E86A0}" type="datetime1">
              <a:rPr lang="en-GB" smtClean="0"/>
              <a:t>13/05/2026</a:t>
            </a:fld>
            <a:endParaRPr lang="en-GB"/>
          </a:p>
        </p:txBody>
      </p:sp>
      <p:sp>
        <p:nvSpPr>
          <p:cNvPr id="6" name="Tijdelijke aanduiding voor voettekst 5"/>
          <p:cNvSpPr txBox="1">
            <a:spLocks noGrp="1"/>
          </p:cNvSpPr>
          <p:nvPr>
            <p:ph type="ftr" sz="quarter" idx="9"/>
          </p:nvPr>
        </p:nvSpPr>
        <p:spPr/>
        <p:txBody>
          <a:bodyPr/>
          <a:lstStyle>
            <a:lvl1pPr>
              <a:defRPr/>
            </a:lvl1pPr>
          </a:lstStyle>
          <a:p>
            <a:pPr lvl="0"/>
            <a:endParaRPr lang="en-GB"/>
          </a:p>
        </p:txBody>
      </p:sp>
      <p:sp>
        <p:nvSpPr>
          <p:cNvPr id="7" name="Tijdelijke aanduiding voor dianummer 6"/>
          <p:cNvSpPr txBox="1">
            <a:spLocks noGrp="1"/>
          </p:cNvSpPr>
          <p:nvPr>
            <p:ph type="sldNum" sz="quarter" idx="8"/>
          </p:nvPr>
        </p:nvSpPr>
        <p:spPr/>
        <p:txBody>
          <a:bodyPr/>
          <a:lstStyle>
            <a:lvl1pPr>
              <a:defRPr/>
            </a:lvl1pPr>
          </a:lstStyle>
          <a:p>
            <a:pPr lvl="0"/>
            <a:fld id="{4E11C511-7069-45A3-9287-CBA1BD1940B4}" type="slidenum">
              <a:t>‹nº›</a:t>
            </a:fld>
            <a:endParaRPr lang="en-GB"/>
          </a:p>
        </p:txBody>
      </p:sp>
    </p:spTree>
    <p:extLst>
      <p:ext uri="{BB962C8B-B14F-4D97-AF65-F5344CB8AC3E}">
        <p14:creationId xmlns:p14="http://schemas.microsoft.com/office/powerpoint/2010/main" val="9388065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txBox="1">
            <a:spLocks noGrp="1"/>
          </p:cNvSpPr>
          <p:nvPr>
            <p:ph type="title"/>
          </p:nvPr>
        </p:nvSpPr>
        <p:spPr/>
        <p:txBody>
          <a:bodyPr/>
          <a:lstStyle>
            <a:lvl1pPr>
              <a:defRPr/>
            </a:lvl1pPr>
          </a:lstStyle>
          <a:p>
            <a:pPr lvl="0"/>
            <a:r>
              <a:rPr lang="en-GB"/>
              <a:t>Click to edit title</a:t>
            </a:r>
          </a:p>
        </p:txBody>
      </p:sp>
      <p:sp>
        <p:nvSpPr>
          <p:cNvPr id="3" name="Tijdelijke aanduiding voor tekst 2"/>
          <p:cNvSpPr txBox="1">
            <a:spLocks noGrp="1"/>
          </p:cNvSpPr>
          <p:nvPr>
            <p:ph type="body" idx="1"/>
          </p:nvPr>
        </p:nvSpPr>
        <p:spPr>
          <a:xfrm>
            <a:off x="493199" y="1295997"/>
            <a:ext cx="3997921" cy="354997"/>
          </a:xfrm>
        </p:spPr>
        <p:txBody>
          <a:bodyPr/>
          <a:lstStyle>
            <a:lvl1pPr marL="0" indent="0">
              <a:buNone/>
              <a:defRPr>
                <a:latin typeface="Museo Sans 900"/>
                <a:cs typeface="Museo Sans 900"/>
              </a:defRPr>
            </a:lvl1pPr>
          </a:lstStyle>
          <a:p>
            <a:pPr lvl="0"/>
            <a:r>
              <a:rPr lang="en-GB"/>
              <a:t>Click to edit text</a:t>
            </a:r>
          </a:p>
        </p:txBody>
      </p:sp>
      <p:sp>
        <p:nvSpPr>
          <p:cNvPr id="4" name="Tijdelijke aanduiding voor inhoud 3"/>
          <p:cNvSpPr txBox="1">
            <a:spLocks noGrp="1"/>
          </p:cNvSpPr>
          <p:nvPr>
            <p:ph idx="2"/>
          </p:nvPr>
        </p:nvSpPr>
        <p:spPr>
          <a:xfrm>
            <a:off x="491526" y="1600200"/>
            <a:ext cx="3999603" cy="4375797"/>
          </a:xfrm>
        </p:spPr>
        <p:txBody>
          <a:bodyPr/>
          <a:lstStyle>
            <a:lvl1pPr>
              <a:defRPr/>
            </a:lvl1pPr>
            <a:lvl2pPr>
              <a:defRPr/>
            </a:lvl2pPr>
            <a:lvl3pPr>
              <a:defRPr/>
            </a:lvl3pPr>
            <a:lvl4pPr>
              <a:defRPr/>
            </a:lvl4pPr>
            <a:lvl5pPr>
              <a:defRPr/>
            </a:lvl5pPr>
          </a:lstStyle>
          <a:p>
            <a:pPr lvl="0"/>
            <a:r>
              <a:rPr lang="en-GB"/>
              <a:t>Click to edit text in bullets</a:t>
            </a:r>
          </a:p>
          <a:p>
            <a:pPr lvl="1"/>
            <a:r>
              <a:rPr lang="en-GB"/>
              <a:t>Second level text</a:t>
            </a:r>
          </a:p>
          <a:p>
            <a:pPr lvl="2"/>
            <a:r>
              <a:rPr lang="en-GB"/>
              <a:t>Third level text</a:t>
            </a:r>
          </a:p>
          <a:p>
            <a:pPr lvl="3"/>
            <a:r>
              <a:rPr lang="en-GB"/>
              <a:t>Forth level text</a:t>
            </a:r>
          </a:p>
          <a:p>
            <a:pPr lvl="4"/>
            <a:r>
              <a:rPr lang="en-GB"/>
              <a:t>Fifth level text</a:t>
            </a:r>
          </a:p>
        </p:txBody>
      </p:sp>
      <p:sp>
        <p:nvSpPr>
          <p:cNvPr id="5" name="Tijdelijke aanduiding voor tekst 4"/>
          <p:cNvSpPr txBox="1">
            <a:spLocks noGrp="1"/>
          </p:cNvSpPr>
          <p:nvPr>
            <p:ph type="body" idx="3"/>
          </p:nvPr>
        </p:nvSpPr>
        <p:spPr>
          <a:xfrm>
            <a:off x="4645023" y="1295997"/>
            <a:ext cx="4013996" cy="354997"/>
          </a:xfrm>
        </p:spPr>
        <p:txBody>
          <a:bodyPr/>
          <a:lstStyle>
            <a:lvl1pPr marL="0" indent="0">
              <a:buNone/>
              <a:defRPr>
                <a:latin typeface="Museo Sans 900"/>
                <a:cs typeface="Museo Sans 900"/>
              </a:defRPr>
            </a:lvl1pPr>
          </a:lstStyle>
          <a:p>
            <a:pPr lvl="0"/>
            <a:r>
              <a:rPr lang="en-GB"/>
              <a:t>Click to edit text</a:t>
            </a:r>
          </a:p>
        </p:txBody>
      </p:sp>
      <p:sp>
        <p:nvSpPr>
          <p:cNvPr id="6" name="Tijdelijke aanduiding voor inhoud 5"/>
          <p:cNvSpPr txBox="1">
            <a:spLocks noGrp="1"/>
          </p:cNvSpPr>
          <p:nvPr>
            <p:ph idx="4"/>
          </p:nvPr>
        </p:nvSpPr>
        <p:spPr>
          <a:xfrm>
            <a:off x="4645023" y="1600200"/>
            <a:ext cx="4013996" cy="4375797"/>
          </a:xfrm>
        </p:spPr>
        <p:txBody>
          <a:bodyPr/>
          <a:lstStyle>
            <a:lvl1pPr>
              <a:defRPr/>
            </a:lvl1pPr>
            <a:lvl2pPr>
              <a:defRPr/>
            </a:lvl2pPr>
            <a:lvl3pPr>
              <a:defRPr/>
            </a:lvl3pPr>
            <a:lvl4pPr>
              <a:defRPr/>
            </a:lvl4pPr>
            <a:lvl5pPr>
              <a:defRPr/>
            </a:lvl5pPr>
          </a:lstStyle>
          <a:p>
            <a:pPr lvl="0"/>
            <a:r>
              <a:rPr lang="en-GB"/>
              <a:t>Click to edit text in bullets</a:t>
            </a:r>
          </a:p>
          <a:p>
            <a:pPr lvl="1"/>
            <a:r>
              <a:rPr lang="en-GB"/>
              <a:t>Second level text</a:t>
            </a:r>
          </a:p>
          <a:p>
            <a:pPr lvl="2"/>
            <a:r>
              <a:rPr lang="en-GB"/>
              <a:t>Third level text</a:t>
            </a:r>
          </a:p>
          <a:p>
            <a:pPr lvl="3"/>
            <a:r>
              <a:rPr lang="en-GB"/>
              <a:t>Forth level text</a:t>
            </a:r>
          </a:p>
          <a:p>
            <a:pPr lvl="4"/>
            <a:r>
              <a:rPr lang="en-GB"/>
              <a:t>Fifth level text</a:t>
            </a:r>
          </a:p>
        </p:txBody>
      </p:sp>
      <p:sp>
        <p:nvSpPr>
          <p:cNvPr id="7" name="Tijdelijke aanduiding voor datum 6"/>
          <p:cNvSpPr txBox="1">
            <a:spLocks noGrp="1"/>
          </p:cNvSpPr>
          <p:nvPr>
            <p:ph type="dt" sz="half" idx="7"/>
          </p:nvPr>
        </p:nvSpPr>
        <p:spPr/>
        <p:txBody>
          <a:bodyPr/>
          <a:lstStyle>
            <a:lvl1pPr>
              <a:defRPr/>
            </a:lvl1pPr>
          </a:lstStyle>
          <a:p>
            <a:pPr lvl="0"/>
            <a:fld id="{F9731ADC-ED56-4337-86DB-9914EB72D6EA}" type="datetime1">
              <a:rPr lang="en-GB" smtClean="0"/>
              <a:t>13/05/2026</a:t>
            </a:fld>
            <a:endParaRPr lang="en-GB"/>
          </a:p>
        </p:txBody>
      </p:sp>
      <p:sp>
        <p:nvSpPr>
          <p:cNvPr id="8" name="Tijdelijke aanduiding voor voettekst 7"/>
          <p:cNvSpPr txBox="1">
            <a:spLocks noGrp="1"/>
          </p:cNvSpPr>
          <p:nvPr>
            <p:ph type="ftr" sz="quarter" idx="9"/>
          </p:nvPr>
        </p:nvSpPr>
        <p:spPr/>
        <p:txBody>
          <a:bodyPr/>
          <a:lstStyle>
            <a:lvl1pPr>
              <a:defRPr/>
            </a:lvl1pPr>
          </a:lstStyle>
          <a:p>
            <a:pPr lvl="0"/>
            <a:endParaRPr lang="en-GB"/>
          </a:p>
        </p:txBody>
      </p:sp>
      <p:sp>
        <p:nvSpPr>
          <p:cNvPr id="9" name="Tijdelijke aanduiding voor dianummer 8"/>
          <p:cNvSpPr txBox="1">
            <a:spLocks noGrp="1"/>
          </p:cNvSpPr>
          <p:nvPr>
            <p:ph type="sldNum" sz="quarter" idx="8"/>
          </p:nvPr>
        </p:nvSpPr>
        <p:spPr/>
        <p:txBody>
          <a:bodyPr/>
          <a:lstStyle>
            <a:lvl1pPr>
              <a:defRPr/>
            </a:lvl1pPr>
          </a:lstStyle>
          <a:p>
            <a:pPr lvl="0"/>
            <a:fld id="{AFBFB864-0632-474A-80C2-6292FE991B35}" type="slidenum">
              <a:t>‹nº›</a:t>
            </a:fld>
            <a:endParaRPr lang="en-GB"/>
          </a:p>
        </p:txBody>
      </p:sp>
    </p:spTree>
    <p:extLst>
      <p:ext uri="{BB962C8B-B14F-4D97-AF65-F5344CB8AC3E}">
        <p14:creationId xmlns:p14="http://schemas.microsoft.com/office/powerpoint/2010/main" val="17432667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ext with Picture">
    <p:spTree>
      <p:nvGrpSpPr>
        <p:cNvPr id="1" name=""/>
        <p:cNvGrpSpPr/>
        <p:nvPr/>
      </p:nvGrpSpPr>
      <p:grpSpPr>
        <a:xfrm>
          <a:off x="0" y="0"/>
          <a:ext cx="0" cy="0"/>
          <a:chOff x="0" y="0"/>
          <a:chExt cx="0" cy="0"/>
        </a:xfrm>
      </p:grpSpPr>
      <p:sp>
        <p:nvSpPr>
          <p:cNvPr id="2" name="Titel 1"/>
          <p:cNvSpPr txBox="1">
            <a:spLocks noGrp="1"/>
          </p:cNvSpPr>
          <p:nvPr>
            <p:ph type="title"/>
          </p:nvPr>
        </p:nvSpPr>
        <p:spPr>
          <a:xfrm>
            <a:off x="491526" y="395999"/>
            <a:ext cx="3999594" cy="827998"/>
          </a:xfrm>
        </p:spPr>
        <p:txBody>
          <a:bodyPr/>
          <a:lstStyle>
            <a:lvl1pPr>
              <a:defRPr/>
            </a:lvl1pPr>
          </a:lstStyle>
          <a:p>
            <a:pPr lvl="0"/>
            <a:r>
              <a:rPr lang="en-GB"/>
              <a:t>Click to edit title</a:t>
            </a:r>
          </a:p>
        </p:txBody>
      </p:sp>
      <p:sp>
        <p:nvSpPr>
          <p:cNvPr id="3" name="Tijdelijke aanduiding voor tekst 2"/>
          <p:cNvSpPr txBox="1">
            <a:spLocks noGrp="1"/>
          </p:cNvSpPr>
          <p:nvPr>
            <p:ph type="body" idx="4294967295"/>
          </p:nvPr>
        </p:nvSpPr>
        <p:spPr>
          <a:xfrm>
            <a:off x="493199" y="1295997"/>
            <a:ext cx="3997921" cy="354997"/>
          </a:xfrm>
        </p:spPr>
        <p:txBody>
          <a:bodyPr/>
          <a:lstStyle>
            <a:lvl1pPr marL="0" indent="0">
              <a:buNone/>
              <a:defRPr>
                <a:latin typeface="Museo Sans 900"/>
                <a:cs typeface="Museo Sans 900"/>
              </a:defRPr>
            </a:lvl1pPr>
          </a:lstStyle>
          <a:p>
            <a:pPr lvl="0"/>
            <a:r>
              <a:rPr lang="en-GB"/>
              <a:t>Click to edit text</a:t>
            </a:r>
          </a:p>
        </p:txBody>
      </p:sp>
      <p:sp>
        <p:nvSpPr>
          <p:cNvPr id="4" name="Tijdelijke aanduiding voor inhoud 3"/>
          <p:cNvSpPr txBox="1">
            <a:spLocks noGrp="1"/>
          </p:cNvSpPr>
          <p:nvPr>
            <p:ph idx="4294967295"/>
          </p:nvPr>
        </p:nvSpPr>
        <p:spPr>
          <a:xfrm>
            <a:off x="491526" y="1600200"/>
            <a:ext cx="3999603" cy="4375797"/>
          </a:xfrm>
        </p:spPr>
        <p:txBody>
          <a:bodyPr/>
          <a:lstStyle>
            <a:lvl1pPr>
              <a:defRPr/>
            </a:lvl1pPr>
            <a:lvl2pPr>
              <a:defRPr/>
            </a:lvl2pPr>
            <a:lvl3pPr>
              <a:defRPr/>
            </a:lvl3pPr>
            <a:lvl4pPr>
              <a:defRPr/>
            </a:lvl4pPr>
            <a:lvl5pPr>
              <a:defRPr/>
            </a:lvl5pPr>
          </a:lstStyle>
          <a:p>
            <a:pPr lvl="0"/>
            <a:r>
              <a:rPr lang="en-GB"/>
              <a:t>Click to edit text in bullets</a:t>
            </a:r>
          </a:p>
          <a:p>
            <a:pPr lvl="1"/>
            <a:r>
              <a:rPr lang="en-GB"/>
              <a:t>Second level text</a:t>
            </a:r>
          </a:p>
          <a:p>
            <a:pPr lvl="2"/>
            <a:r>
              <a:rPr lang="en-GB"/>
              <a:t>Third level text</a:t>
            </a:r>
          </a:p>
          <a:p>
            <a:pPr lvl="3"/>
            <a:r>
              <a:rPr lang="en-GB"/>
              <a:t>Forth level text</a:t>
            </a:r>
          </a:p>
          <a:p>
            <a:pPr lvl="4"/>
            <a:r>
              <a:rPr lang="en-GB"/>
              <a:t>Fifth level text</a:t>
            </a:r>
          </a:p>
        </p:txBody>
      </p:sp>
      <p:sp>
        <p:nvSpPr>
          <p:cNvPr id="5" name="Tijdelijke aanduiding voor datum 6"/>
          <p:cNvSpPr txBox="1">
            <a:spLocks noGrp="1"/>
          </p:cNvSpPr>
          <p:nvPr>
            <p:ph type="dt" sz="half" idx="7"/>
          </p:nvPr>
        </p:nvSpPr>
        <p:spPr/>
        <p:txBody>
          <a:bodyPr/>
          <a:lstStyle>
            <a:lvl1pPr>
              <a:defRPr/>
            </a:lvl1pPr>
          </a:lstStyle>
          <a:p>
            <a:pPr lvl="0"/>
            <a:fld id="{41569729-E2AA-4585-9704-EC1CED52A68D}" type="datetime1">
              <a:rPr lang="en-GB" smtClean="0"/>
              <a:t>13/05/2026</a:t>
            </a:fld>
            <a:endParaRPr lang="en-GB"/>
          </a:p>
        </p:txBody>
      </p:sp>
      <p:sp>
        <p:nvSpPr>
          <p:cNvPr id="6" name="Tijdelijke aanduiding voor voettekst 7"/>
          <p:cNvSpPr txBox="1">
            <a:spLocks noGrp="1"/>
          </p:cNvSpPr>
          <p:nvPr>
            <p:ph type="ftr" sz="quarter" idx="9"/>
          </p:nvPr>
        </p:nvSpPr>
        <p:spPr/>
        <p:txBody>
          <a:bodyPr/>
          <a:lstStyle>
            <a:lvl1pPr>
              <a:defRPr/>
            </a:lvl1pPr>
          </a:lstStyle>
          <a:p>
            <a:pPr lvl="0"/>
            <a:endParaRPr lang="en-GB"/>
          </a:p>
        </p:txBody>
      </p:sp>
      <p:sp>
        <p:nvSpPr>
          <p:cNvPr id="7" name="Tijdelijke aanduiding voor dianummer 8"/>
          <p:cNvSpPr txBox="1">
            <a:spLocks noGrp="1"/>
          </p:cNvSpPr>
          <p:nvPr>
            <p:ph type="sldNum" sz="quarter" idx="8"/>
          </p:nvPr>
        </p:nvSpPr>
        <p:spPr/>
        <p:txBody>
          <a:bodyPr/>
          <a:lstStyle>
            <a:lvl1pPr>
              <a:defRPr/>
            </a:lvl1pPr>
          </a:lstStyle>
          <a:p>
            <a:pPr lvl="0"/>
            <a:fld id="{06E0FBFE-1CB4-490E-AD8B-0C3013112B76}" type="slidenum">
              <a:t>‹nº›</a:t>
            </a:fld>
            <a:endParaRPr lang="en-GB"/>
          </a:p>
        </p:txBody>
      </p:sp>
      <p:sp>
        <p:nvSpPr>
          <p:cNvPr id="8" name="Tijdelijke aanduiding voor afbeelding 2"/>
          <p:cNvSpPr txBox="1">
            <a:spLocks noGrp="1"/>
          </p:cNvSpPr>
          <p:nvPr>
            <p:ph type="pic" idx="4294967295"/>
          </p:nvPr>
        </p:nvSpPr>
        <p:spPr>
          <a:xfrm>
            <a:off x="4643999" y="488947"/>
            <a:ext cx="4013996" cy="5029200"/>
          </a:xfrm>
          <a:solidFill>
            <a:srgbClr val="D9D9D9"/>
          </a:solidFill>
        </p:spPr>
        <p:txBody>
          <a:bodyPr tIns="179999" anchorCtr="1"/>
          <a:lstStyle>
            <a:lvl1pPr marL="0" indent="0" algn="ctr">
              <a:buNone/>
              <a:defRPr sz="1600">
                <a:solidFill>
                  <a:srgbClr val="7F7F7F"/>
                </a:solidFill>
              </a:defRPr>
            </a:lvl1pPr>
          </a:lstStyle>
          <a:p>
            <a:pPr lvl="0"/>
            <a:r>
              <a:rPr lang="en-GB"/>
              <a:t>Click on the icon to </a:t>
            </a:r>
            <a:br>
              <a:rPr lang="en-GB"/>
            </a:br>
            <a:r>
              <a:rPr lang="en-GB"/>
              <a:t>insert a picture</a:t>
            </a:r>
          </a:p>
        </p:txBody>
      </p:sp>
    </p:spTree>
    <p:extLst>
      <p:ext uri="{BB962C8B-B14F-4D97-AF65-F5344CB8AC3E}">
        <p14:creationId xmlns:p14="http://schemas.microsoft.com/office/powerpoint/2010/main" val="12548648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ext with 2 Pictures">
    <p:spTree>
      <p:nvGrpSpPr>
        <p:cNvPr id="1" name=""/>
        <p:cNvGrpSpPr/>
        <p:nvPr/>
      </p:nvGrpSpPr>
      <p:grpSpPr>
        <a:xfrm>
          <a:off x="0" y="0"/>
          <a:ext cx="0" cy="0"/>
          <a:chOff x="0" y="0"/>
          <a:chExt cx="0" cy="0"/>
        </a:xfrm>
      </p:grpSpPr>
      <p:sp>
        <p:nvSpPr>
          <p:cNvPr id="2" name="Titel 1"/>
          <p:cNvSpPr txBox="1">
            <a:spLocks noGrp="1"/>
          </p:cNvSpPr>
          <p:nvPr>
            <p:ph type="title"/>
          </p:nvPr>
        </p:nvSpPr>
        <p:spPr>
          <a:xfrm>
            <a:off x="491526" y="395999"/>
            <a:ext cx="3999594" cy="827998"/>
          </a:xfrm>
        </p:spPr>
        <p:txBody>
          <a:bodyPr/>
          <a:lstStyle>
            <a:lvl1pPr>
              <a:defRPr/>
            </a:lvl1pPr>
          </a:lstStyle>
          <a:p>
            <a:pPr lvl="0"/>
            <a:r>
              <a:rPr lang="en-GB"/>
              <a:t>Click to edit title</a:t>
            </a:r>
          </a:p>
        </p:txBody>
      </p:sp>
      <p:sp>
        <p:nvSpPr>
          <p:cNvPr id="3" name="Tijdelijke aanduiding voor tekst 2"/>
          <p:cNvSpPr txBox="1">
            <a:spLocks noGrp="1"/>
          </p:cNvSpPr>
          <p:nvPr>
            <p:ph type="body" idx="4294967295"/>
          </p:nvPr>
        </p:nvSpPr>
        <p:spPr>
          <a:xfrm>
            <a:off x="493199" y="1295997"/>
            <a:ext cx="3997921" cy="354997"/>
          </a:xfrm>
        </p:spPr>
        <p:txBody>
          <a:bodyPr/>
          <a:lstStyle>
            <a:lvl1pPr marL="0" indent="0">
              <a:buNone/>
              <a:defRPr>
                <a:latin typeface="Museo Sans 900"/>
                <a:cs typeface="Museo Sans 900"/>
              </a:defRPr>
            </a:lvl1pPr>
          </a:lstStyle>
          <a:p>
            <a:pPr lvl="0"/>
            <a:r>
              <a:rPr lang="en-GB"/>
              <a:t>Click to edit text</a:t>
            </a:r>
          </a:p>
        </p:txBody>
      </p:sp>
      <p:sp>
        <p:nvSpPr>
          <p:cNvPr id="4" name="Tijdelijke aanduiding voor inhoud 3"/>
          <p:cNvSpPr txBox="1">
            <a:spLocks noGrp="1"/>
          </p:cNvSpPr>
          <p:nvPr>
            <p:ph idx="4294967295"/>
          </p:nvPr>
        </p:nvSpPr>
        <p:spPr>
          <a:xfrm>
            <a:off x="491526" y="1600200"/>
            <a:ext cx="3999603" cy="4375797"/>
          </a:xfrm>
        </p:spPr>
        <p:txBody>
          <a:bodyPr/>
          <a:lstStyle>
            <a:lvl1pPr>
              <a:defRPr/>
            </a:lvl1pPr>
            <a:lvl2pPr>
              <a:defRPr/>
            </a:lvl2pPr>
            <a:lvl3pPr>
              <a:defRPr/>
            </a:lvl3pPr>
            <a:lvl4pPr>
              <a:defRPr/>
            </a:lvl4pPr>
            <a:lvl5pPr>
              <a:defRPr/>
            </a:lvl5pPr>
          </a:lstStyle>
          <a:p>
            <a:pPr lvl="0"/>
            <a:r>
              <a:rPr lang="en-GB"/>
              <a:t>Click to edit text in bullets</a:t>
            </a:r>
          </a:p>
          <a:p>
            <a:pPr lvl="1"/>
            <a:r>
              <a:rPr lang="en-GB"/>
              <a:t>Second level text</a:t>
            </a:r>
          </a:p>
          <a:p>
            <a:pPr lvl="2"/>
            <a:r>
              <a:rPr lang="en-GB"/>
              <a:t>Third level text</a:t>
            </a:r>
          </a:p>
          <a:p>
            <a:pPr lvl="3"/>
            <a:r>
              <a:rPr lang="en-GB"/>
              <a:t>Forth level text</a:t>
            </a:r>
          </a:p>
          <a:p>
            <a:pPr lvl="4"/>
            <a:r>
              <a:rPr lang="en-GB"/>
              <a:t>Fifth level text</a:t>
            </a:r>
          </a:p>
        </p:txBody>
      </p:sp>
      <p:sp>
        <p:nvSpPr>
          <p:cNvPr id="5" name="Tijdelijke aanduiding voor datum 6"/>
          <p:cNvSpPr txBox="1">
            <a:spLocks noGrp="1"/>
          </p:cNvSpPr>
          <p:nvPr>
            <p:ph type="dt" sz="half" idx="7"/>
          </p:nvPr>
        </p:nvSpPr>
        <p:spPr/>
        <p:txBody>
          <a:bodyPr/>
          <a:lstStyle>
            <a:lvl1pPr>
              <a:defRPr/>
            </a:lvl1pPr>
          </a:lstStyle>
          <a:p>
            <a:pPr lvl="0"/>
            <a:fld id="{1AAF8707-4153-40A1-91A0-0B2F62AA2854}" type="datetime1">
              <a:rPr lang="en-GB" smtClean="0"/>
              <a:t>13/05/2026</a:t>
            </a:fld>
            <a:endParaRPr lang="en-GB"/>
          </a:p>
        </p:txBody>
      </p:sp>
      <p:sp>
        <p:nvSpPr>
          <p:cNvPr id="6" name="Tijdelijke aanduiding voor voettekst 7"/>
          <p:cNvSpPr txBox="1">
            <a:spLocks noGrp="1"/>
          </p:cNvSpPr>
          <p:nvPr>
            <p:ph type="ftr" sz="quarter" idx="9"/>
          </p:nvPr>
        </p:nvSpPr>
        <p:spPr/>
        <p:txBody>
          <a:bodyPr/>
          <a:lstStyle>
            <a:lvl1pPr>
              <a:defRPr/>
            </a:lvl1pPr>
          </a:lstStyle>
          <a:p>
            <a:pPr lvl="0"/>
            <a:endParaRPr lang="en-GB"/>
          </a:p>
        </p:txBody>
      </p:sp>
      <p:sp>
        <p:nvSpPr>
          <p:cNvPr id="7" name="Tijdelijke aanduiding voor dianummer 8"/>
          <p:cNvSpPr txBox="1">
            <a:spLocks noGrp="1"/>
          </p:cNvSpPr>
          <p:nvPr>
            <p:ph type="sldNum" sz="quarter" idx="8"/>
          </p:nvPr>
        </p:nvSpPr>
        <p:spPr/>
        <p:txBody>
          <a:bodyPr/>
          <a:lstStyle>
            <a:lvl1pPr>
              <a:defRPr/>
            </a:lvl1pPr>
          </a:lstStyle>
          <a:p>
            <a:pPr lvl="0"/>
            <a:fld id="{3E8828DF-5456-4349-B26C-D828BA8797BF}" type="slidenum">
              <a:t>‹nº›</a:t>
            </a:fld>
            <a:endParaRPr lang="en-GB"/>
          </a:p>
        </p:txBody>
      </p:sp>
      <p:sp>
        <p:nvSpPr>
          <p:cNvPr id="8" name="Tijdelijke aanduiding voor afbeelding 2"/>
          <p:cNvSpPr txBox="1">
            <a:spLocks noGrp="1"/>
          </p:cNvSpPr>
          <p:nvPr>
            <p:ph type="pic" idx="4294967295"/>
          </p:nvPr>
        </p:nvSpPr>
        <p:spPr>
          <a:xfrm>
            <a:off x="4643999" y="488947"/>
            <a:ext cx="4013996" cy="2429999"/>
          </a:xfrm>
          <a:solidFill>
            <a:srgbClr val="D9D9D9"/>
          </a:solidFill>
        </p:spPr>
        <p:txBody>
          <a:bodyPr tIns="179999" anchorCtr="1"/>
          <a:lstStyle>
            <a:lvl1pPr marL="0" indent="0" algn="ctr">
              <a:buNone/>
              <a:defRPr sz="1600">
                <a:solidFill>
                  <a:srgbClr val="7F7F7F"/>
                </a:solidFill>
              </a:defRPr>
            </a:lvl1pPr>
          </a:lstStyle>
          <a:p>
            <a:pPr lvl="0"/>
            <a:r>
              <a:rPr lang="en-GB"/>
              <a:t>Click on the icon to </a:t>
            </a:r>
            <a:br>
              <a:rPr lang="en-GB"/>
            </a:br>
            <a:r>
              <a:rPr lang="en-GB"/>
              <a:t>insert a picture</a:t>
            </a:r>
          </a:p>
        </p:txBody>
      </p:sp>
      <p:sp>
        <p:nvSpPr>
          <p:cNvPr id="9" name="Tijdelijke aanduiding voor afbeelding 2"/>
          <p:cNvSpPr txBox="1">
            <a:spLocks noGrp="1"/>
          </p:cNvSpPr>
          <p:nvPr>
            <p:ph type="pic" idx="4294967295"/>
          </p:nvPr>
        </p:nvSpPr>
        <p:spPr>
          <a:xfrm>
            <a:off x="4643999" y="3088797"/>
            <a:ext cx="4013996" cy="2429999"/>
          </a:xfrm>
          <a:solidFill>
            <a:srgbClr val="D9D9D9"/>
          </a:solidFill>
        </p:spPr>
        <p:txBody>
          <a:bodyPr tIns="179999" anchorCtr="1"/>
          <a:lstStyle>
            <a:lvl1pPr marL="0" indent="0" algn="ctr">
              <a:buNone/>
              <a:defRPr sz="1600">
                <a:solidFill>
                  <a:srgbClr val="7F7F7F"/>
                </a:solidFill>
              </a:defRPr>
            </a:lvl1pPr>
          </a:lstStyle>
          <a:p>
            <a:pPr lvl="0"/>
            <a:r>
              <a:rPr lang="en-GB"/>
              <a:t>Click on the icon to </a:t>
            </a:r>
            <a:br>
              <a:rPr lang="en-GB"/>
            </a:br>
            <a:r>
              <a:rPr lang="en-GB"/>
              <a:t>insert a picture</a:t>
            </a:r>
          </a:p>
        </p:txBody>
      </p:sp>
    </p:spTree>
    <p:extLst>
      <p:ext uri="{BB962C8B-B14F-4D97-AF65-F5344CB8AC3E}">
        <p14:creationId xmlns:p14="http://schemas.microsoft.com/office/powerpoint/2010/main" val="40676620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txBox="1">
            <a:spLocks noGrp="1"/>
          </p:cNvSpPr>
          <p:nvPr>
            <p:ph type="title"/>
          </p:nvPr>
        </p:nvSpPr>
        <p:spPr/>
        <p:txBody>
          <a:bodyPr/>
          <a:lstStyle>
            <a:lvl1pPr>
              <a:defRPr/>
            </a:lvl1pPr>
          </a:lstStyle>
          <a:p>
            <a:pPr lvl="0"/>
            <a:r>
              <a:rPr lang="en-GB"/>
              <a:t>Click to edit title </a:t>
            </a:r>
          </a:p>
        </p:txBody>
      </p:sp>
      <p:sp>
        <p:nvSpPr>
          <p:cNvPr id="3" name="Tijdelijke aanduiding voor datum 5"/>
          <p:cNvSpPr txBox="1">
            <a:spLocks noGrp="1"/>
          </p:cNvSpPr>
          <p:nvPr>
            <p:ph type="dt" sz="half" idx="7"/>
          </p:nvPr>
        </p:nvSpPr>
        <p:spPr/>
        <p:txBody>
          <a:bodyPr/>
          <a:lstStyle>
            <a:lvl1pPr>
              <a:defRPr/>
            </a:lvl1pPr>
          </a:lstStyle>
          <a:p>
            <a:pPr lvl="0"/>
            <a:fld id="{B2019FF0-5C76-4253-905A-04B9B3872C64}" type="datetime1">
              <a:rPr lang="en-GB" smtClean="0"/>
              <a:t>13/05/2026</a:t>
            </a:fld>
            <a:endParaRPr lang="en-GB"/>
          </a:p>
        </p:txBody>
      </p:sp>
      <p:sp>
        <p:nvSpPr>
          <p:cNvPr id="4" name="Tijdelijke aanduiding voor dianummer 6"/>
          <p:cNvSpPr txBox="1">
            <a:spLocks noGrp="1"/>
          </p:cNvSpPr>
          <p:nvPr>
            <p:ph type="sldNum" sz="quarter" idx="8"/>
          </p:nvPr>
        </p:nvSpPr>
        <p:spPr/>
        <p:txBody>
          <a:bodyPr/>
          <a:lstStyle>
            <a:lvl1pPr>
              <a:defRPr/>
            </a:lvl1pPr>
          </a:lstStyle>
          <a:p>
            <a:pPr lvl="0"/>
            <a:fld id="{DF7A812A-4B69-4BE3-81BC-FF0E703E9F88}" type="slidenum">
              <a:t>‹nº›</a:t>
            </a:fld>
            <a:endParaRPr lang="en-GB"/>
          </a:p>
        </p:txBody>
      </p:sp>
      <p:sp>
        <p:nvSpPr>
          <p:cNvPr id="5" name="Tijdelijke aanduiding voor voettekst 7"/>
          <p:cNvSpPr txBox="1">
            <a:spLocks noGrp="1"/>
          </p:cNvSpPr>
          <p:nvPr>
            <p:ph type="ftr" sz="quarter" idx="9"/>
          </p:nvPr>
        </p:nvSpPr>
        <p:spPr/>
        <p:txBody>
          <a:bodyPr/>
          <a:lstStyle>
            <a:lvl1pPr>
              <a:defRPr/>
            </a:lvl1pPr>
          </a:lstStyle>
          <a:p>
            <a:pPr lvl="0"/>
            <a:endParaRPr lang="en-GB"/>
          </a:p>
        </p:txBody>
      </p:sp>
    </p:spTree>
    <p:extLst>
      <p:ext uri="{BB962C8B-B14F-4D97-AF65-F5344CB8AC3E}">
        <p14:creationId xmlns:p14="http://schemas.microsoft.com/office/powerpoint/2010/main" val="3605447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3"/>
          <a:stretch>
            <a:fillRect/>
          </a:stretch>
        </a:blipFill>
        <a:effectLst/>
      </p:bgPr>
    </p:bg>
    <p:spTree>
      <p:nvGrpSpPr>
        <p:cNvPr id="1" name=""/>
        <p:cNvGrpSpPr/>
        <p:nvPr/>
      </p:nvGrpSpPr>
      <p:grpSpPr>
        <a:xfrm>
          <a:off x="0" y="0"/>
          <a:ext cx="0" cy="0"/>
          <a:chOff x="0" y="0"/>
          <a:chExt cx="0" cy="0"/>
        </a:xfrm>
      </p:grpSpPr>
      <p:sp>
        <p:nvSpPr>
          <p:cNvPr id="2" name="Tijdelijke aanduiding voor titel 1"/>
          <p:cNvSpPr txBox="1">
            <a:spLocks noGrp="1"/>
          </p:cNvSpPr>
          <p:nvPr>
            <p:ph type="title"/>
          </p:nvPr>
        </p:nvSpPr>
        <p:spPr>
          <a:xfrm>
            <a:off x="491526" y="395999"/>
            <a:ext cx="8172001" cy="827998"/>
          </a:xfrm>
          <a:prstGeom prst="rect">
            <a:avLst/>
          </a:prstGeom>
          <a:noFill/>
          <a:ln>
            <a:noFill/>
          </a:ln>
        </p:spPr>
        <p:txBody>
          <a:bodyPr vert="horz" wrap="square" lIns="0" tIns="0" rIns="0" bIns="0" anchor="t" anchorCtr="0" compatLnSpc="1">
            <a:noAutofit/>
          </a:bodyPr>
          <a:lstStyle/>
          <a:p>
            <a:pPr lvl="0"/>
            <a:r>
              <a:rPr lang="en-GB"/>
              <a:t>Click to edit title</a:t>
            </a:r>
          </a:p>
        </p:txBody>
      </p:sp>
      <p:sp>
        <p:nvSpPr>
          <p:cNvPr id="3" name="Tijdelijke aanduiding voor tekst 2"/>
          <p:cNvSpPr txBox="1">
            <a:spLocks noGrp="1"/>
          </p:cNvSpPr>
          <p:nvPr>
            <p:ph type="body" idx="1"/>
          </p:nvPr>
        </p:nvSpPr>
        <p:spPr>
          <a:xfrm>
            <a:off x="491526" y="1295403"/>
            <a:ext cx="8172001" cy="4679999"/>
          </a:xfrm>
          <a:prstGeom prst="rect">
            <a:avLst/>
          </a:prstGeom>
          <a:noFill/>
          <a:ln>
            <a:noFill/>
          </a:ln>
        </p:spPr>
        <p:txBody>
          <a:bodyPr vert="horz" wrap="square" lIns="0" tIns="0" rIns="0" bIns="0" anchor="t" anchorCtr="0" compatLnSpc="1">
            <a:noAutofit/>
          </a:bodyPr>
          <a:lstStyle/>
          <a:p>
            <a:pPr lvl="0"/>
            <a:r>
              <a:rPr lang="en-GB"/>
              <a:t>Click to edit text</a:t>
            </a:r>
          </a:p>
          <a:p>
            <a:pPr lvl="1"/>
            <a:r>
              <a:rPr lang="en-GB"/>
              <a:t>Second level text</a:t>
            </a:r>
          </a:p>
          <a:p>
            <a:pPr lvl="2"/>
            <a:r>
              <a:rPr lang="en-GB"/>
              <a:t>Third level text</a:t>
            </a:r>
          </a:p>
          <a:p>
            <a:pPr lvl="3"/>
            <a:r>
              <a:rPr lang="en-GB"/>
              <a:t>Forth level text</a:t>
            </a:r>
          </a:p>
          <a:p>
            <a:pPr lvl="4"/>
            <a:r>
              <a:rPr lang="en-GB"/>
              <a:t>Fifth level text</a:t>
            </a:r>
          </a:p>
        </p:txBody>
      </p:sp>
      <p:sp>
        <p:nvSpPr>
          <p:cNvPr id="4" name="Tijdelijke aanduiding voor datum 3"/>
          <p:cNvSpPr txBox="1">
            <a:spLocks noGrp="1"/>
          </p:cNvSpPr>
          <p:nvPr>
            <p:ph type="dt" sz="half" idx="2"/>
          </p:nvPr>
        </p:nvSpPr>
        <p:spPr>
          <a:xfrm>
            <a:off x="817199" y="6217572"/>
            <a:ext cx="755998" cy="240377"/>
          </a:xfrm>
          <a:prstGeom prst="rect">
            <a:avLst/>
          </a:prstGeom>
          <a:noFill/>
          <a:ln>
            <a:noFill/>
          </a:ln>
        </p:spPr>
        <p:txBody>
          <a:bodyPr vert="horz" wrap="square" lIns="0" tIns="0" rIns="0" bIns="0" anchor="t" anchorCtr="0" compatLnSpc="1">
            <a:noAutofit/>
          </a:bodyPr>
          <a:lstStyle>
            <a:lvl1pPr marL="0" marR="0" lvl="0" indent="0" algn="l" defTabSz="457200" rtl="0" fontAlgn="auto" hangingPunct="1">
              <a:lnSpc>
                <a:spcPct val="100000"/>
              </a:lnSpc>
              <a:spcBef>
                <a:spcPts val="0"/>
              </a:spcBef>
              <a:spcAft>
                <a:spcPts val="0"/>
              </a:spcAft>
              <a:buNone/>
              <a:tabLst/>
              <a:defRPr lang="en-GB" sz="1000" b="0" i="0" u="none" strike="noStrike" kern="1200" cap="none" spc="0" baseline="0">
                <a:solidFill>
                  <a:srgbClr val="002328"/>
                </a:solidFill>
                <a:uFillTx/>
                <a:latin typeface="Museo Sans 100"/>
                <a:cs typeface="Museo Sans 100"/>
              </a:defRPr>
            </a:lvl1pPr>
          </a:lstStyle>
          <a:p>
            <a:pPr lvl="0"/>
            <a:fld id="{C223B8F9-7D9A-47A1-B490-C1AA53845BE6}" type="datetime1">
              <a:rPr lang="en-GB" smtClean="0"/>
              <a:t>13/05/2026</a:t>
            </a:fld>
            <a:endParaRPr lang="en-GB"/>
          </a:p>
        </p:txBody>
      </p:sp>
      <p:sp>
        <p:nvSpPr>
          <p:cNvPr id="5" name="Tijdelijke aanduiding voor voettekst 4"/>
          <p:cNvSpPr txBox="1">
            <a:spLocks noGrp="1"/>
          </p:cNvSpPr>
          <p:nvPr>
            <p:ph type="ftr" sz="quarter" idx="3"/>
          </p:nvPr>
        </p:nvSpPr>
        <p:spPr>
          <a:xfrm>
            <a:off x="1573197" y="6217572"/>
            <a:ext cx="5102918" cy="240377"/>
          </a:xfrm>
          <a:prstGeom prst="rect">
            <a:avLst/>
          </a:prstGeom>
          <a:noFill/>
          <a:ln>
            <a:noFill/>
          </a:ln>
        </p:spPr>
        <p:txBody>
          <a:bodyPr vert="horz" wrap="square" lIns="0" tIns="0" rIns="0" bIns="0" anchor="t" anchorCtr="0" compatLnSpc="1">
            <a:noAutofit/>
          </a:bodyPr>
          <a:lstStyle>
            <a:lvl1pPr marL="0" marR="0" lvl="0" indent="0" algn="l" defTabSz="457200" rtl="0" fontAlgn="auto" hangingPunct="1">
              <a:lnSpc>
                <a:spcPct val="100000"/>
              </a:lnSpc>
              <a:spcBef>
                <a:spcPts val="0"/>
              </a:spcBef>
              <a:spcAft>
                <a:spcPts val="0"/>
              </a:spcAft>
              <a:buNone/>
              <a:tabLst/>
              <a:defRPr lang="en-GB" sz="1000" b="0" i="0" u="none" strike="noStrike" kern="1200" cap="none" spc="0" baseline="0">
                <a:solidFill>
                  <a:srgbClr val="BC0436"/>
                </a:solidFill>
                <a:uFillTx/>
                <a:latin typeface="Museo Sans 500"/>
                <a:cs typeface="Museo Sans 500"/>
              </a:defRPr>
            </a:lvl1pPr>
          </a:lstStyle>
          <a:p>
            <a:pPr lvl="0"/>
            <a:endParaRPr lang="en-GB"/>
          </a:p>
        </p:txBody>
      </p:sp>
      <p:sp>
        <p:nvSpPr>
          <p:cNvPr id="6" name="Tijdelijke aanduiding voor dianummer 5"/>
          <p:cNvSpPr txBox="1">
            <a:spLocks noGrp="1"/>
          </p:cNvSpPr>
          <p:nvPr>
            <p:ph type="sldNum" sz="quarter" idx="4"/>
          </p:nvPr>
        </p:nvSpPr>
        <p:spPr>
          <a:xfrm>
            <a:off x="491526" y="6217572"/>
            <a:ext cx="323999" cy="240377"/>
          </a:xfrm>
          <a:prstGeom prst="rect">
            <a:avLst/>
          </a:prstGeom>
          <a:noFill/>
          <a:ln>
            <a:noFill/>
          </a:ln>
        </p:spPr>
        <p:txBody>
          <a:bodyPr vert="horz" wrap="square" lIns="0" tIns="0" rIns="0" bIns="0" anchor="t" anchorCtr="0" compatLnSpc="1">
            <a:noAutofit/>
          </a:bodyPr>
          <a:lstStyle>
            <a:lvl1pPr marL="0" marR="0" lvl="0" indent="0" algn="l" defTabSz="457200" rtl="0" fontAlgn="auto" hangingPunct="1">
              <a:lnSpc>
                <a:spcPct val="100000"/>
              </a:lnSpc>
              <a:spcBef>
                <a:spcPts val="0"/>
              </a:spcBef>
              <a:spcAft>
                <a:spcPts val="0"/>
              </a:spcAft>
              <a:buNone/>
              <a:tabLst/>
              <a:defRPr lang="en-GB" sz="1000" b="0" i="0" u="none" strike="noStrike" kern="1200" cap="none" spc="0" baseline="0">
                <a:solidFill>
                  <a:srgbClr val="BC0436"/>
                </a:solidFill>
                <a:uFillTx/>
                <a:latin typeface="Museo Sans 500"/>
                <a:cs typeface="Museo Sans 500"/>
              </a:defRPr>
            </a:lvl1pPr>
          </a:lstStyle>
          <a:p>
            <a:pPr lvl="0"/>
            <a:fld id="{12C56ECB-2BC3-4E0E-A601-FC6C82635795}" type="slidenum">
              <a:t>‹nº›</a:t>
            </a:fld>
            <a:endParaRPr lang="en-GB"/>
          </a:p>
        </p:txBody>
      </p:sp>
      <p:sp>
        <p:nvSpPr>
          <p:cNvPr id="8" name="TextBox 7">
            <a:extLst>
              <a:ext uri="{FF2B5EF4-FFF2-40B4-BE49-F238E27FC236}">
                <a16:creationId xmlns:a16="http://schemas.microsoft.com/office/drawing/2014/main" id="{B5C4C017-98EC-1D34-1C3A-A4902780FECB}"/>
              </a:ext>
            </a:extLst>
          </p:cNvPr>
          <p:cNvSpPr txBox="1"/>
          <p:nvPr userDrawn="1">
            <p:extLst>
              <p:ext uri="{1162E1C5-73C7-4A58-AE30-91384D911F3F}">
                <p184:classification xmlns:p184="http://schemas.microsoft.com/office/powerpoint/2018/4/main" val="ftr"/>
              </p:ext>
            </p:extLst>
          </p:nvPr>
        </p:nvSpPr>
        <p:spPr>
          <a:xfrm>
            <a:off x="63500" y="6642100"/>
            <a:ext cx="1165225" cy="152400"/>
          </a:xfrm>
          <a:prstGeom prst="rect">
            <a:avLst/>
          </a:prstGeom>
        </p:spPr>
        <p:txBody>
          <a:bodyPr horzOverflow="overflow" lIns="0" tIns="0" rIns="0" bIns="0">
            <a:spAutoFit/>
          </a:bodyPr>
          <a:lstStyle/>
          <a:p>
            <a:pPr algn="l"/>
            <a:r>
              <a:rPr lang="nl-NL" sz="1000">
                <a:solidFill>
                  <a:srgbClr val="000000"/>
                </a:solidFill>
                <a:latin typeface="Calibri" panose="020F0502020204030204" pitchFamily="34" charset="0"/>
                <a:cs typeface="Calibri" panose="020F0502020204030204" pitchFamily="34" charset="0"/>
              </a:rPr>
              <a:t>Classification: Internal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marL="0" marR="0" lvl="0" indent="0" algn="l" defTabSz="457200" rtl="0" fontAlgn="auto" hangingPunct="1">
        <a:lnSpc>
          <a:spcPts val="3200"/>
        </a:lnSpc>
        <a:spcBef>
          <a:spcPts val="0"/>
        </a:spcBef>
        <a:spcAft>
          <a:spcPts val="0"/>
        </a:spcAft>
        <a:buNone/>
        <a:tabLst/>
        <a:defRPr lang="en-GB" sz="2800" b="0" i="0" u="none" strike="noStrike" kern="1200" cap="none" spc="0" baseline="0">
          <a:solidFill>
            <a:srgbClr val="BC0436"/>
          </a:solidFill>
          <a:uFillTx/>
          <a:latin typeface="Museo Sans 700"/>
          <a:cs typeface="Museo Sans 700"/>
        </a:defRPr>
      </a:lvl1pPr>
    </p:titleStyle>
    <p:bodyStyle>
      <a:lvl1pPr marL="287999" marR="0" lvl="0" indent="-287999" algn="l" defTabSz="457200" rtl="0" fontAlgn="auto" hangingPunct="1">
        <a:lnSpc>
          <a:spcPts val="2500"/>
        </a:lnSpc>
        <a:spcBef>
          <a:spcPts val="0"/>
        </a:spcBef>
        <a:spcAft>
          <a:spcPts val="0"/>
        </a:spcAft>
        <a:buSzPct val="130000"/>
        <a:buFont typeface="Arial"/>
        <a:buChar char="•"/>
        <a:tabLst/>
        <a:defRPr lang="en-GB" sz="2000" b="0" i="0" u="none" strike="noStrike" kern="1200" cap="none" spc="0" baseline="0">
          <a:solidFill>
            <a:srgbClr val="002328"/>
          </a:solidFill>
          <a:uFillTx/>
          <a:latin typeface="Museo Sans 500"/>
          <a:cs typeface="Museo Sans 500"/>
        </a:defRPr>
      </a:lvl1pPr>
      <a:lvl2pPr marL="575998" marR="0" lvl="1" indent="-287999" algn="l" defTabSz="457200" rtl="0" fontAlgn="auto" hangingPunct="1">
        <a:lnSpc>
          <a:spcPts val="2500"/>
        </a:lnSpc>
        <a:spcBef>
          <a:spcPts val="0"/>
        </a:spcBef>
        <a:spcAft>
          <a:spcPts val="0"/>
        </a:spcAft>
        <a:buSzPct val="130000"/>
        <a:buFont typeface="Arial"/>
        <a:buChar char="•"/>
        <a:tabLst/>
        <a:defRPr lang="en-GB" sz="2000" b="0" i="0" u="none" strike="noStrike" kern="1200" cap="none" spc="0" baseline="0">
          <a:solidFill>
            <a:srgbClr val="002328"/>
          </a:solidFill>
          <a:uFillTx/>
          <a:latin typeface="Museo Sans 500"/>
          <a:cs typeface="Museo Sans 500"/>
        </a:defRPr>
      </a:lvl2pPr>
      <a:lvl3pPr marL="863998" marR="0" lvl="2" indent="-287999" algn="l" defTabSz="457200" rtl="0" fontAlgn="auto" hangingPunct="1">
        <a:lnSpc>
          <a:spcPts val="2500"/>
        </a:lnSpc>
        <a:spcBef>
          <a:spcPts val="0"/>
        </a:spcBef>
        <a:spcAft>
          <a:spcPts val="0"/>
        </a:spcAft>
        <a:buSzPct val="130000"/>
        <a:buFont typeface="Arial"/>
        <a:buChar char="•"/>
        <a:tabLst/>
        <a:defRPr lang="en-GB" sz="2000" b="0" i="0" u="none" strike="noStrike" kern="1200" cap="none" spc="0" baseline="0">
          <a:solidFill>
            <a:srgbClr val="002328"/>
          </a:solidFill>
          <a:uFillTx/>
          <a:latin typeface="Museo Sans 500"/>
          <a:cs typeface="Museo Sans 500"/>
        </a:defRPr>
      </a:lvl3pPr>
      <a:lvl4pPr marL="1151997" marR="0" lvl="3" indent="-287999" algn="l" defTabSz="457200" rtl="0" fontAlgn="auto" hangingPunct="1">
        <a:lnSpc>
          <a:spcPts val="2500"/>
        </a:lnSpc>
        <a:spcBef>
          <a:spcPts val="0"/>
        </a:spcBef>
        <a:spcAft>
          <a:spcPts val="0"/>
        </a:spcAft>
        <a:buSzPct val="130000"/>
        <a:buFont typeface="Arial"/>
        <a:buChar char="•"/>
        <a:tabLst/>
        <a:defRPr lang="en-GB" sz="2000" b="0" i="0" u="none" strike="noStrike" kern="1200" cap="none" spc="0" baseline="0">
          <a:solidFill>
            <a:srgbClr val="002328"/>
          </a:solidFill>
          <a:uFillTx/>
          <a:latin typeface="Museo Sans 500"/>
          <a:cs typeface="Museo Sans 500"/>
        </a:defRPr>
      </a:lvl4pPr>
      <a:lvl5pPr marL="1439997" marR="0" lvl="4" indent="-287999" algn="l" defTabSz="457200" rtl="0" fontAlgn="auto" hangingPunct="1">
        <a:lnSpc>
          <a:spcPts val="2500"/>
        </a:lnSpc>
        <a:spcBef>
          <a:spcPts val="0"/>
        </a:spcBef>
        <a:spcAft>
          <a:spcPts val="0"/>
        </a:spcAft>
        <a:buSzPct val="130000"/>
        <a:buFont typeface="Arial"/>
        <a:buChar char="•"/>
        <a:tabLst/>
        <a:defRPr lang="en-GB" sz="2000" b="0" i="0" u="none" strike="noStrike" kern="1200" cap="none" spc="0" baseline="0">
          <a:solidFill>
            <a:srgbClr val="002328"/>
          </a:solidFill>
          <a:uFillTx/>
          <a:latin typeface="Museo Sans 500"/>
          <a:cs typeface="Museo Sans 50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slideLayout" Target="../slideLayouts/slideLayout4.xml"/><Relationship Id="rId4" Type="http://schemas.openxmlformats.org/officeDocument/2006/relationships/image" Target="../media/image5.gif"/></Relationships>
</file>

<file path=ppt/slides/_rels/slide11.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slideLayout" Target="../slideLayouts/slideLayout4.xml"/><Relationship Id="rId4" Type="http://schemas.openxmlformats.org/officeDocument/2006/relationships/image" Target="../media/image5.gif"/></Relationships>
</file>

<file path=ppt/slides/_rels/slide1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slideLayout" Target="../slideLayouts/slideLayout4.xml"/><Relationship Id="rId4" Type="http://schemas.openxmlformats.org/officeDocument/2006/relationships/image" Target="../media/image5.gif"/></Relationships>
</file>

<file path=ppt/slides/_rels/slide5.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slideLayout" Target="../slideLayouts/slideLayout4.xml"/><Relationship Id="rId4" Type="http://schemas.openxmlformats.org/officeDocument/2006/relationships/image" Target="../media/image5.gif"/></Relationships>
</file>

<file path=ppt/slides/_rels/slide6.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slideLayout" Target="../slideLayouts/slideLayout4.xml"/><Relationship Id="rId4" Type="http://schemas.openxmlformats.org/officeDocument/2006/relationships/image" Target="../media/image5.gif"/></Relationships>
</file>

<file path=ppt/slides/_rels/slide7.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slideLayout" Target="../slideLayouts/slideLayout4.xml"/><Relationship Id="rId4" Type="http://schemas.openxmlformats.org/officeDocument/2006/relationships/image" Target="../media/image5.gif"/></Relationships>
</file>

<file path=ppt/slides/_rels/slide8.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slideLayout" Target="../slideLayouts/slideLayout4.xml"/><Relationship Id="rId4" Type="http://schemas.openxmlformats.org/officeDocument/2006/relationships/image" Target="../media/image5.gif"/></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Titel 1"/>
          <p:cNvSpPr txBox="1">
            <a:spLocks noGrp="1"/>
          </p:cNvSpPr>
          <p:nvPr>
            <p:ph type="ctrTitle"/>
          </p:nvPr>
        </p:nvSpPr>
        <p:spPr>
          <a:xfrm>
            <a:off x="337351" y="1308967"/>
            <a:ext cx="8806648" cy="794153"/>
          </a:xfrm>
        </p:spPr>
        <p:txBody>
          <a:bodyPr/>
          <a:lstStyle/>
          <a:p>
            <a:pPr algn="ctr">
              <a:lnSpc>
                <a:spcPct val="100000"/>
              </a:lnSpc>
            </a:pPr>
            <a:r>
              <a:rPr lang="nl-NL" sz="3800" dirty="0">
                <a:solidFill>
                  <a:srgbClr val="FFFF00"/>
                </a:solidFill>
                <a:latin typeface="Museo Sans 500" panose="02000000000000000000"/>
                <a:ea typeface="Verdana"/>
              </a:rPr>
              <a:t>CMI Colloquium Rio de Janeiro</a:t>
            </a:r>
            <a:endParaRPr lang="en-US" dirty="0" err="1">
              <a:latin typeface="Museo Sans 500" panose="02000000000000000000"/>
              <a:ea typeface="Verdana"/>
            </a:endParaRPr>
          </a:p>
        </p:txBody>
      </p:sp>
      <p:sp>
        <p:nvSpPr>
          <p:cNvPr id="3" name="Subtitel 2"/>
          <p:cNvSpPr txBox="1">
            <a:spLocks noGrp="1"/>
          </p:cNvSpPr>
          <p:nvPr>
            <p:ph type="subTitle" idx="1"/>
          </p:nvPr>
        </p:nvSpPr>
        <p:spPr>
          <a:xfrm>
            <a:off x="728483" y="2680607"/>
            <a:ext cx="8308864" cy="1279559"/>
          </a:xfrm>
        </p:spPr>
        <p:txBody>
          <a:bodyPr/>
          <a:lstStyle/>
          <a:p>
            <a:pPr>
              <a:lnSpc>
                <a:spcPct val="100000"/>
              </a:lnSpc>
            </a:pPr>
            <a:r>
              <a:rPr lang="en-GB" sz="3200" dirty="0">
                <a:solidFill>
                  <a:srgbClr val="FFFF00"/>
                </a:solidFill>
                <a:latin typeface="Museo Sans 500" panose="02000000000000000000"/>
                <a:ea typeface="Verdana"/>
              </a:rPr>
              <a:t>A new kid on the block: The Hague-Visby Rules and the NCD Convention</a:t>
            </a:r>
            <a:endParaRPr lang="en-GB" sz="2800" dirty="0">
              <a:latin typeface="Museo Sans 500" panose="02000000000000000000"/>
              <a:ea typeface="Verdana"/>
            </a:endParaRPr>
          </a:p>
          <a:p>
            <a:pPr lvl="0">
              <a:lnSpc>
                <a:spcPct val="100000"/>
              </a:lnSpc>
            </a:pPr>
            <a:endParaRPr lang="en-GB" sz="2800" dirty="0"/>
          </a:p>
          <a:p>
            <a:pPr lvl="0">
              <a:lnSpc>
                <a:spcPct val="100000"/>
              </a:lnSpc>
            </a:pPr>
            <a:r>
              <a:rPr lang="en-GB" sz="2800" dirty="0">
                <a:latin typeface="Museo Sans 500" panose="02000000000000000000"/>
                <a:ea typeface="Verdana"/>
              </a:rPr>
              <a:t>Frank Smeele</a:t>
            </a:r>
          </a:p>
          <a:p>
            <a:pPr>
              <a:lnSpc>
                <a:spcPct val="100000"/>
              </a:lnSpc>
            </a:pPr>
            <a:r>
              <a:rPr lang="en-GB" sz="2800" dirty="0">
                <a:latin typeface="Museo Sans 500" panose="02000000000000000000"/>
                <a:ea typeface="Verdana"/>
              </a:rPr>
              <a:t>13 May 2026</a:t>
            </a:r>
            <a:endParaRPr lang="en-GB" sz="3600" dirty="0">
              <a:latin typeface="Museo Sans 500" panose="02000000000000000000"/>
              <a:ea typeface="Verdan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22A5D4-7431-003A-529D-E870494512F8}"/>
            </a:ext>
          </a:extLst>
        </p:cNvPr>
        <p:cNvGrpSpPr/>
        <p:nvPr/>
      </p:nvGrpSpPr>
      <p:grpSpPr>
        <a:xfrm>
          <a:off x="0" y="0"/>
          <a:ext cx="0" cy="0"/>
          <a:chOff x="0" y="0"/>
          <a:chExt cx="0" cy="0"/>
        </a:xfrm>
      </p:grpSpPr>
      <p:sp>
        <p:nvSpPr>
          <p:cNvPr id="3" name="Tijdelijke aanduiding voor inhoud 4">
            <a:extLst>
              <a:ext uri="{FF2B5EF4-FFF2-40B4-BE49-F238E27FC236}">
                <a16:creationId xmlns:a16="http://schemas.microsoft.com/office/drawing/2014/main" id="{8D2D3A6C-F42A-79F5-CE46-51776723A08A}"/>
              </a:ext>
            </a:extLst>
          </p:cNvPr>
          <p:cNvSpPr txBox="1">
            <a:spLocks noGrp="1"/>
          </p:cNvSpPr>
          <p:nvPr>
            <p:ph idx="1"/>
          </p:nvPr>
        </p:nvSpPr>
        <p:spPr>
          <a:xfrm>
            <a:off x="97654" y="861134"/>
            <a:ext cx="8792346" cy="5996865"/>
          </a:xfrm>
        </p:spPr>
        <p:txBody>
          <a:bodyPr/>
          <a:lstStyle/>
          <a:p>
            <a:pPr algn="ctr">
              <a:lnSpc>
                <a:spcPct val="100000"/>
              </a:lnSpc>
              <a:defRPr/>
            </a:pPr>
            <a:r>
              <a:rPr lang="en-GB" sz="2800" dirty="0">
                <a:solidFill>
                  <a:srgbClr val="C00000"/>
                </a:solidFill>
                <a:ea typeface="Verdana"/>
              </a:rPr>
              <a:t>Problem scenario’s</a:t>
            </a:r>
            <a:endParaRPr lang="en-GB" sz="2800" dirty="0">
              <a:ea typeface="Verdana"/>
            </a:endParaRPr>
          </a:p>
          <a:p>
            <a:pPr>
              <a:lnSpc>
                <a:spcPct val="100000"/>
              </a:lnSpc>
              <a:defRPr/>
            </a:pPr>
            <a:endParaRPr lang="en-GB" sz="2400" dirty="0">
              <a:solidFill>
                <a:srgbClr val="C00000"/>
              </a:solidFill>
              <a:ea typeface="Verdana"/>
            </a:endParaRPr>
          </a:p>
          <a:p>
            <a:pPr marL="457200" indent="-457200">
              <a:lnSpc>
                <a:spcPct val="100000"/>
              </a:lnSpc>
              <a:buBlip>
                <a:blip r:embed="rId2"/>
              </a:buBlip>
              <a:defRPr/>
            </a:pPr>
            <a:r>
              <a:rPr lang="en-GB" sz="2400" dirty="0">
                <a:solidFill>
                  <a:srgbClr val="C00000"/>
                </a:solidFill>
                <a:ea typeface="Verdana"/>
              </a:rPr>
              <a:t>Two sets of documents of title</a:t>
            </a:r>
          </a:p>
          <a:p>
            <a:pPr marL="914400" lvl="1" indent="-457200" algn="just">
              <a:lnSpc>
                <a:spcPct val="100000"/>
              </a:lnSpc>
              <a:buBlip>
                <a:blip r:embed="rId3"/>
              </a:buBlip>
              <a:defRPr/>
            </a:pPr>
            <a:r>
              <a:rPr lang="en-GB" dirty="0">
                <a:solidFill>
                  <a:srgbClr val="C00000"/>
                </a:solidFill>
                <a:ea typeface="Verdana"/>
                <a:cs typeface="Arial"/>
              </a:rPr>
              <a:t>What if for the same consignment of goods at the same time an NCD and a bill of lading have been issued and circulate? </a:t>
            </a:r>
            <a:endParaRPr lang="en-US" sz="1800" dirty="0">
              <a:solidFill>
                <a:srgbClr val="C00000"/>
              </a:solidFill>
              <a:ea typeface="Verdana"/>
              <a:cs typeface="Arial"/>
            </a:endParaRPr>
          </a:p>
          <a:p>
            <a:pPr marL="1371600" lvl="2" indent="-457200" algn="just">
              <a:lnSpc>
                <a:spcPct val="100000"/>
              </a:lnSpc>
              <a:buBlip>
                <a:blip r:embed="rId4"/>
              </a:buBlip>
              <a:defRPr/>
            </a:pPr>
            <a:r>
              <a:rPr lang="en-US" sz="1800" dirty="0">
                <a:solidFill>
                  <a:srgbClr val="C00000"/>
                </a:solidFill>
                <a:ea typeface="Verdana"/>
                <a:cs typeface="Arial"/>
              </a:rPr>
              <a:t>In most cases – despite the two sets of documents of title – this will probably work well enough. But let’s put it to the ultimate test for proprietary security rights; what happens in case of (1) an insolvency of the Transport Operator?</a:t>
            </a:r>
          </a:p>
          <a:p>
            <a:pPr marL="1371600" lvl="2" indent="-457200" algn="just">
              <a:lnSpc>
                <a:spcPct val="100000"/>
              </a:lnSpc>
              <a:buBlip>
                <a:blip r:embed="rId4"/>
              </a:buBlip>
              <a:defRPr/>
            </a:pPr>
            <a:r>
              <a:rPr lang="en-US" sz="1800" dirty="0">
                <a:solidFill>
                  <a:srgbClr val="C00000"/>
                </a:solidFill>
                <a:ea typeface="Verdana"/>
                <a:cs typeface="Arial"/>
              </a:rPr>
              <a:t>Let’s assume further that:</a:t>
            </a:r>
          </a:p>
          <a:p>
            <a:pPr marL="1371600" lvl="2" algn="just">
              <a:lnSpc>
                <a:spcPct val="100000"/>
              </a:lnSpc>
              <a:defRPr/>
            </a:pPr>
            <a:r>
              <a:rPr lang="en-US" sz="1800" dirty="0">
                <a:solidFill>
                  <a:srgbClr val="C00000"/>
                </a:solidFill>
                <a:ea typeface="Verdana"/>
                <a:cs typeface="Arial"/>
              </a:rPr>
              <a:t>(2) the </a:t>
            </a:r>
            <a:r>
              <a:rPr lang="en-US" sz="1800" dirty="0">
                <a:solidFill>
                  <a:srgbClr val="230BB5"/>
                </a:solidFill>
                <a:ea typeface="Verdana"/>
                <a:cs typeface="Arial"/>
              </a:rPr>
              <a:t>actual carrier </a:t>
            </a:r>
            <a:r>
              <a:rPr lang="en-US" sz="1800" dirty="0">
                <a:solidFill>
                  <a:srgbClr val="C00000"/>
                </a:solidFill>
                <a:ea typeface="Verdana"/>
                <a:cs typeface="Arial"/>
              </a:rPr>
              <a:t>has a claim for unpaid freight and demurrage to which he is entitled under the </a:t>
            </a:r>
            <a:r>
              <a:rPr lang="en-US" sz="1800" dirty="0" err="1">
                <a:solidFill>
                  <a:srgbClr val="C00000"/>
                </a:solidFill>
                <a:ea typeface="Verdana"/>
                <a:cs typeface="Arial"/>
              </a:rPr>
              <a:t>b/l</a:t>
            </a:r>
            <a:r>
              <a:rPr lang="en-US" sz="1800" dirty="0">
                <a:solidFill>
                  <a:srgbClr val="C00000"/>
                </a:solidFill>
                <a:ea typeface="Verdana"/>
                <a:cs typeface="Arial"/>
              </a:rPr>
              <a:t> and/or </a:t>
            </a:r>
          </a:p>
          <a:p>
            <a:pPr marL="1371600" lvl="2" algn="just">
              <a:lnSpc>
                <a:spcPct val="100000"/>
              </a:lnSpc>
              <a:defRPr/>
            </a:pPr>
            <a:r>
              <a:rPr lang="en-US" sz="1800" dirty="0">
                <a:solidFill>
                  <a:srgbClr val="C00000"/>
                </a:solidFill>
                <a:ea typeface="Verdana"/>
                <a:cs typeface="Arial"/>
              </a:rPr>
              <a:t>(3) the </a:t>
            </a:r>
            <a:r>
              <a:rPr lang="en-US" sz="1800" dirty="0">
                <a:solidFill>
                  <a:srgbClr val="230BB5"/>
                </a:solidFill>
                <a:ea typeface="Verdana"/>
                <a:cs typeface="Arial"/>
              </a:rPr>
              <a:t>receiving agent </a:t>
            </a:r>
            <a:r>
              <a:rPr lang="en-US" sz="1800" dirty="0">
                <a:solidFill>
                  <a:srgbClr val="C00000"/>
                </a:solidFill>
                <a:ea typeface="Verdana"/>
                <a:cs typeface="Arial"/>
              </a:rPr>
              <a:t>holds the </a:t>
            </a:r>
            <a:r>
              <a:rPr lang="en-US" sz="1800" dirty="0" err="1">
                <a:solidFill>
                  <a:srgbClr val="C00000"/>
                </a:solidFill>
                <a:ea typeface="Verdana"/>
                <a:cs typeface="Arial"/>
              </a:rPr>
              <a:t>b/l</a:t>
            </a:r>
            <a:r>
              <a:rPr lang="en-US" sz="1800" dirty="0">
                <a:solidFill>
                  <a:srgbClr val="C00000"/>
                </a:solidFill>
                <a:ea typeface="Verdana"/>
                <a:cs typeface="Arial"/>
              </a:rPr>
              <a:t> endorsed in blank and has claim for unpaid past and present services provided to </a:t>
            </a:r>
            <a:r>
              <a:rPr lang="en-US" sz="1800" dirty="0" err="1">
                <a:solidFill>
                  <a:srgbClr val="C00000"/>
                </a:solidFill>
                <a:ea typeface="Verdana"/>
                <a:cs typeface="Arial"/>
              </a:rPr>
              <a:t>TO</a:t>
            </a:r>
            <a:r>
              <a:rPr lang="en-US" sz="1800" dirty="0">
                <a:solidFill>
                  <a:srgbClr val="C00000"/>
                </a:solidFill>
                <a:ea typeface="Verdana"/>
                <a:cs typeface="Arial"/>
              </a:rPr>
              <a:t> and/or</a:t>
            </a:r>
          </a:p>
          <a:p>
            <a:pPr marL="1371600" lvl="2" algn="just">
              <a:lnSpc>
                <a:spcPct val="100000"/>
              </a:lnSpc>
              <a:defRPr/>
            </a:pPr>
            <a:r>
              <a:rPr lang="en-US" sz="1800" dirty="0">
                <a:solidFill>
                  <a:srgbClr val="C00000"/>
                </a:solidFill>
                <a:ea typeface="Verdana"/>
                <a:cs typeface="Arial"/>
              </a:rPr>
              <a:t>(4) the </a:t>
            </a:r>
            <a:r>
              <a:rPr lang="en-US" sz="1800" dirty="0">
                <a:solidFill>
                  <a:srgbClr val="230BB5"/>
                </a:solidFill>
                <a:ea typeface="Verdana"/>
                <a:cs typeface="Arial"/>
              </a:rPr>
              <a:t>terminal</a:t>
            </a:r>
            <a:r>
              <a:rPr lang="en-US" sz="1800" dirty="0">
                <a:solidFill>
                  <a:srgbClr val="C00000"/>
                </a:solidFill>
                <a:ea typeface="Verdana"/>
                <a:cs typeface="Arial"/>
              </a:rPr>
              <a:t> where the goods were stored after discharge from the ship still has a claim for unpaid storage fees supported by a lien (right of retention) under domestic law?</a:t>
            </a:r>
          </a:p>
          <a:p>
            <a:pPr marL="914400" lvl="2">
              <a:lnSpc>
                <a:spcPct val="100000"/>
              </a:lnSpc>
              <a:defRPr/>
            </a:pPr>
            <a:endParaRPr lang="en-US" sz="1800" dirty="0">
              <a:solidFill>
                <a:srgbClr val="C00000"/>
              </a:solidFill>
              <a:ea typeface="Verdana"/>
              <a:cs typeface="Arial"/>
            </a:endParaRPr>
          </a:p>
        </p:txBody>
      </p:sp>
      <p:sp>
        <p:nvSpPr>
          <p:cNvPr id="2" name="Rectangle 1">
            <a:extLst>
              <a:ext uri="{FF2B5EF4-FFF2-40B4-BE49-F238E27FC236}">
                <a16:creationId xmlns:a16="http://schemas.microsoft.com/office/drawing/2014/main" id="{3B6E2964-E871-0EFE-50D7-FC632C9ED182}"/>
              </a:ext>
            </a:extLst>
          </p:cNvPr>
          <p:cNvSpPr/>
          <p:nvPr/>
        </p:nvSpPr>
        <p:spPr>
          <a:xfrm>
            <a:off x="247142" y="109248"/>
            <a:ext cx="8420756" cy="523220"/>
          </a:xfrm>
          <a:prstGeom prst="rect">
            <a:avLst/>
          </a:prstGeom>
        </p:spPr>
        <p:txBody>
          <a:bodyPr wrap="square" lIns="91440" tIns="45720" rIns="91440" bIns="45720" anchor="t">
            <a:spAutoFit/>
          </a:bodyPr>
          <a:lstStyle/>
          <a:p>
            <a:pPr algn="ctr"/>
            <a:r>
              <a:rPr lang="en-GB" sz="2800" dirty="0">
                <a:solidFill>
                  <a:srgbClr val="C00000"/>
                </a:solidFill>
                <a:latin typeface="Museo Sans 500" panose="02000000000000000000"/>
                <a:ea typeface="Verdana"/>
              </a:rPr>
              <a:t>Hague-Visby Rules and NCD Convention</a:t>
            </a:r>
          </a:p>
        </p:txBody>
      </p:sp>
      <p:sp>
        <p:nvSpPr>
          <p:cNvPr id="4" name="Slide Number Placeholder 3">
            <a:extLst>
              <a:ext uri="{FF2B5EF4-FFF2-40B4-BE49-F238E27FC236}">
                <a16:creationId xmlns:a16="http://schemas.microsoft.com/office/drawing/2014/main" id="{078522F7-8E55-574C-FFDF-93D524E7FEE4}"/>
              </a:ext>
            </a:extLst>
          </p:cNvPr>
          <p:cNvSpPr>
            <a:spLocks noGrp="1"/>
          </p:cNvSpPr>
          <p:nvPr>
            <p:ph type="sldNum" sz="quarter" idx="8"/>
          </p:nvPr>
        </p:nvSpPr>
        <p:spPr/>
        <p:txBody>
          <a:bodyPr/>
          <a:lstStyle/>
          <a:p>
            <a:pPr lvl="0"/>
            <a:fld id="{E1866FAF-261B-421B-9B33-8B03FDE81805}" type="slidenum">
              <a:rPr lang="nl-NL" smtClean="0"/>
              <a:t>10</a:t>
            </a:fld>
            <a:endParaRPr lang="nl-NL"/>
          </a:p>
        </p:txBody>
      </p:sp>
    </p:spTree>
    <p:extLst>
      <p:ext uri="{BB962C8B-B14F-4D97-AF65-F5344CB8AC3E}">
        <p14:creationId xmlns:p14="http://schemas.microsoft.com/office/powerpoint/2010/main" val="16809140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795162-FDD6-F74F-D9EC-D3797DF44219}"/>
            </a:ext>
          </a:extLst>
        </p:cNvPr>
        <p:cNvGrpSpPr/>
        <p:nvPr/>
      </p:nvGrpSpPr>
      <p:grpSpPr>
        <a:xfrm>
          <a:off x="0" y="0"/>
          <a:ext cx="0" cy="0"/>
          <a:chOff x="0" y="0"/>
          <a:chExt cx="0" cy="0"/>
        </a:xfrm>
      </p:grpSpPr>
      <p:sp>
        <p:nvSpPr>
          <p:cNvPr id="3" name="Tijdelijke aanduiding voor inhoud 4">
            <a:extLst>
              <a:ext uri="{FF2B5EF4-FFF2-40B4-BE49-F238E27FC236}">
                <a16:creationId xmlns:a16="http://schemas.microsoft.com/office/drawing/2014/main" id="{D70DC423-98A4-45AF-8E1F-DAFDA9C7A61F}"/>
              </a:ext>
            </a:extLst>
          </p:cNvPr>
          <p:cNvSpPr txBox="1">
            <a:spLocks noGrp="1"/>
          </p:cNvSpPr>
          <p:nvPr>
            <p:ph idx="1"/>
          </p:nvPr>
        </p:nvSpPr>
        <p:spPr>
          <a:xfrm>
            <a:off x="97654" y="861134"/>
            <a:ext cx="8792346" cy="5996865"/>
          </a:xfrm>
        </p:spPr>
        <p:txBody>
          <a:bodyPr/>
          <a:lstStyle/>
          <a:p>
            <a:pPr algn="ctr">
              <a:lnSpc>
                <a:spcPct val="100000"/>
              </a:lnSpc>
              <a:defRPr/>
            </a:pPr>
            <a:r>
              <a:rPr lang="en-GB" sz="2800" dirty="0">
                <a:solidFill>
                  <a:srgbClr val="C00000"/>
                </a:solidFill>
                <a:ea typeface="Verdana"/>
              </a:rPr>
              <a:t>Problem scenario’s</a:t>
            </a:r>
            <a:endParaRPr lang="en-GB" sz="2800" dirty="0">
              <a:ea typeface="Verdana"/>
            </a:endParaRPr>
          </a:p>
          <a:p>
            <a:pPr>
              <a:lnSpc>
                <a:spcPct val="100000"/>
              </a:lnSpc>
              <a:defRPr/>
            </a:pPr>
            <a:endParaRPr lang="en-GB" sz="2400" dirty="0">
              <a:solidFill>
                <a:srgbClr val="C00000"/>
              </a:solidFill>
              <a:ea typeface="Verdana"/>
            </a:endParaRPr>
          </a:p>
          <a:p>
            <a:pPr marL="457200" indent="-457200">
              <a:lnSpc>
                <a:spcPct val="100000"/>
              </a:lnSpc>
              <a:buBlip>
                <a:blip r:embed="rId2"/>
              </a:buBlip>
              <a:defRPr/>
            </a:pPr>
            <a:r>
              <a:rPr lang="en-GB" sz="2400" dirty="0">
                <a:solidFill>
                  <a:srgbClr val="C00000"/>
                </a:solidFill>
                <a:ea typeface="Verdana"/>
              </a:rPr>
              <a:t>Two sets of documents of title</a:t>
            </a:r>
          </a:p>
          <a:p>
            <a:pPr marL="914400" lvl="1" indent="-457200" algn="just">
              <a:lnSpc>
                <a:spcPct val="100000"/>
              </a:lnSpc>
              <a:buBlip>
                <a:blip r:embed="rId3"/>
              </a:buBlip>
              <a:defRPr/>
            </a:pPr>
            <a:r>
              <a:rPr lang="en-GB" dirty="0">
                <a:solidFill>
                  <a:srgbClr val="C00000"/>
                </a:solidFill>
                <a:ea typeface="Verdana"/>
                <a:cs typeface="Arial"/>
              </a:rPr>
              <a:t>What if for the same consignment of goods at the same time a NCD and a bill of lading have been issued and circulate? </a:t>
            </a:r>
            <a:endParaRPr lang="en-GB" noProof="0" dirty="0">
              <a:solidFill>
                <a:srgbClr val="C00000"/>
              </a:solidFill>
              <a:ea typeface="Verdana"/>
              <a:cs typeface="Arial"/>
            </a:endParaRPr>
          </a:p>
          <a:p>
            <a:pPr marL="1371600" lvl="2" indent="-457200" algn="just">
              <a:lnSpc>
                <a:spcPct val="100000"/>
              </a:lnSpc>
              <a:buBlip>
                <a:blip r:embed="rId4"/>
              </a:buBlip>
              <a:defRPr/>
            </a:pPr>
            <a:r>
              <a:rPr lang="en-US" sz="1800" dirty="0">
                <a:solidFill>
                  <a:srgbClr val="C00000"/>
                </a:solidFill>
                <a:ea typeface="Verdana"/>
                <a:cs typeface="Arial"/>
              </a:rPr>
              <a:t>Can the holder of the NCD fully exercise his rights under the NCD (Art. 7 (1) NCD) or must he respect the </a:t>
            </a:r>
            <a:r>
              <a:rPr lang="en-US" sz="1800" dirty="0" err="1">
                <a:solidFill>
                  <a:srgbClr val="C00000"/>
                </a:solidFill>
                <a:ea typeface="Verdana"/>
                <a:cs typeface="Arial"/>
              </a:rPr>
              <a:t>b/l</a:t>
            </a:r>
            <a:r>
              <a:rPr lang="en-US" sz="1800" dirty="0">
                <a:solidFill>
                  <a:srgbClr val="C00000"/>
                </a:solidFill>
                <a:ea typeface="Verdana"/>
                <a:cs typeface="Arial"/>
              </a:rPr>
              <a:t> related rights of the actual carrier or the receiving agent or the rights of the Terminal operator?</a:t>
            </a:r>
          </a:p>
          <a:p>
            <a:pPr marL="914400" lvl="2" algn="just">
              <a:lnSpc>
                <a:spcPct val="100000"/>
              </a:lnSpc>
              <a:defRPr/>
            </a:pPr>
            <a:endParaRPr lang="en-US" sz="1800" dirty="0">
              <a:solidFill>
                <a:srgbClr val="C00000"/>
              </a:solidFill>
              <a:ea typeface="Verdana"/>
              <a:cs typeface="Arial"/>
            </a:endParaRPr>
          </a:p>
          <a:p>
            <a:pPr marL="1371600" lvl="2" indent="-457200" algn="just">
              <a:lnSpc>
                <a:spcPct val="100000"/>
              </a:lnSpc>
              <a:buBlip>
                <a:blip r:embed="rId4"/>
              </a:buBlip>
              <a:defRPr/>
            </a:pPr>
            <a:r>
              <a:rPr lang="en-US" sz="1800" dirty="0">
                <a:solidFill>
                  <a:srgbClr val="C00000"/>
                </a:solidFill>
                <a:ea typeface="Verdana"/>
                <a:cs typeface="Arial"/>
              </a:rPr>
              <a:t>Is the holder of the NCD in such cases bound to terms in </a:t>
            </a:r>
            <a:r>
              <a:rPr lang="en-US" sz="1800" dirty="0" err="1">
                <a:solidFill>
                  <a:srgbClr val="C00000"/>
                </a:solidFill>
                <a:ea typeface="Verdana"/>
                <a:cs typeface="Arial"/>
              </a:rPr>
              <a:t>b/l</a:t>
            </a:r>
            <a:r>
              <a:rPr lang="en-US" sz="1800" dirty="0">
                <a:solidFill>
                  <a:srgbClr val="C00000"/>
                </a:solidFill>
                <a:ea typeface="Verdana"/>
                <a:cs typeface="Arial"/>
              </a:rPr>
              <a:t> which are inconsistent with express terms in the NCD? (Art. 7 (3) NCD)?</a:t>
            </a:r>
          </a:p>
          <a:p>
            <a:pPr marL="1371600" lvl="2" indent="-457200" algn="just">
              <a:lnSpc>
                <a:spcPct val="100000"/>
              </a:lnSpc>
              <a:buBlip>
                <a:blip r:embed="rId4"/>
              </a:buBlip>
              <a:defRPr/>
            </a:pPr>
            <a:endParaRPr lang="en-US" sz="1800" dirty="0">
              <a:solidFill>
                <a:srgbClr val="C00000"/>
              </a:solidFill>
              <a:ea typeface="Verdana"/>
              <a:cs typeface="Arial"/>
            </a:endParaRPr>
          </a:p>
          <a:p>
            <a:pPr marL="1371600" lvl="2" indent="-457200" algn="just">
              <a:lnSpc>
                <a:spcPct val="100000"/>
              </a:lnSpc>
              <a:buBlip>
                <a:blip r:embed="rId4"/>
              </a:buBlip>
              <a:defRPr/>
            </a:pPr>
            <a:r>
              <a:rPr lang="en-US" sz="1800" dirty="0">
                <a:solidFill>
                  <a:srgbClr val="C00000"/>
                </a:solidFill>
                <a:ea typeface="Verdana"/>
                <a:cs typeface="Arial"/>
              </a:rPr>
              <a:t>The million-dollar question in such cases is what ultimately prevails in case of dispute, the negotiable cargo document or the bill of lading?</a:t>
            </a:r>
          </a:p>
        </p:txBody>
      </p:sp>
      <p:sp>
        <p:nvSpPr>
          <p:cNvPr id="2" name="Rectangle 1">
            <a:extLst>
              <a:ext uri="{FF2B5EF4-FFF2-40B4-BE49-F238E27FC236}">
                <a16:creationId xmlns:a16="http://schemas.microsoft.com/office/drawing/2014/main" id="{DD589A61-3B88-6D7D-E247-5D39DA1B5902}"/>
              </a:ext>
            </a:extLst>
          </p:cNvPr>
          <p:cNvSpPr/>
          <p:nvPr/>
        </p:nvSpPr>
        <p:spPr>
          <a:xfrm>
            <a:off x="247142" y="109248"/>
            <a:ext cx="8420756" cy="523220"/>
          </a:xfrm>
          <a:prstGeom prst="rect">
            <a:avLst/>
          </a:prstGeom>
        </p:spPr>
        <p:txBody>
          <a:bodyPr wrap="square" lIns="91440" tIns="45720" rIns="91440" bIns="45720" anchor="t">
            <a:spAutoFit/>
          </a:bodyPr>
          <a:lstStyle/>
          <a:p>
            <a:pPr algn="ctr"/>
            <a:r>
              <a:rPr lang="en-GB" sz="2800" dirty="0">
                <a:solidFill>
                  <a:srgbClr val="C00000"/>
                </a:solidFill>
                <a:latin typeface="Museo Sans 500" panose="02000000000000000000"/>
                <a:ea typeface="Verdana"/>
              </a:rPr>
              <a:t>Hague-Visby Rules and NCD Convention</a:t>
            </a:r>
          </a:p>
        </p:txBody>
      </p:sp>
      <p:sp>
        <p:nvSpPr>
          <p:cNvPr id="4" name="Slide Number Placeholder 3">
            <a:extLst>
              <a:ext uri="{FF2B5EF4-FFF2-40B4-BE49-F238E27FC236}">
                <a16:creationId xmlns:a16="http://schemas.microsoft.com/office/drawing/2014/main" id="{24E9EE3E-41F7-8301-08FC-21E71FEA67CB}"/>
              </a:ext>
            </a:extLst>
          </p:cNvPr>
          <p:cNvSpPr>
            <a:spLocks noGrp="1"/>
          </p:cNvSpPr>
          <p:nvPr>
            <p:ph type="sldNum" sz="quarter" idx="8"/>
          </p:nvPr>
        </p:nvSpPr>
        <p:spPr/>
        <p:txBody>
          <a:bodyPr/>
          <a:lstStyle/>
          <a:p>
            <a:pPr lvl="0"/>
            <a:fld id="{E1866FAF-261B-421B-9B33-8B03FDE81805}" type="slidenum">
              <a:rPr lang="nl-NL" smtClean="0"/>
              <a:t>11</a:t>
            </a:fld>
            <a:endParaRPr lang="nl-NL"/>
          </a:p>
        </p:txBody>
      </p:sp>
    </p:spTree>
    <p:extLst>
      <p:ext uri="{BB962C8B-B14F-4D97-AF65-F5344CB8AC3E}">
        <p14:creationId xmlns:p14="http://schemas.microsoft.com/office/powerpoint/2010/main" val="16123906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630174-32B2-D836-C922-E1EAA4664293}"/>
            </a:ext>
          </a:extLst>
        </p:cNvPr>
        <p:cNvGrpSpPr/>
        <p:nvPr/>
      </p:nvGrpSpPr>
      <p:grpSpPr>
        <a:xfrm>
          <a:off x="0" y="0"/>
          <a:ext cx="0" cy="0"/>
          <a:chOff x="0" y="0"/>
          <a:chExt cx="0" cy="0"/>
        </a:xfrm>
      </p:grpSpPr>
      <p:sp>
        <p:nvSpPr>
          <p:cNvPr id="3" name="Tijdelijke aanduiding voor inhoud 4">
            <a:extLst>
              <a:ext uri="{FF2B5EF4-FFF2-40B4-BE49-F238E27FC236}">
                <a16:creationId xmlns:a16="http://schemas.microsoft.com/office/drawing/2014/main" id="{10E24CC5-B41C-1F70-605E-EE4802F8C44B}"/>
              </a:ext>
            </a:extLst>
          </p:cNvPr>
          <p:cNvSpPr txBox="1">
            <a:spLocks noGrp="1"/>
          </p:cNvSpPr>
          <p:nvPr>
            <p:ph idx="1"/>
          </p:nvPr>
        </p:nvSpPr>
        <p:spPr>
          <a:xfrm>
            <a:off x="97654" y="861134"/>
            <a:ext cx="8792346" cy="5996865"/>
          </a:xfrm>
        </p:spPr>
        <p:txBody>
          <a:bodyPr/>
          <a:lstStyle/>
          <a:p>
            <a:pPr algn="ctr">
              <a:lnSpc>
                <a:spcPct val="100000"/>
              </a:lnSpc>
              <a:defRPr/>
            </a:pPr>
            <a:r>
              <a:rPr lang="en-GB" sz="2800" dirty="0">
                <a:solidFill>
                  <a:srgbClr val="C00000"/>
                </a:solidFill>
                <a:ea typeface="Verdana"/>
              </a:rPr>
              <a:t>Concluding remarks</a:t>
            </a:r>
            <a:endParaRPr lang="en-GB" sz="2800" dirty="0">
              <a:ea typeface="Verdana"/>
            </a:endParaRPr>
          </a:p>
          <a:p>
            <a:pPr>
              <a:lnSpc>
                <a:spcPct val="100000"/>
              </a:lnSpc>
              <a:defRPr/>
            </a:pPr>
            <a:endParaRPr lang="en-GB" sz="2400" dirty="0">
              <a:solidFill>
                <a:srgbClr val="C00000"/>
              </a:solidFill>
              <a:ea typeface="Verdana"/>
            </a:endParaRPr>
          </a:p>
          <a:p>
            <a:pPr marL="457200" indent="-457200" algn="just">
              <a:lnSpc>
                <a:spcPct val="100000"/>
              </a:lnSpc>
              <a:buBlip>
                <a:blip r:embed="rId2"/>
              </a:buBlip>
              <a:defRPr/>
            </a:pPr>
            <a:r>
              <a:rPr lang="en-GB" sz="2400" dirty="0">
                <a:solidFill>
                  <a:srgbClr val="C00000"/>
                </a:solidFill>
                <a:ea typeface="Verdana"/>
              </a:rPr>
              <a:t>With hindsight it can be doubted whether it was wise of WG VI of </a:t>
            </a:r>
            <a:r>
              <a:rPr lang="en-GB" sz="2400" dirty="0" err="1">
                <a:solidFill>
                  <a:srgbClr val="C00000"/>
                </a:solidFill>
                <a:ea typeface="Verdana"/>
              </a:rPr>
              <a:t>Uncitral</a:t>
            </a:r>
            <a:r>
              <a:rPr lang="en-GB" sz="2400" dirty="0">
                <a:solidFill>
                  <a:srgbClr val="C00000"/>
                </a:solidFill>
                <a:ea typeface="Verdana"/>
              </a:rPr>
              <a:t> to disregard the concerns of CMI, IGPANDI, BIMCO and ICS. </a:t>
            </a:r>
          </a:p>
          <a:p>
            <a:pPr marL="457200" indent="-457200" algn="just">
              <a:lnSpc>
                <a:spcPct val="100000"/>
              </a:lnSpc>
              <a:buBlip>
                <a:blip r:embed="rId2"/>
              </a:buBlip>
              <a:defRPr/>
            </a:pPr>
            <a:r>
              <a:rPr lang="en-GB" sz="2400" dirty="0">
                <a:solidFill>
                  <a:srgbClr val="C00000"/>
                </a:solidFill>
                <a:ea typeface="Verdana"/>
              </a:rPr>
              <a:t>Maybe the maritime </a:t>
            </a:r>
            <a:r>
              <a:rPr lang="en-GB" sz="2400" dirty="0" err="1">
                <a:solidFill>
                  <a:srgbClr val="C00000"/>
                </a:solidFill>
                <a:ea typeface="Verdana"/>
              </a:rPr>
              <a:t>b/l</a:t>
            </a:r>
            <a:r>
              <a:rPr lang="en-GB" sz="2400" dirty="0">
                <a:solidFill>
                  <a:srgbClr val="C00000"/>
                </a:solidFill>
                <a:ea typeface="Verdana"/>
              </a:rPr>
              <a:t> was not a problem that needed fixing after all.</a:t>
            </a:r>
          </a:p>
          <a:p>
            <a:pPr marL="457200" indent="-457200" algn="just">
              <a:lnSpc>
                <a:spcPct val="100000"/>
              </a:lnSpc>
              <a:buBlip>
                <a:blip r:embed="rId2"/>
              </a:buBlip>
              <a:defRPr/>
            </a:pPr>
            <a:r>
              <a:rPr lang="en-GB" sz="2400" dirty="0">
                <a:solidFill>
                  <a:srgbClr val="C00000"/>
                </a:solidFill>
                <a:ea typeface="Verdana"/>
              </a:rPr>
              <a:t>Will the banks accept NCD as sufficiently secure collateral ? governments have the choice between ratification, not ratifying and ratification subject to the reservation of Art. 24 NCD. </a:t>
            </a:r>
          </a:p>
          <a:p>
            <a:pPr marL="457200" indent="-457200">
              <a:lnSpc>
                <a:spcPct val="100000"/>
              </a:lnSpc>
              <a:buBlip>
                <a:blip r:embed="rId2"/>
              </a:buBlip>
              <a:defRPr/>
            </a:pPr>
            <a:endParaRPr lang="en-GB" sz="2400" dirty="0">
              <a:solidFill>
                <a:srgbClr val="C00000"/>
              </a:solidFill>
              <a:ea typeface="Verdana"/>
            </a:endParaRPr>
          </a:p>
        </p:txBody>
      </p:sp>
      <p:sp>
        <p:nvSpPr>
          <p:cNvPr id="2" name="Rectangle 1">
            <a:extLst>
              <a:ext uri="{FF2B5EF4-FFF2-40B4-BE49-F238E27FC236}">
                <a16:creationId xmlns:a16="http://schemas.microsoft.com/office/drawing/2014/main" id="{1BBD4CF0-DF8A-C4B1-5ACF-BC9CAADC83F2}"/>
              </a:ext>
            </a:extLst>
          </p:cNvPr>
          <p:cNvSpPr/>
          <p:nvPr/>
        </p:nvSpPr>
        <p:spPr>
          <a:xfrm>
            <a:off x="247142" y="109248"/>
            <a:ext cx="8420756" cy="523220"/>
          </a:xfrm>
          <a:prstGeom prst="rect">
            <a:avLst/>
          </a:prstGeom>
        </p:spPr>
        <p:txBody>
          <a:bodyPr wrap="square" lIns="91440" tIns="45720" rIns="91440" bIns="45720" anchor="t">
            <a:spAutoFit/>
          </a:bodyPr>
          <a:lstStyle/>
          <a:p>
            <a:pPr algn="ctr"/>
            <a:r>
              <a:rPr lang="en-GB" sz="2800" dirty="0">
                <a:solidFill>
                  <a:srgbClr val="C00000"/>
                </a:solidFill>
                <a:latin typeface="Museo Sans 500" panose="02000000000000000000"/>
                <a:ea typeface="Verdana"/>
              </a:rPr>
              <a:t>Hague-Visby Rules and NCD Convention</a:t>
            </a:r>
          </a:p>
        </p:txBody>
      </p:sp>
      <p:sp>
        <p:nvSpPr>
          <p:cNvPr id="4" name="Slide Number Placeholder 3">
            <a:extLst>
              <a:ext uri="{FF2B5EF4-FFF2-40B4-BE49-F238E27FC236}">
                <a16:creationId xmlns:a16="http://schemas.microsoft.com/office/drawing/2014/main" id="{D17BD862-2473-ADE8-2497-F84A30AFA4D2}"/>
              </a:ext>
            </a:extLst>
          </p:cNvPr>
          <p:cNvSpPr>
            <a:spLocks noGrp="1"/>
          </p:cNvSpPr>
          <p:nvPr>
            <p:ph type="sldNum" sz="quarter" idx="8"/>
          </p:nvPr>
        </p:nvSpPr>
        <p:spPr/>
        <p:txBody>
          <a:bodyPr/>
          <a:lstStyle/>
          <a:p>
            <a:pPr lvl="0"/>
            <a:fld id="{E1866FAF-261B-421B-9B33-8B03FDE81805}" type="slidenum">
              <a:rPr lang="nl-NL" smtClean="0"/>
              <a:t>12</a:t>
            </a:fld>
            <a:endParaRPr lang="nl-NL"/>
          </a:p>
        </p:txBody>
      </p:sp>
    </p:spTree>
    <p:extLst>
      <p:ext uri="{BB962C8B-B14F-4D97-AF65-F5344CB8AC3E}">
        <p14:creationId xmlns:p14="http://schemas.microsoft.com/office/powerpoint/2010/main" val="22477013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el 2"/>
          <p:cNvSpPr txBox="1">
            <a:spLocks noGrp="1"/>
          </p:cNvSpPr>
          <p:nvPr>
            <p:ph type="subTitle" idx="1"/>
          </p:nvPr>
        </p:nvSpPr>
        <p:spPr>
          <a:xfrm>
            <a:off x="158619" y="3071670"/>
            <a:ext cx="8789437" cy="1490993"/>
          </a:xfrm>
        </p:spPr>
        <p:txBody>
          <a:bodyPr/>
          <a:lstStyle/>
          <a:p>
            <a:pPr lvl="0" algn="ctr">
              <a:lnSpc>
                <a:spcPct val="100000"/>
              </a:lnSpc>
            </a:pPr>
            <a:r>
              <a:rPr lang="nl-NL" sz="3600" dirty="0" err="1"/>
              <a:t>Thank</a:t>
            </a:r>
            <a:r>
              <a:rPr lang="nl-NL" sz="3600" dirty="0"/>
              <a:t> </a:t>
            </a:r>
            <a:r>
              <a:rPr lang="nl-NL" sz="3600" dirty="0" err="1"/>
              <a:t>you</a:t>
            </a:r>
            <a:r>
              <a:rPr lang="nl-NL" sz="3600" dirty="0"/>
              <a:t> </a:t>
            </a:r>
            <a:r>
              <a:rPr lang="nl-NL" sz="3600" dirty="0" err="1"/>
              <a:t>for</a:t>
            </a:r>
            <a:r>
              <a:rPr lang="nl-NL" sz="3600" dirty="0"/>
              <a:t> </a:t>
            </a:r>
            <a:r>
              <a:rPr lang="nl-NL" sz="3600" err="1"/>
              <a:t>your</a:t>
            </a:r>
            <a:r>
              <a:rPr lang="nl-NL" sz="3600"/>
              <a:t> attention.</a:t>
            </a:r>
            <a:endParaRPr lang="nl-NL" sz="3600" dirty="0"/>
          </a:p>
          <a:p>
            <a:pPr lvl="0">
              <a:lnSpc>
                <a:spcPct val="100000"/>
              </a:lnSpc>
            </a:pPr>
            <a:endParaRPr lang="nl-NL" sz="3600" dirty="0"/>
          </a:p>
          <a:p>
            <a:pPr lvl="0">
              <a:lnSpc>
                <a:spcPct val="100000"/>
              </a:lnSpc>
            </a:pPr>
            <a:endParaRPr lang="nl-NL" sz="3600" dirty="0"/>
          </a:p>
          <a:p>
            <a:pPr lvl="0"/>
            <a:endParaRPr lang="nl-NL" sz="3600" dirty="0"/>
          </a:p>
        </p:txBody>
      </p:sp>
    </p:spTree>
    <p:extLst>
      <p:ext uri="{BB962C8B-B14F-4D97-AF65-F5344CB8AC3E}">
        <p14:creationId xmlns:p14="http://schemas.microsoft.com/office/powerpoint/2010/main" val="28996362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F6046E-8385-2386-F044-0C228F072DFC}"/>
            </a:ext>
          </a:extLst>
        </p:cNvPr>
        <p:cNvGrpSpPr/>
        <p:nvPr/>
      </p:nvGrpSpPr>
      <p:grpSpPr>
        <a:xfrm>
          <a:off x="0" y="0"/>
          <a:ext cx="0" cy="0"/>
          <a:chOff x="0" y="0"/>
          <a:chExt cx="0" cy="0"/>
        </a:xfrm>
      </p:grpSpPr>
      <p:sp>
        <p:nvSpPr>
          <p:cNvPr id="3" name="Tijdelijke aanduiding voor inhoud 4">
            <a:extLst>
              <a:ext uri="{FF2B5EF4-FFF2-40B4-BE49-F238E27FC236}">
                <a16:creationId xmlns:a16="http://schemas.microsoft.com/office/drawing/2014/main" id="{B34EBF55-1E0E-7BC7-11EC-6B75D3EF41A2}"/>
              </a:ext>
            </a:extLst>
          </p:cNvPr>
          <p:cNvSpPr txBox="1">
            <a:spLocks noGrp="1"/>
          </p:cNvSpPr>
          <p:nvPr>
            <p:ph idx="1"/>
          </p:nvPr>
        </p:nvSpPr>
        <p:spPr>
          <a:xfrm>
            <a:off x="97654" y="861134"/>
            <a:ext cx="8953040" cy="5996865"/>
          </a:xfrm>
        </p:spPr>
        <p:txBody>
          <a:bodyPr/>
          <a:lstStyle/>
          <a:p>
            <a:pPr algn="ctr">
              <a:lnSpc>
                <a:spcPct val="100000"/>
              </a:lnSpc>
              <a:defRPr/>
            </a:pPr>
            <a:r>
              <a:rPr lang="en-GB" sz="2800" noProof="0" dirty="0">
                <a:solidFill>
                  <a:srgbClr val="C00000"/>
                </a:solidFill>
                <a:ea typeface="Verdana"/>
              </a:rPr>
              <a:t>Main Points (1)</a:t>
            </a:r>
            <a:endParaRPr lang="en-GB" noProof="0" dirty="0">
              <a:ea typeface="Verdana"/>
            </a:endParaRPr>
          </a:p>
          <a:p>
            <a:pPr>
              <a:lnSpc>
                <a:spcPct val="100000"/>
              </a:lnSpc>
              <a:defRPr/>
            </a:pPr>
            <a:endParaRPr lang="en-GB" sz="2400" dirty="0">
              <a:solidFill>
                <a:srgbClr val="C00000"/>
              </a:solidFill>
              <a:ea typeface="Verdana"/>
            </a:endParaRPr>
          </a:p>
          <a:p>
            <a:pPr marL="457200" indent="-457200">
              <a:lnSpc>
                <a:spcPct val="100000"/>
              </a:lnSpc>
              <a:buBlip>
                <a:blip r:embed="rId2"/>
              </a:buBlip>
              <a:defRPr/>
            </a:pPr>
            <a:r>
              <a:rPr lang="en-GB" sz="2400" dirty="0">
                <a:solidFill>
                  <a:srgbClr val="C00000"/>
                </a:solidFill>
                <a:ea typeface="Verdana"/>
              </a:rPr>
              <a:t>New kid on the block in what was already a busy landscape of international instruments dealing with (legal aspects of the) bill of lading:</a:t>
            </a:r>
          </a:p>
          <a:p>
            <a:pPr marL="914400" lvl="1" indent="-457200">
              <a:lnSpc>
                <a:spcPct val="100000"/>
              </a:lnSpc>
              <a:buBlip>
                <a:blip r:embed="rId3"/>
              </a:buBlip>
              <a:defRPr/>
            </a:pPr>
            <a:r>
              <a:rPr lang="en-US" sz="1800" dirty="0">
                <a:solidFill>
                  <a:srgbClr val="C00000"/>
                </a:solidFill>
                <a:ea typeface="Verdana"/>
                <a:cs typeface="Arial"/>
              </a:rPr>
              <a:t>Hague Rules (1924)				</a:t>
            </a:r>
          </a:p>
          <a:p>
            <a:pPr marL="914400" lvl="1" indent="-457200">
              <a:lnSpc>
                <a:spcPct val="100000"/>
              </a:lnSpc>
              <a:buBlip>
                <a:blip r:embed="rId3"/>
              </a:buBlip>
              <a:defRPr/>
            </a:pPr>
            <a:r>
              <a:rPr lang="en-US" sz="1800" dirty="0">
                <a:solidFill>
                  <a:srgbClr val="C00000"/>
                </a:solidFill>
                <a:ea typeface="Verdana"/>
                <a:cs typeface="Arial"/>
              </a:rPr>
              <a:t>Hague-Visby Rules (1968)	</a:t>
            </a:r>
          </a:p>
          <a:p>
            <a:pPr marL="914400" lvl="1" indent="-457200">
              <a:lnSpc>
                <a:spcPct val="100000"/>
              </a:lnSpc>
              <a:buBlip>
                <a:blip r:embed="rId3"/>
              </a:buBlip>
              <a:defRPr/>
            </a:pPr>
            <a:r>
              <a:rPr lang="en-US" sz="1800" dirty="0">
                <a:solidFill>
                  <a:srgbClr val="C00000"/>
                </a:solidFill>
                <a:ea typeface="Verdana"/>
                <a:cs typeface="Arial"/>
              </a:rPr>
              <a:t>Hamburg Rules (1978)			</a:t>
            </a:r>
          </a:p>
          <a:p>
            <a:pPr marL="914400" lvl="1" indent="-457200">
              <a:lnSpc>
                <a:spcPct val="100000"/>
              </a:lnSpc>
              <a:buBlip>
                <a:blip r:embed="rId3"/>
              </a:buBlip>
              <a:defRPr/>
            </a:pPr>
            <a:r>
              <a:rPr lang="en-US" sz="1800" dirty="0">
                <a:solidFill>
                  <a:srgbClr val="C00000"/>
                </a:solidFill>
                <a:ea typeface="Verdana"/>
                <a:cs typeface="Arial"/>
              </a:rPr>
              <a:t>MTG Convention (1980) (not in force) 				– N.B. multimodal transport</a:t>
            </a:r>
          </a:p>
          <a:p>
            <a:pPr marL="914400" lvl="1" indent="-457200">
              <a:lnSpc>
                <a:spcPct val="100000"/>
              </a:lnSpc>
              <a:buBlip>
                <a:blip r:embed="rId3"/>
              </a:buBlip>
              <a:defRPr/>
            </a:pPr>
            <a:r>
              <a:rPr lang="en-US" sz="1800" dirty="0">
                <a:solidFill>
                  <a:srgbClr val="C00000"/>
                </a:solidFill>
                <a:ea typeface="Verdana"/>
                <a:cs typeface="Arial"/>
              </a:rPr>
              <a:t>CMNI (2001) (regional) 							– N.B. inland navigation</a:t>
            </a:r>
          </a:p>
          <a:p>
            <a:pPr marL="914400" lvl="1" indent="-457200">
              <a:lnSpc>
                <a:spcPct val="100000"/>
              </a:lnSpc>
              <a:buBlip>
                <a:blip r:embed="rId3"/>
              </a:buBlip>
              <a:defRPr/>
            </a:pPr>
            <a:r>
              <a:rPr lang="en-US" sz="1800" dirty="0">
                <a:solidFill>
                  <a:srgbClr val="C00000"/>
                </a:solidFill>
                <a:ea typeface="Verdana"/>
                <a:cs typeface="Arial"/>
              </a:rPr>
              <a:t>Rotterdam Rules (2009) (not in force)</a:t>
            </a:r>
          </a:p>
          <a:p>
            <a:pPr marL="914400" lvl="1" indent="-457200">
              <a:lnSpc>
                <a:spcPct val="100000"/>
              </a:lnSpc>
              <a:buBlip>
                <a:blip r:embed="rId3"/>
              </a:buBlip>
              <a:defRPr/>
            </a:pPr>
            <a:r>
              <a:rPr lang="en-US" sz="1800" dirty="0">
                <a:solidFill>
                  <a:srgbClr val="C00000"/>
                </a:solidFill>
                <a:ea typeface="Verdana"/>
                <a:cs typeface="Arial"/>
              </a:rPr>
              <a:t>UN Convention on Contract for international</a:t>
            </a:r>
          </a:p>
          <a:p>
            <a:pPr marL="457200" lvl="1">
              <a:lnSpc>
                <a:spcPct val="100000"/>
              </a:lnSpc>
              <a:defRPr/>
            </a:pPr>
            <a:r>
              <a:rPr lang="en-US" sz="1800" dirty="0">
                <a:solidFill>
                  <a:srgbClr val="C00000"/>
                </a:solidFill>
                <a:ea typeface="Verdana"/>
                <a:cs typeface="Arial"/>
              </a:rPr>
              <a:t>	carriage of goods by rail (2023) (not in force).		 - N.B. Rail </a:t>
            </a:r>
          </a:p>
        </p:txBody>
      </p:sp>
      <p:sp>
        <p:nvSpPr>
          <p:cNvPr id="2" name="Rectangle 1">
            <a:extLst>
              <a:ext uri="{FF2B5EF4-FFF2-40B4-BE49-F238E27FC236}">
                <a16:creationId xmlns:a16="http://schemas.microsoft.com/office/drawing/2014/main" id="{7C0D64F9-05F3-F1EF-CC6C-474C25CB24C0}"/>
              </a:ext>
            </a:extLst>
          </p:cNvPr>
          <p:cNvSpPr/>
          <p:nvPr/>
        </p:nvSpPr>
        <p:spPr>
          <a:xfrm>
            <a:off x="247142" y="109248"/>
            <a:ext cx="8420756" cy="523220"/>
          </a:xfrm>
          <a:prstGeom prst="rect">
            <a:avLst/>
          </a:prstGeom>
        </p:spPr>
        <p:txBody>
          <a:bodyPr wrap="square" lIns="91440" tIns="45720" rIns="91440" bIns="45720" anchor="t">
            <a:spAutoFit/>
          </a:bodyPr>
          <a:lstStyle/>
          <a:p>
            <a:pPr algn="ctr"/>
            <a:r>
              <a:rPr lang="en-GB" sz="2800" dirty="0">
                <a:solidFill>
                  <a:srgbClr val="C00000"/>
                </a:solidFill>
                <a:latin typeface="Museo Sans 500" panose="02000000000000000000"/>
                <a:ea typeface="Verdana"/>
              </a:rPr>
              <a:t>Hague-Visby Rules and NCD Convention</a:t>
            </a:r>
          </a:p>
        </p:txBody>
      </p:sp>
      <p:sp>
        <p:nvSpPr>
          <p:cNvPr id="4" name="Slide Number Placeholder 3">
            <a:extLst>
              <a:ext uri="{FF2B5EF4-FFF2-40B4-BE49-F238E27FC236}">
                <a16:creationId xmlns:a16="http://schemas.microsoft.com/office/drawing/2014/main" id="{FFE83285-FB8C-0208-7280-D9CAFE1BDDE2}"/>
              </a:ext>
            </a:extLst>
          </p:cNvPr>
          <p:cNvSpPr>
            <a:spLocks noGrp="1"/>
          </p:cNvSpPr>
          <p:nvPr>
            <p:ph type="sldNum" sz="quarter" idx="8"/>
          </p:nvPr>
        </p:nvSpPr>
        <p:spPr/>
        <p:txBody>
          <a:bodyPr/>
          <a:lstStyle/>
          <a:p>
            <a:pPr lvl="0"/>
            <a:fld id="{E1866FAF-261B-421B-9B33-8B03FDE81805}" type="slidenum">
              <a:rPr lang="nl-NL" smtClean="0"/>
              <a:t>2</a:t>
            </a:fld>
            <a:endParaRPr lang="nl-NL"/>
          </a:p>
        </p:txBody>
      </p:sp>
    </p:spTree>
    <p:extLst>
      <p:ext uri="{BB962C8B-B14F-4D97-AF65-F5344CB8AC3E}">
        <p14:creationId xmlns:p14="http://schemas.microsoft.com/office/powerpoint/2010/main" val="19833907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7A03F1-C641-7EC9-61CC-D9B57322F875}"/>
            </a:ext>
          </a:extLst>
        </p:cNvPr>
        <p:cNvGrpSpPr/>
        <p:nvPr/>
      </p:nvGrpSpPr>
      <p:grpSpPr>
        <a:xfrm>
          <a:off x="0" y="0"/>
          <a:ext cx="0" cy="0"/>
          <a:chOff x="0" y="0"/>
          <a:chExt cx="0" cy="0"/>
        </a:xfrm>
      </p:grpSpPr>
      <p:sp>
        <p:nvSpPr>
          <p:cNvPr id="3" name="Tijdelijke aanduiding voor inhoud 4">
            <a:extLst>
              <a:ext uri="{FF2B5EF4-FFF2-40B4-BE49-F238E27FC236}">
                <a16:creationId xmlns:a16="http://schemas.microsoft.com/office/drawing/2014/main" id="{980875D5-6ADF-1780-287F-E090C6EA5738}"/>
              </a:ext>
            </a:extLst>
          </p:cNvPr>
          <p:cNvSpPr txBox="1">
            <a:spLocks noGrp="1"/>
          </p:cNvSpPr>
          <p:nvPr>
            <p:ph idx="1"/>
          </p:nvPr>
        </p:nvSpPr>
        <p:spPr>
          <a:xfrm>
            <a:off x="97654" y="861134"/>
            <a:ext cx="8953040" cy="5996865"/>
          </a:xfrm>
        </p:spPr>
        <p:txBody>
          <a:bodyPr/>
          <a:lstStyle/>
          <a:p>
            <a:pPr algn="ctr">
              <a:lnSpc>
                <a:spcPct val="100000"/>
              </a:lnSpc>
              <a:defRPr/>
            </a:pPr>
            <a:r>
              <a:rPr lang="en-GB" sz="2800" noProof="0" dirty="0">
                <a:solidFill>
                  <a:srgbClr val="C00000"/>
                </a:solidFill>
                <a:ea typeface="Verdana"/>
              </a:rPr>
              <a:t>Main Points (2)</a:t>
            </a:r>
            <a:endParaRPr lang="en-GB" noProof="0" dirty="0">
              <a:ea typeface="Verdana"/>
            </a:endParaRPr>
          </a:p>
          <a:p>
            <a:pPr>
              <a:lnSpc>
                <a:spcPct val="100000"/>
              </a:lnSpc>
              <a:defRPr/>
            </a:pPr>
            <a:endParaRPr lang="en-GB" sz="2400" dirty="0">
              <a:solidFill>
                <a:srgbClr val="C00000"/>
              </a:solidFill>
              <a:ea typeface="Verdana"/>
            </a:endParaRPr>
          </a:p>
          <a:p>
            <a:pPr marL="457200" indent="-457200">
              <a:lnSpc>
                <a:spcPct val="100000"/>
              </a:lnSpc>
              <a:buBlip>
                <a:blip r:embed="rId2"/>
              </a:buBlip>
              <a:defRPr/>
            </a:pPr>
            <a:r>
              <a:rPr lang="en-GB" sz="2400" dirty="0">
                <a:solidFill>
                  <a:srgbClr val="C00000"/>
                </a:solidFill>
                <a:ea typeface="Verdana"/>
              </a:rPr>
              <a:t>Controversy from the start.</a:t>
            </a:r>
          </a:p>
          <a:p>
            <a:pPr marL="457200" indent="-457200">
              <a:lnSpc>
                <a:spcPct val="100000"/>
              </a:lnSpc>
              <a:buBlip>
                <a:blip r:embed="rId2"/>
              </a:buBlip>
              <a:defRPr/>
            </a:pPr>
            <a:r>
              <a:rPr lang="en-GB" sz="2400" dirty="0">
                <a:solidFill>
                  <a:srgbClr val="C00000"/>
                </a:solidFill>
                <a:ea typeface="Verdana"/>
              </a:rPr>
              <a:t>Should NCD Convention extend to maritime transport or sea leg of multimodal transport?</a:t>
            </a:r>
          </a:p>
          <a:p>
            <a:pPr marL="914400" lvl="1" indent="-457200">
              <a:lnSpc>
                <a:spcPct val="100000"/>
              </a:lnSpc>
              <a:buBlip>
                <a:blip r:embed="rId3"/>
              </a:buBlip>
              <a:defRPr/>
            </a:pPr>
            <a:r>
              <a:rPr lang="en-GB" dirty="0">
                <a:solidFill>
                  <a:srgbClr val="C00000"/>
                </a:solidFill>
                <a:ea typeface="Verdana"/>
              </a:rPr>
              <a:t>CMI, IGPANDI, ICS and BIMCO all warned against solving a non-existent problem, interfering with existing liability regimes and causing uncertainty regarding maritime bills of lading.</a:t>
            </a:r>
          </a:p>
          <a:p>
            <a:pPr marL="914400" lvl="1" indent="-457200">
              <a:lnSpc>
                <a:spcPct val="100000"/>
              </a:lnSpc>
              <a:buBlip>
                <a:blip r:embed="rId3"/>
              </a:buBlip>
              <a:defRPr/>
            </a:pPr>
            <a:r>
              <a:rPr lang="en-GB" dirty="0">
                <a:solidFill>
                  <a:srgbClr val="C00000"/>
                </a:solidFill>
                <a:ea typeface="Verdana"/>
              </a:rPr>
              <a:t>FIATA argued that excluding maritime leg would defeat the purpose of NCD Convention and that Art. 1 (2) “not affect” and Art. 1 (3) “not modify” were sufficient to avoid interference.</a:t>
            </a:r>
            <a:endParaRPr lang="en-US" sz="1800" dirty="0">
              <a:solidFill>
                <a:srgbClr val="C00000"/>
              </a:solidFill>
              <a:ea typeface="Verdana"/>
              <a:cs typeface="Arial"/>
            </a:endParaRPr>
          </a:p>
          <a:p>
            <a:pPr marL="457200" indent="-457200">
              <a:lnSpc>
                <a:spcPct val="100000"/>
              </a:lnSpc>
              <a:buBlip>
                <a:blip r:embed="rId2"/>
              </a:buBlip>
              <a:defRPr/>
            </a:pPr>
            <a:r>
              <a:rPr lang="en-GB" sz="2400" dirty="0">
                <a:solidFill>
                  <a:srgbClr val="C00000"/>
                </a:solidFill>
                <a:ea typeface="Verdana"/>
              </a:rPr>
              <a:t>Outcome: </a:t>
            </a:r>
          </a:p>
          <a:p>
            <a:pPr marL="914400" lvl="1" indent="-457200">
              <a:lnSpc>
                <a:spcPct val="100000"/>
              </a:lnSpc>
              <a:buBlip>
                <a:blip r:embed="rId3"/>
              </a:buBlip>
              <a:defRPr/>
            </a:pPr>
            <a:r>
              <a:rPr lang="en-GB" dirty="0">
                <a:solidFill>
                  <a:srgbClr val="C00000"/>
                </a:solidFill>
                <a:ea typeface="Verdana"/>
              </a:rPr>
              <a:t>Maritime leg remained part of scope NCD Convention</a:t>
            </a:r>
          </a:p>
          <a:p>
            <a:pPr marL="914400" lvl="1" indent="-457200">
              <a:lnSpc>
                <a:spcPct val="100000"/>
              </a:lnSpc>
              <a:buBlip>
                <a:blip r:embed="rId3"/>
              </a:buBlip>
              <a:defRPr/>
            </a:pPr>
            <a:r>
              <a:rPr lang="en-GB" dirty="0">
                <a:solidFill>
                  <a:srgbClr val="C00000"/>
                </a:solidFill>
                <a:ea typeface="Verdana"/>
              </a:rPr>
              <a:t>Possibility for Contracting States of NCD to make a reservation.</a:t>
            </a:r>
          </a:p>
        </p:txBody>
      </p:sp>
      <p:sp>
        <p:nvSpPr>
          <p:cNvPr id="2" name="Rectangle 1">
            <a:extLst>
              <a:ext uri="{FF2B5EF4-FFF2-40B4-BE49-F238E27FC236}">
                <a16:creationId xmlns:a16="http://schemas.microsoft.com/office/drawing/2014/main" id="{2AD49DC3-FCFA-68BD-396D-FD2C05131274}"/>
              </a:ext>
            </a:extLst>
          </p:cNvPr>
          <p:cNvSpPr/>
          <p:nvPr/>
        </p:nvSpPr>
        <p:spPr>
          <a:xfrm>
            <a:off x="247142" y="109248"/>
            <a:ext cx="8420756" cy="523220"/>
          </a:xfrm>
          <a:prstGeom prst="rect">
            <a:avLst/>
          </a:prstGeom>
        </p:spPr>
        <p:txBody>
          <a:bodyPr wrap="square" lIns="91440" tIns="45720" rIns="91440" bIns="45720" anchor="t">
            <a:spAutoFit/>
          </a:bodyPr>
          <a:lstStyle/>
          <a:p>
            <a:pPr algn="ctr"/>
            <a:r>
              <a:rPr lang="en-GB" sz="2800" dirty="0">
                <a:solidFill>
                  <a:srgbClr val="C00000"/>
                </a:solidFill>
                <a:latin typeface="Museo Sans 500" panose="02000000000000000000"/>
                <a:ea typeface="Verdana"/>
              </a:rPr>
              <a:t>Hague-Visby Rules and NCD Convention</a:t>
            </a:r>
          </a:p>
        </p:txBody>
      </p:sp>
      <p:sp>
        <p:nvSpPr>
          <p:cNvPr id="4" name="Slide Number Placeholder 3">
            <a:extLst>
              <a:ext uri="{FF2B5EF4-FFF2-40B4-BE49-F238E27FC236}">
                <a16:creationId xmlns:a16="http://schemas.microsoft.com/office/drawing/2014/main" id="{5B80151B-42A0-1857-F0F1-16553FB839C4}"/>
              </a:ext>
            </a:extLst>
          </p:cNvPr>
          <p:cNvSpPr>
            <a:spLocks noGrp="1"/>
          </p:cNvSpPr>
          <p:nvPr>
            <p:ph type="sldNum" sz="quarter" idx="8"/>
          </p:nvPr>
        </p:nvSpPr>
        <p:spPr/>
        <p:txBody>
          <a:bodyPr/>
          <a:lstStyle/>
          <a:p>
            <a:pPr lvl="0"/>
            <a:fld id="{E1866FAF-261B-421B-9B33-8B03FDE81805}" type="slidenum">
              <a:rPr lang="nl-NL" smtClean="0"/>
              <a:t>3</a:t>
            </a:fld>
            <a:endParaRPr lang="nl-NL"/>
          </a:p>
        </p:txBody>
      </p:sp>
    </p:spTree>
    <p:extLst>
      <p:ext uri="{BB962C8B-B14F-4D97-AF65-F5344CB8AC3E}">
        <p14:creationId xmlns:p14="http://schemas.microsoft.com/office/powerpoint/2010/main" val="34503717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CBFB42-D03F-D420-5F81-04B546C51CC1}"/>
            </a:ext>
          </a:extLst>
        </p:cNvPr>
        <p:cNvGrpSpPr/>
        <p:nvPr/>
      </p:nvGrpSpPr>
      <p:grpSpPr>
        <a:xfrm>
          <a:off x="0" y="0"/>
          <a:ext cx="0" cy="0"/>
          <a:chOff x="0" y="0"/>
          <a:chExt cx="0" cy="0"/>
        </a:xfrm>
      </p:grpSpPr>
      <p:sp>
        <p:nvSpPr>
          <p:cNvPr id="3" name="Tijdelijke aanduiding voor inhoud 4">
            <a:extLst>
              <a:ext uri="{FF2B5EF4-FFF2-40B4-BE49-F238E27FC236}">
                <a16:creationId xmlns:a16="http://schemas.microsoft.com/office/drawing/2014/main" id="{AFB9D1AD-2821-90EE-85DD-362B42827A44}"/>
              </a:ext>
            </a:extLst>
          </p:cNvPr>
          <p:cNvSpPr txBox="1">
            <a:spLocks noGrp="1"/>
          </p:cNvSpPr>
          <p:nvPr>
            <p:ph idx="1"/>
          </p:nvPr>
        </p:nvSpPr>
        <p:spPr>
          <a:xfrm>
            <a:off x="97654" y="861134"/>
            <a:ext cx="8953040" cy="5996865"/>
          </a:xfrm>
        </p:spPr>
        <p:txBody>
          <a:bodyPr/>
          <a:lstStyle/>
          <a:p>
            <a:pPr algn="ctr">
              <a:lnSpc>
                <a:spcPct val="100000"/>
              </a:lnSpc>
              <a:defRPr/>
            </a:pPr>
            <a:r>
              <a:rPr lang="en-GB" sz="2800" noProof="0" dirty="0">
                <a:solidFill>
                  <a:srgbClr val="C00000"/>
                </a:solidFill>
                <a:ea typeface="Verdana"/>
              </a:rPr>
              <a:t>Main Points (3)</a:t>
            </a:r>
            <a:endParaRPr lang="en-GB" noProof="0" dirty="0">
              <a:ea typeface="Verdana"/>
            </a:endParaRPr>
          </a:p>
          <a:p>
            <a:pPr>
              <a:lnSpc>
                <a:spcPct val="100000"/>
              </a:lnSpc>
              <a:defRPr/>
            </a:pPr>
            <a:endParaRPr lang="en-GB" sz="2400" dirty="0">
              <a:solidFill>
                <a:srgbClr val="C00000"/>
              </a:solidFill>
              <a:ea typeface="Verdana"/>
            </a:endParaRPr>
          </a:p>
          <a:p>
            <a:pPr marL="457200" marR="0" lvl="0" indent="-457200" algn="l" defTabSz="457200" rtl="0" eaLnBrk="1" fontAlgn="auto" latinLnBrk="0" hangingPunct="1">
              <a:lnSpc>
                <a:spcPct val="100000"/>
              </a:lnSpc>
              <a:spcBef>
                <a:spcPts val="0"/>
              </a:spcBef>
              <a:spcAft>
                <a:spcPts val="0"/>
              </a:spcAft>
              <a:buClrTx/>
              <a:buSzPct val="130000"/>
              <a:buFont typeface="Arial"/>
              <a:buBlip>
                <a:blip r:embed="rId2"/>
              </a:buBlip>
              <a:tabLst/>
              <a:defRPr/>
            </a:pPr>
            <a:r>
              <a:rPr kumimoji="0" lang="en-GB" sz="2400" b="0" i="0" u="none" strike="noStrike" kern="1200" cap="none" spc="0" normalizeH="0" baseline="0" noProof="0" dirty="0">
                <a:ln>
                  <a:noFill/>
                </a:ln>
                <a:solidFill>
                  <a:srgbClr val="C00000"/>
                </a:solidFill>
                <a:effectLst/>
                <a:uLnTx/>
                <a:uFillTx/>
                <a:latin typeface="Museo Sans 500"/>
                <a:ea typeface="Verdana"/>
              </a:rPr>
              <a:t>Once NCD enters into force, a maritime transport may easily fall under formal scope of both HVR and NCD.</a:t>
            </a:r>
          </a:p>
          <a:p>
            <a:pPr marL="914400" marR="0" lvl="1" indent="-457200" algn="just" defTabSz="457200" rtl="0" eaLnBrk="1" fontAlgn="auto" latinLnBrk="0" hangingPunct="1">
              <a:lnSpc>
                <a:spcPct val="100000"/>
              </a:lnSpc>
              <a:spcBef>
                <a:spcPts val="0"/>
              </a:spcBef>
              <a:spcAft>
                <a:spcPts val="0"/>
              </a:spcAft>
              <a:buClrTx/>
              <a:buSzPct val="130000"/>
              <a:buFont typeface="Arial"/>
              <a:buBlip>
                <a:blip r:embed="rId3"/>
              </a:buBlip>
              <a:tabLst/>
              <a:defRPr/>
            </a:pPr>
            <a:r>
              <a:rPr kumimoji="0" lang="nl-NL" sz="2000" b="0" i="0" u="none" strike="noStrike" kern="1200" cap="none" spc="0" normalizeH="0" baseline="0" noProof="0" dirty="0">
                <a:ln>
                  <a:noFill/>
                </a:ln>
                <a:solidFill>
                  <a:srgbClr val="C00000"/>
                </a:solidFill>
                <a:effectLst/>
                <a:uLnTx/>
                <a:uFillTx/>
                <a:latin typeface="Museo Sans 500"/>
                <a:ea typeface="Verdana"/>
                <a:cs typeface="Arial"/>
              </a:rPr>
              <a:t>Art. 1 (1) NCD: </a:t>
            </a:r>
            <a:r>
              <a:rPr kumimoji="0" lang="en-GB" sz="2000" b="0" i="0" u="none" strike="noStrike" kern="1200" cap="none" spc="0" normalizeH="0" baseline="0" noProof="0" dirty="0">
                <a:ln>
                  <a:noFill/>
                </a:ln>
                <a:solidFill>
                  <a:srgbClr val="C00000"/>
                </a:solidFill>
                <a:effectLst/>
                <a:uLnTx/>
                <a:uFillTx/>
                <a:latin typeface="Museo Sans 500"/>
                <a:ea typeface="Verdana"/>
                <a:cs typeface="Arial"/>
              </a:rPr>
              <a:t>international transport by one or more mode of transport if </a:t>
            </a:r>
            <a:endParaRPr kumimoji="0" lang="nl-NL" sz="2000" b="0" i="0" u="none" strike="noStrike" kern="1200" cap="none" spc="0" normalizeH="0" baseline="0" noProof="0" dirty="0">
              <a:ln>
                <a:noFill/>
              </a:ln>
              <a:solidFill>
                <a:srgbClr val="C00000"/>
              </a:solidFill>
              <a:effectLst/>
              <a:uLnTx/>
              <a:uFillTx/>
              <a:latin typeface="Museo Sans 500"/>
              <a:ea typeface="Verdana"/>
              <a:cs typeface="Arial"/>
            </a:endParaRPr>
          </a:p>
          <a:p>
            <a:pPr marL="1371600" marR="0" lvl="2" indent="-457200" algn="l" defTabSz="457200" rtl="0" eaLnBrk="1" fontAlgn="auto" latinLnBrk="0" hangingPunct="1">
              <a:lnSpc>
                <a:spcPct val="100000"/>
              </a:lnSpc>
              <a:spcBef>
                <a:spcPts val="0"/>
              </a:spcBef>
              <a:spcAft>
                <a:spcPts val="0"/>
              </a:spcAft>
              <a:buClrTx/>
              <a:buSzPct val="130000"/>
              <a:buFont typeface="Arial"/>
              <a:buBlip>
                <a:blip r:embed="rId4"/>
              </a:buBlip>
              <a:tabLst/>
              <a:defRPr/>
            </a:pPr>
            <a:r>
              <a:rPr kumimoji="0" lang="en-GB" sz="1700" b="0" i="0" u="none" strike="noStrike" kern="1200" cap="none" spc="0" normalizeH="0" baseline="0" noProof="0" dirty="0">
                <a:ln>
                  <a:noFill/>
                </a:ln>
                <a:solidFill>
                  <a:srgbClr val="C00000"/>
                </a:solidFill>
                <a:effectLst/>
                <a:uLnTx/>
                <a:uFillTx/>
                <a:latin typeface="Museo Sans 500"/>
                <a:ea typeface="Verdana"/>
                <a:cs typeface="Arial"/>
              </a:rPr>
              <a:t>(a) 	Place of </a:t>
            </a:r>
            <a:r>
              <a:rPr kumimoji="0" lang="en-GB" sz="1700" b="0" i="0" u="none" strike="noStrike" kern="1200" cap="none" spc="0" normalizeH="0" baseline="0" noProof="0" dirty="0">
                <a:ln>
                  <a:noFill/>
                </a:ln>
                <a:solidFill>
                  <a:srgbClr val="230BB5"/>
                </a:solidFill>
                <a:effectLst/>
                <a:uLnTx/>
                <a:uFillTx/>
                <a:latin typeface="Museo Sans 500"/>
                <a:ea typeface="Verdana"/>
                <a:cs typeface="Arial"/>
              </a:rPr>
              <a:t>taking in charge </a:t>
            </a:r>
            <a:r>
              <a:rPr kumimoji="0" lang="en-GB" sz="1700" b="0" i="0" u="none" strike="noStrike" kern="1200" cap="none" spc="0" normalizeH="0" baseline="0" noProof="0" dirty="0">
                <a:ln>
                  <a:noFill/>
                </a:ln>
                <a:solidFill>
                  <a:srgbClr val="C00000"/>
                </a:solidFill>
                <a:effectLst/>
                <a:uLnTx/>
                <a:uFillTx/>
                <a:latin typeface="Museo Sans 500"/>
                <a:ea typeface="Verdana"/>
                <a:cs typeface="Arial"/>
              </a:rPr>
              <a:t>of goods by transport operator; or</a:t>
            </a:r>
          </a:p>
          <a:p>
            <a:pPr marL="1371600" marR="0" lvl="2" indent="-457200" algn="l" defTabSz="457200" rtl="0" eaLnBrk="1" fontAlgn="auto" latinLnBrk="0" hangingPunct="1">
              <a:lnSpc>
                <a:spcPct val="100000"/>
              </a:lnSpc>
              <a:spcBef>
                <a:spcPts val="0"/>
              </a:spcBef>
              <a:spcAft>
                <a:spcPts val="0"/>
              </a:spcAft>
              <a:buClrTx/>
              <a:buSzPct val="130000"/>
              <a:buFont typeface="Arial"/>
              <a:buBlip>
                <a:blip r:embed="rId4"/>
              </a:buBlip>
              <a:tabLst/>
              <a:defRPr/>
            </a:pPr>
            <a:r>
              <a:rPr kumimoji="0" lang="en-GB" sz="1700" b="0" i="0" u="none" strike="noStrike" kern="1200" cap="none" spc="0" normalizeH="0" baseline="0" noProof="0" dirty="0">
                <a:ln>
                  <a:noFill/>
                </a:ln>
                <a:solidFill>
                  <a:srgbClr val="C00000"/>
                </a:solidFill>
                <a:effectLst/>
                <a:uLnTx/>
                <a:uFillTx/>
                <a:latin typeface="Museo Sans 500"/>
                <a:ea typeface="Verdana"/>
                <a:cs typeface="Arial"/>
              </a:rPr>
              <a:t>(b) 	Place of </a:t>
            </a:r>
            <a:r>
              <a:rPr kumimoji="0" lang="en-GB" sz="1700" b="0" i="0" u="none" strike="noStrike" kern="1200" cap="none" spc="0" normalizeH="0" baseline="0" noProof="0" dirty="0">
                <a:ln>
                  <a:noFill/>
                </a:ln>
                <a:solidFill>
                  <a:srgbClr val="230BB5"/>
                </a:solidFill>
                <a:effectLst/>
                <a:uLnTx/>
                <a:uFillTx/>
                <a:latin typeface="Museo Sans 500"/>
                <a:ea typeface="Verdana"/>
                <a:cs typeface="Arial"/>
              </a:rPr>
              <a:t>delivery</a:t>
            </a:r>
            <a:r>
              <a:rPr kumimoji="0" lang="en-GB" sz="1700" b="0" i="0" u="none" strike="noStrike" kern="1200" cap="none" spc="0" normalizeH="0" baseline="0" noProof="0" dirty="0">
                <a:ln>
                  <a:noFill/>
                </a:ln>
                <a:solidFill>
                  <a:srgbClr val="C00000"/>
                </a:solidFill>
                <a:effectLst/>
                <a:uLnTx/>
                <a:uFillTx/>
                <a:latin typeface="Museo Sans 500"/>
                <a:ea typeface="Verdana"/>
                <a:cs typeface="Arial"/>
              </a:rPr>
              <a:t> as indicated in NCD ; or</a:t>
            </a:r>
          </a:p>
          <a:p>
            <a:pPr marL="1371600" marR="0" lvl="2" indent="-457200" algn="l" defTabSz="457200" rtl="0" eaLnBrk="1" fontAlgn="auto" latinLnBrk="0" hangingPunct="1">
              <a:lnSpc>
                <a:spcPct val="100000"/>
              </a:lnSpc>
              <a:spcBef>
                <a:spcPts val="0"/>
              </a:spcBef>
              <a:spcAft>
                <a:spcPts val="0"/>
              </a:spcAft>
              <a:buClrTx/>
              <a:buSzPct val="130000"/>
              <a:buFont typeface="Arial"/>
              <a:buBlip>
                <a:blip r:embed="rId4"/>
              </a:buBlip>
              <a:tabLst/>
              <a:defRPr/>
            </a:pPr>
            <a:r>
              <a:rPr kumimoji="0" lang="en-GB" sz="1700" b="0" i="0" u="none" strike="noStrike" kern="1200" cap="none" spc="0" normalizeH="0" baseline="0" noProof="0" dirty="0">
                <a:ln>
                  <a:noFill/>
                </a:ln>
                <a:solidFill>
                  <a:srgbClr val="C00000"/>
                </a:solidFill>
                <a:effectLst/>
                <a:uLnTx/>
                <a:uFillTx/>
                <a:latin typeface="Museo Sans 500"/>
                <a:ea typeface="Verdana"/>
                <a:cs typeface="Arial"/>
              </a:rPr>
              <a:t>(c) 	Place of </a:t>
            </a:r>
            <a:r>
              <a:rPr kumimoji="0" lang="en-GB" sz="1700" b="0" i="0" u="none" strike="noStrike" kern="1200" cap="none" spc="0" normalizeH="0" baseline="0" noProof="0" dirty="0">
                <a:ln>
                  <a:noFill/>
                </a:ln>
                <a:solidFill>
                  <a:srgbClr val="230BB5"/>
                </a:solidFill>
                <a:effectLst/>
                <a:uLnTx/>
                <a:uFillTx/>
                <a:latin typeface="Museo Sans 500"/>
                <a:ea typeface="Verdana"/>
                <a:cs typeface="Arial"/>
              </a:rPr>
              <a:t>issuance</a:t>
            </a:r>
            <a:r>
              <a:rPr kumimoji="0" lang="en-GB" sz="1700" b="0" i="0" u="none" strike="noStrike" kern="1200" cap="none" spc="0" normalizeH="0" baseline="0" noProof="0" dirty="0">
                <a:ln>
                  <a:noFill/>
                </a:ln>
                <a:solidFill>
                  <a:srgbClr val="C00000"/>
                </a:solidFill>
                <a:effectLst/>
                <a:uLnTx/>
                <a:uFillTx/>
                <a:latin typeface="Museo Sans 500"/>
                <a:ea typeface="Verdana"/>
                <a:cs typeface="Arial"/>
              </a:rPr>
              <a:t> as indicated in NCD</a:t>
            </a:r>
          </a:p>
          <a:p>
            <a:pPr marL="914400" marR="0" lvl="2" indent="0" algn="l" defTabSz="457200" rtl="0" eaLnBrk="1" fontAlgn="auto" latinLnBrk="0" hangingPunct="1">
              <a:lnSpc>
                <a:spcPct val="100000"/>
              </a:lnSpc>
              <a:spcBef>
                <a:spcPts val="0"/>
              </a:spcBef>
              <a:spcAft>
                <a:spcPts val="0"/>
              </a:spcAft>
              <a:buClrTx/>
              <a:buSzPct val="130000"/>
              <a:buFont typeface="Arial"/>
              <a:buNone/>
              <a:tabLst/>
              <a:defRPr/>
            </a:pPr>
            <a:r>
              <a:rPr kumimoji="0" lang="en-GB" sz="1800" b="0" i="0" u="none" strike="noStrike" kern="1200" cap="none" spc="0" normalizeH="0" baseline="0" noProof="0" dirty="0">
                <a:ln>
                  <a:noFill/>
                </a:ln>
                <a:solidFill>
                  <a:srgbClr val="C00000"/>
                </a:solidFill>
                <a:effectLst/>
                <a:uLnTx/>
                <a:uFillTx/>
                <a:latin typeface="Museo Sans 500"/>
                <a:ea typeface="Verdana"/>
                <a:cs typeface="Arial"/>
              </a:rPr>
              <a:t>	is located in a State Party.</a:t>
            </a:r>
          </a:p>
          <a:p>
            <a:pPr marL="914400" marR="0" lvl="2" indent="0" algn="l" defTabSz="457200" rtl="0" eaLnBrk="1" fontAlgn="auto" latinLnBrk="0" hangingPunct="1">
              <a:lnSpc>
                <a:spcPct val="100000"/>
              </a:lnSpc>
              <a:spcBef>
                <a:spcPts val="0"/>
              </a:spcBef>
              <a:spcAft>
                <a:spcPts val="0"/>
              </a:spcAft>
              <a:buClrTx/>
              <a:buSzPct val="130000"/>
              <a:buFont typeface="Arial"/>
              <a:buNone/>
              <a:tabLst/>
              <a:defRPr/>
            </a:pPr>
            <a:endParaRPr kumimoji="0" lang="en-GB" sz="1800" b="0" i="0" u="none" strike="noStrike" kern="1200" cap="none" spc="0" normalizeH="0" baseline="0" noProof="0" dirty="0">
              <a:ln>
                <a:noFill/>
              </a:ln>
              <a:solidFill>
                <a:srgbClr val="002328"/>
              </a:solidFill>
              <a:effectLst/>
              <a:uLnTx/>
              <a:uFillTx/>
              <a:latin typeface="Museo Sans 500"/>
            </a:endParaRPr>
          </a:p>
          <a:p>
            <a:pPr marL="914400" marR="0" lvl="1" indent="-457200" algn="just" defTabSz="457200" rtl="0" eaLnBrk="1" fontAlgn="auto" latinLnBrk="0" hangingPunct="1">
              <a:lnSpc>
                <a:spcPct val="100000"/>
              </a:lnSpc>
              <a:spcBef>
                <a:spcPts val="0"/>
              </a:spcBef>
              <a:spcAft>
                <a:spcPts val="0"/>
              </a:spcAft>
              <a:buClrTx/>
              <a:buSzPct val="130000"/>
              <a:buFont typeface="Arial"/>
              <a:buBlip>
                <a:blip r:embed="rId3"/>
              </a:buBlip>
              <a:tabLst/>
              <a:defRPr/>
            </a:pPr>
            <a:r>
              <a:rPr kumimoji="0" lang="en-US" sz="2000" b="0" i="0" u="none" strike="noStrike" kern="1200" cap="none" spc="0" normalizeH="0" baseline="0" noProof="0" dirty="0">
                <a:ln>
                  <a:noFill/>
                </a:ln>
                <a:solidFill>
                  <a:srgbClr val="C00000"/>
                </a:solidFill>
                <a:effectLst/>
                <a:uLnTx/>
                <a:uFillTx/>
                <a:latin typeface="Museo Sans 500"/>
                <a:ea typeface="Verdana"/>
                <a:cs typeface="Arial"/>
              </a:rPr>
              <a:t>Art. X HVR: </a:t>
            </a:r>
            <a:r>
              <a:rPr kumimoji="0" lang="en-US" sz="1800" b="0" i="0" u="none" strike="noStrike" kern="1200" cap="none" spc="0" normalizeH="0" baseline="0" noProof="0" dirty="0">
                <a:ln>
                  <a:noFill/>
                </a:ln>
                <a:solidFill>
                  <a:srgbClr val="C00000"/>
                </a:solidFill>
                <a:effectLst/>
                <a:uLnTx/>
                <a:uFillTx/>
                <a:latin typeface="Museo Sans 500"/>
                <a:ea typeface="Verdana"/>
                <a:cs typeface="Arial"/>
              </a:rPr>
              <a:t>every </a:t>
            </a:r>
            <a:r>
              <a:rPr kumimoji="0" lang="en-US" sz="1800" b="0" i="0" u="none" strike="noStrike" kern="1200" cap="none" spc="0" normalizeH="0" baseline="0" noProof="0" dirty="0" err="1">
                <a:ln>
                  <a:noFill/>
                </a:ln>
                <a:solidFill>
                  <a:srgbClr val="C00000"/>
                </a:solidFill>
                <a:effectLst/>
                <a:uLnTx/>
                <a:uFillTx/>
                <a:latin typeface="Museo Sans 500"/>
                <a:ea typeface="Verdana"/>
                <a:cs typeface="Arial"/>
              </a:rPr>
              <a:t>b/l</a:t>
            </a:r>
            <a:r>
              <a:rPr kumimoji="0" lang="en-US" sz="1800" b="0" i="0" u="none" strike="noStrike" kern="1200" cap="none" spc="0" normalizeH="0" baseline="0" noProof="0" dirty="0">
                <a:ln>
                  <a:noFill/>
                </a:ln>
                <a:solidFill>
                  <a:srgbClr val="C00000"/>
                </a:solidFill>
                <a:effectLst/>
                <a:uLnTx/>
                <a:uFillTx/>
                <a:latin typeface="Museo Sans 500"/>
                <a:ea typeface="Verdana"/>
                <a:cs typeface="Arial"/>
              </a:rPr>
              <a:t> for carriage of goods between ports in two different States if</a:t>
            </a:r>
          </a:p>
          <a:p>
            <a:pPr marL="1371600" marR="0" lvl="2" indent="-457200" algn="l" defTabSz="457200" rtl="0" eaLnBrk="1" fontAlgn="auto" latinLnBrk="0" hangingPunct="1">
              <a:lnSpc>
                <a:spcPct val="100000"/>
              </a:lnSpc>
              <a:spcBef>
                <a:spcPts val="0"/>
              </a:spcBef>
              <a:spcAft>
                <a:spcPts val="0"/>
              </a:spcAft>
              <a:buClrTx/>
              <a:buSzPct val="130000"/>
              <a:buFont typeface="Arial"/>
              <a:buBlip>
                <a:blip r:embed="rId4"/>
              </a:buBlip>
              <a:tabLst/>
              <a:defRPr/>
            </a:pPr>
            <a:r>
              <a:rPr kumimoji="0" lang="en-US" sz="1700" b="0" i="0" u="none" strike="noStrike" kern="1200" cap="none" spc="0" normalizeH="0" baseline="0" noProof="0" dirty="0">
                <a:ln>
                  <a:noFill/>
                </a:ln>
                <a:solidFill>
                  <a:srgbClr val="C00000"/>
                </a:solidFill>
                <a:effectLst/>
                <a:uLnTx/>
                <a:uFillTx/>
                <a:latin typeface="Museo Sans 500"/>
                <a:ea typeface="Verdana"/>
                <a:cs typeface="Arial"/>
              </a:rPr>
              <a:t>(a) 	</a:t>
            </a:r>
            <a:r>
              <a:rPr kumimoji="0" lang="en-US" sz="1700" b="0" i="0" u="none" strike="noStrike" kern="1200" cap="none" spc="0" normalizeH="0" baseline="0" noProof="0" dirty="0" err="1">
                <a:ln>
                  <a:noFill/>
                </a:ln>
                <a:solidFill>
                  <a:srgbClr val="C00000"/>
                </a:solidFill>
                <a:effectLst/>
                <a:uLnTx/>
                <a:uFillTx/>
                <a:latin typeface="Museo Sans 500"/>
                <a:ea typeface="Verdana"/>
                <a:cs typeface="Arial"/>
              </a:rPr>
              <a:t>b/l</a:t>
            </a:r>
            <a:r>
              <a:rPr kumimoji="0" lang="en-US" sz="1700" b="0" i="0" u="none" strike="noStrike" kern="1200" cap="none" spc="0" normalizeH="0" baseline="0" noProof="0" dirty="0">
                <a:ln>
                  <a:noFill/>
                </a:ln>
                <a:solidFill>
                  <a:srgbClr val="C00000"/>
                </a:solidFill>
                <a:effectLst/>
                <a:uLnTx/>
                <a:uFillTx/>
                <a:latin typeface="Museo Sans 500"/>
                <a:ea typeface="Verdana"/>
                <a:cs typeface="Arial"/>
              </a:rPr>
              <a:t> is </a:t>
            </a:r>
            <a:r>
              <a:rPr kumimoji="0" lang="en-US" sz="1700" b="0" i="0" u="none" strike="noStrike" kern="1200" cap="none" spc="0" normalizeH="0" baseline="0" noProof="0" dirty="0">
                <a:ln>
                  <a:noFill/>
                </a:ln>
                <a:solidFill>
                  <a:srgbClr val="230BB5"/>
                </a:solidFill>
                <a:effectLst/>
                <a:uLnTx/>
                <a:uFillTx/>
                <a:latin typeface="Museo Sans 500"/>
                <a:ea typeface="Verdana"/>
                <a:cs typeface="Arial"/>
              </a:rPr>
              <a:t>issued </a:t>
            </a:r>
            <a:r>
              <a:rPr kumimoji="0" lang="en-US" sz="1700" b="0" i="0" u="none" strike="noStrike" kern="1200" cap="none" spc="0" normalizeH="0" baseline="0" noProof="0" dirty="0">
                <a:ln>
                  <a:noFill/>
                </a:ln>
                <a:solidFill>
                  <a:srgbClr val="C00000"/>
                </a:solidFill>
                <a:effectLst/>
                <a:uLnTx/>
                <a:uFillTx/>
                <a:latin typeface="Museo Sans 500"/>
                <a:ea typeface="Verdana"/>
                <a:cs typeface="Arial"/>
              </a:rPr>
              <a:t>in a contracting State, or</a:t>
            </a:r>
          </a:p>
          <a:p>
            <a:pPr marL="1371600" marR="0" lvl="2" indent="-457200" algn="l" defTabSz="457200" rtl="0" eaLnBrk="1" fontAlgn="auto" latinLnBrk="0" hangingPunct="1">
              <a:lnSpc>
                <a:spcPct val="100000"/>
              </a:lnSpc>
              <a:spcBef>
                <a:spcPts val="0"/>
              </a:spcBef>
              <a:spcAft>
                <a:spcPts val="0"/>
              </a:spcAft>
              <a:buClrTx/>
              <a:buSzPct val="130000"/>
              <a:buFont typeface="Arial"/>
              <a:buBlip>
                <a:blip r:embed="rId4"/>
              </a:buBlip>
              <a:tabLst/>
              <a:defRPr/>
            </a:pPr>
            <a:r>
              <a:rPr kumimoji="0" lang="en-US" sz="1700" b="0" i="0" u="none" strike="noStrike" kern="1200" cap="none" spc="0" normalizeH="0" baseline="0" noProof="0" dirty="0">
                <a:ln>
                  <a:noFill/>
                </a:ln>
                <a:solidFill>
                  <a:srgbClr val="C00000"/>
                </a:solidFill>
                <a:effectLst/>
                <a:uLnTx/>
                <a:uFillTx/>
                <a:latin typeface="Museo Sans 500"/>
                <a:ea typeface="Verdana"/>
                <a:cs typeface="Arial"/>
              </a:rPr>
              <a:t>(b) 	</a:t>
            </a:r>
            <a:r>
              <a:rPr kumimoji="0" lang="en-US" sz="1700" b="0" i="0" u="none" strike="noStrike" kern="1200" cap="none" spc="0" normalizeH="0" baseline="0" noProof="0" dirty="0">
                <a:ln>
                  <a:noFill/>
                </a:ln>
                <a:solidFill>
                  <a:srgbClr val="230BB5"/>
                </a:solidFill>
                <a:effectLst/>
                <a:uLnTx/>
                <a:uFillTx/>
                <a:latin typeface="Museo Sans 500"/>
                <a:ea typeface="Verdana"/>
                <a:cs typeface="Arial"/>
              </a:rPr>
              <a:t>carriage</a:t>
            </a:r>
            <a:r>
              <a:rPr kumimoji="0" lang="en-US" sz="1700" b="0" i="0" u="none" strike="noStrike" kern="1200" cap="none" spc="0" normalizeH="0" baseline="0" noProof="0" dirty="0">
                <a:ln>
                  <a:noFill/>
                </a:ln>
                <a:solidFill>
                  <a:srgbClr val="C00000"/>
                </a:solidFill>
                <a:effectLst/>
                <a:uLnTx/>
                <a:uFillTx/>
                <a:latin typeface="Museo Sans 500"/>
                <a:ea typeface="Verdana"/>
                <a:cs typeface="Arial"/>
              </a:rPr>
              <a:t> is </a:t>
            </a:r>
            <a:r>
              <a:rPr kumimoji="0" lang="en-US" sz="1700" b="0" i="0" u="none" strike="noStrike" kern="1200" cap="none" spc="0" normalizeH="0" baseline="0" noProof="0" dirty="0">
                <a:ln>
                  <a:noFill/>
                </a:ln>
                <a:solidFill>
                  <a:srgbClr val="230BB5"/>
                </a:solidFill>
                <a:effectLst/>
                <a:uLnTx/>
                <a:uFillTx/>
                <a:latin typeface="Museo Sans 500"/>
                <a:ea typeface="Verdana"/>
                <a:cs typeface="Arial"/>
              </a:rPr>
              <a:t>from</a:t>
            </a:r>
            <a:r>
              <a:rPr kumimoji="0" lang="en-US" sz="1700" b="0" i="0" u="none" strike="noStrike" kern="1200" cap="none" spc="0" normalizeH="0" baseline="0" noProof="0" dirty="0">
                <a:ln>
                  <a:noFill/>
                </a:ln>
                <a:solidFill>
                  <a:srgbClr val="C00000"/>
                </a:solidFill>
                <a:effectLst/>
                <a:uLnTx/>
                <a:uFillTx/>
                <a:latin typeface="Museo Sans 500"/>
                <a:ea typeface="Verdana"/>
                <a:cs typeface="Arial"/>
              </a:rPr>
              <a:t> </a:t>
            </a:r>
            <a:r>
              <a:rPr kumimoji="0" lang="en-US" sz="1700" b="0" i="0" u="none" strike="noStrike" kern="1200" cap="none" spc="0" normalizeH="0" baseline="0" noProof="0" dirty="0">
                <a:ln>
                  <a:noFill/>
                </a:ln>
                <a:solidFill>
                  <a:srgbClr val="230BB5"/>
                </a:solidFill>
                <a:effectLst/>
                <a:uLnTx/>
                <a:uFillTx/>
                <a:latin typeface="Museo Sans 500"/>
                <a:ea typeface="Verdana"/>
                <a:cs typeface="Arial"/>
              </a:rPr>
              <a:t>port</a:t>
            </a:r>
            <a:r>
              <a:rPr kumimoji="0" lang="en-US" sz="1700" b="0" i="0" u="none" strike="noStrike" kern="1200" cap="none" spc="0" normalizeH="0" baseline="0" noProof="0" dirty="0">
                <a:ln>
                  <a:noFill/>
                </a:ln>
                <a:solidFill>
                  <a:srgbClr val="C00000"/>
                </a:solidFill>
                <a:effectLst/>
                <a:uLnTx/>
                <a:uFillTx/>
                <a:latin typeface="Museo Sans 500"/>
                <a:ea typeface="Verdana"/>
                <a:cs typeface="Arial"/>
              </a:rPr>
              <a:t> in a contracting State, or</a:t>
            </a:r>
          </a:p>
          <a:p>
            <a:pPr marL="1371600" marR="0" lvl="2" indent="-457200" algn="l" defTabSz="457200" rtl="0" eaLnBrk="1" fontAlgn="auto" latinLnBrk="0" hangingPunct="1">
              <a:lnSpc>
                <a:spcPct val="100000"/>
              </a:lnSpc>
              <a:spcBef>
                <a:spcPts val="0"/>
              </a:spcBef>
              <a:spcAft>
                <a:spcPts val="0"/>
              </a:spcAft>
              <a:buClrTx/>
              <a:buSzPct val="130000"/>
              <a:buFont typeface="Arial"/>
              <a:buBlip>
                <a:blip r:embed="rId4"/>
              </a:buBlip>
              <a:tabLst/>
              <a:defRPr/>
            </a:pPr>
            <a:r>
              <a:rPr kumimoji="0" lang="en-US" sz="1700" b="0" i="0" u="none" strike="noStrike" kern="1200" cap="none" spc="0" normalizeH="0" baseline="0" noProof="0" dirty="0">
                <a:ln>
                  <a:noFill/>
                </a:ln>
                <a:solidFill>
                  <a:srgbClr val="C00000"/>
                </a:solidFill>
                <a:effectLst/>
                <a:uLnTx/>
                <a:uFillTx/>
                <a:latin typeface="Museo Sans 500"/>
                <a:ea typeface="Verdana"/>
                <a:cs typeface="Arial"/>
              </a:rPr>
              <a:t>(c) 	Paramount clause in b/ll.</a:t>
            </a:r>
          </a:p>
        </p:txBody>
      </p:sp>
      <p:sp>
        <p:nvSpPr>
          <p:cNvPr id="2" name="Rectangle 1">
            <a:extLst>
              <a:ext uri="{FF2B5EF4-FFF2-40B4-BE49-F238E27FC236}">
                <a16:creationId xmlns:a16="http://schemas.microsoft.com/office/drawing/2014/main" id="{9DEF3E53-532E-9DDF-C438-D95FA54B2DB7}"/>
              </a:ext>
            </a:extLst>
          </p:cNvPr>
          <p:cNvSpPr/>
          <p:nvPr/>
        </p:nvSpPr>
        <p:spPr>
          <a:xfrm>
            <a:off x="247142" y="109248"/>
            <a:ext cx="8420756" cy="523220"/>
          </a:xfrm>
          <a:prstGeom prst="rect">
            <a:avLst/>
          </a:prstGeom>
        </p:spPr>
        <p:txBody>
          <a:bodyPr wrap="square" lIns="91440" tIns="45720" rIns="91440" bIns="45720" anchor="t">
            <a:spAutoFit/>
          </a:bodyPr>
          <a:lstStyle/>
          <a:p>
            <a:pPr algn="ctr"/>
            <a:r>
              <a:rPr lang="en-GB" sz="2800" dirty="0">
                <a:solidFill>
                  <a:srgbClr val="C00000"/>
                </a:solidFill>
                <a:latin typeface="Museo Sans 500" panose="02000000000000000000"/>
                <a:ea typeface="Verdana"/>
              </a:rPr>
              <a:t>Hague-Visby Rules and NCD Convention</a:t>
            </a:r>
          </a:p>
        </p:txBody>
      </p:sp>
      <p:sp>
        <p:nvSpPr>
          <p:cNvPr id="4" name="Slide Number Placeholder 3">
            <a:extLst>
              <a:ext uri="{FF2B5EF4-FFF2-40B4-BE49-F238E27FC236}">
                <a16:creationId xmlns:a16="http://schemas.microsoft.com/office/drawing/2014/main" id="{52BF5F3C-4085-5095-F7A4-44224B4584BD}"/>
              </a:ext>
            </a:extLst>
          </p:cNvPr>
          <p:cNvSpPr>
            <a:spLocks noGrp="1"/>
          </p:cNvSpPr>
          <p:nvPr>
            <p:ph type="sldNum" sz="quarter" idx="8"/>
          </p:nvPr>
        </p:nvSpPr>
        <p:spPr/>
        <p:txBody>
          <a:bodyPr/>
          <a:lstStyle/>
          <a:p>
            <a:pPr lvl="0"/>
            <a:fld id="{E1866FAF-261B-421B-9B33-8B03FDE81805}" type="slidenum">
              <a:rPr lang="nl-NL" smtClean="0"/>
              <a:t>4</a:t>
            </a:fld>
            <a:endParaRPr lang="nl-NL"/>
          </a:p>
        </p:txBody>
      </p:sp>
    </p:spTree>
    <p:extLst>
      <p:ext uri="{BB962C8B-B14F-4D97-AF65-F5344CB8AC3E}">
        <p14:creationId xmlns:p14="http://schemas.microsoft.com/office/powerpoint/2010/main" val="42040201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3960DA-932C-4934-2FF4-7A2899EC05EA}"/>
            </a:ext>
          </a:extLst>
        </p:cNvPr>
        <p:cNvGrpSpPr/>
        <p:nvPr/>
      </p:nvGrpSpPr>
      <p:grpSpPr>
        <a:xfrm>
          <a:off x="0" y="0"/>
          <a:ext cx="0" cy="0"/>
          <a:chOff x="0" y="0"/>
          <a:chExt cx="0" cy="0"/>
        </a:xfrm>
      </p:grpSpPr>
      <p:sp>
        <p:nvSpPr>
          <p:cNvPr id="3" name="Tijdelijke aanduiding voor inhoud 4">
            <a:extLst>
              <a:ext uri="{FF2B5EF4-FFF2-40B4-BE49-F238E27FC236}">
                <a16:creationId xmlns:a16="http://schemas.microsoft.com/office/drawing/2014/main" id="{6D4DC25A-D92A-5829-3BF4-27A4A0F6239E}"/>
              </a:ext>
            </a:extLst>
          </p:cNvPr>
          <p:cNvSpPr txBox="1">
            <a:spLocks noGrp="1"/>
          </p:cNvSpPr>
          <p:nvPr>
            <p:ph idx="1"/>
          </p:nvPr>
        </p:nvSpPr>
        <p:spPr>
          <a:xfrm>
            <a:off x="97654" y="861134"/>
            <a:ext cx="8953040" cy="5996865"/>
          </a:xfrm>
        </p:spPr>
        <p:txBody>
          <a:bodyPr/>
          <a:lstStyle/>
          <a:p>
            <a:pPr algn="ctr">
              <a:lnSpc>
                <a:spcPct val="100000"/>
              </a:lnSpc>
              <a:defRPr/>
            </a:pPr>
            <a:r>
              <a:rPr lang="en-GB" sz="2800" noProof="0" dirty="0">
                <a:solidFill>
                  <a:srgbClr val="C00000"/>
                </a:solidFill>
                <a:ea typeface="Verdana"/>
              </a:rPr>
              <a:t>Main Points (4)</a:t>
            </a:r>
            <a:endParaRPr lang="en-GB" noProof="0" dirty="0">
              <a:ea typeface="Verdana"/>
            </a:endParaRPr>
          </a:p>
          <a:p>
            <a:pPr>
              <a:lnSpc>
                <a:spcPct val="100000"/>
              </a:lnSpc>
              <a:defRPr/>
            </a:pPr>
            <a:endParaRPr lang="en-GB" sz="2400" dirty="0">
              <a:solidFill>
                <a:srgbClr val="C00000"/>
              </a:solidFill>
              <a:ea typeface="Verdana"/>
            </a:endParaRPr>
          </a:p>
          <a:p>
            <a:pPr marL="457200" marR="0" lvl="0" indent="-457200" algn="l" defTabSz="457200" rtl="0" eaLnBrk="1" fontAlgn="auto" latinLnBrk="0" hangingPunct="1">
              <a:lnSpc>
                <a:spcPct val="100000"/>
              </a:lnSpc>
              <a:spcBef>
                <a:spcPts val="0"/>
              </a:spcBef>
              <a:spcAft>
                <a:spcPts val="0"/>
              </a:spcAft>
              <a:buClrTx/>
              <a:buSzPct val="130000"/>
              <a:buFont typeface="Arial"/>
              <a:buBlip>
                <a:blip r:embed="rId2"/>
              </a:buBlip>
              <a:tabLst/>
              <a:defRPr/>
            </a:pPr>
            <a:r>
              <a:rPr kumimoji="0" lang="en-GB" sz="2400" b="0" i="0" u="none" strike="noStrike" kern="1200" cap="none" spc="0" normalizeH="0" baseline="0" noProof="0" dirty="0">
                <a:ln>
                  <a:noFill/>
                </a:ln>
                <a:solidFill>
                  <a:srgbClr val="C00000"/>
                </a:solidFill>
                <a:effectLst/>
                <a:uLnTx/>
                <a:uFillTx/>
                <a:latin typeface="Museo Sans 500"/>
                <a:ea typeface="Verdana"/>
              </a:rPr>
              <a:t>Once NCD enters into force, a</a:t>
            </a:r>
            <a:r>
              <a:rPr lang="en-GB" sz="2400" dirty="0" err="1">
                <a:solidFill>
                  <a:srgbClr val="C00000"/>
                </a:solidFill>
                <a:ea typeface="Verdana"/>
              </a:rPr>
              <a:t>lso</a:t>
            </a:r>
            <a:r>
              <a:rPr lang="en-GB" sz="2400" dirty="0">
                <a:solidFill>
                  <a:srgbClr val="C00000"/>
                </a:solidFill>
                <a:ea typeface="Verdana"/>
              </a:rPr>
              <a:t>, the substance of NCD and HVR may overlap.</a:t>
            </a:r>
          </a:p>
          <a:p>
            <a:pPr marL="914400" lvl="1" indent="-457200" algn="just">
              <a:lnSpc>
                <a:spcPct val="100000"/>
              </a:lnSpc>
              <a:buBlip>
                <a:blip r:embed="rId3"/>
              </a:buBlip>
              <a:defRPr/>
            </a:pPr>
            <a:r>
              <a:rPr lang="en-GB" dirty="0">
                <a:solidFill>
                  <a:srgbClr val="C00000"/>
                </a:solidFill>
                <a:ea typeface="Verdana"/>
                <a:cs typeface="Arial"/>
              </a:rPr>
              <a:t>Straight B/L is later annotated to become an NCD</a:t>
            </a:r>
          </a:p>
          <a:p>
            <a:pPr marL="1371600" lvl="2" indent="-457200" algn="just">
              <a:lnSpc>
                <a:spcPct val="100000"/>
              </a:lnSpc>
              <a:buBlip>
                <a:blip r:embed="rId4"/>
              </a:buBlip>
              <a:defRPr/>
            </a:pPr>
            <a:r>
              <a:rPr lang="en-US" sz="1800" dirty="0">
                <a:solidFill>
                  <a:srgbClr val="C00000"/>
                </a:solidFill>
                <a:ea typeface="Verdana"/>
                <a:cs typeface="Arial"/>
              </a:rPr>
              <a:t>Straight </a:t>
            </a:r>
            <a:r>
              <a:rPr lang="en-US" sz="1800" dirty="0" err="1">
                <a:solidFill>
                  <a:srgbClr val="C00000"/>
                </a:solidFill>
                <a:ea typeface="Verdana"/>
                <a:cs typeface="Arial"/>
              </a:rPr>
              <a:t>b/l</a:t>
            </a:r>
            <a:r>
              <a:rPr lang="en-US" sz="1800" dirty="0">
                <a:solidFill>
                  <a:srgbClr val="C00000"/>
                </a:solidFill>
                <a:ea typeface="Verdana"/>
                <a:cs typeface="Arial"/>
              </a:rPr>
              <a:t> triggers art. I (b) HVR: “‘Contract of carriage’ applies only to contracts of carriage covered by a </a:t>
            </a:r>
            <a:r>
              <a:rPr lang="en-US" sz="1800" dirty="0">
                <a:solidFill>
                  <a:srgbClr val="230BB5"/>
                </a:solidFill>
                <a:ea typeface="Verdana"/>
                <a:cs typeface="Arial"/>
              </a:rPr>
              <a:t>bill of lading </a:t>
            </a:r>
            <a:r>
              <a:rPr lang="en-US" sz="1800" dirty="0">
                <a:solidFill>
                  <a:srgbClr val="C00000"/>
                </a:solidFill>
                <a:ea typeface="Verdana"/>
                <a:cs typeface="Arial"/>
              </a:rPr>
              <a:t>or any </a:t>
            </a:r>
            <a:r>
              <a:rPr lang="en-US" sz="1800" dirty="0">
                <a:solidFill>
                  <a:srgbClr val="230BB5"/>
                </a:solidFill>
                <a:ea typeface="Verdana"/>
                <a:cs typeface="Arial"/>
              </a:rPr>
              <a:t>similar document of title</a:t>
            </a:r>
            <a:r>
              <a:rPr lang="en-US" sz="1800" dirty="0">
                <a:solidFill>
                  <a:srgbClr val="C00000"/>
                </a:solidFill>
                <a:ea typeface="Verdana"/>
                <a:cs typeface="Arial"/>
              </a:rPr>
              <a:t>, in so far as such document relates to carriage of goods by sea (…)”.</a:t>
            </a:r>
          </a:p>
          <a:p>
            <a:pPr marL="1371600" lvl="2" indent="-457200" algn="just">
              <a:lnSpc>
                <a:spcPct val="100000"/>
              </a:lnSpc>
              <a:buBlip>
                <a:blip r:embed="rId4"/>
              </a:buBlip>
              <a:defRPr/>
            </a:pPr>
            <a:r>
              <a:rPr lang="en-US" sz="1800" dirty="0">
                <a:solidFill>
                  <a:srgbClr val="C00000"/>
                </a:solidFill>
                <a:ea typeface="Verdana"/>
                <a:cs typeface="Arial"/>
              </a:rPr>
              <a:t>Straight </a:t>
            </a:r>
            <a:r>
              <a:rPr lang="en-US" sz="1800" dirty="0" err="1">
                <a:solidFill>
                  <a:srgbClr val="C00000"/>
                </a:solidFill>
                <a:ea typeface="Verdana"/>
                <a:cs typeface="Arial"/>
              </a:rPr>
              <a:t>b/l</a:t>
            </a:r>
            <a:r>
              <a:rPr lang="en-US" sz="1800" dirty="0">
                <a:solidFill>
                  <a:srgbClr val="C00000"/>
                </a:solidFill>
                <a:ea typeface="Verdana"/>
                <a:cs typeface="Arial"/>
              </a:rPr>
              <a:t> ≠ negotiable transport document under NCD Convention.</a:t>
            </a:r>
          </a:p>
          <a:p>
            <a:pPr marL="1371600" lvl="2" indent="-457200" algn="just">
              <a:lnSpc>
                <a:spcPct val="100000"/>
              </a:lnSpc>
              <a:buBlip>
                <a:blip r:embed="rId4"/>
              </a:buBlip>
              <a:defRPr/>
            </a:pPr>
            <a:r>
              <a:rPr lang="en-US" sz="1800" dirty="0">
                <a:solidFill>
                  <a:srgbClr val="C00000"/>
                </a:solidFill>
                <a:ea typeface="Verdana"/>
                <a:cs typeface="Arial"/>
              </a:rPr>
              <a:t>If parties subsequently agree to issue a NCD by annotating the straight b/l/transport document, this document will be at the same time a </a:t>
            </a:r>
            <a:r>
              <a:rPr lang="en-US" sz="1800" dirty="0" err="1">
                <a:solidFill>
                  <a:srgbClr val="C00000"/>
                </a:solidFill>
                <a:ea typeface="Verdana"/>
                <a:cs typeface="Arial"/>
              </a:rPr>
              <a:t>b/l</a:t>
            </a:r>
            <a:r>
              <a:rPr lang="en-US" sz="1800" dirty="0">
                <a:solidFill>
                  <a:srgbClr val="C00000"/>
                </a:solidFill>
                <a:ea typeface="Verdana"/>
                <a:cs typeface="Arial"/>
              </a:rPr>
              <a:t> under HVR and an NCD under the NCD Convention.</a:t>
            </a:r>
          </a:p>
          <a:p>
            <a:pPr marL="457200" lvl="1">
              <a:lnSpc>
                <a:spcPct val="100000"/>
              </a:lnSpc>
              <a:defRPr/>
            </a:pPr>
            <a:endParaRPr lang="en-US" sz="1800" dirty="0">
              <a:solidFill>
                <a:srgbClr val="C00000"/>
              </a:solidFill>
              <a:ea typeface="Verdana"/>
              <a:cs typeface="Arial"/>
            </a:endParaRPr>
          </a:p>
        </p:txBody>
      </p:sp>
      <p:sp>
        <p:nvSpPr>
          <p:cNvPr id="2" name="Rectangle 1">
            <a:extLst>
              <a:ext uri="{FF2B5EF4-FFF2-40B4-BE49-F238E27FC236}">
                <a16:creationId xmlns:a16="http://schemas.microsoft.com/office/drawing/2014/main" id="{2BCAB1AA-CFDB-229B-C252-DDCEA243CA93}"/>
              </a:ext>
            </a:extLst>
          </p:cNvPr>
          <p:cNvSpPr/>
          <p:nvPr/>
        </p:nvSpPr>
        <p:spPr>
          <a:xfrm>
            <a:off x="247142" y="109248"/>
            <a:ext cx="8420756" cy="523220"/>
          </a:xfrm>
          <a:prstGeom prst="rect">
            <a:avLst/>
          </a:prstGeom>
        </p:spPr>
        <p:txBody>
          <a:bodyPr wrap="square" lIns="91440" tIns="45720" rIns="91440" bIns="45720" anchor="t">
            <a:spAutoFit/>
          </a:bodyPr>
          <a:lstStyle/>
          <a:p>
            <a:pPr algn="ctr"/>
            <a:r>
              <a:rPr lang="en-GB" sz="2800" dirty="0">
                <a:solidFill>
                  <a:srgbClr val="C00000"/>
                </a:solidFill>
                <a:latin typeface="Museo Sans 500" panose="02000000000000000000"/>
                <a:ea typeface="Verdana"/>
              </a:rPr>
              <a:t>Hague-Visby Rules and NCD Convention</a:t>
            </a:r>
          </a:p>
        </p:txBody>
      </p:sp>
      <p:sp>
        <p:nvSpPr>
          <p:cNvPr id="4" name="Slide Number Placeholder 3">
            <a:extLst>
              <a:ext uri="{FF2B5EF4-FFF2-40B4-BE49-F238E27FC236}">
                <a16:creationId xmlns:a16="http://schemas.microsoft.com/office/drawing/2014/main" id="{76C39962-7C60-8DD2-91B4-533ACD58A78A}"/>
              </a:ext>
            </a:extLst>
          </p:cNvPr>
          <p:cNvSpPr>
            <a:spLocks noGrp="1"/>
          </p:cNvSpPr>
          <p:nvPr>
            <p:ph type="sldNum" sz="quarter" idx="8"/>
          </p:nvPr>
        </p:nvSpPr>
        <p:spPr/>
        <p:txBody>
          <a:bodyPr/>
          <a:lstStyle/>
          <a:p>
            <a:pPr lvl="0"/>
            <a:fld id="{E1866FAF-261B-421B-9B33-8B03FDE81805}" type="slidenum">
              <a:rPr lang="nl-NL" smtClean="0"/>
              <a:t>5</a:t>
            </a:fld>
            <a:endParaRPr lang="nl-NL"/>
          </a:p>
        </p:txBody>
      </p:sp>
    </p:spTree>
    <p:extLst>
      <p:ext uri="{BB962C8B-B14F-4D97-AF65-F5344CB8AC3E}">
        <p14:creationId xmlns:p14="http://schemas.microsoft.com/office/powerpoint/2010/main" val="39434021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B59CE2-F707-4B21-6264-A39A38B3E509}"/>
            </a:ext>
          </a:extLst>
        </p:cNvPr>
        <p:cNvGrpSpPr/>
        <p:nvPr/>
      </p:nvGrpSpPr>
      <p:grpSpPr>
        <a:xfrm>
          <a:off x="0" y="0"/>
          <a:ext cx="0" cy="0"/>
          <a:chOff x="0" y="0"/>
          <a:chExt cx="0" cy="0"/>
        </a:xfrm>
      </p:grpSpPr>
      <p:sp>
        <p:nvSpPr>
          <p:cNvPr id="3" name="Tijdelijke aanduiding voor inhoud 4">
            <a:extLst>
              <a:ext uri="{FF2B5EF4-FFF2-40B4-BE49-F238E27FC236}">
                <a16:creationId xmlns:a16="http://schemas.microsoft.com/office/drawing/2014/main" id="{786D23E4-A833-E747-CADB-4392EB27E9A4}"/>
              </a:ext>
            </a:extLst>
          </p:cNvPr>
          <p:cNvSpPr txBox="1">
            <a:spLocks noGrp="1"/>
          </p:cNvSpPr>
          <p:nvPr>
            <p:ph idx="1"/>
          </p:nvPr>
        </p:nvSpPr>
        <p:spPr>
          <a:xfrm>
            <a:off x="97654" y="861134"/>
            <a:ext cx="8792346" cy="5996865"/>
          </a:xfrm>
        </p:spPr>
        <p:txBody>
          <a:bodyPr/>
          <a:lstStyle/>
          <a:p>
            <a:pPr algn="ctr">
              <a:lnSpc>
                <a:spcPct val="100000"/>
              </a:lnSpc>
              <a:defRPr/>
            </a:pPr>
            <a:r>
              <a:rPr lang="en-GB" sz="2800" dirty="0">
                <a:solidFill>
                  <a:srgbClr val="C00000"/>
                </a:solidFill>
                <a:ea typeface="Verdana"/>
              </a:rPr>
              <a:t>Main Points (5)</a:t>
            </a:r>
            <a:endParaRPr lang="en-GB" sz="2800" dirty="0">
              <a:ea typeface="Verdana"/>
            </a:endParaRPr>
          </a:p>
          <a:p>
            <a:pPr>
              <a:lnSpc>
                <a:spcPct val="100000"/>
              </a:lnSpc>
              <a:defRPr/>
            </a:pPr>
            <a:endParaRPr lang="en-GB" sz="2400" dirty="0">
              <a:solidFill>
                <a:srgbClr val="C00000"/>
              </a:solidFill>
              <a:ea typeface="Verdana"/>
            </a:endParaRPr>
          </a:p>
          <a:p>
            <a:pPr marL="457200" indent="-457200">
              <a:lnSpc>
                <a:spcPct val="100000"/>
              </a:lnSpc>
              <a:buBlip>
                <a:blip r:embed="rId2"/>
              </a:buBlip>
              <a:defRPr/>
            </a:pPr>
            <a:r>
              <a:rPr lang="en-GB" sz="2400" dirty="0">
                <a:solidFill>
                  <a:srgbClr val="C00000"/>
                </a:solidFill>
                <a:ea typeface="Verdana"/>
              </a:rPr>
              <a:t>Problems arise where two sets of documents of title co-exist:</a:t>
            </a:r>
          </a:p>
          <a:p>
            <a:pPr marL="914400" lvl="1" indent="-457200" algn="just">
              <a:lnSpc>
                <a:spcPct val="100000"/>
              </a:lnSpc>
              <a:buBlip>
                <a:blip r:embed="rId3"/>
              </a:buBlip>
              <a:defRPr/>
            </a:pPr>
            <a:r>
              <a:rPr lang="en-GB" dirty="0">
                <a:solidFill>
                  <a:srgbClr val="C00000"/>
                </a:solidFill>
                <a:ea typeface="Verdana"/>
                <a:cs typeface="Arial"/>
              </a:rPr>
              <a:t>What if for the same consignment of goods at the same time both an NCD and a negotiable </a:t>
            </a:r>
            <a:r>
              <a:rPr lang="en-GB" dirty="0" err="1">
                <a:solidFill>
                  <a:srgbClr val="C00000"/>
                </a:solidFill>
                <a:ea typeface="Verdana"/>
                <a:cs typeface="Arial"/>
              </a:rPr>
              <a:t>b/l</a:t>
            </a:r>
            <a:r>
              <a:rPr lang="en-GB" dirty="0">
                <a:solidFill>
                  <a:srgbClr val="C00000"/>
                </a:solidFill>
                <a:ea typeface="Verdana"/>
                <a:cs typeface="Arial"/>
              </a:rPr>
              <a:t> have been issued?  </a:t>
            </a:r>
            <a:endParaRPr lang="en-GB" noProof="0" dirty="0">
              <a:solidFill>
                <a:srgbClr val="C00000"/>
              </a:solidFill>
              <a:ea typeface="Verdana"/>
              <a:cs typeface="Arial"/>
            </a:endParaRPr>
          </a:p>
          <a:p>
            <a:pPr marL="1371600" lvl="2" indent="-457200" algn="just">
              <a:lnSpc>
                <a:spcPct val="100000"/>
              </a:lnSpc>
              <a:buBlip>
                <a:blip r:embed="rId4"/>
              </a:buBlip>
              <a:defRPr/>
            </a:pPr>
            <a:r>
              <a:rPr lang="en-US" sz="1800" dirty="0">
                <a:solidFill>
                  <a:srgbClr val="C00000"/>
                </a:solidFill>
                <a:ea typeface="Verdana"/>
                <a:cs typeface="Arial"/>
              </a:rPr>
              <a:t>Art. 3 (5) NCD Convention seek to prevent this: “5. The transport operator that issues a negotiable cargo document </a:t>
            </a:r>
            <a:r>
              <a:rPr lang="en-US" sz="1800" dirty="0">
                <a:solidFill>
                  <a:srgbClr val="230BB5"/>
                </a:solidFill>
                <a:ea typeface="Verdana"/>
                <a:cs typeface="Arial"/>
              </a:rPr>
              <a:t>shall not request </a:t>
            </a:r>
            <a:r>
              <a:rPr lang="en-US" sz="1800" dirty="0">
                <a:solidFill>
                  <a:srgbClr val="C00000"/>
                </a:solidFill>
                <a:ea typeface="Verdana"/>
                <a:cs typeface="Arial"/>
              </a:rPr>
              <a:t>the issuance of a negotiable transport document in respect of the goods to which the negotiable cargo document relates.”</a:t>
            </a:r>
          </a:p>
          <a:p>
            <a:pPr marL="914400" lvl="2" algn="just">
              <a:lnSpc>
                <a:spcPct val="100000"/>
              </a:lnSpc>
              <a:defRPr/>
            </a:pPr>
            <a:endParaRPr lang="en-US" sz="1800" dirty="0">
              <a:solidFill>
                <a:srgbClr val="C00000"/>
              </a:solidFill>
              <a:ea typeface="Verdana"/>
              <a:cs typeface="Arial"/>
            </a:endParaRPr>
          </a:p>
          <a:p>
            <a:pPr marL="1371600" lvl="2" indent="-457200" algn="just">
              <a:lnSpc>
                <a:spcPct val="100000"/>
              </a:lnSpc>
              <a:buBlip>
                <a:blip r:embed="rId4"/>
              </a:buBlip>
              <a:defRPr/>
            </a:pPr>
            <a:r>
              <a:rPr lang="en-US" sz="1800" dirty="0">
                <a:solidFill>
                  <a:srgbClr val="C00000"/>
                </a:solidFill>
                <a:ea typeface="Verdana"/>
                <a:cs typeface="Arial"/>
              </a:rPr>
              <a:t>This begs the question what the penalty is if the TO were to demand a </a:t>
            </a:r>
            <a:r>
              <a:rPr lang="en-US" sz="1800" dirty="0" err="1">
                <a:solidFill>
                  <a:srgbClr val="C00000"/>
                </a:solidFill>
                <a:ea typeface="Verdana"/>
                <a:cs typeface="Arial"/>
              </a:rPr>
              <a:t>b/l</a:t>
            </a:r>
            <a:r>
              <a:rPr lang="en-US" sz="1800" dirty="0">
                <a:solidFill>
                  <a:srgbClr val="C00000"/>
                </a:solidFill>
                <a:ea typeface="Verdana"/>
                <a:cs typeface="Arial"/>
              </a:rPr>
              <a:t> nevertheless. Nullity of the b/l? Liability of the Transport Operator? What about the rights of a third-party holder in good faith of that b/l?</a:t>
            </a:r>
          </a:p>
          <a:p>
            <a:pPr marL="914400" lvl="2" algn="just">
              <a:lnSpc>
                <a:spcPct val="100000"/>
              </a:lnSpc>
              <a:defRPr/>
            </a:pPr>
            <a:endParaRPr lang="en-US" sz="1800" dirty="0">
              <a:solidFill>
                <a:srgbClr val="C00000"/>
              </a:solidFill>
              <a:ea typeface="Verdana"/>
              <a:cs typeface="Arial"/>
            </a:endParaRPr>
          </a:p>
          <a:p>
            <a:pPr marL="1371600" lvl="2" indent="-457200" algn="just">
              <a:lnSpc>
                <a:spcPct val="100000"/>
              </a:lnSpc>
              <a:buBlip>
                <a:blip r:embed="rId4"/>
              </a:buBlip>
              <a:defRPr/>
            </a:pPr>
            <a:r>
              <a:rPr lang="en-US" sz="1800" dirty="0">
                <a:solidFill>
                  <a:srgbClr val="C00000"/>
                </a:solidFill>
                <a:ea typeface="Verdana"/>
                <a:cs typeface="Arial"/>
              </a:rPr>
              <a:t>Neither does art. 3 (5) NCD expressly address the situation that the negotiable </a:t>
            </a:r>
            <a:r>
              <a:rPr lang="en-US" sz="1800" dirty="0" err="1">
                <a:solidFill>
                  <a:srgbClr val="C00000"/>
                </a:solidFill>
                <a:ea typeface="Verdana"/>
                <a:cs typeface="Arial"/>
              </a:rPr>
              <a:t>b/l</a:t>
            </a:r>
            <a:r>
              <a:rPr lang="en-US" sz="1800" dirty="0">
                <a:solidFill>
                  <a:srgbClr val="C00000"/>
                </a:solidFill>
                <a:ea typeface="Verdana"/>
                <a:cs typeface="Arial"/>
              </a:rPr>
              <a:t> is issued </a:t>
            </a:r>
            <a:r>
              <a:rPr lang="en-US" sz="1800" dirty="0">
                <a:solidFill>
                  <a:srgbClr val="230BB5"/>
                </a:solidFill>
                <a:ea typeface="Verdana"/>
                <a:cs typeface="Arial"/>
              </a:rPr>
              <a:t>before</a:t>
            </a:r>
            <a:r>
              <a:rPr lang="en-US" sz="1800" dirty="0">
                <a:solidFill>
                  <a:srgbClr val="C00000"/>
                </a:solidFill>
                <a:ea typeface="Verdana"/>
                <a:cs typeface="Arial"/>
              </a:rPr>
              <a:t> the NCD is issued.</a:t>
            </a:r>
          </a:p>
        </p:txBody>
      </p:sp>
      <p:sp>
        <p:nvSpPr>
          <p:cNvPr id="2" name="Rectangle 1">
            <a:extLst>
              <a:ext uri="{FF2B5EF4-FFF2-40B4-BE49-F238E27FC236}">
                <a16:creationId xmlns:a16="http://schemas.microsoft.com/office/drawing/2014/main" id="{295035C9-E2E2-B462-1B21-B0E9F742EDCC}"/>
              </a:ext>
            </a:extLst>
          </p:cNvPr>
          <p:cNvSpPr/>
          <p:nvPr/>
        </p:nvSpPr>
        <p:spPr>
          <a:xfrm>
            <a:off x="247142" y="109248"/>
            <a:ext cx="8420756" cy="523220"/>
          </a:xfrm>
          <a:prstGeom prst="rect">
            <a:avLst/>
          </a:prstGeom>
        </p:spPr>
        <p:txBody>
          <a:bodyPr wrap="square" lIns="91440" tIns="45720" rIns="91440" bIns="45720" anchor="t">
            <a:spAutoFit/>
          </a:bodyPr>
          <a:lstStyle/>
          <a:p>
            <a:pPr algn="ctr"/>
            <a:r>
              <a:rPr lang="en-GB" sz="2800" dirty="0">
                <a:solidFill>
                  <a:srgbClr val="C00000"/>
                </a:solidFill>
                <a:latin typeface="Museo Sans 500" panose="02000000000000000000"/>
                <a:ea typeface="Verdana"/>
              </a:rPr>
              <a:t>Hague-Visby Rules and NCD Convention</a:t>
            </a:r>
          </a:p>
        </p:txBody>
      </p:sp>
      <p:sp>
        <p:nvSpPr>
          <p:cNvPr id="4" name="Slide Number Placeholder 3">
            <a:extLst>
              <a:ext uri="{FF2B5EF4-FFF2-40B4-BE49-F238E27FC236}">
                <a16:creationId xmlns:a16="http://schemas.microsoft.com/office/drawing/2014/main" id="{B90B08A4-8E98-72A2-8E1A-E390106026C9}"/>
              </a:ext>
            </a:extLst>
          </p:cNvPr>
          <p:cNvSpPr>
            <a:spLocks noGrp="1"/>
          </p:cNvSpPr>
          <p:nvPr>
            <p:ph type="sldNum" sz="quarter" idx="8"/>
          </p:nvPr>
        </p:nvSpPr>
        <p:spPr/>
        <p:txBody>
          <a:bodyPr/>
          <a:lstStyle/>
          <a:p>
            <a:pPr lvl="0"/>
            <a:fld id="{E1866FAF-261B-421B-9B33-8B03FDE81805}" type="slidenum">
              <a:rPr lang="nl-NL" smtClean="0"/>
              <a:t>6</a:t>
            </a:fld>
            <a:endParaRPr lang="nl-NL"/>
          </a:p>
        </p:txBody>
      </p:sp>
    </p:spTree>
    <p:extLst>
      <p:ext uri="{BB962C8B-B14F-4D97-AF65-F5344CB8AC3E}">
        <p14:creationId xmlns:p14="http://schemas.microsoft.com/office/powerpoint/2010/main" val="40478585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CC2743-9C20-DC9E-C2CE-657653F1E704}"/>
            </a:ext>
          </a:extLst>
        </p:cNvPr>
        <p:cNvGrpSpPr/>
        <p:nvPr/>
      </p:nvGrpSpPr>
      <p:grpSpPr>
        <a:xfrm>
          <a:off x="0" y="0"/>
          <a:ext cx="0" cy="0"/>
          <a:chOff x="0" y="0"/>
          <a:chExt cx="0" cy="0"/>
        </a:xfrm>
      </p:grpSpPr>
      <p:sp>
        <p:nvSpPr>
          <p:cNvPr id="3" name="Tijdelijke aanduiding voor inhoud 4">
            <a:extLst>
              <a:ext uri="{FF2B5EF4-FFF2-40B4-BE49-F238E27FC236}">
                <a16:creationId xmlns:a16="http://schemas.microsoft.com/office/drawing/2014/main" id="{09F426F4-000A-07F6-B7A2-5742B73DADF2}"/>
              </a:ext>
            </a:extLst>
          </p:cNvPr>
          <p:cNvSpPr txBox="1">
            <a:spLocks noGrp="1"/>
          </p:cNvSpPr>
          <p:nvPr>
            <p:ph idx="1"/>
          </p:nvPr>
        </p:nvSpPr>
        <p:spPr>
          <a:xfrm>
            <a:off x="97654" y="861134"/>
            <a:ext cx="8792346" cy="5996865"/>
          </a:xfrm>
        </p:spPr>
        <p:txBody>
          <a:bodyPr/>
          <a:lstStyle/>
          <a:p>
            <a:pPr algn="ctr">
              <a:lnSpc>
                <a:spcPct val="100000"/>
              </a:lnSpc>
              <a:defRPr/>
            </a:pPr>
            <a:r>
              <a:rPr lang="en-GB" sz="2800" dirty="0">
                <a:solidFill>
                  <a:srgbClr val="C00000"/>
                </a:solidFill>
                <a:ea typeface="Verdana"/>
              </a:rPr>
              <a:t>Main Points (5)</a:t>
            </a:r>
            <a:endParaRPr lang="en-GB" sz="2800" dirty="0">
              <a:ea typeface="Verdana"/>
            </a:endParaRPr>
          </a:p>
          <a:p>
            <a:pPr>
              <a:lnSpc>
                <a:spcPct val="100000"/>
              </a:lnSpc>
              <a:defRPr/>
            </a:pPr>
            <a:endParaRPr lang="en-GB" sz="2400" dirty="0">
              <a:solidFill>
                <a:srgbClr val="C00000"/>
              </a:solidFill>
              <a:ea typeface="Verdana"/>
            </a:endParaRPr>
          </a:p>
          <a:p>
            <a:pPr marL="457200" indent="-457200">
              <a:lnSpc>
                <a:spcPct val="100000"/>
              </a:lnSpc>
              <a:buBlip>
                <a:blip r:embed="rId2"/>
              </a:buBlip>
              <a:defRPr/>
            </a:pPr>
            <a:r>
              <a:rPr lang="en-GB" sz="2400" dirty="0">
                <a:solidFill>
                  <a:srgbClr val="C00000"/>
                </a:solidFill>
                <a:ea typeface="Verdana"/>
              </a:rPr>
              <a:t>Problems arise where two sets of documents of title co-exist:</a:t>
            </a:r>
          </a:p>
          <a:p>
            <a:pPr marL="914400" lvl="1" indent="-457200" algn="just">
              <a:lnSpc>
                <a:spcPct val="100000"/>
              </a:lnSpc>
              <a:buBlip>
                <a:blip r:embed="rId3"/>
              </a:buBlip>
              <a:defRPr/>
            </a:pPr>
            <a:r>
              <a:rPr lang="en-GB" dirty="0">
                <a:solidFill>
                  <a:srgbClr val="C00000"/>
                </a:solidFill>
                <a:ea typeface="Verdana"/>
                <a:cs typeface="Arial"/>
              </a:rPr>
              <a:t>What if for the same consignment of goods at the same time both an NCD and a </a:t>
            </a:r>
            <a:r>
              <a:rPr lang="en-GB" dirty="0" err="1">
                <a:solidFill>
                  <a:srgbClr val="C00000"/>
                </a:solidFill>
                <a:ea typeface="Verdana"/>
                <a:cs typeface="Arial"/>
              </a:rPr>
              <a:t>b/l</a:t>
            </a:r>
            <a:r>
              <a:rPr lang="en-GB" dirty="0">
                <a:solidFill>
                  <a:srgbClr val="C00000"/>
                </a:solidFill>
                <a:ea typeface="Verdana"/>
                <a:cs typeface="Arial"/>
              </a:rPr>
              <a:t> have been issued? </a:t>
            </a:r>
            <a:endParaRPr lang="en-GB" noProof="0" dirty="0">
              <a:solidFill>
                <a:srgbClr val="C00000"/>
              </a:solidFill>
              <a:ea typeface="Verdana"/>
              <a:cs typeface="Arial"/>
            </a:endParaRPr>
          </a:p>
          <a:p>
            <a:pPr marL="1371600" lvl="2" indent="-457200" algn="just">
              <a:lnSpc>
                <a:spcPct val="100000"/>
              </a:lnSpc>
              <a:buBlip>
                <a:blip r:embed="rId4"/>
              </a:buBlip>
              <a:defRPr/>
            </a:pPr>
            <a:r>
              <a:rPr lang="en-US" sz="1800" dirty="0">
                <a:solidFill>
                  <a:srgbClr val="C00000"/>
                </a:solidFill>
                <a:ea typeface="Verdana"/>
                <a:cs typeface="Arial"/>
              </a:rPr>
              <a:t>Despite art. 3 (5) NCD, the TO may nevertheless have good reasons to demand a </a:t>
            </a:r>
            <a:r>
              <a:rPr lang="en-US" sz="1800" dirty="0" err="1">
                <a:solidFill>
                  <a:srgbClr val="C00000"/>
                </a:solidFill>
                <a:ea typeface="Verdana"/>
                <a:cs typeface="Arial"/>
              </a:rPr>
              <a:t>b/l</a:t>
            </a:r>
            <a:r>
              <a:rPr lang="en-US" sz="1800" dirty="0">
                <a:solidFill>
                  <a:srgbClr val="C00000"/>
                </a:solidFill>
                <a:ea typeface="Verdana"/>
                <a:cs typeface="Arial"/>
              </a:rPr>
              <a:t> from the actual carrier to ensure the application of the </a:t>
            </a:r>
            <a:r>
              <a:rPr lang="en-US" sz="1800" dirty="0">
                <a:solidFill>
                  <a:srgbClr val="230BB5"/>
                </a:solidFill>
                <a:ea typeface="Verdana"/>
                <a:cs typeface="Arial"/>
              </a:rPr>
              <a:t>mandatory liability regime </a:t>
            </a:r>
            <a:r>
              <a:rPr lang="en-US" sz="1800" dirty="0">
                <a:solidFill>
                  <a:srgbClr val="C00000"/>
                </a:solidFill>
                <a:ea typeface="Verdana"/>
                <a:cs typeface="Arial"/>
              </a:rPr>
              <a:t>of the HVR to the contract of carriage.</a:t>
            </a:r>
          </a:p>
          <a:p>
            <a:pPr marL="914400" lvl="2" algn="just">
              <a:lnSpc>
                <a:spcPct val="100000"/>
              </a:lnSpc>
              <a:defRPr/>
            </a:pPr>
            <a:endParaRPr lang="en-US" sz="1800" dirty="0">
              <a:solidFill>
                <a:srgbClr val="C00000"/>
              </a:solidFill>
              <a:ea typeface="Verdana"/>
              <a:cs typeface="Arial"/>
            </a:endParaRPr>
          </a:p>
          <a:p>
            <a:pPr marL="1371600" lvl="2" indent="-457200" algn="just">
              <a:lnSpc>
                <a:spcPct val="100000"/>
              </a:lnSpc>
              <a:buBlip>
                <a:blip r:embed="rId4"/>
              </a:buBlip>
              <a:defRPr/>
            </a:pPr>
            <a:r>
              <a:rPr lang="en-US" sz="1800" dirty="0">
                <a:solidFill>
                  <a:srgbClr val="C00000"/>
                </a:solidFill>
                <a:ea typeface="Verdana"/>
                <a:cs typeface="Arial"/>
              </a:rPr>
              <a:t>Furthermore, it may give the TO more control over the performance of the transport by the actual carrier to have a b/l.</a:t>
            </a:r>
          </a:p>
          <a:p>
            <a:pPr marL="1371600" lvl="2" indent="-457200" algn="just">
              <a:lnSpc>
                <a:spcPct val="100000"/>
              </a:lnSpc>
              <a:buBlip>
                <a:blip r:embed="rId4"/>
              </a:buBlip>
              <a:defRPr/>
            </a:pPr>
            <a:endParaRPr lang="en-US" sz="1800" dirty="0">
              <a:solidFill>
                <a:srgbClr val="C00000"/>
              </a:solidFill>
              <a:ea typeface="Verdana"/>
              <a:cs typeface="Arial"/>
            </a:endParaRPr>
          </a:p>
          <a:p>
            <a:pPr marL="1371600" lvl="2" indent="-457200" algn="just">
              <a:lnSpc>
                <a:spcPct val="100000"/>
              </a:lnSpc>
              <a:buBlip>
                <a:blip r:embed="rId4"/>
              </a:buBlip>
              <a:defRPr/>
            </a:pPr>
            <a:r>
              <a:rPr lang="en-US" sz="1800" dirty="0">
                <a:solidFill>
                  <a:srgbClr val="C00000"/>
                </a:solidFill>
                <a:ea typeface="Verdana"/>
                <a:cs typeface="Arial"/>
              </a:rPr>
              <a:t>Finally, the TO may point to art. 3 (3) HVR which gives him a mandatory right to demand a </a:t>
            </a:r>
            <a:r>
              <a:rPr lang="en-US" sz="1800" dirty="0" err="1">
                <a:solidFill>
                  <a:srgbClr val="C00000"/>
                </a:solidFill>
                <a:ea typeface="Verdana"/>
                <a:cs typeface="Arial"/>
              </a:rPr>
              <a:t>b/l</a:t>
            </a:r>
            <a:r>
              <a:rPr lang="en-US" sz="1800" dirty="0">
                <a:solidFill>
                  <a:srgbClr val="C00000"/>
                </a:solidFill>
                <a:ea typeface="Verdana"/>
                <a:cs typeface="Arial"/>
              </a:rPr>
              <a:t> and to art. 1 (2) NCD “does not affect” and art. 1 (3) NCD “does not modify”.</a:t>
            </a:r>
          </a:p>
        </p:txBody>
      </p:sp>
      <p:sp>
        <p:nvSpPr>
          <p:cNvPr id="2" name="Rectangle 1">
            <a:extLst>
              <a:ext uri="{FF2B5EF4-FFF2-40B4-BE49-F238E27FC236}">
                <a16:creationId xmlns:a16="http://schemas.microsoft.com/office/drawing/2014/main" id="{A09899AB-D67F-5D92-D2E2-30CEA9CE5599}"/>
              </a:ext>
            </a:extLst>
          </p:cNvPr>
          <p:cNvSpPr/>
          <p:nvPr/>
        </p:nvSpPr>
        <p:spPr>
          <a:xfrm>
            <a:off x="247142" y="109248"/>
            <a:ext cx="8420756" cy="523220"/>
          </a:xfrm>
          <a:prstGeom prst="rect">
            <a:avLst/>
          </a:prstGeom>
        </p:spPr>
        <p:txBody>
          <a:bodyPr wrap="square" lIns="91440" tIns="45720" rIns="91440" bIns="45720" anchor="t">
            <a:spAutoFit/>
          </a:bodyPr>
          <a:lstStyle/>
          <a:p>
            <a:pPr algn="ctr"/>
            <a:r>
              <a:rPr lang="en-GB" sz="2800" dirty="0">
                <a:solidFill>
                  <a:srgbClr val="C00000"/>
                </a:solidFill>
                <a:latin typeface="Museo Sans 500" panose="02000000000000000000"/>
                <a:ea typeface="Verdana"/>
              </a:rPr>
              <a:t>Hague-Visby Rules and NCD Convention</a:t>
            </a:r>
          </a:p>
        </p:txBody>
      </p:sp>
      <p:sp>
        <p:nvSpPr>
          <p:cNvPr id="4" name="Slide Number Placeholder 3">
            <a:extLst>
              <a:ext uri="{FF2B5EF4-FFF2-40B4-BE49-F238E27FC236}">
                <a16:creationId xmlns:a16="http://schemas.microsoft.com/office/drawing/2014/main" id="{1AE6DF58-3BE3-9262-445B-8FD8E099EB3F}"/>
              </a:ext>
            </a:extLst>
          </p:cNvPr>
          <p:cNvSpPr>
            <a:spLocks noGrp="1"/>
          </p:cNvSpPr>
          <p:nvPr>
            <p:ph type="sldNum" sz="quarter" idx="8"/>
          </p:nvPr>
        </p:nvSpPr>
        <p:spPr/>
        <p:txBody>
          <a:bodyPr/>
          <a:lstStyle/>
          <a:p>
            <a:pPr lvl="0"/>
            <a:fld id="{E1866FAF-261B-421B-9B33-8B03FDE81805}" type="slidenum">
              <a:rPr lang="nl-NL" smtClean="0"/>
              <a:t>7</a:t>
            </a:fld>
            <a:endParaRPr lang="nl-NL"/>
          </a:p>
        </p:txBody>
      </p:sp>
    </p:spTree>
    <p:extLst>
      <p:ext uri="{BB962C8B-B14F-4D97-AF65-F5344CB8AC3E}">
        <p14:creationId xmlns:p14="http://schemas.microsoft.com/office/powerpoint/2010/main" val="7849236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9F6F69-C915-DBDD-DD40-F88B621FBDBA}"/>
            </a:ext>
          </a:extLst>
        </p:cNvPr>
        <p:cNvGrpSpPr/>
        <p:nvPr/>
      </p:nvGrpSpPr>
      <p:grpSpPr>
        <a:xfrm>
          <a:off x="0" y="0"/>
          <a:ext cx="0" cy="0"/>
          <a:chOff x="0" y="0"/>
          <a:chExt cx="0" cy="0"/>
        </a:xfrm>
      </p:grpSpPr>
      <p:sp>
        <p:nvSpPr>
          <p:cNvPr id="3" name="Tijdelijke aanduiding voor inhoud 4">
            <a:extLst>
              <a:ext uri="{FF2B5EF4-FFF2-40B4-BE49-F238E27FC236}">
                <a16:creationId xmlns:a16="http://schemas.microsoft.com/office/drawing/2014/main" id="{7AA1BBEE-1B40-4719-3709-790E737A25DF}"/>
              </a:ext>
            </a:extLst>
          </p:cNvPr>
          <p:cNvSpPr txBox="1">
            <a:spLocks noGrp="1"/>
          </p:cNvSpPr>
          <p:nvPr>
            <p:ph idx="1"/>
          </p:nvPr>
        </p:nvSpPr>
        <p:spPr>
          <a:xfrm>
            <a:off x="97654" y="861134"/>
            <a:ext cx="8792346" cy="5996865"/>
          </a:xfrm>
        </p:spPr>
        <p:txBody>
          <a:bodyPr/>
          <a:lstStyle/>
          <a:p>
            <a:pPr algn="ctr">
              <a:lnSpc>
                <a:spcPct val="100000"/>
              </a:lnSpc>
              <a:defRPr/>
            </a:pPr>
            <a:r>
              <a:rPr lang="en-GB" sz="2800" dirty="0">
                <a:solidFill>
                  <a:srgbClr val="C00000"/>
                </a:solidFill>
                <a:ea typeface="Verdana"/>
              </a:rPr>
              <a:t>Main Points (5)</a:t>
            </a:r>
            <a:endParaRPr lang="en-GB" sz="2800" dirty="0">
              <a:ea typeface="Verdana"/>
            </a:endParaRPr>
          </a:p>
          <a:p>
            <a:pPr>
              <a:lnSpc>
                <a:spcPct val="100000"/>
              </a:lnSpc>
              <a:defRPr/>
            </a:pPr>
            <a:endParaRPr lang="en-GB" sz="1800" dirty="0">
              <a:solidFill>
                <a:srgbClr val="C00000"/>
              </a:solidFill>
              <a:ea typeface="Verdana"/>
            </a:endParaRPr>
          </a:p>
          <a:p>
            <a:pPr marL="457200" indent="-457200">
              <a:lnSpc>
                <a:spcPct val="100000"/>
              </a:lnSpc>
              <a:buBlip>
                <a:blip r:embed="rId2"/>
              </a:buBlip>
              <a:defRPr/>
            </a:pPr>
            <a:r>
              <a:rPr lang="en-GB" sz="2400" dirty="0">
                <a:solidFill>
                  <a:srgbClr val="C00000"/>
                </a:solidFill>
                <a:ea typeface="Verdana"/>
              </a:rPr>
              <a:t>Problems arise where two sets of documents of title co-exist:</a:t>
            </a:r>
          </a:p>
          <a:p>
            <a:pPr marL="914400" lvl="1" indent="-457200" algn="just">
              <a:lnSpc>
                <a:spcPct val="100000"/>
              </a:lnSpc>
              <a:buBlip>
                <a:blip r:embed="rId3"/>
              </a:buBlip>
              <a:defRPr/>
            </a:pPr>
            <a:r>
              <a:rPr lang="en-GB" dirty="0">
                <a:solidFill>
                  <a:srgbClr val="C00000"/>
                </a:solidFill>
                <a:ea typeface="Verdana"/>
                <a:cs typeface="Arial"/>
              </a:rPr>
              <a:t>What if for the same consignment of goods at the same time both an NCD and a negotiable </a:t>
            </a:r>
            <a:r>
              <a:rPr lang="en-GB" dirty="0" err="1">
                <a:solidFill>
                  <a:srgbClr val="C00000"/>
                </a:solidFill>
                <a:ea typeface="Verdana"/>
                <a:cs typeface="Arial"/>
              </a:rPr>
              <a:t>b/l</a:t>
            </a:r>
            <a:r>
              <a:rPr lang="en-GB" dirty="0">
                <a:solidFill>
                  <a:srgbClr val="C00000"/>
                </a:solidFill>
                <a:ea typeface="Verdana"/>
                <a:cs typeface="Arial"/>
              </a:rPr>
              <a:t> have been issued? </a:t>
            </a:r>
          </a:p>
          <a:p>
            <a:pPr marL="914400" lvl="2">
              <a:lnSpc>
                <a:spcPct val="100000"/>
              </a:lnSpc>
              <a:defRPr/>
            </a:pPr>
            <a:endParaRPr lang="en-US" dirty="0">
              <a:solidFill>
                <a:srgbClr val="C00000"/>
              </a:solidFill>
              <a:ea typeface="Verdana"/>
              <a:cs typeface="Arial"/>
            </a:endParaRPr>
          </a:p>
        </p:txBody>
      </p:sp>
      <p:sp>
        <p:nvSpPr>
          <p:cNvPr id="2" name="Rectangle 1">
            <a:extLst>
              <a:ext uri="{FF2B5EF4-FFF2-40B4-BE49-F238E27FC236}">
                <a16:creationId xmlns:a16="http://schemas.microsoft.com/office/drawing/2014/main" id="{BA9A2786-7F58-2B88-A1EE-1170DB9AFF21}"/>
              </a:ext>
            </a:extLst>
          </p:cNvPr>
          <p:cNvSpPr/>
          <p:nvPr/>
        </p:nvSpPr>
        <p:spPr>
          <a:xfrm>
            <a:off x="247142" y="109248"/>
            <a:ext cx="8420756" cy="523220"/>
          </a:xfrm>
          <a:prstGeom prst="rect">
            <a:avLst/>
          </a:prstGeom>
        </p:spPr>
        <p:txBody>
          <a:bodyPr wrap="square" lIns="91440" tIns="45720" rIns="91440" bIns="45720" anchor="t">
            <a:spAutoFit/>
          </a:bodyPr>
          <a:lstStyle/>
          <a:p>
            <a:pPr algn="ctr"/>
            <a:r>
              <a:rPr lang="en-GB" sz="2800" dirty="0">
                <a:solidFill>
                  <a:srgbClr val="C00000"/>
                </a:solidFill>
                <a:latin typeface="Museo Sans 500" panose="02000000000000000000"/>
                <a:ea typeface="Verdana"/>
              </a:rPr>
              <a:t>Hague-Visby Rules and NCD Convention</a:t>
            </a:r>
          </a:p>
        </p:txBody>
      </p:sp>
      <p:sp>
        <p:nvSpPr>
          <p:cNvPr id="4" name="Slide Number Placeholder 3">
            <a:extLst>
              <a:ext uri="{FF2B5EF4-FFF2-40B4-BE49-F238E27FC236}">
                <a16:creationId xmlns:a16="http://schemas.microsoft.com/office/drawing/2014/main" id="{434DBAD2-7BEE-4F6C-52DB-D8F9BE90311A}"/>
              </a:ext>
            </a:extLst>
          </p:cNvPr>
          <p:cNvSpPr>
            <a:spLocks noGrp="1"/>
          </p:cNvSpPr>
          <p:nvPr>
            <p:ph type="sldNum" sz="quarter" idx="8"/>
          </p:nvPr>
        </p:nvSpPr>
        <p:spPr/>
        <p:txBody>
          <a:bodyPr/>
          <a:lstStyle/>
          <a:p>
            <a:pPr lvl="0"/>
            <a:fld id="{E1866FAF-261B-421B-9B33-8B03FDE81805}" type="slidenum">
              <a:rPr lang="nl-NL" smtClean="0"/>
              <a:t>8</a:t>
            </a:fld>
            <a:endParaRPr lang="nl-NL"/>
          </a:p>
        </p:txBody>
      </p:sp>
      <p:sp>
        <p:nvSpPr>
          <p:cNvPr id="5" name="Rechthoek 4">
            <a:extLst>
              <a:ext uri="{FF2B5EF4-FFF2-40B4-BE49-F238E27FC236}">
                <a16:creationId xmlns:a16="http://schemas.microsoft.com/office/drawing/2014/main" id="{1BDEC6AD-65CE-2295-0188-78BD7B9BCFE0}"/>
              </a:ext>
            </a:extLst>
          </p:cNvPr>
          <p:cNvSpPr/>
          <p:nvPr/>
        </p:nvSpPr>
        <p:spPr>
          <a:xfrm>
            <a:off x="0" y="3415010"/>
            <a:ext cx="1348740" cy="52322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solidFill>
                  <a:srgbClr val="C00000"/>
                </a:solidFill>
                <a:latin typeface="Museo Sans 500" panose="02000000000000000000" pitchFamily="50" charset="0"/>
              </a:rPr>
              <a:t>Consignor</a:t>
            </a:r>
          </a:p>
        </p:txBody>
      </p:sp>
      <p:sp>
        <p:nvSpPr>
          <p:cNvPr id="6" name="Rechthoek 5">
            <a:extLst>
              <a:ext uri="{FF2B5EF4-FFF2-40B4-BE49-F238E27FC236}">
                <a16:creationId xmlns:a16="http://schemas.microsoft.com/office/drawing/2014/main" id="{95791367-64E5-44F3-1B72-9A8FDC07F273}"/>
              </a:ext>
            </a:extLst>
          </p:cNvPr>
          <p:cNvSpPr/>
          <p:nvPr/>
        </p:nvSpPr>
        <p:spPr>
          <a:xfrm>
            <a:off x="3532505" y="3429000"/>
            <a:ext cx="2270760" cy="52322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solidFill>
                  <a:srgbClr val="C00000"/>
                </a:solidFill>
                <a:latin typeface="Museo Sans 500" panose="02000000000000000000" pitchFamily="50" charset="0"/>
              </a:rPr>
              <a:t>Transport Operator</a:t>
            </a:r>
          </a:p>
        </p:txBody>
      </p:sp>
      <p:sp>
        <p:nvSpPr>
          <p:cNvPr id="7" name="Rechthoek 6">
            <a:extLst>
              <a:ext uri="{FF2B5EF4-FFF2-40B4-BE49-F238E27FC236}">
                <a16:creationId xmlns:a16="http://schemas.microsoft.com/office/drawing/2014/main" id="{389E88BB-A0C3-E652-2F30-5409AE64FEB1}"/>
              </a:ext>
            </a:extLst>
          </p:cNvPr>
          <p:cNvSpPr/>
          <p:nvPr/>
        </p:nvSpPr>
        <p:spPr>
          <a:xfrm>
            <a:off x="17591" y="5647400"/>
            <a:ext cx="1348740" cy="52322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solidFill>
                  <a:srgbClr val="C00000"/>
                </a:solidFill>
                <a:latin typeface="Museo Sans 500" panose="02000000000000000000" pitchFamily="50" charset="0"/>
              </a:rPr>
              <a:t>Consignee</a:t>
            </a:r>
          </a:p>
        </p:txBody>
      </p:sp>
      <p:sp>
        <p:nvSpPr>
          <p:cNvPr id="8" name="Rechthoek 7">
            <a:extLst>
              <a:ext uri="{FF2B5EF4-FFF2-40B4-BE49-F238E27FC236}">
                <a16:creationId xmlns:a16="http://schemas.microsoft.com/office/drawing/2014/main" id="{39B0E9C7-2331-5B91-557E-D9C81DDA7F1F}"/>
              </a:ext>
            </a:extLst>
          </p:cNvPr>
          <p:cNvSpPr/>
          <p:nvPr/>
        </p:nvSpPr>
        <p:spPr>
          <a:xfrm>
            <a:off x="7418671" y="4088779"/>
            <a:ext cx="1718458" cy="52322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solidFill>
                  <a:srgbClr val="C00000"/>
                </a:solidFill>
                <a:latin typeface="Museo Sans 500" panose="02000000000000000000" pitchFamily="50" charset="0"/>
              </a:rPr>
              <a:t>Actual carrier</a:t>
            </a:r>
          </a:p>
        </p:txBody>
      </p:sp>
      <p:sp>
        <p:nvSpPr>
          <p:cNvPr id="9" name="Rechthoek 8">
            <a:extLst>
              <a:ext uri="{FF2B5EF4-FFF2-40B4-BE49-F238E27FC236}">
                <a16:creationId xmlns:a16="http://schemas.microsoft.com/office/drawing/2014/main" id="{3A2722EC-D6BB-A3EB-77B4-1AA8E008D702}"/>
              </a:ext>
            </a:extLst>
          </p:cNvPr>
          <p:cNvSpPr/>
          <p:nvPr/>
        </p:nvSpPr>
        <p:spPr>
          <a:xfrm>
            <a:off x="3569826" y="4107501"/>
            <a:ext cx="1811765" cy="52322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solidFill>
                  <a:srgbClr val="C00000"/>
                </a:solidFill>
                <a:latin typeface="Museo Sans 500" panose="02000000000000000000" pitchFamily="50" charset="0"/>
              </a:rPr>
              <a:t>Sub-Consignor</a:t>
            </a:r>
          </a:p>
        </p:txBody>
      </p:sp>
      <p:cxnSp>
        <p:nvCxnSpPr>
          <p:cNvPr id="11" name="Rechte verbindingslijn 10">
            <a:extLst>
              <a:ext uri="{FF2B5EF4-FFF2-40B4-BE49-F238E27FC236}">
                <a16:creationId xmlns:a16="http://schemas.microsoft.com/office/drawing/2014/main" id="{B4559DEE-29C4-2515-5429-2B9A07504BA4}"/>
              </a:ext>
            </a:extLst>
          </p:cNvPr>
          <p:cNvCxnSpPr>
            <a:cxnSpLocks/>
            <a:stCxn id="5" idx="3"/>
            <a:endCxn id="6" idx="1"/>
          </p:cNvCxnSpPr>
          <p:nvPr/>
        </p:nvCxnSpPr>
        <p:spPr>
          <a:xfrm>
            <a:off x="1348740" y="3676620"/>
            <a:ext cx="2183765" cy="1399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2" name="Rechte verbindingslijn 11">
            <a:extLst>
              <a:ext uri="{FF2B5EF4-FFF2-40B4-BE49-F238E27FC236}">
                <a16:creationId xmlns:a16="http://schemas.microsoft.com/office/drawing/2014/main" id="{57AA3611-0D3E-012F-9911-17A8EC5676FD}"/>
              </a:ext>
            </a:extLst>
          </p:cNvPr>
          <p:cNvCxnSpPr>
            <a:cxnSpLocks/>
            <a:stCxn id="9" idx="3"/>
            <a:endCxn id="8" idx="1"/>
          </p:cNvCxnSpPr>
          <p:nvPr/>
        </p:nvCxnSpPr>
        <p:spPr>
          <a:xfrm flipV="1">
            <a:off x="5381591" y="4350389"/>
            <a:ext cx="2037080" cy="18722"/>
          </a:xfrm>
          <a:prstGeom prst="line">
            <a:avLst/>
          </a:prstGeom>
          <a:ln w="190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5" name="Rechte verbindingslijn 14">
            <a:extLst>
              <a:ext uri="{FF2B5EF4-FFF2-40B4-BE49-F238E27FC236}">
                <a16:creationId xmlns:a16="http://schemas.microsoft.com/office/drawing/2014/main" id="{D4D29CD3-FB18-7ACC-A26D-9E9DDD714F02}"/>
              </a:ext>
            </a:extLst>
          </p:cNvPr>
          <p:cNvCxnSpPr>
            <a:stCxn id="5" idx="2"/>
            <a:endCxn id="7" idx="0"/>
          </p:cNvCxnSpPr>
          <p:nvPr/>
        </p:nvCxnSpPr>
        <p:spPr>
          <a:xfrm>
            <a:off x="674370" y="3938230"/>
            <a:ext cx="17591" cy="170917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23" name="Rechthoek 22">
            <a:extLst>
              <a:ext uri="{FF2B5EF4-FFF2-40B4-BE49-F238E27FC236}">
                <a16:creationId xmlns:a16="http://schemas.microsoft.com/office/drawing/2014/main" id="{FA24FF42-1475-789A-722C-7ECA1C389E31}"/>
              </a:ext>
            </a:extLst>
          </p:cNvPr>
          <p:cNvSpPr/>
          <p:nvPr/>
        </p:nvSpPr>
        <p:spPr>
          <a:xfrm>
            <a:off x="3532504" y="5763135"/>
            <a:ext cx="1919999" cy="52322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solidFill>
                  <a:srgbClr val="C00000"/>
                </a:solidFill>
                <a:latin typeface="Museo Sans 500" panose="02000000000000000000" pitchFamily="50" charset="0"/>
              </a:rPr>
              <a:t>Sub-Consignee</a:t>
            </a:r>
          </a:p>
        </p:txBody>
      </p:sp>
      <p:cxnSp>
        <p:nvCxnSpPr>
          <p:cNvPr id="24" name="Rechte verbindingslijn 23">
            <a:extLst>
              <a:ext uri="{FF2B5EF4-FFF2-40B4-BE49-F238E27FC236}">
                <a16:creationId xmlns:a16="http://schemas.microsoft.com/office/drawing/2014/main" id="{86C1DDD1-45C4-A2ED-DEBC-E1AE80EF67E0}"/>
              </a:ext>
            </a:extLst>
          </p:cNvPr>
          <p:cNvCxnSpPr>
            <a:cxnSpLocks/>
            <a:endCxn id="23" idx="3"/>
          </p:cNvCxnSpPr>
          <p:nvPr/>
        </p:nvCxnSpPr>
        <p:spPr>
          <a:xfrm flipH="1">
            <a:off x="5452503" y="4611999"/>
            <a:ext cx="2441478" cy="1412746"/>
          </a:xfrm>
          <a:prstGeom prst="line">
            <a:avLst/>
          </a:prstGeom>
          <a:ln w="19050">
            <a:solidFill>
              <a:srgbClr val="00B050"/>
            </a:solidFill>
          </a:ln>
        </p:spPr>
        <p:style>
          <a:lnRef idx="1">
            <a:schemeClr val="accent1"/>
          </a:lnRef>
          <a:fillRef idx="0">
            <a:schemeClr val="accent1"/>
          </a:fillRef>
          <a:effectRef idx="0">
            <a:schemeClr val="accent1"/>
          </a:effectRef>
          <a:fontRef idx="minor">
            <a:schemeClr val="tx1"/>
          </a:fontRef>
        </p:style>
      </p:cxnSp>
      <p:sp>
        <p:nvSpPr>
          <p:cNvPr id="13" name="Rechthoek 12">
            <a:extLst>
              <a:ext uri="{FF2B5EF4-FFF2-40B4-BE49-F238E27FC236}">
                <a16:creationId xmlns:a16="http://schemas.microsoft.com/office/drawing/2014/main" id="{1A878EA2-F4B8-4063-514F-71E91F5068A7}"/>
              </a:ext>
            </a:extLst>
          </p:cNvPr>
          <p:cNvSpPr/>
          <p:nvPr/>
        </p:nvSpPr>
        <p:spPr>
          <a:xfrm>
            <a:off x="1242766" y="4290398"/>
            <a:ext cx="863977" cy="27431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rgbClr val="FFFF00"/>
                </a:solidFill>
              </a:rPr>
              <a:t>NCD</a:t>
            </a:r>
          </a:p>
        </p:txBody>
      </p:sp>
      <p:sp>
        <p:nvSpPr>
          <p:cNvPr id="14" name="Rechthoek 13">
            <a:extLst>
              <a:ext uri="{FF2B5EF4-FFF2-40B4-BE49-F238E27FC236}">
                <a16:creationId xmlns:a16="http://schemas.microsoft.com/office/drawing/2014/main" id="{FF6E4EC5-1A50-5727-84E2-1002FC857FD5}"/>
              </a:ext>
            </a:extLst>
          </p:cNvPr>
          <p:cNvSpPr/>
          <p:nvPr/>
        </p:nvSpPr>
        <p:spPr>
          <a:xfrm>
            <a:off x="5904716" y="4806261"/>
            <a:ext cx="863977" cy="27431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rgbClr val="FFFF00"/>
                </a:solidFill>
              </a:rPr>
              <a:t>B/L</a:t>
            </a:r>
          </a:p>
        </p:txBody>
      </p:sp>
      <p:sp>
        <p:nvSpPr>
          <p:cNvPr id="26" name="Rechthoek 25">
            <a:extLst>
              <a:ext uri="{FF2B5EF4-FFF2-40B4-BE49-F238E27FC236}">
                <a16:creationId xmlns:a16="http://schemas.microsoft.com/office/drawing/2014/main" id="{78EA843A-F577-BE52-4EF7-48AD229D5A91}"/>
              </a:ext>
            </a:extLst>
          </p:cNvPr>
          <p:cNvSpPr/>
          <p:nvPr/>
        </p:nvSpPr>
        <p:spPr>
          <a:xfrm>
            <a:off x="0" y="2885064"/>
            <a:ext cx="1348740" cy="36578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solidFill>
                  <a:srgbClr val="230BB5"/>
                </a:solidFill>
                <a:latin typeface="Museo Sans 500" panose="02000000000000000000" pitchFamily="50" charset="0"/>
              </a:rPr>
              <a:t>Seller</a:t>
            </a:r>
          </a:p>
        </p:txBody>
      </p:sp>
      <p:sp>
        <p:nvSpPr>
          <p:cNvPr id="27" name="Rechthoek 26">
            <a:extLst>
              <a:ext uri="{FF2B5EF4-FFF2-40B4-BE49-F238E27FC236}">
                <a16:creationId xmlns:a16="http://schemas.microsoft.com/office/drawing/2014/main" id="{A123A5D0-69EC-5965-DC93-2C9F21DB1D76}"/>
              </a:ext>
            </a:extLst>
          </p:cNvPr>
          <p:cNvSpPr/>
          <p:nvPr/>
        </p:nvSpPr>
        <p:spPr>
          <a:xfrm>
            <a:off x="0" y="6471000"/>
            <a:ext cx="1348740" cy="36578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solidFill>
                  <a:srgbClr val="230BB5"/>
                </a:solidFill>
                <a:latin typeface="Museo Sans 500" panose="02000000000000000000" pitchFamily="50" charset="0"/>
              </a:rPr>
              <a:t>Buyer</a:t>
            </a:r>
          </a:p>
        </p:txBody>
      </p:sp>
      <p:sp>
        <p:nvSpPr>
          <p:cNvPr id="29" name="Rechthoek 28">
            <a:extLst>
              <a:ext uri="{FF2B5EF4-FFF2-40B4-BE49-F238E27FC236}">
                <a16:creationId xmlns:a16="http://schemas.microsoft.com/office/drawing/2014/main" id="{7B581EE8-480F-10D2-CF17-B581C2158302}"/>
              </a:ext>
            </a:extLst>
          </p:cNvPr>
          <p:cNvSpPr/>
          <p:nvPr/>
        </p:nvSpPr>
        <p:spPr>
          <a:xfrm>
            <a:off x="3532504" y="2829215"/>
            <a:ext cx="2270760" cy="52321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solidFill>
                  <a:srgbClr val="230BB5"/>
                </a:solidFill>
                <a:latin typeface="Museo Sans 500" panose="02000000000000000000" pitchFamily="50" charset="0"/>
              </a:rPr>
              <a:t>Forwarder or</a:t>
            </a:r>
          </a:p>
          <a:p>
            <a:pPr algn="ctr"/>
            <a:r>
              <a:rPr lang="en-US" dirty="0">
                <a:solidFill>
                  <a:srgbClr val="230BB5"/>
                </a:solidFill>
                <a:latin typeface="Museo Sans 500" panose="02000000000000000000" pitchFamily="50" charset="0"/>
              </a:rPr>
              <a:t>MTO</a:t>
            </a:r>
          </a:p>
        </p:txBody>
      </p:sp>
      <p:sp>
        <p:nvSpPr>
          <p:cNvPr id="30" name="Rechthoek 29">
            <a:extLst>
              <a:ext uri="{FF2B5EF4-FFF2-40B4-BE49-F238E27FC236}">
                <a16:creationId xmlns:a16="http://schemas.microsoft.com/office/drawing/2014/main" id="{D5E57391-9ABB-AF58-E8DC-AE58FA98C78C}"/>
              </a:ext>
            </a:extLst>
          </p:cNvPr>
          <p:cNvSpPr/>
          <p:nvPr/>
        </p:nvSpPr>
        <p:spPr>
          <a:xfrm>
            <a:off x="3532504" y="6325381"/>
            <a:ext cx="2372212" cy="52321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solidFill>
                  <a:srgbClr val="230BB5"/>
                </a:solidFill>
                <a:latin typeface="Museo Sans 500" panose="02000000000000000000" pitchFamily="50" charset="0"/>
              </a:rPr>
              <a:t>Receiving agent</a:t>
            </a:r>
          </a:p>
        </p:txBody>
      </p:sp>
      <p:cxnSp>
        <p:nvCxnSpPr>
          <p:cNvPr id="16" name="Rechte verbindingslijn 15">
            <a:extLst>
              <a:ext uri="{FF2B5EF4-FFF2-40B4-BE49-F238E27FC236}">
                <a16:creationId xmlns:a16="http://schemas.microsoft.com/office/drawing/2014/main" id="{4DF4C4CE-9D04-738A-EAFA-638BA37C3724}"/>
              </a:ext>
            </a:extLst>
          </p:cNvPr>
          <p:cNvCxnSpPr>
            <a:cxnSpLocks/>
          </p:cNvCxnSpPr>
          <p:nvPr/>
        </p:nvCxnSpPr>
        <p:spPr>
          <a:xfrm flipH="1">
            <a:off x="1314654" y="3952220"/>
            <a:ext cx="2217850" cy="1745988"/>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7" name="Rechte verbindingslijn 16">
            <a:extLst>
              <a:ext uri="{FF2B5EF4-FFF2-40B4-BE49-F238E27FC236}">
                <a16:creationId xmlns:a16="http://schemas.microsoft.com/office/drawing/2014/main" id="{3DE6C279-50F5-AEBA-F560-749C4D5A3054}"/>
              </a:ext>
            </a:extLst>
          </p:cNvPr>
          <p:cNvCxnSpPr>
            <a:cxnSpLocks/>
          </p:cNvCxnSpPr>
          <p:nvPr/>
        </p:nvCxnSpPr>
        <p:spPr>
          <a:xfrm>
            <a:off x="4393172" y="4653478"/>
            <a:ext cx="0" cy="1044730"/>
          </a:xfrm>
          <a:prstGeom prst="line">
            <a:avLst/>
          </a:prstGeom>
          <a:ln w="19050">
            <a:solidFill>
              <a:srgbClr val="00B050"/>
            </a:solidFill>
          </a:ln>
        </p:spPr>
        <p:style>
          <a:lnRef idx="1">
            <a:schemeClr val="accent1"/>
          </a:lnRef>
          <a:fillRef idx="0">
            <a:schemeClr val="accent1"/>
          </a:fillRef>
          <a:effectRef idx="0">
            <a:schemeClr val="accent1"/>
          </a:effectRef>
          <a:fontRef idx="minor">
            <a:schemeClr val="tx1"/>
          </a:fontRef>
        </p:style>
      </p:cxnSp>
      <p:sp>
        <p:nvSpPr>
          <p:cNvPr id="10" name="Rechthoek 29">
            <a:extLst>
              <a:ext uri="{FF2B5EF4-FFF2-40B4-BE49-F238E27FC236}">
                <a16:creationId xmlns:a16="http://schemas.microsoft.com/office/drawing/2014/main" id="{A9663DF1-6C1B-B6D5-2CDE-6C93A21CD167}"/>
              </a:ext>
            </a:extLst>
          </p:cNvPr>
          <p:cNvSpPr/>
          <p:nvPr/>
        </p:nvSpPr>
        <p:spPr>
          <a:xfrm>
            <a:off x="6615442" y="6325381"/>
            <a:ext cx="2372212" cy="52321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solidFill>
                  <a:srgbClr val="230BB5"/>
                </a:solidFill>
                <a:latin typeface="Museo Sans 500" panose="02000000000000000000" pitchFamily="50" charset="0"/>
              </a:rPr>
              <a:t>Terminal operator</a:t>
            </a:r>
          </a:p>
        </p:txBody>
      </p:sp>
      <p:cxnSp>
        <p:nvCxnSpPr>
          <p:cNvPr id="20" name="Conector reto 19">
            <a:extLst>
              <a:ext uri="{FF2B5EF4-FFF2-40B4-BE49-F238E27FC236}">
                <a16:creationId xmlns:a16="http://schemas.microsoft.com/office/drawing/2014/main" id="{4D8AB4C1-A179-BEE7-8193-BA043E4E1F63}"/>
              </a:ext>
            </a:extLst>
          </p:cNvPr>
          <p:cNvCxnSpPr>
            <a:cxnSpLocks/>
          </p:cNvCxnSpPr>
          <p:nvPr/>
        </p:nvCxnSpPr>
        <p:spPr>
          <a:xfrm>
            <a:off x="8141110" y="4630721"/>
            <a:ext cx="0" cy="1707039"/>
          </a:xfrm>
          <a:prstGeom prst="line">
            <a:avLst/>
          </a:prstGeom>
          <a:ln w="190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46529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AF21B4-C52E-5BA9-6BB8-D01F49036D50}"/>
            </a:ext>
          </a:extLst>
        </p:cNvPr>
        <p:cNvGrpSpPr/>
        <p:nvPr/>
      </p:nvGrpSpPr>
      <p:grpSpPr>
        <a:xfrm>
          <a:off x="0" y="0"/>
          <a:ext cx="0" cy="0"/>
          <a:chOff x="0" y="0"/>
          <a:chExt cx="0" cy="0"/>
        </a:xfrm>
      </p:grpSpPr>
      <p:sp>
        <p:nvSpPr>
          <p:cNvPr id="3" name="Tijdelijke aanduiding voor inhoud 4">
            <a:extLst>
              <a:ext uri="{FF2B5EF4-FFF2-40B4-BE49-F238E27FC236}">
                <a16:creationId xmlns:a16="http://schemas.microsoft.com/office/drawing/2014/main" id="{E12AF12C-CDA9-CDF7-DFB9-957DDC7FDF38}"/>
              </a:ext>
            </a:extLst>
          </p:cNvPr>
          <p:cNvSpPr txBox="1">
            <a:spLocks noGrp="1"/>
          </p:cNvSpPr>
          <p:nvPr>
            <p:ph idx="1"/>
          </p:nvPr>
        </p:nvSpPr>
        <p:spPr>
          <a:xfrm>
            <a:off x="97654" y="861134"/>
            <a:ext cx="8792346" cy="5996865"/>
          </a:xfrm>
        </p:spPr>
        <p:txBody>
          <a:bodyPr/>
          <a:lstStyle/>
          <a:p>
            <a:pPr algn="ctr">
              <a:lnSpc>
                <a:spcPct val="100000"/>
              </a:lnSpc>
              <a:defRPr/>
            </a:pPr>
            <a:r>
              <a:rPr lang="en-GB" sz="2800" dirty="0">
                <a:solidFill>
                  <a:srgbClr val="C00000"/>
                </a:solidFill>
                <a:ea typeface="Verdana"/>
              </a:rPr>
              <a:t>Problem scenario’s</a:t>
            </a:r>
            <a:endParaRPr lang="en-GB" sz="2800" dirty="0">
              <a:ea typeface="Verdana"/>
            </a:endParaRPr>
          </a:p>
          <a:p>
            <a:pPr>
              <a:lnSpc>
                <a:spcPct val="100000"/>
              </a:lnSpc>
              <a:defRPr/>
            </a:pPr>
            <a:endParaRPr lang="en-GB" sz="2400" dirty="0">
              <a:solidFill>
                <a:srgbClr val="C00000"/>
              </a:solidFill>
              <a:ea typeface="Verdana"/>
            </a:endParaRPr>
          </a:p>
          <a:p>
            <a:pPr marL="457200" indent="-457200">
              <a:lnSpc>
                <a:spcPct val="100000"/>
              </a:lnSpc>
              <a:buBlip>
                <a:blip r:embed="rId2"/>
              </a:buBlip>
              <a:defRPr/>
            </a:pPr>
            <a:r>
              <a:rPr lang="en-GB" sz="2400" dirty="0">
                <a:solidFill>
                  <a:srgbClr val="C00000"/>
                </a:solidFill>
                <a:ea typeface="Verdana"/>
              </a:rPr>
              <a:t>Problems arise where two sets of documents of title co-exist:</a:t>
            </a:r>
          </a:p>
          <a:p>
            <a:pPr marL="914400" lvl="1" indent="-457200" algn="just">
              <a:lnSpc>
                <a:spcPct val="100000"/>
              </a:lnSpc>
              <a:buBlip>
                <a:blip r:embed="rId3"/>
              </a:buBlip>
              <a:defRPr/>
            </a:pPr>
            <a:r>
              <a:rPr lang="en-GB" dirty="0">
                <a:solidFill>
                  <a:srgbClr val="C00000"/>
                </a:solidFill>
                <a:ea typeface="Verdana"/>
                <a:cs typeface="Arial"/>
              </a:rPr>
              <a:t>What if for the same consignment of goods at the same time an NCD and a bill of lading have been issued and circulate? </a:t>
            </a:r>
            <a:endParaRPr lang="en-GB" noProof="0" dirty="0">
              <a:solidFill>
                <a:srgbClr val="C00000"/>
              </a:solidFill>
              <a:ea typeface="Verdana"/>
              <a:cs typeface="Arial"/>
            </a:endParaRPr>
          </a:p>
          <a:p>
            <a:pPr marL="1371600" lvl="2" indent="-457200" algn="just">
              <a:lnSpc>
                <a:spcPct val="100000"/>
              </a:lnSpc>
              <a:buBlip>
                <a:blip r:embed="rId4"/>
              </a:buBlip>
              <a:defRPr/>
            </a:pPr>
            <a:r>
              <a:rPr lang="en-US" sz="1800" dirty="0">
                <a:solidFill>
                  <a:srgbClr val="C00000"/>
                </a:solidFill>
                <a:ea typeface="Verdana"/>
                <a:cs typeface="Arial"/>
              </a:rPr>
              <a:t>Normally, the NCD may be used in the relation between seller and buyer for documentary payment and transfer of ownership. When the NCD is presented to the TO in order to obtain delivery of the goods, TO can obtain delivery of the goods from actual carrier by presenting the </a:t>
            </a:r>
            <a:r>
              <a:rPr lang="en-US" sz="1800" dirty="0" err="1">
                <a:solidFill>
                  <a:srgbClr val="C00000"/>
                </a:solidFill>
                <a:ea typeface="Verdana"/>
                <a:cs typeface="Arial"/>
              </a:rPr>
              <a:t>b/l</a:t>
            </a:r>
            <a:r>
              <a:rPr lang="en-US" sz="1800" dirty="0">
                <a:solidFill>
                  <a:srgbClr val="C00000"/>
                </a:solidFill>
                <a:ea typeface="Verdana"/>
                <a:cs typeface="Arial"/>
              </a:rPr>
              <a:t> personally or indirectly though a receiving agent. </a:t>
            </a:r>
          </a:p>
          <a:p>
            <a:pPr marL="1371600" lvl="2" indent="-457200" algn="just">
              <a:lnSpc>
                <a:spcPct val="100000"/>
              </a:lnSpc>
              <a:buBlip>
                <a:blip r:embed="rId4"/>
              </a:buBlip>
              <a:defRPr/>
            </a:pPr>
            <a:r>
              <a:rPr lang="en-US" sz="1800" dirty="0">
                <a:solidFill>
                  <a:srgbClr val="C00000"/>
                </a:solidFill>
                <a:ea typeface="Verdana"/>
                <a:cs typeface="Arial"/>
              </a:rPr>
              <a:t>In that scenario the NCD does not entitle the holder to demand delivery from the actual carrier, but only indirectly through TO and based upon the b/l?</a:t>
            </a:r>
          </a:p>
          <a:p>
            <a:pPr marL="1371600" lvl="2" indent="-457200" algn="just">
              <a:lnSpc>
                <a:spcPct val="100000"/>
              </a:lnSpc>
              <a:buBlip>
                <a:blip r:embed="rId4"/>
              </a:buBlip>
              <a:defRPr/>
            </a:pPr>
            <a:r>
              <a:rPr lang="en-US" sz="1800" dirty="0">
                <a:solidFill>
                  <a:srgbClr val="C00000"/>
                </a:solidFill>
                <a:ea typeface="Verdana"/>
                <a:cs typeface="Arial"/>
              </a:rPr>
              <a:t>Can in such a case the transfer of the NCD have the </a:t>
            </a:r>
            <a:r>
              <a:rPr lang="en-US" sz="1800" dirty="0">
                <a:solidFill>
                  <a:srgbClr val="230BB5"/>
                </a:solidFill>
                <a:ea typeface="Verdana"/>
                <a:cs typeface="Arial"/>
              </a:rPr>
              <a:t>same effect </a:t>
            </a:r>
            <a:r>
              <a:rPr lang="en-US" sz="1800" dirty="0">
                <a:solidFill>
                  <a:srgbClr val="C00000"/>
                </a:solidFill>
                <a:ea typeface="Verdana"/>
                <a:cs typeface="Arial"/>
              </a:rPr>
              <a:t>for the purpose of the acquisition of rights as the </a:t>
            </a:r>
            <a:r>
              <a:rPr lang="en-US" sz="1800" dirty="0">
                <a:solidFill>
                  <a:srgbClr val="230BB5"/>
                </a:solidFill>
                <a:ea typeface="Verdana"/>
                <a:cs typeface="Arial"/>
              </a:rPr>
              <a:t>physical handling over of the goods</a:t>
            </a:r>
            <a:r>
              <a:rPr lang="en-US" sz="1800" dirty="0">
                <a:solidFill>
                  <a:srgbClr val="C00000"/>
                </a:solidFill>
                <a:ea typeface="Verdana"/>
                <a:cs typeface="Arial"/>
              </a:rPr>
              <a:t>? (Art. 7 (5) NCD).</a:t>
            </a:r>
          </a:p>
        </p:txBody>
      </p:sp>
      <p:sp>
        <p:nvSpPr>
          <p:cNvPr id="2" name="Rectangle 1">
            <a:extLst>
              <a:ext uri="{FF2B5EF4-FFF2-40B4-BE49-F238E27FC236}">
                <a16:creationId xmlns:a16="http://schemas.microsoft.com/office/drawing/2014/main" id="{869D494E-282C-7052-DFCC-A864DA5CBF8F}"/>
              </a:ext>
            </a:extLst>
          </p:cNvPr>
          <p:cNvSpPr/>
          <p:nvPr/>
        </p:nvSpPr>
        <p:spPr>
          <a:xfrm>
            <a:off x="247142" y="109248"/>
            <a:ext cx="8420756" cy="523220"/>
          </a:xfrm>
          <a:prstGeom prst="rect">
            <a:avLst/>
          </a:prstGeom>
        </p:spPr>
        <p:txBody>
          <a:bodyPr wrap="square" lIns="91440" tIns="45720" rIns="91440" bIns="45720" anchor="t">
            <a:spAutoFit/>
          </a:bodyPr>
          <a:lstStyle/>
          <a:p>
            <a:pPr algn="ctr"/>
            <a:r>
              <a:rPr lang="en-GB" sz="2800" dirty="0">
                <a:solidFill>
                  <a:srgbClr val="C00000"/>
                </a:solidFill>
                <a:latin typeface="Museo Sans 500" panose="02000000000000000000"/>
                <a:ea typeface="Verdana"/>
              </a:rPr>
              <a:t>Hague-Visby Rules and NCD Convention</a:t>
            </a:r>
          </a:p>
        </p:txBody>
      </p:sp>
      <p:sp>
        <p:nvSpPr>
          <p:cNvPr id="4" name="Slide Number Placeholder 3">
            <a:extLst>
              <a:ext uri="{FF2B5EF4-FFF2-40B4-BE49-F238E27FC236}">
                <a16:creationId xmlns:a16="http://schemas.microsoft.com/office/drawing/2014/main" id="{1FD3EE4D-4B28-6D21-5227-E3CE14A6D29D}"/>
              </a:ext>
            </a:extLst>
          </p:cNvPr>
          <p:cNvSpPr>
            <a:spLocks noGrp="1"/>
          </p:cNvSpPr>
          <p:nvPr>
            <p:ph type="sldNum" sz="quarter" idx="8"/>
          </p:nvPr>
        </p:nvSpPr>
        <p:spPr/>
        <p:txBody>
          <a:bodyPr/>
          <a:lstStyle/>
          <a:p>
            <a:pPr lvl="0"/>
            <a:fld id="{E1866FAF-261B-421B-9B33-8B03FDE81805}" type="slidenum">
              <a:rPr lang="nl-NL" smtClean="0"/>
              <a:t>9</a:t>
            </a:fld>
            <a:endParaRPr lang="nl-NL"/>
          </a:p>
        </p:txBody>
      </p:sp>
    </p:spTree>
    <p:extLst>
      <p:ext uri="{BB962C8B-B14F-4D97-AF65-F5344CB8AC3E}">
        <p14:creationId xmlns:p14="http://schemas.microsoft.com/office/powerpoint/2010/main" val="832626726"/>
      </p:ext>
    </p:extLst>
  </p:cSld>
  <p:clrMapOvr>
    <a:masterClrMapping/>
  </p:clrMapOvr>
</p:sld>
</file>

<file path=ppt/theme/theme1.xml><?xml version="1.0" encoding="utf-8"?>
<a:theme xmlns:a="http://schemas.openxmlformats.org/drawingml/2006/main" name="Erasmus_Corporate_v1">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Erasmus_ESL_template_43_ENG</Template>
  <TotalTime>5532</TotalTime>
  <Words>1598</Words>
  <Application>Microsoft Office PowerPoint</Application>
  <PresentationFormat>Apresentação na tela (4:3)</PresentationFormat>
  <Paragraphs>137</Paragraphs>
  <Slides>13</Slides>
  <Notes>2</Notes>
  <HiddenSlides>0</HiddenSlides>
  <MMClips>0</MMClips>
  <ScaleCrop>false</ScaleCrop>
  <HeadingPairs>
    <vt:vector size="6" baseType="variant">
      <vt:variant>
        <vt:lpstr>Fontes usadas</vt:lpstr>
      </vt:variant>
      <vt:variant>
        <vt:i4>7</vt:i4>
      </vt:variant>
      <vt:variant>
        <vt:lpstr>Tema</vt:lpstr>
      </vt:variant>
      <vt:variant>
        <vt:i4>1</vt:i4>
      </vt:variant>
      <vt:variant>
        <vt:lpstr>Títulos de slides</vt:lpstr>
      </vt:variant>
      <vt:variant>
        <vt:i4>13</vt:i4>
      </vt:variant>
    </vt:vector>
  </HeadingPairs>
  <TitlesOfParts>
    <vt:vector size="21" baseType="lpstr">
      <vt:lpstr>Arial</vt:lpstr>
      <vt:lpstr>Calibri</vt:lpstr>
      <vt:lpstr>Museo Sans 100</vt:lpstr>
      <vt:lpstr>Museo Sans 500</vt:lpstr>
      <vt:lpstr>Museo Sans 700</vt:lpstr>
      <vt:lpstr>Museo Sans 900</vt:lpstr>
      <vt:lpstr>Verdana</vt:lpstr>
      <vt:lpstr>Erasmus_Corporate_v1</vt:lpstr>
      <vt:lpstr>CMI Colloquium Rio de Janeiro</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Charter-Parties &amp; Bills of Lading</dc:title>
  <dc:subject/>
  <dc:creator>Frank Smeele</dc:creator>
  <dc:description>ESL presentation_x000d_Version 3.0 - June 2015_x000d_Design: Fabrique_x000d_Template: Ton Persoon</dc:description>
  <cp:lastModifiedBy>XR2</cp:lastModifiedBy>
  <cp:revision>1655</cp:revision>
  <cp:lastPrinted>2025-12-04T07:52:40Z</cp:lastPrinted>
  <dcterms:created xsi:type="dcterms:W3CDTF">2016-01-02T22:10:17Z</dcterms:created>
  <dcterms:modified xsi:type="dcterms:W3CDTF">2026-05-13T14:38:14Z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8772ba27-cab8-4042-a351-a31f6e4eacdc_Enabled">
    <vt:lpwstr>true</vt:lpwstr>
  </property>
  <property fmtid="{D5CDD505-2E9C-101B-9397-08002B2CF9AE}" pid="3" name="MSIP_Label_8772ba27-cab8-4042-a351-a31f6e4eacdc_SetDate">
    <vt:lpwstr>2023-08-31T09:49:02Z</vt:lpwstr>
  </property>
  <property fmtid="{D5CDD505-2E9C-101B-9397-08002B2CF9AE}" pid="4" name="MSIP_Label_8772ba27-cab8-4042-a351-a31f6e4eacdc_Method">
    <vt:lpwstr>Standard</vt:lpwstr>
  </property>
  <property fmtid="{D5CDD505-2E9C-101B-9397-08002B2CF9AE}" pid="5" name="MSIP_Label_8772ba27-cab8-4042-a351-a31f6e4eacdc_Name">
    <vt:lpwstr>Internal</vt:lpwstr>
  </property>
  <property fmtid="{D5CDD505-2E9C-101B-9397-08002B2CF9AE}" pid="6" name="MSIP_Label_8772ba27-cab8-4042-a351-a31f6e4eacdc_SiteId">
    <vt:lpwstr>715902d6-f63e-4b8d-929b-4bb170bad492</vt:lpwstr>
  </property>
  <property fmtid="{D5CDD505-2E9C-101B-9397-08002B2CF9AE}" pid="7" name="MSIP_Label_8772ba27-cab8-4042-a351-a31f6e4eacdc_ActionId">
    <vt:lpwstr>50fe5ccf-240b-4acc-96b2-b65172ba6315</vt:lpwstr>
  </property>
  <property fmtid="{D5CDD505-2E9C-101B-9397-08002B2CF9AE}" pid="8" name="MSIP_Label_8772ba27-cab8-4042-a351-a31f6e4eacdc_ContentBits">
    <vt:lpwstr>2</vt:lpwstr>
  </property>
  <property fmtid="{D5CDD505-2E9C-101B-9397-08002B2CF9AE}" pid="9" name="ClassificationContentMarkingFooterLocations">
    <vt:lpwstr>Erasmus_Corporate_v1:8</vt:lpwstr>
  </property>
  <property fmtid="{D5CDD505-2E9C-101B-9397-08002B2CF9AE}" pid="10" name="ClassificationContentMarkingFooterText">
    <vt:lpwstr>Classification: Internal</vt:lpwstr>
  </property>
</Properties>
</file>