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DB0E1-3FAA-9EAB-8153-EC254477D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56D9B8-6138-EA29-5366-504459D52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1F6D71-89B8-1F41-C523-1009D496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9111F0-9D34-8162-148A-8D90C0B6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1D0638-6F8F-EF4E-A795-1AD7001F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48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3515A-5528-CB4D-CCF0-B75CBDBC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9B7944-9E99-555F-150B-637E55D04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BA3A79-C190-AA1C-C5B5-C14B4C4B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20A5A1-E7CA-717D-7A2D-C0D5FB72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6715D0-D9A0-F6C9-D85A-6B21E482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57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784E44-B6EA-00CD-67F2-8B054B3C2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023042-121A-4D7A-909C-13BDC2362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88E30E-7E08-2CBE-F50C-9795EC7D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13D631-5174-70F5-4CC5-F2BFBC80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2FD84-03C4-315B-93FC-E0AF0CE2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5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5C5FF-8763-7784-1A25-F5393FCF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F3D07A-0748-4C79-E0C9-CF3E0187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CC23F1-7F63-572F-11E2-B76FBD6D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5174F6-EDEE-12D0-FD02-6B0BD6BF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871F4A-DE22-01FE-A13E-8B1BB512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30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EAB1C-F142-FE6A-D0E1-F7A855B2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1B740E-0A07-A65E-AA13-9C0F0677E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C012EB-950F-9052-3AFE-7C1C1531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1D6475-B385-A263-C6F9-EF41EFFB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22017C-9307-6FD3-CF98-5200DD87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00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A1722-F15B-31CF-C5CD-B4609A98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0446AF-0DA0-F6DB-B61D-52FF90FA6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B4246F-9E80-1701-357F-5138B802C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F7101B-2BB3-BBB8-08F5-2C513708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711A89-C323-EA96-410F-B18F4093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1A4BE1-819B-6828-D828-D2E9B5F8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22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1F55E-8010-AA4E-D836-31CAE817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ED07F3-3C01-F7F6-83B6-11397543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22093A-EE3C-F054-E870-356AD1E1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3A0E24-37F3-25FC-9833-0DA99354E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567CE8-7E75-B9A5-224F-26CD07D3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E2C897-9E5C-2460-B71B-9E12AABB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68E369A-6241-7987-46D1-D3D38C0D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B47FC7-2A4D-AFB6-19D4-C8910051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40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5457E-C6D4-8DE7-15CF-CA96EE80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D0916E-88AF-4021-9CC6-042672FE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196AF9-2058-9B2E-C54D-17CBE241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70AF32-F690-9993-7553-452BBEF5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77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A40B34-F78A-3791-03F8-240F00D4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FCBCB6-4150-57C4-9EB0-354A011C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25F96C-40F7-9C3B-F6A3-504F196B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26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5BEC4-BDAD-4482-5A8B-D21F5AEE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87550-83A4-03A8-E2FD-7E97F6852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AFFB08-9866-E538-8B5E-9E0F838E3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E2A799-7CCC-2B5E-D2B8-A95E4C7A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BAF0BD-E20C-203F-B568-46C4DC99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C465EF-CDE2-D50B-35C5-AC30D514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67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904B0-932C-6973-FE9C-A6A9EBC1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91A95C-39B8-5190-F4E6-0F8F47519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CF5C38-9554-3ECB-BAA2-C10249CA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D9868B-8FE4-3107-97D0-3E886EBC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A7E606-D3A5-7C8E-41AA-9A5A620A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37D615-0CD0-7343-B0C8-AF94A1B7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2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1EED63-7788-2223-83EA-AA19D826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EB93F1-006F-8524-BC03-20E157677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D5C237-8540-2BAA-9B26-1DD59D665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310D39-7797-4C1D-AB5B-F462B9EA8EF8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7D1D1F-E19A-E593-01EE-8FB9F33BA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A62A1E-2FEC-CE13-192C-BE7D29792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71EF12-42A3-4B99-AA2B-265C0A9BA9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08996-AA59-8E7A-B7B2-6C57E9053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top of a mountain&#10;&#10;Description automatically generated">
            <a:extLst>
              <a:ext uri="{FF2B5EF4-FFF2-40B4-BE49-F238E27FC236}">
                <a16:creationId xmlns:a16="http://schemas.microsoft.com/office/drawing/2014/main" id="{F06977A6-CB3E-D1B9-E304-680617693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40" descr="A white line art of a statue&#10;&#10;Description automatically generated">
            <a:extLst>
              <a:ext uri="{FF2B5EF4-FFF2-40B4-BE49-F238E27FC236}">
                <a16:creationId xmlns:a16="http://schemas.microsoft.com/office/drawing/2014/main" id="{85361643-8767-A001-C8E3-16854261D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579" y="2944877"/>
            <a:ext cx="4688841" cy="2578593"/>
          </a:xfrm>
          <a:prstGeom prst="rect">
            <a:avLst/>
          </a:prstGeom>
        </p:spPr>
      </p:pic>
      <p:pic>
        <p:nvPicPr>
          <p:cNvPr id="42" name="Picture 41" descr="A blue logo with white text&#10;&#10;Description automatically generated">
            <a:extLst>
              <a:ext uri="{FF2B5EF4-FFF2-40B4-BE49-F238E27FC236}">
                <a16:creationId xmlns:a16="http://schemas.microsoft.com/office/drawing/2014/main" id="{275B4B9E-61DE-3E7B-C86C-510562AA5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060" y="334792"/>
            <a:ext cx="1290636" cy="1271586"/>
          </a:xfrm>
          <a:prstGeom prst="rect">
            <a:avLst/>
          </a:prstGeom>
        </p:spPr>
      </p:pic>
      <p:pic>
        <p:nvPicPr>
          <p:cNvPr id="43" name="Picture 4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2D77C6A4-8ADF-7E3E-2F0B-8E9A35E65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698" y="334792"/>
            <a:ext cx="1271586" cy="12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E0BAA88-9B42-45C2-5209-B76F84440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F88219-B05F-131D-9B35-DF6BCE18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3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E14139-022E-1B01-A14B-B1E4CF2F6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87" y="0"/>
            <a:ext cx="9151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77995D-E6FF-382A-1A9B-144E09F9E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2" y="0"/>
            <a:ext cx="105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9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176343-6F88-7D0C-FF4A-D6893A694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5" y="321547"/>
            <a:ext cx="10822075" cy="62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1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E59E54-2283-04E7-3643-243008D64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09" y="482322"/>
            <a:ext cx="9777046" cy="59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80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Felipe Galante</dc:creator>
  <cp:lastModifiedBy>Luis Felipe Galante</cp:lastModifiedBy>
  <cp:revision>3</cp:revision>
  <dcterms:created xsi:type="dcterms:W3CDTF">2026-05-08T23:53:50Z</dcterms:created>
  <dcterms:modified xsi:type="dcterms:W3CDTF">2026-05-09T01:42:41Z</dcterms:modified>
</cp:coreProperties>
</file>