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0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E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35102-B42C-4C0C-8D52-87CB9DDE3303}" v="3" dt="2026-05-06T02:19:46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o Moreira Alcântara de Siqueira | Vieira Rezende" userId="583383ae-2666-4b2a-b8bd-000457c31776" providerId="ADAL" clId="{9414CD5E-57DF-40CA-B4FC-57BCF6F0BC6A}"/>
    <pc:docChg chg="undo custSel modSld">
      <pc:chgData name="Frederico Moreira Alcântara de Siqueira | Vieira Rezende" userId="583383ae-2666-4b2a-b8bd-000457c31776" providerId="ADAL" clId="{9414CD5E-57DF-40CA-B4FC-57BCF6F0BC6A}" dt="2026-05-06T02:21:20.602" v="103" actId="20577"/>
      <pc:docMkLst>
        <pc:docMk/>
      </pc:docMkLst>
      <pc:sldChg chg="modSp mod">
        <pc:chgData name="Frederico Moreira Alcântara de Siqueira | Vieira Rezende" userId="583383ae-2666-4b2a-b8bd-000457c31776" providerId="ADAL" clId="{9414CD5E-57DF-40CA-B4FC-57BCF6F0BC6A}" dt="2026-05-06T02:16:58.679" v="34" actId="20577"/>
        <pc:sldMkLst>
          <pc:docMk/>
          <pc:sldMk cId="2121589996" sldId="260"/>
        </pc:sldMkLst>
        <pc:spChg chg="mod">
          <ac:chgData name="Frederico Moreira Alcântara de Siqueira | Vieira Rezende" userId="583383ae-2666-4b2a-b8bd-000457c31776" providerId="ADAL" clId="{9414CD5E-57DF-40CA-B4FC-57BCF6F0BC6A}" dt="2026-05-06T02:16:58.679" v="34" actId="20577"/>
          <ac:spMkLst>
            <pc:docMk/>
            <pc:sldMk cId="2121589996" sldId="260"/>
            <ac:spMk id="3" creationId="{C4B1BF52-E02B-05B7-698B-C055FE5BF2B3}"/>
          </ac:spMkLst>
        </pc:spChg>
      </pc:sldChg>
      <pc:sldChg chg="modSp mod">
        <pc:chgData name="Frederico Moreira Alcântara de Siqueira | Vieira Rezende" userId="583383ae-2666-4b2a-b8bd-000457c31776" providerId="ADAL" clId="{9414CD5E-57DF-40CA-B4FC-57BCF6F0BC6A}" dt="2026-05-06T02:16:25.969" v="25" actId="20577"/>
        <pc:sldMkLst>
          <pc:docMk/>
          <pc:sldMk cId="1587921279" sldId="261"/>
        </pc:sldMkLst>
        <pc:spChg chg="mod">
          <ac:chgData name="Frederico Moreira Alcântara de Siqueira | Vieira Rezende" userId="583383ae-2666-4b2a-b8bd-000457c31776" providerId="ADAL" clId="{9414CD5E-57DF-40CA-B4FC-57BCF6F0BC6A}" dt="2026-05-06T02:16:25.969" v="25" actId="20577"/>
          <ac:spMkLst>
            <pc:docMk/>
            <pc:sldMk cId="1587921279" sldId="261"/>
            <ac:spMk id="2" creationId="{2EA23E54-5701-CA96-ADE3-F93EAFB02409}"/>
          </ac:spMkLst>
        </pc:spChg>
        <pc:spChg chg="mod">
          <ac:chgData name="Frederico Moreira Alcântara de Siqueira | Vieira Rezende" userId="583383ae-2666-4b2a-b8bd-000457c31776" providerId="ADAL" clId="{9414CD5E-57DF-40CA-B4FC-57BCF6F0BC6A}" dt="2026-05-06T02:15:37.734" v="7" actId="6549"/>
          <ac:spMkLst>
            <pc:docMk/>
            <pc:sldMk cId="1587921279" sldId="261"/>
            <ac:spMk id="3" creationId="{74DE1BEA-8AB8-C556-9CE6-4EC7B7CADC54}"/>
          </ac:spMkLst>
        </pc:spChg>
      </pc:sldChg>
      <pc:sldChg chg="modSp mod">
        <pc:chgData name="Frederico Moreira Alcântara de Siqueira | Vieira Rezende" userId="583383ae-2666-4b2a-b8bd-000457c31776" providerId="ADAL" clId="{9414CD5E-57DF-40CA-B4FC-57BCF6F0BC6A}" dt="2026-05-06T02:17:17.758" v="42" actId="20577"/>
        <pc:sldMkLst>
          <pc:docMk/>
          <pc:sldMk cId="177556959" sldId="262"/>
        </pc:sldMkLst>
        <pc:spChg chg="mod">
          <ac:chgData name="Frederico Moreira Alcântara de Siqueira | Vieira Rezende" userId="583383ae-2666-4b2a-b8bd-000457c31776" providerId="ADAL" clId="{9414CD5E-57DF-40CA-B4FC-57BCF6F0BC6A}" dt="2026-05-06T02:17:17.758" v="42" actId="20577"/>
          <ac:spMkLst>
            <pc:docMk/>
            <pc:sldMk cId="177556959" sldId="262"/>
            <ac:spMk id="3" creationId="{72000599-2D1B-0507-B039-1EF40407CC93}"/>
          </ac:spMkLst>
        </pc:spChg>
      </pc:sldChg>
      <pc:sldChg chg="modSp mod">
        <pc:chgData name="Frederico Moreira Alcântara de Siqueira | Vieira Rezende" userId="583383ae-2666-4b2a-b8bd-000457c31776" providerId="ADAL" clId="{9414CD5E-57DF-40CA-B4FC-57BCF6F0BC6A}" dt="2026-05-06T02:18:50.455" v="57" actId="20577"/>
        <pc:sldMkLst>
          <pc:docMk/>
          <pc:sldMk cId="1660279015" sldId="264"/>
        </pc:sldMkLst>
        <pc:spChg chg="mod">
          <ac:chgData name="Frederico Moreira Alcântara de Siqueira | Vieira Rezende" userId="583383ae-2666-4b2a-b8bd-000457c31776" providerId="ADAL" clId="{9414CD5E-57DF-40CA-B4FC-57BCF6F0BC6A}" dt="2026-05-06T02:18:50.455" v="57" actId="20577"/>
          <ac:spMkLst>
            <pc:docMk/>
            <pc:sldMk cId="1660279015" sldId="264"/>
            <ac:spMk id="3" creationId="{5BF1C087-0DD3-5AD1-3775-377484F69603}"/>
          </ac:spMkLst>
        </pc:spChg>
      </pc:sldChg>
      <pc:sldChg chg="modSp mod">
        <pc:chgData name="Frederico Moreira Alcântara de Siqueira | Vieira Rezende" userId="583383ae-2666-4b2a-b8bd-000457c31776" providerId="ADAL" clId="{9414CD5E-57DF-40CA-B4FC-57BCF6F0BC6A}" dt="2026-05-06T02:20:32.652" v="84" actId="20577"/>
        <pc:sldMkLst>
          <pc:docMk/>
          <pc:sldMk cId="2400655580" sldId="265"/>
        </pc:sldMkLst>
        <pc:spChg chg="mod">
          <ac:chgData name="Frederico Moreira Alcântara de Siqueira | Vieira Rezende" userId="583383ae-2666-4b2a-b8bd-000457c31776" providerId="ADAL" clId="{9414CD5E-57DF-40CA-B4FC-57BCF6F0BC6A}" dt="2026-05-06T02:20:32.652" v="84" actId="20577"/>
          <ac:spMkLst>
            <pc:docMk/>
            <pc:sldMk cId="2400655580" sldId="265"/>
            <ac:spMk id="3" creationId="{C4341AC0-2D66-8DD3-86D0-2B235D67E538}"/>
          </ac:spMkLst>
        </pc:spChg>
      </pc:sldChg>
      <pc:sldChg chg="modSp mod">
        <pc:chgData name="Frederico Moreira Alcântara de Siqueira | Vieira Rezende" userId="583383ae-2666-4b2a-b8bd-000457c31776" providerId="ADAL" clId="{9414CD5E-57DF-40CA-B4FC-57BCF6F0BC6A}" dt="2026-05-06T02:21:09.166" v="101" actId="20577"/>
        <pc:sldMkLst>
          <pc:docMk/>
          <pc:sldMk cId="2638779422" sldId="266"/>
        </pc:sldMkLst>
        <pc:spChg chg="mod">
          <ac:chgData name="Frederico Moreira Alcântara de Siqueira | Vieira Rezende" userId="583383ae-2666-4b2a-b8bd-000457c31776" providerId="ADAL" clId="{9414CD5E-57DF-40CA-B4FC-57BCF6F0BC6A}" dt="2026-05-06T02:21:09.166" v="101" actId="20577"/>
          <ac:spMkLst>
            <pc:docMk/>
            <pc:sldMk cId="2638779422" sldId="266"/>
            <ac:spMk id="3" creationId="{D03464ED-B6B3-F492-9380-DF5FEF1BAB63}"/>
          </ac:spMkLst>
        </pc:spChg>
      </pc:sldChg>
      <pc:sldChg chg="modSp mod">
        <pc:chgData name="Frederico Moreira Alcântara de Siqueira | Vieira Rezende" userId="583383ae-2666-4b2a-b8bd-000457c31776" providerId="ADAL" clId="{9414CD5E-57DF-40CA-B4FC-57BCF6F0BC6A}" dt="2026-05-06T02:21:20.602" v="103" actId="20577"/>
        <pc:sldMkLst>
          <pc:docMk/>
          <pc:sldMk cId="1697428007" sldId="267"/>
        </pc:sldMkLst>
        <pc:spChg chg="mod">
          <ac:chgData name="Frederico Moreira Alcântara de Siqueira | Vieira Rezende" userId="583383ae-2666-4b2a-b8bd-000457c31776" providerId="ADAL" clId="{9414CD5E-57DF-40CA-B4FC-57BCF6F0BC6A}" dt="2026-05-06T02:21:20.602" v="103" actId="20577"/>
          <ac:spMkLst>
            <pc:docMk/>
            <pc:sldMk cId="1697428007" sldId="267"/>
            <ac:spMk id="3" creationId="{C6F61797-0874-A07E-162C-16318703F5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AEC13-CCDA-2400-D37A-4DF6E8064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C39A19-8E71-F65C-8BB2-5DD24C62B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EAAE4-08E1-3462-BE8D-B4BD6F2A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7BCA5-E8E9-E6D5-84C1-2C8094FB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B4EE92-0A8A-7D53-DD23-A65D51DE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76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B8BBF-3836-7363-F065-91226E98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8E0A4E-3173-9E03-AEC9-01CCD14C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53B90-60B3-940C-2636-CBC4497B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D460E-C6AD-A19B-E273-94FF8768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C2ABD4-3F2C-6CF9-0771-898141A3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8D3668-2831-E556-B29F-933BB9AF3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F9E179-B58C-34FF-AD9A-E21451ED5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25A22B-CF8B-0E3C-8CA3-0020F998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9A3C43-8039-A2E3-776A-66269A3A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054F87-6EB5-3DB5-A180-C1945B35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49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41099-BF8E-C928-F76E-6ACB4AD3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E939AC-80CB-3093-F569-36E7FFF19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86CC20-FE35-5317-D7C9-4E53E26B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22B043-C4DD-EEB0-9823-4F649D90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89864C-2692-8C33-F796-0A23B72A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68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28D6-990D-7320-9B7E-740F09EC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5CC92D-504C-007A-6C79-B9176F558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E25775-180F-F1B1-0D06-4FF602DE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8F7127-2DE1-27B9-622E-CB78BEEE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2EF690-73A8-8548-AD59-82911FF3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1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AFB66-5382-436C-F1B9-7072CFE0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027F27-F918-23FD-43AB-59834D320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0D3AFF-D60C-DC9F-7DCB-F1476E4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54E35E-9090-9BB5-46DC-B4DB2D73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2DF14E-A1EE-7E14-12F9-FB88EF83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2A2EA0-C322-8468-E96C-F9E3FF76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92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F66AF-B658-82CE-E005-339F2A4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BF3417-070F-73EA-B950-BA3B4411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4F913B-39CD-DD46-2788-68A0EB094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1411D6-3FCD-7C8F-458C-1F431C04B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92CD9E-B1E2-E4A6-5316-946340EF5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68B757-748F-B73F-0A8E-441F0BD8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BD3443-5AFA-2A17-51CF-277AD051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86D42A-36C7-5B1F-4174-E9D82B45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FF3EF-9CE4-A155-FD84-CF8B9FEF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7D9CC2-6900-AB98-F871-C4BB15DE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6FA90F-A9DE-1A3B-95CC-0FCD73B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3DDB8D-FE05-DB6D-C668-4B31CB6C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90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EFB3CB-7C40-58AE-BD0A-502A0473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563751-B990-206B-6988-8912DDD1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9D7B12-CC0B-E229-4DF0-4066BF7D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3BBBD-A580-E580-0C9B-A9A0A09C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002DCB-5BD9-9513-1251-23734D4F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9AE73D-1286-F4A5-4845-BFFCC6B0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5F977A-C196-6C87-AFAA-75EE866A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D66FE5-0DE6-58DC-C2DE-2D76EB93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06529F-0639-AF37-F525-ADD4FC46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19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0899D-BCAD-D631-6A04-6E302C15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5CCC94-BBE0-CF1B-57B0-42B7B0B75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A4C03E-9693-0D0A-7613-175177E1F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9B689B-7437-3898-3394-794047D4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D4D8B9-3410-CD7E-CFC6-69C20BCA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3C084E-2A4F-FB4E-6E1F-771186A2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4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4D38A11-4A59-FF7C-EEC8-EFBD8D03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22A8D0-1C9F-35FA-98F5-6AD309AAB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A35EC8-73B4-A84B-B965-67D211472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84C0-F098-4A24-BB2E-390BC5138BDF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F932DC-A66A-C28C-172C-50784C159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130BB4-96C7-E9E1-0401-C9ABF8B81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D7C4-6A80-42DC-9993-5A3040D03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6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BB4A3-2E09-94AC-0B17-087CEC895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F31108D-F2C9-5713-8669-8AFFB0EDE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6"/>
            <a:ext cx="12192000" cy="68616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A23E54-5701-CA96-ADE3-F93EAFB02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760" y="1213841"/>
            <a:ext cx="9607481" cy="2553143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New Brazilian Insurance Law </a:t>
            </a:r>
            <a:r>
              <a:rPr lang="en-US" sz="44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and Its Implications for the International Maritime Insurance </a:t>
            </a:r>
            <a:br>
              <a:rPr lang="en-US" sz="44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and Reinsurance Market </a:t>
            </a:r>
            <a:endParaRPr lang="pt-BR" sz="4400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DE1BEA-8AB8-C556-9CE6-4EC7B7CAD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760" y="3988397"/>
            <a:ext cx="9607481" cy="1655762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Frederico Alcântara de Siqueira</a:t>
            </a:r>
          </a:p>
        </p:txBody>
      </p:sp>
      <p:pic>
        <p:nvPicPr>
          <p:cNvPr id="7" name="Imagem 6" descr="logo_cmi-rio-2026-completa-branca">
            <a:extLst>
              <a:ext uri="{FF2B5EF4-FFF2-40B4-BE49-F238E27FC236}">
                <a16:creationId xmlns:a16="http://schemas.microsoft.com/office/drawing/2014/main" id="{E2602BE3-8949-A8D4-81C1-2209FF85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3E4F642-A971-355E-CA95-FC5826B3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7F9D95-3E01-D181-A1B1-D0D5CD4D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Why This Matters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B1BF52-E02B-05B7-698B-C055FE5BF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Brazil has introduced a landmark change to its insurance framework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>
              <a:buFontTx/>
              <a:buChar char="-"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Tension arises between domestic rules and international practices</a:t>
            </a:r>
          </a:p>
          <a:p>
            <a:pPr>
              <a:buFontTx/>
              <a:buChar char="-"/>
            </a:pPr>
            <a:endParaRPr lang="en-US" b="1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insurance relies on global consistency and predictability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logo_cmi-rio-2026-completa-branca">
            <a:extLst>
              <a:ext uri="{FF2B5EF4-FFF2-40B4-BE49-F238E27FC236}">
                <a16:creationId xmlns:a16="http://schemas.microsoft.com/office/drawing/2014/main" id="{92FA429D-0EEB-44FF-A0D1-A6AFFFEC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8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91AC-D934-C751-841F-76CA31266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BF24BB6-CCBF-8E78-F177-4369CDE5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68D27F-7A46-41D9-ECA2-AC8FBA62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Limits to Party Autonomy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00599-2D1B-0507-B039-1EF40407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Reduced freedom to choose foreign law and foreign jurisdiction </a:t>
            </a:r>
          </a:p>
          <a:p>
            <a:pPr>
              <a:buFontTx/>
              <a:buChar char="-"/>
            </a:pPr>
            <a:endParaRPr lang="en-US" b="1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Potential impact on global insurance and reinsurance programs </a:t>
            </a:r>
          </a:p>
          <a:p>
            <a:pPr>
              <a:buFontTx/>
              <a:buChar char="-"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Increased legal uncertainty for cross-border transactions</a:t>
            </a:r>
          </a:p>
        </p:txBody>
      </p:sp>
      <p:pic>
        <p:nvPicPr>
          <p:cNvPr id="10" name="Imagem 9" descr="logo_cmi-rio-2026-completa-branca">
            <a:extLst>
              <a:ext uri="{FF2B5EF4-FFF2-40B4-BE49-F238E27FC236}">
                <a16:creationId xmlns:a16="http://schemas.microsoft.com/office/drawing/2014/main" id="{253CBA1C-9585-C0ED-A0F7-098BADFD4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B094A-5C03-E693-832F-AFCB40C1A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5F611E6-746A-1766-430F-7D5C66B77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E1511E-7F83-3CFA-0DE5-5D697758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3931" cy="1325563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Broader Coverage &amp; Pressure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1C087-0DD3-5AD1-3775-377484F6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Pro-insured interpretation may broaden scope of coverage</a:t>
            </a:r>
          </a:p>
          <a:p>
            <a:pPr>
              <a:buFontTx/>
              <a:buChar char="-"/>
            </a:pPr>
            <a:endParaRPr lang="en-US" b="1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Exclusions must be clearer and more robust</a:t>
            </a:r>
          </a:p>
          <a:p>
            <a:pPr>
              <a:buFontTx/>
              <a:buChar char="-"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Stricter claims handling timelines and potential sanctions</a:t>
            </a:r>
          </a:p>
        </p:txBody>
      </p:sp>
      <p:pic>
        <p:nvPicPr>
          <p:cNvPr id="10" name="Imagem 9" descr="logo_cmi-rio-2026-completa-branca">
            <a:extLst>
              <a:ext uri="{FF2B5EF4-FFF2-40B4-BE49-F238E27FC236}">
                <a16:creationId xmlns:a16="http://schemas.microsoft.com/office/drawing/2014/main" id="{FB7D5F28-3E09-D922-FF99-D01DFD0D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7ED64-B356-A084-FB8F-572AC5EA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8E73958-1074-09FE-0C96-7B4021F25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263BFD-8B51-7846-C995-E874DDF3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Reinsurance and Formal Requirements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341AC0-2D66-8DD3-86D0-2B235D67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/>
          <a:lstStyle/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Silence may constitute </a:t>
            </a: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tacit acceptance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creating </a:t>
            </a: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commitments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Need </a:t>
            </a: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closer coordination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between insurers and reinsurers </a:t>
            </a:r>
          </a:p>
          <a:p>
            <a:pPr>
              <a:buFontTx/>
              <a:buChar char="-"/>
            </a:pPr>
            <a:endParaRPr lang="en-US" b="1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Portuguese language requirement impacts international wordings</a:t>
            </a:r>
          </a:p>
        </p:txBody>
      </p:sp>
      <p:pic>
        <p:nvPicPr>
          <p:cNvPr id="10" name="Imagem 9" descr="logo_cmi-rio-2026-completa-branca">
            <a:extLst>
              <a:ext uri="{FF2B5EF4-FFF2-40B4-BE49-F238E27FC236}">
                <a16:creationId xmlns:a16="http://schemas.microsoft.com/office/drawing/2014/main" id="{6787F125-B5E3-2ED0-854F-A5740E4E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2F61-D128-EC6F-F1E6-48CB8537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11F4969-B5A5-BFC2-8228-DD54F65D0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3851CB-2C8F-2A1B-5BF4-FCAB3DAA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What to Expect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3464ED-B6B3-F492-9380-DF5FEF1B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 market impact — The law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applies only to new </a:t>
            </a: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</a:p>
          <a:p>
            <a:pPr>
              <a:buFontTx/>
              <a:buChar char="-"/>
            </a:pPr>
            <a:endParaRPr lang="en-US" b="1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effects still depend on judicial and market interpretation</a:t>
            </a:r>
          </a:p>
          <a:p>
            <a:pPr>
              <a:buFontTx/>
              <a:buChar char="-"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challenge: balancing local rules with global practices</a:t>
            </a:r>
          </a:p>
        </p:txBody>
      </p:sp>
      <p:pic>
        <p:nvPicPr>
          <p:cNvPr id="10" name="Imagem 9" descr="logo_cmi-rio-2026-completa-branca">
            <a:extLst>
              <a:ext uri="{FF2B5EF4-FFF2-40B4-BE49-F238E27FC236}">
                <a16:creationId xmlns:a16="http://schemas.microsoft.com/office/drawing/2014/main" id="{AB8818EF-33D6-6528-4DC5-F5CFFE6E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0387-FCDA-0728-3EF1-E3A4037C7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261ED43-F447-DDFC-8331-131CE76B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8A5486-D69C-CAFA-8CD8-95A7FC97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Thank you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F61797-0874-A07E-162C-16318703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Frederico Alcântara de Siqueira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LL.M. in Law and Economics of the Sea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fsiqueira@vieirarezende.com.br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LinkedIn: /</a:t>
            </a:r>
            <a:r>
              <a:rPr lang="en-US" sz="2000" dirty="0" err="1"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frederico-siqueira</a:t>
            </a:r>
            <a:endParaRPr lang="en-US" sz="2000" dirty="0"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E6EE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logo_cmi-rio-2026-completa-branca">
            <a:extLst>
              <a:ext uri="{FF2B5EF4-FFF2-40B4-BE49-F238E27FC236}">
                <a16:creationId xmlns:a16="http://schemas.microsoft.com/office/drawing/2014/main" id="{523B7419-09C8-DCA7-FDBF-542C16D12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60" y="5309072"/>
            <a:ext cx="2467373" cy="1113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1DA364-FFB0-1A5A-ECAE-911B3E7B7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45" y="1825625"/>
            <a:ext cx="1603375" cy="16033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D3F7B9-7093-EDCE-C472-12F1884ED07A}"/>
              </a:ext>
            </a:extLst>
          </p:cNvPr>
          <p:cNvSpPr txBox="1"/>
          <p:nvPr/>
        </p:nvSpPr>
        <p:spPr>
          <a:xfrm>
            <a:off x="8097045" y="3563937"/>
            <a:ext cx="160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6EE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Scan to connect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9742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191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Tema do Office</vt:lpstr>
      <vt:lpstr>The New Brazilian Insurance Law and Its Implications for the International Maritime Insurance  and Reinsurance Market </vt:lpstr>
      <vt:lpstr>Why This Matters</vt:lpstr>
      <vt:lpstr>Limits to Party Autonomy</vt:lpstr>
      <vt:lpstr>Broader Coverage &amp; Pressure</vt:lpstr>
      <vt:lpstr>Reinsurance and Formal Requirements</vt:lpstr>
      <vt:lpstr>What to Expect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Frederico Moreira Alcântara de Siqueira | Vieira Rezende</dc:creator>
  <cp:lastModifiedBy>Frederico Moreira Alcântara de Siqueira | Vieira Rezende</cp:lastModifiedBy>
  <cp:revision>1</cp:revision>
  <dcterms:created xsi:type="dcterms:W3CDTF">2026-05-05T18:38:45Z</dcterms:created>
  <dcterms:modified xsi:type="dcterms:W3CDTF">2026-05-06T02:21:44Z</dcterms:modified>
</cp:coreProperties>
</file>