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4" r:id="rId1"/>
  </p:sldMasterIdLst>
  <p:notesMasterIdLst>
    <p:notesMasterId r:id="rId13"/>
  </p:notesMasterIdLst>
  <p:handoutMasterIdLst>
    <p:handoutMasterId r:id="rId14"/>
  </p:handoutMasterIdLst>
  <p:sldIdLst>
    <p:sldId id="256" r:id="rId2"/>
    <p:sldId id="398" r:id="rId3"/>
    <p:sldId id="413" r:id="rId4"/>
    <p:sldId id="399" r:id="rId5"/>
    <p:sldId id="403" r:id="rId6"/>
    <p:sldId id="407" r:id="rId7"/>
    <p:sldId id="401" r:id="rId8"/>
    <p:sldId id="400" r:id="rId9"/>
    <p:sldId id="408" r:id="rId10"/>
    <p:sldId id="405" r:id="rId11"/>
    <p:sldId id="406" r:id="rId12"/>
  </p:sldIdLst>
  <p:sldSz cx="9144000" cy="6858000" type="screen4x3"/>
  <p:notesSz cx="7023100" cy="9309100"/>
  <p:defaultTex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32">
          <p15:clr>
            <a:srgbClr val="A4A3A4"/>
          </p15:clr>
        </p15:guide>
        <p15:guide id="2" pos="221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0651C3A-4460-11DB-9652-00E08161165F}"/>
</file>

<file path=ppt/viewProps.xml><?xml version="1.0" encoding="utf-8"?>
<p:viewPr xmlns:a="http://schemas.openxmlformats.org/drawingml/2006/main" xmlns:r="http://schemas.openxmlformats.org/officeDocument/2006/relationships" xmlns:p="http://schemas.openxmlformats.org/presentationml/2006/main">
  <p:normalViewPr>
    <p:restoredLeft sz="22821" autoAdjust="0"/>
    <p:restoredTop sz="95215" autoAdjust="0"/>
  </p:normalViewPr>
  <p:slideViewPr>
    <p:cSldViewPr snapToGrid="0" snapToObjects="1">
      <p:cViewPr varScale="1">
        <p:scale>
          <a:sx n="115" d="100"/>
          <a:sy n="115" d="100"/>
        </p:scale>
        <p:origin x="1192" y="192"/>
      </p:cViewPr>
      <p:guideLst>
        <p:guide orient="horz" pos="2160"/>
        <p:guide pos="2880"/>
      </p:guideLst>
    </p:cSldViewPr>
  </p:slideViewPr>
  <p:outlineViewPr>
    <p:cViewPr>
      <p:scale>
        <a:sx n="33" d="100"/>
        <a:sy n="33" d="100"/>
      </p:scale>
      <p:origin x="0" y="1368"/>
    </p:cViewPr>
  </p:outlineViewPr>
  <p:notesTextViewPr>
    <p:cViewPr>
      <p:scale>
        <a:sx n="100" d="100"/>
        <a:sy n="100" d="100"/>
      </p:scale>
      <p:origin x="0" y="0"/>
    </p:cViewPr>
  </p:notesTextViewPr>
  <p:notesViewPr>
    <p:cSldViewPr snapToGrid="0" snapToObjects="1">
      <p:cViewPr varScale="1">
        <p:scale>
          <a:sx n="97" d="100"/>
          <a:sy n="97" d="100"/>
        </p:scale>
        <p:origin x="-3486" y="-108"/>
      </p:cViewPr>
      <p:guideLst>
        <p:guide orient="horz" pos="2932"/>
        <p:guide pos="221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43343" cy="465455"/>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978132" y="0"/>
            <a:ext cx="3043343" cy="465455"/>
          </a:xfrm>
          <a:prstGeom prst="rect">
            <a:avLst/>
          </a:prstGeom>
        </p:spPr>
        <p:txBody>
          <a:bodyPr vert="horz" lIns="91440" tIns="45720" rIns="91440" bIns="45720" rtlCol="0"/>
          <a:lstStyle>
            <a:lvl1pPr algn="r">
              <a:defRPr sz="1200"/>
            </a:lvl1pPr>
          </a:lstStyle>
          <a:p>
            <a:fld id="{03F4442C-A282-4E38-9CB2-9167DB763464}" type="datetimeFigureOut">
              <a:rPr lang="en-GB" smtClean="0"/>
              <a:pPr/>
              <a:t>07/05/2026</a:t>
            </a:fld>
            <a:endParaRPr lang="en-GB"/>
          </a:p>
        </p:txBody>
      </p:sp>
      <p:sp>
        <p:nvSpPr>
          <p:cNvPr id="4" name="Footer Placeholder 3"/>
          <p:cNvSpPr>
            <a:spLocks noGrp="1"/>
          </p:cNvSpPr>
          <p:nvPr>
            <p:ph type="ftr" sz="quarter" idx="2"/>
          </p:nvPr>
        </p:nvSpPr>
        <p:spPr>
          <a:xfrm>
            <a:off x="1" y="8842030"/>
            <a:ext cx="3043343" cy="465455"/>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978132" y="8842030"/>
            <a:ext cx="3043343" cy="465455"/>
          </a:xfrm>
          <a:prstGeom prst="rect">
            <a:avLst/>
          </a:prstGeom>
        </p:spPr>
        <p:txBody>
          <a:bodyPr vert="horz" lIns="91440" tIns="45720" rIns="91440" bIns="45720" rtlCol="0" anchor="b"/>
          <a:lstStyle>
            <a:lvl1pPr algn="r">
              <a:defRPr sz="1200"/>
            </a:lvl1pPr>
          </a:lstStyle>
          <a:p>
            <a:fld id="{46AD3DD0-4300-41D4-A2C7-0FD163E5343E}" type="slidenum">
              <a:rPr lang="en-GB" smtClean="0"/>
              <a:pPr/>
              <a:t>‹#›</a:t>
            </a:fld>
            <a:endParaRPr lang="en-GB"/>
          </a:p>
        </p:txBody>
      </p:sp>
    </p:spTree>
    <p:extLst>
      <p:ext uri="{BB962C8B-B14F-4D97-AF65-F5344CB8AC3E}">
        <p14:creationId xmlns:p14="http://schemas.microsoft.com/office/powerpoint/2010/main" val="49393508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1"/>
        <p:cNvGrpSpPr/>
        <p:nvPr/>
      </p:nvGrpSpPr>
      <p:grpSpPr>
        <a:xfrm>
          <a:off x="0" y="0"/>
          <a:ext cx="0" cy="0"/>
          <a:chOff x="0" y="0"/>
          <a:chExt cx="0" cy="0"/>
        </a:xfrm>
      </p:grpSpPr>
      <p:sp>
        <p:nvSpPr>
          <p:cNvPr id="2" name="Shape 2"/>
          <p:cNvSpPr>
            <a:spLocks noGrp="1" noRot="1" noChangeAspect="1"/>
          </p:cNvSpPr>
          <p:nvPr>
            <p:ph type="sldImg" idx="2"/>
          </p:nvPr>
        </p:nvSpPr>
        <p:spPr>
          <a:xfrm>
            <a:off x="1184275" y="698500"/>
            <a:ext cx="4656138" cy="3490913"/>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lg" len="lg"/>
            <a:tailEnd type="none" w="lg" len="lg"/>
          </a:ln>
        </p:spPr>
      </p:sp>
      <p:sp>
        <p:nvSpPr>
          <p:cNvPr id="3" name="Shape 3"/>
          <p:cNvSpPr>
            <a:spLocks noGrp="1"/>
          </p:cNvSpPr>
          <p:nvPr>
            <p:ph type="body" idx="1"/>
          </p:nvPr>
        </p:nvSpPr>
        <p:spPr>
          <a:xfrm>
            <a:off x="702311" y="4421823"/>
            <a:ext cx="5618479" cy="1708130"/>
          </a:xfrm>
          <a:prstGeom prst="rect">
            <a:avLst/>
          </a:prstGeom>
          <a:noFill/>
          <a:ln>
            <a:noFill/>
          </a:ln>
        </p:spPr>
        <p:txBody>
          <a:bodyPr lIns="91425" tIns="91425" rIns="91425" bIns="91425" anchor="t" anchorCtr="0">
            <a:spAutoFit/>
          </a:bodyPr>
          <a:lstStyle/>
          <a:p>
            <a:pPr marL="914400" lvl="1" indent="-317500">
              <a:buClr>
                <a:srgbClr val="000000"/>
              </a:buClr>
              <a:buSzPct val="127272"/>
              <a:buFont typeface="Courier New"/>
              <a:buChar char="o"/>
            </a:pPr>
            <a:r>
              <a:rPr sz="1100"/>
              <a:t>
</a:t>
            </a:r>
          </a:p>
          <a:p>
            <a:endParaRPr sz="1100"/>
          </a:p>
          <a:p>
            <a:endParaRPr sz="1100"/>
          </a:p>
          <a:p>
            <a:endParaRPr sz="1100"/>
          </a:p>
          <a:p>
            <a:endParaRPr sz="1100"/>
          </a:p>
          <a:p>
            <a:endParaRPr sz="1100"/>
          </a:p>
          <a:p>
            <a:endParaRPr sz="1100"/>
          </a:p>
          <a:p>
            <a:endParaRPr sz="1100"/>
          </a:p>
        </p:txBody>
      </p:sp>
    </p:spTree>
    <p:extLst>
      <p:ext uri="{BB962C8B-B14F-4D97-AF65-F5344CB8AC3E}">
        <p14:creationId xmlns:p14="http://schemas.microsoft.com/office/powerpoint/2010/main" val="2636184050"/>
      </p:ext>
    </p:extLst>
  </p:cSld>
  <p:clrMap bg1="lt1" tx1="dk1" bg2="dk2" tx2="lt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
        <p:cNvGrpSpPr/>
        <p:nvPr/>
      </p:nvGrpSpPr>
      <p:grpSpPr>
        <a:xfrm>
          <a:off x="0" y="0"/>
          <a:ext cx="0" cy="0"/>
          <a:chOff x="0" y="0"/>
          <a:chExt cx="0" cy="0"/>
        </a:xfrm>
      </p:grpSpPr>
      <p:sp>
        <p:nvSpPr>
          <p:cNvPr id="27" name="Shape 27"/>
          <p:cNvSpPr>
            <a:spLocks noGrp="1" noRot="1" noChangeAspect="1"/>
          </p:cNvSpPr>
          <p:nvPr>
            <p:ph type="sldImg" idx="2"/>
          </p:nvPr>
        </p:nvSpPr>
        <p:spPr>
          <a:xfrm>
            <a:off x="1184275" y="698500"/>
            <a:ext cx="4654550" cy="3490913"/>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lg" len="lg"/>
            <a:tailEnd type="none" w="lg" len="lg"/>
          </a:ln>
        </p:spPr>
      </p:sp>
      <p:sp>
        <p:nvSpPr>
          <p:cNvPr id="28" name="Shape 28"/>
          <p:cNvSpPr>
            <a:spLocks noGrp="1"/>
          </p:cNvSpPr>
          <p:nvPr>
            <p:ph type="body" idx="1"/>
          </p:nvPr>
        </p:nvSpPr>
        <p:spPr>
          <a:xfrm>
            <a:off x="702311" y="4421823"/>
            <a:ext cx="5618479" cy="369302"/>
          </a:xfrm>
          <a:prstGeom prst="rect">
            <a:avLst/>
          </a:prstGeom>
          <a:noFill/>
          <a:ln>
            <a:noFill/>
          </a:ln>
        </p:spPr>
        <p:txBody>
          <a:bodyPr lIns="91425" tIns="91425" rIns="91425" bIns="91425" anchor="t" anchorCtr="0">
            <a:spAutoFit/>
          </a:bodyPr>
          <a:lstStyle/>
          <a:p>
            <a:endParaRPr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
          <a:extLst>
            <a:ext uri="{FF2B5EF4-FFF2-40B4-BE49-F238E27FC236}">
              <a16:creationId xmlns:a16="http://schemas.microsoft.com/office/drawing/2014/main" id="{57963A5F-0A82-57AB-BC4D-30FE6D426270}"/>
            </a:ext>
          </a:extLst>
        </p:cNvPr>
        <p:cNvGrpSpPr/>
        <p:nvPr/>
      </p:nvGrpSpPr>
      <p:grpSpPr>
        <a:xfrm>
          <a:off x="0" y="0"/>
          <a:ext cx="0" cy="0"/>
          <a:chOff x="0" y="0"/>
          <a:chExt cx="0" cy="0"/>
        </a:xfrm>
      </p:grpSpPr>
      <p:sp>
        <p:nvSpPr>
          <p:cNvPr id="35" name="Shape 35">
            <a:extLst>
              <a:ext uri="{FF2B5EF4-FFF2-40B4-BE49-F238E27FC236}">
                <a16:creationId xmlns:a16="http://schemas.microsoft.com/office/drawing/2014/main" id="{13421991-0262-44E4-3A5A-10A8024745B7}"/>
              </a:ext>
            </a:extLst>
          </p:cNvPr>
          <p:cNvSpPr>
            <a:spLocks noGrp="1" noRot="1" noChangeAspect="1"/>
          </p:cNvSpPr>
          <p:nvPr>
            <p:ph type="sldImg" idx="2"/>
          </p:nvPr>
        </p:nvSpPr>
        <p:spPr>
          <a:xfrm>
            <a:off x="1184275" y="698500"/>
            <a:ext cx="4654550" cy="3490913"/>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lg" len="lg"/>
            <a:tailEnd type="none" w="lg" len="lg"/>
          </a:ln>
        </p:spPr>
      </p:sp>
      <p:sp>
        <p:nvSpPr>
          <p:cNvPr id="36" name="Shape 36">
            <a:extLst>
              <a:ext uri="{FF2B5EF4-FFF2-40B4-BE49-F238E27FC236}">
                <a16:creationId xmlns:a16="http://schemas.microsoft.com/office/drawing/2014/main" id="{768352E5-918F-4DFB-3714-ED6A65CD5D02}"/>
              </a:ext>
            </a:extLst>
          </p:cNvPr>
          <p:cNvSpPr>
            <a:spLocks noGrp="1"/>
          </p:cNvSpPr>
          <p:nvPr>
            <p:ph type="body" idx="1"/>
          </p:nvPr>
        </p:nvSpPr>
        <p:spPr>
          <a:xfrm>
            <a:off x="702311" y="4421823"/>
            <a:ext cx="5618479" cy="369302"/>
          </a:xfrm>
          <a:prstGeom prst="rect">
            <a:avLst/>
          </a:prstGeom>
          <a:noFill/>
          <a:ln>
            <a:noFill/>
          </a:ln>
        </p:spPr>
        <p:txBody>
          <a:bodyPr lIns="91425" tIns="91425" rIns="91425" bIns="91425" anchor="t" anchorCtr="0">
            <a:spAutoFit/>
          </a:bodyPr>
          <a:lstStyle/>
          <a:p>
            <a:endParaRPr dirty="0"/>
          </a:p>
        </p:txBody>
      </p:sp>
    </p:spTree>
    <p:extLst>
      <p:ext uri="{BB962C8B-B14F-4D97-AF65-F5344CB8AC3E}">
        <p14:creationId xmlns:p14="http://schemas.microsoft.com/office/powerpoint/2010/main" val="406399723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
        <p:cNvGrpSpPr/>
        <p:nvPr/>
      </p:nvGrpSpPr>
      <p:grpSpPr>
        <a:xfrm>
          <a:off x="0" y="0"/>
          <a:ext cx="0" cy="0"/>
          <a:chOff x="0" y="0"/>
          <a:chExt cx="0" cy="0"/>
        </a:xfrm>
      </p:grpSpPr>
      <p:sp>
        <p:nvSpPr>
          <p:cNvPr id="35" name="Shape 35"/>
          <p:cNvSpPr>
            <a:spLocks noGrp="1" noRot="1" noChangeAspect="1"/>
          </p:cNvSpPr>
          <p:nvPr>
            <p:ph type="sldImg" idx="2"/>
          </p:nvPr>
        </p:nvSpPr>
        <p:spPr>
          <a:xfrm>
            <a:off x="1184275" y="698500"/>
            <a:ext cx="4654550" cy="3490913"/>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lg" len="lg"/>
            <a:tailEnd type="none" w="lg" len="lg"/>
          </a:ln>
        </p:spPr>
      </p:sp>
      <p:sp>
        <p:nvSpPr>
          <p:cNvPr id="36" name="Shape 36"/>
          <p:cNvSpPr>
            <a:spLocks noGrp="1"/>
          </p:cNvSpPr>
          <p:nvPr>
            <p:ph type="body" idx="1"/>
          </p:nvPr>
        </p:nvSpPr>
        <p:spPr>
          <a:xfrm>
            <a:off x="702311" y="4421823"/>
            <a:ext cx="5618479" cy="369302"/>
          </a:xfrm>
          <a:prstGeom prst="rect">
            <a:avLst/>
          </a:prstGeom>
          <a:noFill/>
          <a:ln>
            <a:noFill/>
          </a:ln>
        </p:spPr>
        <p:txBody>
          <a:bodyPr lIns="91425" tIns="91425" rIns="91425" bIns="91425" anchor="t" anchorCtr="0">
            <a:spAutoFit/>
          </a:bodyPr>
          <a:lstStyle/>
          <a:p>
            <a:endParaRPr dirty="0"/>
          </a:p>
        </p:txBody>
      </p:sp>
    </p:spTree>
    <p:extLst>
      <p:ext uri="{BB962C8B-B14F-4D97-AF65-F5344CB8AC3E}">
        <p14:creationId xmlns:p14="http://schemas.microsoft.com/office/powerpoint/2010/main" val="37172255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
        <p:cNvGrpSpPr/>
        <p:nvPr/>
      </p:nvGrpSpPr>
      <p:grpSpPr>
        <a:xfrm>
          <a:off x="0" y="0"/>
          <a:ext cx="0" cy="0"/>
          <a:chOff x="0" y="0"/>
          <a:chExt cx="0" cy="0"/>
        </a:xfrm>
      </p:grpSpPr>
      <p:sp>
        <p:nvSpPr>
          <p:cNvPr id="35" name="Shape 35"/>
          <p:cNvSpPr>
            <a:spLocks noGrp="1" noRot="1" noChangeAspect="1"/>
          </p:cNvSpPr>
          <p:nvPr>
            <p:ph type="sldImg" idx="2"/>
          </p:nvPr>
        </p:nvSpPr>
        <p:spPr>
          <a:xfrm>
            <a:off x="1184275" y="698500"/>
            <a:ext cx="4654550" cy="3490913"/>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lg" len="lg"/>
            <a:tailEnd type="none" w="lg" len="lg"/>
          </a:ln>
        </p:spPr>
      </p:sp>
      <p:sp>
        <p:nvSpPr>
          <p:cNvPr id="36" name="Shape 36"/>
          <p:cNvSpPr>
            <a:spLocks noGrp="1"/>
          </p:cNvSpPr>
          <p:nvPr>
            <p:ph type="body" idx="1"/>
          </p:nvPr>
        </p:nvSpPr>
        <p:spPr>
          <a:xfrm>
            <a:off x="702311" y="4421823"/>
            <a:ext cx="5618479" cy="369302"/>
          </a:xfrm>
          <a:prstGeom prst="rect">
            <a:avLst/>
          </a:prstGeom>
          <a:noFill/>
          <a:ln>
            <a:noFill/>
          </a:ln>
        </p:spPr>
        <p:txBody>
          <a:bodyPr lIns="91425" tIns="91425" rIns="91425" bIns="91425" anchor="t" anchorCtr="0">
            <a:spAutoFit/>
          </a:bodyPr>
          <a:lstStyle/>
          <a:p>
            <a:endParaRPr dirty="0"/>
          </a:p>
        </p:txBody>
      </p:sp>
    </p:spTree>
    <p:extLst>
      <p:ext uri="{BB962C8B-B14F-4D97-AF65-F5344CB8AC3E}">
        <p14:creationId xmlns:p14="http://schemas.microsoft.com/office/powerpoint/2010/main" val="23120619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
          <a:extLst>
            <a:ext uri="{FF2B5EF4-FFF2-40B4-BE49-F238E27FC236}">
              <a16:creationId xmlns:a16="http://schemas.microsoft.com/office/drawing/2014/main" id="{70B8A6C0-60CA-0D96-BC3C-272192B1D954}"/>
            </a:ext>
          </a:extLst>
        </p:cNvPr>
        <p:cNvGrpSpPr/>
        <p:nvPr/>
      </p:nvGrpSpPr>
      <p:grpSpPr>
        <a:xfrm>
          <a:off x="0" y="0"/>
          <a:ext cx="0" cy="0"/>
          <a:chOff x="0" y="0"/>
          <a:chExt cx="0" cy="0"/>
        </a:xfrm>
      </p:grpSpPr>
      <p:sp>
        <p:nvSpPr>
          <p:cNvPr id="35" name="Shape 35">
            <a:extLst>
              <a:ext uri="{FF2B5EF4-FFF2-40B4-BE49-F238E27FC236}">
                <a16:creationId xmlns:a16="http://schemas.microsoft.com/office/drawing/2014/main" id="{CF6A4BD0-5250-576F-5789-0288F6A7B4E0}"/>
              </a:ext>
            </a:extLst>
          </p:cNvPr>
          <p:cNvSpPr>
            <a:spLocks noGrp="1" noRot="1" noChangeAspect="1"/>
          </p:cNvSpPr>
          <p:nvPr>
            <p:ph type="sldImg" idx="2"/>
          </p:nvPr>
        </p:nvSpPr>
        <p:spPr>
          <a:xfrm>
            <a:off x="1184275" y="698500"/>
            <a:ext cx="4654550" cy="3490913"/>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lg" len="lg"/>
            <a:tailEnd type="none" w="lg" len="lg"/>
          </a:ln>
        </p:spPr>
      </p:sp>
      <p:sp>
        <p:nvSpPr>
          <p:cNvPr id="36" name="Shape 36">
            <a:extLst>
              <a:ext uri="{FF2B5EF4-FFF2-40B4-BE49-F238E27FC236}">
                <a16:creationId xmlns:a16="http://schemas.microsoft.com/office/drawing/2014/main" id="{82F565C5-B2C0-8409-6473-06C1CB596583}"/>
              </a:ext>
            </a:extLst>
          </p:cNvPr>
          <p:cNvSpPr>
            <a:spLocks noGrp="1"/>
          </p:cNvSpPr>
          <p:nvPr>
            <p:ph type="body" idx="1"/>
          </p:nvPr>
        </p:nvSpPr>
        <p:spPr>
          <a:xfrm>
            <a:off x="702311" y="4421823"/>
            <a:ext cx="5618479" cy="369302"/>
          </a:xfrm>
          <a:prstGeom prst="rect">
            <a:avLst/>
          </a:prstGeom>
          <a:noFill/>
          <a:ln>
            <a:noFill/>
          </a:ln>
        </p:spPr>
        <p:txBody>
          <a:bodyPr lIns="91425" tIns="91425" rIns="91425" bIns="91425" anchor="t" anchorCtr="0">
            <a:spAutoFit/>
          </a:bodyPr>
          <a:lstStyle/>
          <a:p>
            <a:endParaRPr dirty="0"/>
          </a:p>
        </p:txBody>
      </p:sp>
    </p:spTree>
    <p:extLst>
      <p:ext uri="{BB962C8B-B14F-4D97-AF65-F5344CB8AC3E}">
        <p14:creationId xmlns:p14="http://schemas.microsoft.com/office/powerpoint/2010/main" val="29501777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
          <a:extLst>
            <a:ext uri="{FF2B5EF4-FFF2-40B4-BE49-F238E27FC236}">
              <a16:creationId xmlns:a16="http://schemas.microsoft.com/office/drawing/2014/main" id="{718A7669-E040-32A2-53B1-35590C17D83B}"/>
            </a:ext>
          </a:extLst>
        </p:cNvPr>
        <p:cNvGrpSpPr/>
        <p:nvPr/>
      </p:nvGrpSpPr>
      <p:grpSpPr>
        <a:xfrm>
          <a:off x="0" y="0"/>
          <a:ext cx="0" cy="0"/>
          <a:chOff x="0" y="0"/>
          <a:chExt cx="0" cy="0"/>
        </a:xfrm>
      </p:grpSpPr>
      <p:sp>
        <p:nvSpPr>
          <p:cNvPr id="35" name="Shape 35">
            <a:extLst>
              <a:ext uri="{FF2B5EF4-FFF2-40B4-BE49-F238E27FC236}">
                <a16:creationId xmlns:a16="http://schemas.microsoft.com/office/drawing/2014/main" id="{22EB03EB-B03F-2B28-22D8-52FC5BE562DF}"/>
              </a:ext>
            </a:extLst>
          </p:cNvPr>
          <p:cNvSpPr>
            <a:spLocks noGrp="1" noRot="1" noChangeAspect="1"/>
          </p:cNvSpPr>
          <p:nvPr>
            <p:ph type="sldImg" idx="2"/>
          </p:nvPr>
        </p:nvSpPr>
        <p:spPr>
          <a:xfrm>
            <a:off x="1184275" y="698500"/>
            <a:ext cx="4654550" cy="3490913"/>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lg" len="lg"/>
            <a:tailEnd type="none" w="lg" len="lg"/>
          </a:ln>
        </p:spPr>
      </p:sp>
      <p:sp>
        <p:nvSpPr>
          <p:cNvPr id="36" name="Shape 36">
            <a:extLst>
              <a:ext uri="{FF2B5EF4-FFF2-40B4-BE49-F238E27FC236}">
                <a16:creationId xmlns:a16="http://schemas.microsoft.com/office/drawing/2014/main" id="{581257D3-4FCA-EABB-4FDA-EBA3F4E11C7F}"/>
              </a:ext>
            </a:extLst>
          </p:cNvPr>
          <p:cNvSpPr>
            <a:spLocks noGrp="1"/>
          </p:cNvSpPr>
          <p:nvPr>
            <p:ph type="body" idx="1"/>
          </p:nvPr>
        </p:nvSpPr>
        <p:spPr>
          <a:xfrm>
            <a:off x="702311" y="4421823"/>
            <a:ext cx="5618479" cy="369302"/>
          </a:xfrm>
          <a:prstGeom prst="rect">
            <a:avLst/>
          </a:prstGeom>
          <a:noFill/>
          <a:ln>
            <a:noFill/>
          </a:ln>
        </p:spPr>
        <p:txBody>
          <a:bodyPr lIns="91425" tIns="91425" rIns="91425" bIns="91425" anchor="t" anchorCtr="0">
            <a:spAutoFit/>
          </a:bodyPr>
          <a:lstStyle/>
          <a:p>
            <a:endParaRPr dirty="0"/>
          </a:p>
        </p:txBody>
      </p:sp>
    </p:spTree>
    <p:extLst>
      <p:ext uri="{BB962C8B-B14F-4D97-AF65-F5344CB8AC3E}">
        <p14:creationId xmlns:p14="http://schemas.microsoft.com/office/powerpoint/2010/main" val="2125035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
          <a:extLst>
            <a:ext uri="{FF2B5EF4-FFF2-40B4-BE49-F238E27FC236}">
              <a16:creationId xmlns:a16="http://schemas.microsoft.com/office/drawing/2014/main" id="{A80AEDEC-0E17-F3AF-19A1-E64CB0ED848C}"/>
            </a:ext>
          </a:extLst>
        </p:cNvPr>
        <p:cNvGrpSpPr/>
        <p:nvPr/>
      </p:nvGrpSpPr>
      <p:grpSpPr>
        <a:xfrm>
          <a:off x="0" y="0"/>
          <a:ext cx="0" cy="0"/>
          <a:chOff x="0" y="0"/>
          <a:chExt cx="0" cy="0"/>
        </a:xfrm>
      </p:grpSpPr>
      <p:sp>
        <p:nvSpPr>
          <p:cNvPr id="35" name="Shape 35">
            <a:extLst>
              <a:ext uri="{FF2B5EF4-FFF2-40B4-BE49-F238E27FC236}">
                <a16:creationId xmlns:a16="http://schemas.microsoft.com/office/drawing/2014/main" id="{8F63A88C-E66B-5DEE-C47E-FC6302B677CA}"/>
              </a:ext>
            </a:extLst>
          </p:cNvPr>
          <p:cNvSpPr>
            <a:spLocks noGrp="1" noRot="1" noChangeAspect="1"/>
          </p:cNvSpPr>
          <p:nvPr>
            <p:ph type="sldImg" idx="2"/>
          </p:nvPr>
        </p:nvSpPr>
        <p:spPr>
          <a:xfrm>
            <a:off x="1184275" y="698500"/>
            <a:ext cx="4654550" cy="3490913"/>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lg" len="lg"/>
            <a:tailEnd type="none" w="lg" len="lg"/>
          </a:ln>
        </p:spPr>
      </p:sp>
      <p:sp>
        <p:nvSpPr>
          <p:cNvPr id="36" name="Shape 36">
            <a:extLst>
              <a:ext uri="{FF2B5EF4-FFF2-40B4-BE49-F238E27FC236}">
                <a16:creationId xmlns:a16="http://schemas.microsoft.com/office/drawing/2014/main" id="{DF95F272-36A1-3D1A-C889-45EB690900AD}"/>
              </a:ext>
            </a:extLst>
          </p:cNvPr>
          <p:cNvSpPr>
            <a:spLocks noGrp="1"/>
          </p:cNvSpPr>
          <p:nvPr>
            <p:ph type="body" idx="1"/>
          </p:nvPr>
        </p:nvSpPr>
        <p:spPr>
          <a:xfrm>
            <a:off x="702311" y="4421823"/>
            <a:ext cx="5618479" cy="369302"/>
          </a:xfrm>
          <a:prstGeom prst="rect">
            <a:avLst/>
          </a:prstGeom>
          <a:noFill/>
          <a:ln>
            <a:noFill/>
          </a:ln>
        </p:spPr>
        <p:txBody>
          <a:bodyPr lIns="91425" tIns="91425" rIns="91425" bIns="91425" anchor="t" anchorCtr="0">
            <a:spAutoFit/>
          </a:bodyPr>
          <a:lstStyle/>
          <a:p>
            <a:endParaRPr dirty="0"/>
          </a:p>
        </p:txBody>
      </p:sp>
    </p:spTree>
    <p:extLst>
      <p:ext uri="{BB962C8B-B14F-4D97-AF65-F5344CB8AC3E}">
        <p14:creationId xmlns:p14="http://schemas.microsoft.com/office/powerpoint/2010/main" val="27705771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
        <p:cNvGrpSpPr/>
        <p:nvPr/>
      </p:nvGrpSpPr>
      <p:grpSpPr>
        <a:xfrm>
          <a:off x="0" y="0"/>
          <a:ext cx="0" cy="0"/>
          <a:chOff x="0" y="0"/>
          <a:chExt cx="0" cy="0"/>
        </a:xfrm>
      </p:grpSpPr>
      <p:sp>
        <p:nvSpPr>
          <p:cNvPr id="35" name="Shape 35"/>
          <p:cNvSpPr>
            <a:spLocks noGrp="1" noRot="1" noChangeAspect="1"/>
          </p:cNvSpPr>
          <p:nvPr>
            <p:ph type="sldImg" idx="2"/>
          </p:nvPr>
        </p:nvSpPr>
        <p:spPr>
          <a:xfrm>
            <a:off x="1184275" y="698500"/>
            <a:ext cx="4654550" cy="3490913"/>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lg" len="lg"/>
            <a:tailEnd type="none" w="lg" len="lg"/>
          </a:ln>
        </p:spPr>
      </p:sp>
      <p:sp>
        <p:nvSpPr>
          <p:cNvPr id="36" name="Shape 36"/>
          <p:cNvSpPr>
            <a:spLocks noGrp="1"/>
          </p:cNvSpPr>
          <p:nvPr>
            <p:ph type="body" idx="1"/>
          </p:nvPr>
        </p:nvSpPr>
        <p:spPr>
          <a:xfrm>
            <a:off x="702311" y="4421823"/>
            <a:ext cx="5618479" cy="369302"/>
          </a:xfrm>
          <a:prstGeom prst="rect">
            <a:avLst/>
          </a:prstGeom>
          <a:noFill/>
          <a:ln>
            <a:noFill/>
          </a:ln>
        </p:spPr>
        <p:txBody>
          <a:bodyPr lIns="91425" tIns="91425" rIns="91425" bIns="91425" anchor="t" anchorCtr="0">
            <a:spAutoFit/>
          </a:bodyPr>
          <a:lstStyle/>
          <a:p>
            <a:endParaRPr dirty="0"/>
          </a:p>
        </p:txBody>
      </p:sp>
    </p:spTree>
    <p:extLst>
      <p:ext uri="{BB962C8B-B14F-4D97-AF65-F5344CB8AC3E}">
        <p14:creationId xmlns:p14="http://schemas.microsoft.com/office/powerpoint/2010/main" val="5154969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
          <a:extLst>
            <a:ext uri="{FF2B5EF4-FFF2-40B4-BE49-F238E27FC236}">
              <a16:creationId xmlns:a16="http://schemas.microsoft.com/office/drawing/2014/main" id="{A8AB7BC1-A7B0-0D8D-9B44-8F9AC2EEB2FF}"/>
            </a:ext>
          </a:extLst>
        </p:cNvPr>
        <p:cNvGrpSpPr/>
        <p:nvPr/>
      </p:nvGrpSpPr>
      <p:grpSpPr>
        <a:xfrm>
          <a:off x="0" y="0"/>
          <a:ext cx="0" cy="0"/>
          <a:chOff x="0" y="0"/>
          <a:chExt cx="0" cy="0"/>
        </a:xfrm>
      </p:grpSpPr>
      <p:sp>
        <p:nvSpPr>
          <p:cNvPr id="35" name="Shape 35">
            <a:extLst>
              <a:ext uri="{FF2B5EF4-FFF2-40B4-BE49-F238E27FC236}">
                <a16:creationId xmlns:a16="http://schemas.microsoft.com/office/drawing/2014/main" id="{B862258B-3255-7E1E-B659-D83457357DDD}"/>
              </a:ext>
            </a:extLst>
          </p:cNvPr>
          <p:cNvSpPr>
            <a:spLocks noGrp="1" noRot="1" noChangeAspect="1"/>
          </p:cNvSpPr>
          <p:nvPr>
            <p:ph type="sldImg" idx="2"/>
          </p:nvPr>
        </p:nvSpPr>
        <p:spPr>
          <a:xfrm>
            <a:off x="1184275" y="698500"/>
            <a:ext cx="4654550" cy="3490913"/>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lg" len="lg"/>
            <a:tailEnd type="none" w="lg" len="lg"/>
          </a:ln>
        </p:spPr>
      </p:sp>
      <p:sp>
        <p:nvSpPr>
          <p:cNvPr id="36" name="Shape 36">
            <a:extLst>
              <a:ext uri="{FF2B5EF4-FFF2-40B4-BE49-F238E27FC236}">
                <a16:creationId xmlns:a16="http://schemas.microsoft.com/office/drawing/2014/main" id="{EA6121A1-70EC-60D9-E28C-E9AFC1DF10CB}"/>
              </a:ext>
            </a:extLst>
          </p:cNvPr>
          <p:cNvSpPr>
            <a:spLocks noGrp="1"/>
          </p:cNvSpPr>
          <p:nvPr>
            <p:ph type="body" idx="1"/>
          </p:nvPr>
        </p:nvSpPr>
        <p:spPr>
          <a:xfrm>
            <a:off x="702311" y="4421823"/>
            <a:ext cx="5618479" cy="369302"/>
          </a:xfrm>
          <a:prstGeom prst="rect">
            <a:avLst/>
          </a:prstGeom>
          <a:noFill/>
          <a:ln>
            <a:noFill/>
          </a:ln>
        </p:spPr>
        <p:txBody>
          <a:bodyPr lIns="91425" tIns="91425" rIns="91425" bIns="91425" anchor="t" anchorCtr="0">
            <a:spAutoFit/>
          </a:bodyPr>
          <a:lstStyle/>
          <a:p>
            <a:endParaRPr dirty="0"/>
          </a:p>
        </p:txBody>
      </p:sp>
    </p:spTree>
    <p:extLst>
      <p:ext uri="{BB962C8B-B14F-4D97-AF65-F5344CB8AC3E}">
        <p14:creationId xmlns:p14="http://schemas.microsoft.com/office/powerpoint/2010/main" val="29509221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
          <a:extLst>
            <a:ext uri="{FF2B5EF4-FFF2-40B4-BE49-F238E27FC236}">
              <a16:creationId xmlns:a16="http://schemas.microsoft.com/office/drawing/2014/main" id="{5B58D120-2E83-AFA7-11A6-4AD1A9548467}"/>
            </a:ext>
          </a:extLst>
        </p:cNvPr>
        <p:cNvGrpSpPr/>
        <p:nvPr/>
      </p:nvGrpSpPr>
      <p:grpSpPr>
        <a:xfrm>
          <a:off x="0" y="0"/>
          <a:ext cx="0" cy="0"/>
          <a:chOff x="0" y="0"/>
          <a:chExt cx="0" cy="0"/>
        </a:xfrm>
      </p:grpSpPr>
      <p:sp>
        <p:nvSpPr>
          <p:cNvPr id="35" name="Shape 35">
            <a:extLst>
              <a:ext uri="{FF2B5EF4-FFF2-40B4-BE49-F238E27FC236}">
                <a16:creationId xmlns:a16="http://schemas.microsoft.com/office/drawing/2014/main" id="{BD910DDD-DB18-11EC-D882-31C1AE089E84}"/>
              </a:ext>
            </a:extLst>
          </p:cNvPr>
          <p:cNvSpPr>
            <a:spLocks noGrp="1" noRot="1" noChangeAspect="1"/>
          </p:cNvSpPr>
          <p:nvPr>
            <p:ph type="sldImg" idx="2"/>
          </p:nvPr>
        </p:nvSpPr>
        <p:spPr>
          <a:xfrm>
            <a:off x="1184275" y="698500"/>
            <a:ext cx="4654550" cy="3490913"/>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lg" len="lg"/>
            <a:tailEnd type="none" w="lg" len="lg"/>
          </a:ln>
        </p:spPr>
      </p:sp>
      <p:sp>
        <p:nvSpPr>
          <p:cNvPr id="36" name="Shape 36">
            <a:extLst>
              <a:ext uri="{FF2B5EF4-FFF2-40B4-BE49-F238E27FC236}">
                <a16:creationId xmlns:a16="http://schemas.microsoft.com/office/drawing/2014/main" id="{A5D73C88-15EE-0405-A394-90DBD6FBC6C7}"/>
              </a:ext>
            </a:extLst>
          </p:cNvPr>
          <p:cNvSpPr>
            <a:spLocks noGrp="1"/>
          </p:cNvSpPr>
          <p:nvPr>
            <p:ph type="body" idx="1"/>
          </p:nvPr>
        </p:nvSpPr>
        <p:spPr>
          <a:xfrm>
            <a:off x="702311" y="4421823"/>
            <a:ext cx="5618479" cy="369302"/>
          </a:xfrm>
          <a:prstGeom prst="rect">
            <a:avLst/>
          </a:prstGeom>
          <a:noFill/>
          <a:ln>
            <a:noFill/>
          </a:ln>
        </p:spPr>
        <p:txBody>
          <a:bodyPr lIns="91425" tIns="91425" rIns="91425" bIns="91425" anchor="t" anchorCtr="0">
            <a:spAutoFit/>
          </a:bodyPr>
          <a:lstStyle/>
          <a:p>
            <a:endParaRPr dirty="0"/>
          </a:p>
        </p:txBody>
      </p:sp>
    </p:spTree>
    <p:extLst>
      <p:ext uri="{BB962C8B-B14F-4D97-AF65-F5344CB8AC3E}">
        <p14:creationId xmlns:p14="http://schemas.microsoft.com/office/powerpoint/2010/main" val="39606771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
        <p:cNvGrpSpPr/>
        <p:nvPr/>
      </p:nvGrpSpPr>
      <p:grpSpPr>
        <a:xfrm>
          <a:off x="0" y="0"/>
          <a:ext cx="0" cy="0"/>
          <a:chOff x="0" y="0"/>
          <a:chExt cx="0" cy="0"/>
        </a:xfrm>
      </p:grpSpPr>
      <p:sp>
        <p:nvSpPr>
          <p:cNvPr id="35" name="Shape 35"/>
          <p:cNvSpPr>
            <a:spLocks noGrp="1" noRot="1" noChangeAspect="1"/>
          </p:cNvSpPr>
          <p:nvPr>
            <p:ph type="sldImg" idx="2"/>
          </p:nvPr>
        </p:nvSpPr>
        <p:spPr>
          <a:xfrm>
            <a:off x="1184275" y="698500"/>
            <a:ext cx="4654550" cy="3490913"/>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lg" len="lg"/>
            <a:tailEnd type="none" w="lg" len="lg"/>
          </a:ln>
        </p:spPr>
      </p:sp>
      <p:sp>
        <p:nvSpPr>
          <p:cNvPr id="36" name="Shape 36"/>
          <p:cNvSpPr>
            <a:spLocks noGrp="1"/>
          </p:cNvSpPr>
          <p:nvPr>
            <p:ph type="body" idx="1"/>
          </p:nvPr>
        </p:nvSpPr>
        <p:spPr>
          <a:xfrm>
            <a:off x="702311" y="4421823"/>
            <a:ext cx="5618479" cy="369302"/>
          </a:xfrm>
          <a:prstGeom prst="rect">
            <a:avLst/>
          </a:prstGeom>
          <a:noFill/>
          <a:ln>
            <a:noFill/>
          </a:ln>
        </p:spPr>
        <p:txBody>
          <a:bodyPr lIns="91425" tIns="91425" rIns="91425" bIns="91425" anchor="t" anchorCtr="0">
            <a:spAutoFit/>
          </a:bodyPr>
          <a:lstStyle/>
          <a:p>
            <a:endParaRPr dirty="0"/>
          </a:p>
        </p:txBody>
      </p:sp>
    </p:spTree>
    <p:extLst>
      <p:ext uri="{BB962C8B-B14F-4D97-AF65-F5344CB8AC3E}">
        <p14:creationId xmlns:p14="http://schemas.microsoft.com/office/powerpoint/2010/main" val="20899615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type="title">
  <p:cSld name="title">
    <p:spTree>
      <p:nvGrpSpPr>
        <p:cNvPr id="1" name="Shape 7"/>
        <p:cNvGrpSpPr/>
        <p:nvPr/>
      </p:nvGrpSpPr>
      <p:grpSpPr>
        <a:xfrm>
          <a:off x="0" y="0"/>
          <a:ext cx="0" cy="0"/>
          <a:chOff x="0" y="0"/>
          <a:chExt cx="0" cy="0"/>
        </a:xfrm>
      </p:grpSpPr>
      <p:sp>
        <p:nvSpPr>
          <p:cNvPr id="8" name="Shape 8"/>
          <p:cNvSpPr>
            <a:spLocks noGrp="1"/>
          </p:cNvSpPr>
          <p:nvPr>
            <p:ph type="ctrTitle"/>
          </p:nvPr>
        </p:nvSpPr>
        <p:spPr>
          <a:xfrm>
            <a:off x="685800" y="2111123"/>
            <a:ext cx="7772400" cy="1546474"/>
          </a:xfrm>
          <a:prstGeom prst="rect">
            <a:avLst/>
          </a:prstGeom>
          <a:noFill/>
          <a:ln>
            <a:noFill/>
          </a:ln>
        </p:spPr>
        <p:txBody>
          <a:bodyPr lIns="91425" tIns="91425" rIns="91425" bIns="91425" anchor="b" anchorCtr="0"/>
          <a:lstStyle>
            <a:lvl1pPr marL="0" indent="304800" algn="ctr" rtl="0">
              <a:spcBef>
                <a:spcPts val="0"/>
              </a:spcBef>
              <a:buClr>
                <a:schemeClr val="dk1"/>
              </a:buClr>
              <a:buSzPct val="100000"/>
              <a:buFont typeface="Arial"/>
              <a:buNone/>
              <a:defRPr sz="4800" b="1" i="0" u="none" strike="noStrike" cap="none" baseline="0">
                <a:solidFill>
                  <a:schemeClr val="dk1"/>
                </a:solidFill>
                <a:latin typeface="Arial"/>
                <a:ea typeface="Arial"/>
                <a:cs typeface="Arial"/>
                <a:sym typeface="Arial"/>
              </a:defRPr>
            </a:lvl1pPr>
            <a:lvl2pPr marL="0" indent="304800" algn="ctr" rtl="0">
              <a:spcBef>
                <a:spcPts val="0"/>
              </a:spcBef>
              <a:buClr>
                <a:schemeClr val="dk1"/>
              </a:buClr>
              <a:buSzPct val="100000"/>
              <a:buFont typeface="Arial"/>
              <a:buNone/>
              <a:defRPr sz="4800" b="1" i="0" u="none" strike="noStrike" cap="none" baseline="0">
                <a:solidFill>
                  <a:schemeClr val="dk1"/>
                </a:solidFill>
                <a:latin typeface="Arial"/>
                <a:ea typeface="Arial"/>
                <a:cs typeface="Arial"/>
                <a:sym typeface="Arial"/>
              </a:defRPr>
            </a:lvl2pPr>
            <a:lvl3pPr marL="0" indent="304800" algn="ctr" rtl="0">
              <a:spcBef>
                <a:spcPts val="0"/>
              </a:spcBef>
              <a:buClr>
                <a:schemeClr val="dk1"/>
              </a:buClr>
              <a:buSzPct val="100000"/>
              <a:buFont typeface="Arial"/>
              <a:buNone/>
              <a:defRPr sz="4800" b="1" i="0" u="none" strike="noStrike" cap="none" baseline="0">
                <a:solidFill>
                  <a:schemeClr val="dk1"/>
                </a:solidFill>
                <a:latin typeface="Arial"/>
                <a:ea typeface="Arial"/>
                <a:cs typeface="Arial"/>
                <a:sym typeface="Arial"/>
              </a:defRPr>
            </a:lvl3pPr>
            <a:lvl4pPr marL="0" indent="304800" algn="ctr" rtl="0">
              <a:spcBef>
                <a:spcPts val="0"/>
              </a:spcBef>
              <a:buClr>
                <a:schemeClr val="dk1"/>
              </a:buClr>
              <a:buSzPct val="100000"/>
              <a:buFont typeface="Arial"/>
              <a:buNone/>
              <a:defRPr sz="4800" b="1" i="0" u="none" strike="noStrike" cap="none" baseline="0">
                <a:solidFill>
                  <a:schemeClr val="dk1"/>
                </a:solidFill>
                <a:latin typeface="Arial"/>
                <a:ea typeface="Arial"/>
                <a:cs typeface="Arial"/>
                <a:sym typeface="Arial"/>
              </a:defRPr>
            </a:lvl4pPr>
            <a:lvl5pPr marL="0" indent="304800" algn="ctr" rtl="0">
              <a:spcBef>
                <a:spcPts val="0"/>
              </a:spcBef>
              <a:buClr>
                <a:schemeClr val="dk1"/>
              </a:buClr>
              <a:buSzPct val="100000"/>
              <a:buFont typeface="Arial"/>
              <a:buNone/>
              <a:defRPr sz="4800" b="1" i="0" u="none" strike="noStrike" cap="none" baseline="0">
                <a:solidFill>
                  <a:schemeClr val="dk1"/>
                </a:solidFill>
                <a:latin typeface="Arial"/>
                <a:ea typeface="Arial"/>
                <a:cs typeface="Arial"/>
                <a:sym typeface="Arial"/>
              </a:defRPr>
            </a:lvl5pPr>
            <a:lvl6pPr marL="0" indent="304800" algn="ctr" rtl="0">
              <a:spcBef>
                <a:spcPts val="0"/>
              </a:spcBef>
              <a:buClr>
                <a:schemeClr val="dk1"/>
              </a:buClr>
              <a:buSzPct val="100000"/>
              <a:buFont typeface="Arial"/>
              <a:buNone/>
              <a:defRPr sz="4800" b="1" i="0" u="none" strike="noStrike" cap="none" baseline="0">
                <a:solidFill>
                  <a:schemeClr val="dk1"/>
                </a:solidFill>
                <a:latin typeface="Arial"/>
                <a:ea typeface="Arial"/>
                <a:cs typeface="Arial"/>
                <a:sym typeface="Arial"/>
              </a:defRPr>
            </a:lvl6pPr>
            <a:lvl7pPr marL="0" indent="304800" algn="ctr" rtl="0">
              <a:spcBef>
                <a:spcPts val="0"/>
              </a:spcBef>
              <a:buClr>
                <a:schemeClr val="dk1"/>
              </a:buClr>
              <a:buSzPct val="100000"/>
              <a:buFont typeface="Arial"/>
              <a:buNone/>
              <a:defRPr sz="4800" b="1" i="0" u="none" strike="noStrike" cap="none" baseline="0">
                <a:solidFill>
                  <a:schemeClr val="dk1"/>
                </a:solidFill>
                <a:latin typeface="Arial"/>
                <a:ea typeface="Arial"/>
                <a:cs typeface="Arial"/>
                <a:sym typeface="Arial"/>
              </a:defRPr>
            </a:lvl7pPr>
            <a:lvl8pPr marL="0" indent="304800" algn="ctr" rtl="0">
              <a:spcBef>
                <a:spcPts val="0"/>
              </a:spcBef>
              <a:buClr>
                <a:schemeClr val="dk1"/>
              </a:buClr>
              <a:buSzPct val="100000"/>
              <a:buFont typeface="Arial"/>
              <a:buNone/>
              <a:defRPr sz="4800" b="1" i="0" u="none" strike="noStrike" cap="none" baseline="0">
                <a:solidFill>
                  <a:schemeClr val="dk1"/>
                </a:solidFill>
                <a:latin typeface="Arial"/>
                <a:ea typeface="Arial"/>
                <a:cs typeface="Arial"/>
                <a:sym typeface="Arial"/>
              </a:defRPr>
            </a:lvl8pPr>
            <a:lvl9pPr marL="0" indent="304800" algn="ctr" rtl="0">
              <a:spcBef>
                <a:spcPts val="0"/>
              </a:spcBef>
              <a:buClr>
                <a:schemeClr val="dk1"/>
              </a:buClr>
              <a:buSzPct val="100000"/>
              <a:buFont typeface="Arial"/>
              <a:buNone/>
              <a:defRPr sz="4800" b="1" i="0" u="none" strike="noStrike" cap="none" baseline="0">
                <a:solidFill>
                  <a:schemeClr val="dk1"/>
                </a:solidFill>
                <a:latin typeface="Arial"/>
                <a:ea typeface="Arial"/>
                <a:cs typeface="Arial"/>
                <a:sym typeface="Arial"/>
              </a:defRPr>
            </a:lvl9pPr>
          </a:lstStyle>
          <a:p>
            <a:r>
              <a:rPr lang="en-US"/>
              <a:t>Click to edit Master title style</a:t>
            </a:r>
            <a:endParaRPr/>
          </a:p>
        </p:txBody>
      </p:sp>
      <p:sp>
        <p:nvSpPr>
          <p:cNvPr id="9" name="Shape 9"/>
          <p:cNvSpPr>
            <a:spLocks noGrp="1"/>
          </p:cNvSpPr>
          <p:nvPr>
            <p:ph type="subTitle" idx="1"/>
          </p:nvPr>
        </p:nvSpPr>
        <p:spPr>
          <a:xfrm>
            <a:off x="685800" y="3786737"/>
            <a:ext cx="7772400" cy="1046317"/>
          </a:xfrm>
          <a:prstGeom prst="rect">
            <a:avLst/>
          </a:prstGeom>
          <a:noFill/>
          <a:ln>
            <a:noFill/>
          </a:ln>
        </p:spPr>
        <p:txBody>
          <a:bodyPr lIns="91425" tIns="91425" rIns="91425" bIns="91425" anchor="t" anchorCtr="0"/>
          <a:lstStyle>
            <a:lvl1pPr marL="0" indent="190500" algn="ctr" rtl="0">
              <a:lnSpc>
                <a:spcPct val="100000"/>
              </a:lnSpc>
              <a:spcBef>
                <a:spcPts val="0"/>
              </a:spcBef>
              <a:spcAft>
                <a:spcPts val="0"/>
              </a:spcAft>
              <a:buClr>
                <a:schemeClr val="dk2"/>
              </a:buClr>
              <a:buSzPct val="100000"/>
              <a:buFont typeface="Arial"/>
              <a:buNone/>
              <a:defRPr sz="3000" b="0" i="0" u="none" strike="noStrike" cap="none" baseline="0">
                <a:solidFill>
                  <a:schemeClr val="dk2"/>
                </a:solidFill>
                <a:latin typeface="Arial"/>
                <a:ea typeface="Arial"/>
                <a:cs typeface="Arial"/>
                <a:sym typeface="Arial"/>
              </a:defRPr>
            </a:lvl1pPr>
            <a:lvl2pPr marL="0" indent="190500" algn="ctr" rtl="0">
              <a:lnSpc>
                <a:spcPct val="100000"/>
              </a:lnSpc>
              <a:spcBef>
                <a:spcPts val="0"/>
              </a:spcBef>
              <a:spcAft>
                <a:spcPts val="0"/>
              </a:spcAft>
              <a:buClr>
                <a:schemeClr val="dk2"/>
              </a:buClr>
              <a:buSzPct val="100000"/>
              <a:buFont typeface="Arial"/>
              <a:buNone/>
              <a:defRPr sz="3000" b="0" i="0" u="none" strike="noStrike" cap="none" baseline="0">
                <a:solidFill>
                  <a:schemeClr val="dk2"/>
                </a:solidFill>
                <a:latin typeface="Arial"/>
                <a:ea typeface="Arial"/>
                <a:cs typeface="Arial"/>
                <a:sym typeface="Arial"/>
              </a:defRPr>
            </a:lvl2pPr>
            <a:lvl3pPr marL="0" indent="190500" algn="ctr" rtl="0">
              <a:lnSpc>
                <a:spcPct val="100000"/>
              </a:lnSpc>
              <a:spcBef>
                <a:spcPts val="0"/>
              </a:spcBef>
              <a:spcAft>
                <a:spcPts val="0"/>
              </a:spcAft>
              <a:buClr>
                <a:schemeClr val="dk2"/>
              </a:buClr>
              <a:buSzPct val="100000"/>
              <a:buFont typeface="Arial"/>
              <a:buNone/>
              <a:defRPr sz="3000" b="0" i="0" u="none" strike="noStrike" cap="none" baseline="0">
                <a:solidFill>
                  <a:schemeClr val="dk2"/>
                </a:solidFill>
                <a:latin typeface="Arial"/>
                <a:ea typeface="Arial"/>
                <a:cs typeface="Arial"/>
                <a:sym typeface="Arial"/>
              </a:defRPr>
            </a:lvl3pPr>
            <a:lvl4pPr marL="0" indent="190500" algn="ctr" rtl="0">
              <a:lnSpc>
                <a:spcPct val="100000"/>
              </a:lnSpc>
              <a:spcBef>
                <a:spcPts val="0"/>
              </a:spcBef>
              <a:spcAft>
                <a:spcPts val="0"/>
              </a:spcAft>
              <a:buClr>
                <a:schemeClr val="dk2"/>
              </a:buClr>
              <a:buSzPct val="100000"/>
              <a:buFont typeface="Arial"/>
              <a:buNone/>
              <a:defRPr sz="3000" b="0" i="0" u="none" strike="noStrike" cap="none" baseline="0">
                <a:solidFill>
                  <a:schemeClr val="dk2"/>
                </a:solidFill>
                <a:latin typeface="Arial"/>
                <a:ea typeface="Arial"/>
                <a:cs typeface="Arial"/>
                <a:sym typeface="Arial"/>
              </a:defRPr>
            </a:lvl4pPr>
            <a:lvl5pPr marL="0" indent="190500" algn="ctr" rtl="0">
              <a:lnSpc>
                <a:spcPct val="100000"/>
              </a:lnSpc>
              <a:spcBef>
                <a:spcPts val="0"/>
              </a:spcBef>
              <a:spcAft>
                <a:spcPts val="0"/>
              </a:spcAft>
              <a:buClr>
                <a:schemeClr val="dk2"/>
              </a:buClr>
              <a:buSzPct val="100000"/>
              <a:buFont typeface="Arial"/>
              <a:buNone/>
              <a:defRPr sz="3000" b="0" i="0" u="none" strike="noStrike" cap="none" baseline="0">
                <a:solidFill>
                  <a:schemeClr val="dk2"/>
                </a:solidFill>
                <a:latin typeface="Arial"/>
                <a:ea typeface="Arial"/>
                <a:cs typeface="Arial"/>
                <a:sym typeface="Arial"/>
              </a:defRPr>
            </a:lvl5pPr>
            <a:lvl6pPr marL="0" indent="190500" algn="ctr" rtl="0">
              <a:lnSpc>
                <a:spcPct val="100000"/>
              </a:lnSpc>
              <a:spcBef>
                <a:spcPts val="0"/>
              </a:spcBef>
              <a:spcAft>
                <a:spcPts val="0"/>
              </a:spcAft>
              <a:buClr>
                <a:schemeClr val="dk2"/>
              </a:buClr>
              <a:buSzPct val="100000"/>
              <a:buFont typeface="Arial"/>
              <a:buNone/>
              <a:defRPr sz="3000" b="0" i="0" u="none" strike="noStrike" cap="none" baseline="0">
                <a:solidFill>
                  <a:schemeClr val="dk2"/>
                </a:solidFill>
                <a:latin typeface="Arial"/>
                <a:ea typeface="Arial"/>
                <a:cs typeface="Arial"/>
                <a:sym typeface="Arial"/>
              </a:defRPr>
            </a:lvl6pPr>
            <a:lvl7pPr marL="0" indent="190500" algn="ctr" rtl="0">
              <a:lnSpc>
                <a:spcPct val="100000"/>
              </a:lnSpc>
              <a:spcBef>
                <a:spcPts val="0"/>
              </a:spcBef>
              <a:spcAft>
                <a:spcPts val="0"/>
              </a:spcAft>
              <a:buClr>
                <a:schemeClr val="dk2"/>
              </a:buClr>
              <a:buSzPct val="100000"/>
              <a:buFont typeface="Arial"/>
              <a:buNone/>
              <a:defRPr sz="3000" b="0" i="0" u="none" strike="noStrike" cap="none" baseline="0">
                <a:solidFill>
                  <a:schemeClr val="dk2"/>
                </a:solidFill>
                <a:latin typeface="Arial"/>
                <a:ea typeface="Arial"/>
                <a:cs typeface="Arial"/>
                <a:sym typeface="Arial"/>
              </a:defRPr>
            </a:lvl7pPr>
            <a:lvl8pPr marL="0" indent="190500" algn="ctr" rtl="0">
              <a:lnSpc>
                <a:spcPct val="100000"/>
              </a:lnSpc>
              <a:spcBef>
                <a:spcPts val="0"/>
              </a:spcBef>
              <a:spcAft>
                <a:spcPts val="0"/>
              </a:spcAft>
              <a:buClr>
                <a:schemeClr val="dk2"/>
              </a:buClr>
              <a:buSzPct val="100000"/>
              <a:buFont typeface="Arial"/>
              <a:buNone/>
              <a:defRPr sz="3000" b="0" i="0" u="none" strike="noStrike" cap="none" baseline="0">
                <a:solidFill>
                  <a:schemeClr val="dk2"/>
                </a:solidFill>
                <a:latin typeface="Arial"/>
                <a:ea typeface="Arial"/>
                <a:cs typeface="Arial"/>
                <a:sym typeface="Arial"/>
              </a:defRPr>
            </a:lvl8pPr>
            <a:lvl9pPr marL="0" indent="190500" algn="ctr" rtl="0">
              <a:lnSpc>
                <a:spcPct val="100000"/>
              </a:lnSpc>
              <a:spcBef>
                <a:spcPts val="0"/>
              </a:spcBef>
              <a:spcAft>
                <a:spcPts val="0"/>
              </a:spcAft>
              <a:buClr>
                <a:schemeClr val="dk2"/>
              </a:buClr>
              <a:buSzPct val="100000"/>
              <a:buFont typeface="Arial"/>
              <a:buNone/>
              <a:defRPr sz="3000" b="0" i="0" u="none" strike="noStrike" cap="none" baseline="0">
                <a:solidFill>
                  <a:schemeClr val="dk2"/>
                </a:solidFill>
                <a:latin typeface="Arial"/>
                <a:ea typeface="Arial"/>
                <a:cs typeface="Arial"/>
                <a:sym typeface="Arial"/>
              </a:defRPr>
            </a:lvl9pPr>
          </a:lstStyle>
          <a:p>
            <a:r>
              <a:rPr lang="en-US"/>
              <a:t>Click to edit Master subtitle style</a:t>
            </a: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x" type="tx">
  <p:cSld name="tx">
    <p:spTree>
      <p:nvGrpSpPr>
        <p:cNvPr id="1" name="Shape 10"/>
        <p:cNvGrpSpPr/>
        <p:nvPr/>
      </p:nvGrpSpPr>
      <p:grpSpPr>
        <a:xfrm>
          <a:off x="0" y="0"/>
          <a:ext cx="0" cy="0"/>
          <a:chOff x="0" y="0"/>
          <a:chExt cx="0" cy="0"/>
        </a:xfrm>
      </p:grpSpPr>
      <p:sp>
        <p:nvSpPr>
          <p:cNvPr id="11" name="Shape 11"/>
          <p:cNvSpPr>
            <a:spLocks noGrp="1"/>
          </p:cNvSpPr>
          <p:nvPr>
            <p:ph type="title"/>
          </p:nvPr>
        </p:nvSpPr>
        <p:spPr>
          <a:xfrm>
            <a:off x="457200" y="274637"/>
            <a:ext cx="8229600" cy="1143000"/>
          </a:xfrm>
          <a:prstGeom prst="rect">
            <a:avLst/>
          </a:prstGeom>
          <a:noFill/>
          <a:ln>
            <a:noFill/>
          </a:ln>
        </p:spPr>
        <p:txBody>
          <a:bodyPr lIns="91425" tIns="91425" rIns="91425" bIns="91425" anchor="b" anchorCtr="0"/>
          <a:lstStyle>
            <a:lvl1pPr algn="l" rtl="0">
              <a:spcBef>
                <a:spcPts val="0"/>
              </a:spcBef>
              <a:buSzPct val="100000"/>
              <a:buFont typeface="Arial"/>
              <a:buNone/>
              <a:defRPr sz="3600" b="1">
                <a:solidFill>
                  <a:schemeClr val="dk1"/>
                </a:solidFill>
                <a:latin typeface="Arial"/>
                <a:ea typeface="Arial"/>
                <a:cs typeface="Arial"/>
                <a:sym typeface="Arial"/>
              </a:defRPr>
            </a:lvl1pPr>
            <a:lvl2pPr algn="l" rtl="0">
              <a:spcBef>
                <a:spcPts val="0"/>
              </a:spcBef>
              <a:buSzPct val="100000"/>
              <a:buFont typeface="Arial"/>
              <a:buNone/>
              <a:defRPr sz="3600" b="1">
                <a:solidFill>
                  <a:schemeClr val="dk1"/>
                </a:solidFill>
                <a:latin typeface="Arial"/>
                <a:ea typeface="Arial"/>
                <a:cs typeface="Arial"/>
                <a:sym typeface="Arial"/>
              </a:defRPr>
            </a:lvl2pPr>
            <a:lvl3pPr algn="l" rtl="0">
              <a:spcBef>
                <a:spcPts val="0"/>
              </a:spcBef>
              <a:buSzPct val="100000"/>
              <a:buFont typeface="Arial"/>
              <a:buNone/>
              <a:defRPr sz="3600" b="1">
                <a:solidFill>
                  <a:schemeClr val="dk1"/>
                </a:solidFill>
                <a:latin typeface="Arial"/>
                <a:ea typeface="Arial"/>
                <a:cs typeface="Arial"/>
                <a:sym typeface="Arial"/>
              </a:defRPr>
            </a:lvl3pPr>
            <a:lvl4pPr algn="l" rtl="0">
              <a:spcBef>
                <a:spcPts val="0"/>
              </a:spcBef>
              <a:buSzPct val="100000"/>
              <a:buFont typeface="Arial"/>
              <a:buNone/>
              <a:defRPr sz="3600" b="1">
                <a:solidFill>
                  <a:schemeClr val="dk1"/>
                </a:solidFill>
                <a:latin typeface="Arial"/>
                <a:ea typeface="Arial"/>
                <a:cs typeface="Arial"/>
                <a:sym typeface="Arial"/>
              </a:defRPr>
            </a:lvl4pPr>
            <a:lvl5pPr algn="l" rtl="0">
              <a:spcBef>
                <a:spcPts val="0"/>
              </a:spcBef>
              <a:buSzPct val="100000"/>
              <a:buFont typeface="Arial"/>
              <a:buNone/>
              <a:defRPr sz="3600" b="1">
                <a:solidFill>
                  <a:schemeClr val="dk1"/>
                </a:solidFill>
                <a:latin typeface="Arial"/>
                <a:ea typeface="Arial"/>
                <a:cs typeface="Arial"/>
                <a:sym typeface="Arial"/>
              </a:defRPr>
            </a:lvl5pPr>
            <a:lvl6pPr algn="l" rtl="0">
              <a:spcBef>
                <a:spcPts val="0"/>
              </a:spcBef>
              <a:buSzPct val="100000"/>
              <a:buFont typeface="Arial"/>
              <a:buNone/>
              <a:defRPr sz="3600" b="1">
                <a:solidFill>
                  <a:schemeClr val="dk1"/>
                </a:solidFill>
                <a:latin typeface="Arial"/>
                <a:ea typeface="Arial"/>
                <a:cs typeface="Arial"/>
                <a:sym typeface="Arial"/>
              </a:defRPr>
            </a:lvl6pPr>
            <a:lvl7pPr algn="l" rtl="0">
              <a:spcBef>
                <a:spcPts val="0"/>
              </a:spcBef>
              <a:buSzPct val="100000"/>
              <a:buFont typeface="Arial"/>
              <a:buNone/>
              <a:defRPr sz="3600" b="1">
                <a:solidFill>
                  <a:schemeClr val="dk1"/>
                </a:solidFill>
                <a:latin typeface="Arial"/>
                <a:ea typeface="Arial"/>
                <a:cs typeface="Arial"/>
                <a:sym typeface="Arial"/>
              </a:defRPr>
            </a:lvl7pPr>
            <a:lvl8pPr algn="l" rtl="0">
              <a:spcBef>
                <a:spcPts val="0"/>
              </a:spcBef>
              <a:buSzPct val="100000"/>
              <a:buFont typeface="Arial"/>
              <a:buNone/>
              <a:defRPr sz="3600" b="1">
                <a:solidFill>
                  <a:schemeClr val="dk1"/>
                </a:solidFill>
                <a:latin typeface="Arial"/>
                <a:ea typeface="Arial"/>
                <a:cs typeface="Arial"/>
                <a:sym typeface="Arial"/>
              </a:defRPr>
            </a:lvl8pPr>
            <a:lvl9pPr algn="l" rtl="0">
              <a:spcBef>
                <a:spcPts val="0"/>
              </a:spcBef>
              <a:buSzPct val="100000"/>
              <a:buFont typeface="Arial"/>
              <a:buNone/>
              <a:defRPr sz="3600" b="1">
                <a:solidFill>
                  <a:schemeClr val="dk1"/>
                </a:solidFill>
                <a:latin typeface="Arial"/>
                <a:ea typeface="Arial"/>
                <a:cs typeface="Arial"/>
                <a:sym typeface="Arial"/>
              </a:defRPr>
            </a:lvl9pPr>
          </a:lstStyle>
          <a:p>
            <a:r>
              <a:rPr lang="en-US"/>
              <a:t>Click to edit Master title style</a:t>
            </a:r>
            <a:endParaRPr/>
          </a:p>
        </p:txBody>
      </p:sp>
      <p:sp>
        <p:nvSpPr>
          <p:cNvPr id="12" name="Shape 12"/>
          <p:cNvSpPr>
            <a:spLocks noGrp="1"/>
          </p:cNvSpPr>
          <p:nvPr>
            <p:ph type="body" idx="1"/>
          </p:nvPr>
        </p:nvSpPr>
        <p:spPr>
          <a:xfrm>
            <a:off x="457200" y="1600200"/>
            <a:ext cx="8229600" cy="4967574"/>
          </a:xfrm>
          <a:prstGeom prst="rect">
            <a:avLst/>
          </a:prstGeom>
          <a:noFill/>
          <a:ln>
            <a:noFill/>
          </a:ln>
        </p:spPr>
        <p:txBody>
          <a:bodyPr lIns="91425" tIns="91425" rIns="91425" bIns="91425" anchor="t" anchorCtr="0"/>
          <a:lstStyle>
            <a:lvl1pPr rtl="0">
              <a:defRPr/>
            </a:lvl1pPr>
            <a:lvl2pPr marL="742950" indent="-285750" rtl="0">
              <a:defRPr/>
            </a:lvl2pPr>
            <a:lvl3pPr marL="1143000" indent="-228600" rtl="0">
              <a:defRPr/>
            </a:lvl3pPr>
            <a:lvl4pPr marL="1600200" indent="-228600" rtl="0">
              <a:defRPr/>
            </a:lvl4pPr>
            <a:lvl5pPr rtl="0">
              <a:defRPr sz="1800"/>
            </a:lvl5pPr>
            <a:lvl6pPr rtl="0">
              <a:defRPr sz="1800"/>
            </a:lvl6pPr>
            <a:lvl7pPr rtl="0">
              <a:defRPr sz="1800"/>
            </a:lvl7pPr>
            <a:lvl8pPr rtl="0">
              <a:defRPr sz="1800"/>
            </a:lvl8pPr>
            <a:lvl9pPr rtl="0">
              <a:defRPr sz="1800"/>
            </a:lvl9pPr>
          </a:lstStyle>
          <a:p>
            <a:pPr lvl="0"/>
            <a:r>
              <a:rPr lang="en-US"/>
              <a:t>Click to edit Master text styles</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woColTx" type="twoColTx">
  <p:cSld name="twoColTx">
    <p:spTree>
      <p:nvGrpSpPr>
        <p:cNvPr id="1" name="Shape 13"/>
        <p:cNvGrpSpPr/>
        <p:nvPr/>
      </p:nvGrpSpPr>
      <p:grpSpPr>
        <a:xfrm>
          <a:off x="0" y="0"/>
          <a:ext cx="0" cy="0"/>
          <a:chOff x="0" y="0"/>
          <a:chExt cx="0" cy="0"/>
        </a:xfrm>
      </p:grpSpPr>
      <p:sp>
        <p:nvSpPr>
          <p:cNvPr id="14" name="Shape 14"/>
          <p:cNvSpPr>
            <a:spLocks noGrp="1"/>
          </p:cNvSpPr>
          <p:nvPr>
            <p:ph type="title"/>
          </p:nvPr>
        </p:nvSpPr>
        <p:spPr>
          <a:xfrm>
            <a:off x="457200" y="274637"/>
            <a:ext cx="8229600" cy="1143000"/>
          </a:xfrm>
          <a:prstGeom prst="rect">
            <a:avLst/>
          </a:prstGeom>
          <a:noFill/>
          <a:ln>
            <a:noFill/>
          </a:ln>
        </p:spPr>
        <p:txBody>
          <a:bodyPr lIns="91425" tIns="91425" rIns="91425" bIns="91425" anchor="b" anchorCtr="0"/>
          <a:lstStyle>
            <a:lvl1pPr algn="l" rtl="0">
              <a:spcBef>
                <a:spcPts val="0"/>
              </a:spcBef>
              <a:buSzPct val="100000"/>
              <a:buFont typeface="Arial"/>
              <a:buNone/>
              <a:defRPr sz="3600" b="1">
                <a:solidFill>
                  <a:schemeClr val="dk1"/>
                </a:solidFill>
                <a:latin typeface="Arial"/>
                <a:ea typeface="Arial"/>
                <a:cs typeface="Arial"/>
                <a:sym typeface="Arial"/>
              </a:defRPr>
            </a:lvl1pPr>
            <a:lvl2pPr algn="l" rtl="0">
              <a:spcBef>
                <a:spcPts val="0"/>
              </a:spcBef>
              <a:buSzPct val="100000"/>
              <a:buFont typeface="Arial"/>
              <a:buNone/>
              <a:defRPr sz="3600" b="1">
                <a:solidFill>
                  <a:schemeClr val="dk1"/>
                </a:solidFill>
                <a:latin typeface="Arial"/>
                <a:ea typeface="Arial"/>
                <a:cs typeface="Arial"/>
                <a:sym typeface="Arial"/>
              </a:defRPr>
            </a:lvl2pPr>
            <a:lvl3pPr algn="l" rtl="0">
              <a:spcBef>
                <a:spcPts val="0"/>
              </a:spcBef>
              <a:buSzPct val="100000"/>
              <a:buFont typeface="Arial"/>
              <a:buNone/>
              <a:defRPr sz="3600" b="1">
                <a:solidFill>
                  <a:schemeClr val="dk1"/>
                </a:solidFill>
                <a:latin typeface="Arial"/>
                <a:ea typeface="Arial"/>
                <a:cs typeface="Arial"/>
                <a:sym typeface="Arial"/>
              </a:defRPr>
            </a:lvl3pPr>
            <a:lvl4pPr algn="l" rtl="0">
              <a:spcBef>
                <a:spcPts val="0"/>
              </a:spcBef>
              <a:buSzPct val="100000"/>
              <a:buFont typeface="Arial"/>
              <a:buNone/>
              <a:defRPr sz="3600" b="1">
                <a:solidFill>
                  <a:schemeClr val="dk1"/>
                </a:solidFill>
                <a:latin typeface="Arial"/>
                <a:ea typeface="Arial"/>
                <a:cs typeface="Arial"/>
                <a:sym typeface="Arial"/>
              </a:defRPr>
            </a:lvl4pPr>
            <a:lvl5pPr algn="l" rtl="0">
              <a:spcBef>
                <a:spcPts val="0"/>
              </a:spcBef>
              <a:buSzPct val="100000"/>
              <a:buFont typeface="Arial"/>
              <a:buNone/>
              <a:defRPr sz="3600" b="1">
                <a:solidFill>
                  <a:schemeClr val="dk1"/>
                </a:solidFill>
                <a:latin typeface="Arial"/>
                <a:ea typeface="Arial"/>
                <a:cs typeface="Arial"/>
                <a:sym typeface="Arial"/>
              </a:defRPr>
            </a:lvl5pPr>
            <a:lvl6pPr algn="l" rtl="0">
              <a:spcBef>
                <a:spcPts val="0"/>
              </a:spcBef>
              <a:buSzPct val="100000"/>
              <a:buFont typeface="Arial"/>
              <a:buNone/>
              <a:defRPr sz="3600" b="1">
                <a:solidFill>
                  <a:schemeClr val="dk1"/>
                </a:solidFill>
                <a:latin typeface="Arial"/>
                <a:ea typeface="Arial"/>
                <a:cs typeface="Arial"/>
                <a:sym typeface="Arial"/>
              </a:defRPr>
            </a:lvl6pPr>
            <a:lvl7pPr algn="l" rtl="0">
              <a:spcBef>
                <a:spcPts val="0"/>
              </a:spcBef>
              <a:buSzPct val="100000"/>
              <a:buFont typeface="Arial"/>
              <a:buNone/>
              <a:defRPr sz="3600" b="1">
                <a:solidFill>
                  <a:schemeClr val="dk1"/>
                </a:solidFill>
                <a:latin typeface="Arial"/>
                <a:ea typeface="Arial"/>
                <a:cs typeface="Arial"/>
                <a:sym typeface="Arial"/>
              </a:defRPr>
            </a:lvl7pPr>
            <a:lvl8pPr algn="l" rtl="0">
              <a:spcBef>
                <a:spcPts val="0"/>
              </a:spcBef>
              <a:buSzPct val="100000"/>
              <a:buFont typeface="Arial"/>
              <a:buNone/>
              <a:defRPr sz="3600" b="1">
                <a:solidFill>
                  <a:schemeClr val="dk1"/>
                </a:solidFill>
                <a:latin typeface="Arial"/>
                <a:ea typeface="Arial"/>
                <a:cs typeface="Arial"/>
                <a:sym typeface="Arial"/>
              </a:defRPr>
            </a:lvl8pPr>
            <a:lvl9pPr algn="l" rtl="0">
              <a:spcBef>
                <a:spcPts val="0"/>
              </a:spcBef>
              <a:buSzPct val="100000"/>
              <a:buFont typeface="Arial"/>
              <a:buNone/>
              <a:defRPr sz="3600" b="1">
                <a:solidFill>
                  <a:schemeClr val="dk1"/>
                </a:solidFill>
                <a:latin typeface="Arial"/>
                <a:ea typeface="Arial"/>
                <a:cs typeface="Arial"/>
                <a:sym typeface="Arial"/>
              </a:defRPr>
            </a:lvl9pPr>
          </a:lstStyle>
          <a:p>
            <a:r>
              <a:rPr lang="en-US"/>
              <a:t>Click to edit Master title style</a:t>
            </a:r>
            <a:endParaRPr/>
          </a:p>
        </p:txBody>
      </p:sp>
      <p:sp>
        <p:nvSpPr>
          <p:cNvPr id="15" name="Shape 15"/>
          <p:cNvSpPr>
            <a:spLocks noGrp="1"/>
          </p:cNvSpPr>
          <p:nvPr>
            <p:ph type="body" idx="1"/>
          </p:nvPr>
        </p:nvSpPr>
        <p:spPr>
          <a:xfrm>
            <a:off x="457200" y="1600200"/>
            <a:ext cx="3994525" cy="4967574"/>
          </a:xfrm>
          <a:prstGeom prst="rect">
            <a:avLst/>
          </a:prstGeom>
          <a:noFill/>
          <a:ln>
            <a:noFill/>
          </a:ln>
        </p:spPr>
        <p:txBody>
          <a:bodyPr lIns="91425" tIns="91425" rIns="91425" bIns="91425" anchor="t" anchorCtr="0"/>
          <a:lstStyle>
            <a:lvl1pPr rtl="0">
              <a:defRPr/>
            </a:lvl1pPr>
            <a:lvl2pPr rtl="0">
              <a:defRPr/>
            </a:lvl2pPr>
            <a:lvl3pPr rtl="0">
              <a:defRPr/>
            </a:lvl3pPr>
            <a:lvl4pPr rtl="0">
              <a:defRPr/>
            </a:lvl4pPr>
            <a:lvl5pPr rtl="0">
              <a:defRPr sz="1800"/>
            </a:lvl5pPr>
            <a:lvl6pPr rtl="0">
              <a:defRPr sz="1800"/>
            </a:lvl6pPr>
            <a:lvl7pPr rtl="0">
              <a:defRPr sz="1800"/>
            </a:lvl7pPr>
            <a:lvl8pPr rtl="0">
              <a:defRPr sz="1800"/>
            </a:lvl8pPr>
            <a:lvl9pPr rtl="0">
              <a:defRPr sz="1800"/>
            </a:lvl9pPr>
          </a:lstStyle>
          <a:p>
            <a:pPr lvl="0"/>
            <a:r>
              <a:rPr lang="en-US"/>
              <a:t>Click to edit Master text styles</a:t>
            </a:r>
          </a:p>
        </p:txBody>
      </p:sp>
      <p:sp>
        <p:nvSpPr>
          <p:cNvPr id="16" name="Shape 16"/>
          <p:cNvSpPr>
            <a:spLocks noGrp="1"/>
          </p:cNvSpPr>
          <p:nvPr>
            <p:ph type="body" idx="2"/>
          </p:nvPr>
        </p:nvSpPr>
        <p:spPr>
          <a:xfrm>
            <a:off x="4692273" y="1600200"/>
            <a:ext cx="3994525" cy="4967574"/>
          </a:xfrm>
          <a:prstGeom prst="rect">
            <a:avLst/>
          </a:prstGeom>
          <a:noFill/>
          <a:ln>
            <a:noFill/>
          </a:ln>
        </p:spPr>
        <p:txBody>
          <a:bodyPr lIns="91425" tIns="91425" rIns="91425" bIns="91425" anchor="t" anchorCtr="0"/>
          <a:lstStyle>
            <a:lvl1pPr rtl="0">
              <a:defRPr/>
            </a:lvl1pPr>
            <a:lvl2pPr rtl="0">
              <a:defRPr/>
            </a:lvl2pPr>
            <a:lvl3pPr rtl="0">
              <a:defRPr/>
            </a:lvl3pPr>
            <a:lvl4pPr rtl="0">
              <a:defRPr/>
            </a:lvl4pPr>
            <a:lvl5pPr rtl="0">
              <a:defRPr sz="1800"/>
            </a:lvl5pPr>
            <a:lvl6pPr rtl="0">
              <a:defRPr sz="1800"/>
            </a:lvl6pPr>
            <a:lvl7pPr rtl="0">
              <a:defRPr sz="1800"/>
            </a:lvl7pPr>
            <a:lvl8pPr rtl="0">
              <a:defRPr sz="1800"/>
            </a:lvl8pPr>
            <a:lvl9pPr rtl="0">
              <a:defRPr sz="1800"/>
            </a:lvl9pPr>
          </a:lstStyle>
          <a:p>
            <a:pPr lvl="0"/>
            <a:r>
              <a:rPr lang="en-US"/>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Only" type="titleOnly">
  <p:cSld name="titleOnly">
    <p:spTree>
      <p:nvGrpSpPr>
        <p:cNvPr id="1" name="Shape 17"/>
        <p:cNvGrpSpPr/>
        <p:nvPr/>
      </p:nvGrpSpPr>
      <p:grpSpPr>
        <a:xfrm>
          <a:off x="0" y="0"/>
          <a:ext cx="0" cy="0"/>
          <a:chOff x="0" y="0"/>
          <a:chExt cx="0" cy="0"/>
        </a:xfrm>
      </p:grpSpPr>
      <p:sp>
        <p:nvSpPr>
          <p:cNvPr id="18" name="Shape 18"/>
          <p:cNvSpPr>
            <a:spLocks noGrp="1"/>
          </p:cNvSpPr>
          <p:nvPr>
            <p:ph type="title"/>
          </p:nvPr>
        </p:nvSpPr>
        <p:spPr>
          <a:xfrm>
            <a:off x="457200" y="274637"/>
            <a:ext cx="8229600" cy="1143000"/>
          </a:xfrm>
          <a:prstGeom prst="rect">
            <a:avLst/>
          </a:prstGeom>
          <a:noFill/>
          <a:ln>
            <a:noFill/>
          </a:ln>
        </p:spPr>
        <p:txBody>
          <a:bodyPr lIns="91425" tIns="91425" rIns="91425" bIns="91425" anchor="b" anchorCtr="0"/>
          <a:lstStyle>
            <a:lvl1pPr algn="l" rtl="0">
              <a:spcBef>
                <a:spcPts val="0"/>
              </a:spcBef>
              <a:buSzPct val="100000"/>
              <a:buFont typeface="Arial"/>
              <a:buNone/>
              <a:defRPr sz="3600" b="1">
                <a:solidFill>
                  <a:schemeClr val="dk1"/>
                </a:solidFill>
                <a:latin typeface="Arial"/>
                <a:ea typeface="Arial"/>
                <a:cs typeface="Arial"/>
                <a:sym typeface="Arial"/>
              </a:defRPr>
            </a:lvl1pPr>
            <a:lvl2pPr algn="l" rtl="0">
              <a:spcBef>
                <a:spcPts val="0"/>
              </a:spcBef>
              <a:buSzPct val="100000"/>
              <a:buFont typeface="Arial"/>
              <a:buNone/>
              <a:defRPr sz="3600" b="1">
                <a:solidFill>
                  <a:schemeClr val="dk1"/>
                </a:solidFill>
                <a:latin typeface="Arial"/>
                <a:ea typeface="Arial"/>
                <a:cs typeface="Arial"/>
                <a:sym typeface="Arial"/>
              </a:defRPr>
            </a:lvl2pPr>
            <a:lvl3pPr algn="l" rtl="0">
              <a:spcBef>
                <a:spcPts val="0"/>
              </a:spcBef>
              <a:buSzPct val="100000"/>
              <a:buFont typeface="Arial"/>
              <a:buNone/>
              <a:defRPr sz="3600" b="1">
                <a:solidFill>
                  <a:schemeClr val="dk1"/>
                </a:solidFill>
                <a:latin typeface="Arial"/>
                <a:ea typeface="Arial"/>
                <a:cs typeface="Arial"/>
                <a:sym typeface="Arial"/>
              </a:defRPr>
            </a:lvl3pPr>
            <a:lvl4pPr algn="l" rtl="0">
              <a:spcBef>
                <a:spcPts val="0"/>
              </a:spcBef>
              <a:buSzPct val="100000"/>
              <a:buFont typeface="Arial"/>
              <a:buNone/>
              <a:defRPr sz="3600" b="1">
                <a:solidFill>
                  <a:schemeClr val="dk1"/>
                </a:solidFill>
                <a:latin typeface="Arial"/>
                <a:ea typeface="Arial"/>
                <a:cs typeface="Arial"/>
                <a:sym typeface="Arial"/>
              </a:defRPr>
            </a:lvl4pPr>
            <a:lvl5pPr algn="l" rtl="0">
              <a:spcBef>
                <a:spcPts val="0"/>
              </a:spcBef>
              <a:buSzPct val="100000"/>
              <a:buFont typeface="Arial"/>
              <a:buNone/>
              <a:defRPr sz="3600" b="1">
                <a:solidFill>
                  <a:schemeClr val="dk1"/>
                </a:solidFill>
                <a:latin typeface="Arial"/>
                <a:ea typeface="Arial"/>
                <a:cs typeface="Arial"/>
                <a:sym typeface="Arial"/>
              </a:defRPr>
            </a:lvl5pPr>
            <a:lvl6pPr algn="l" rtl="0">
              <a:spcBef>
                <a:spcPts val="0"/>
              </a:spcBef>
              <a:buSzPct val="100000"/>
              <a:buFont typeface="Arial"/>
              <a:buNone/>
              <a:defRPr sz="3600" b="1">
                <a:solidFill>
                  <a:schemeClr val="dk1"/>
                </a:solidFill>
                <a:latin typeface="Arial"/>
                <a:ea typeface="Arial"/>
                <a:cs typeface="Arial"/>
                <a:sym typeface="Arial"/>
              </a:defRPr>
            </a:lvl6pPr>
            <a:lvl7pPr algn="l" rtl="0">
              <a:spcBef>
                <a:spcPts val="0"/>
              </a:spcBef>
              <a:buSzPct val="100000"/>
              <a:buFont typeface="Arial"/>
              <a:buNone/>
              <a:defRPr sz="3600" b="1">
                <a:solidFill>
                  <a:schemeClr val="dk1"/>
                </a:solidFill>
                <a:latin typeface="Arial"/>
                <a:ea typeface="Arial"/>
                <a:cs typeface="Arial"/>
                <a:sym typeface="Arial"/>
              </a:defRPr>
            </a:lvl7pPr>
            <a:lvl8pPr algn="l" rtl="0">
              <a:spcBef>
                <a:spcPts val="0"/>
              </a:spcBef>
              <a:buSzPct val="100000"/>
              <a:buFont typeface="Arial"/>
              <a:buNone/>
              <a:defRPr sz="3600" b="1">
                <a:solidFill>
                  <a:schemeClr val="dk1"/>
                </a:solidFill>
                <a:latin typeface="Arial"/>
                <a:ea typeface="Arial"/>
                <a:cs typeface="Arial"/>
                <a:sym typeface="Arial"/>
              </a:defRPr>
            </a:lvl8pPr>
            <a:lvl9pPr algn="l" rtl="0">
              <a:spcBef>
                <a:spcPts val="0"/>
              </a:spcBef>
              <a:buSzPct val="100000"/>
              <a:buFont typeface="Arial"/>
              <a:buNone/>
              <a:defRPr sz="3600" b="1">
                <a:solidFill>
                  <a:schemeClr val="dk1"/>
                </a:solidFill>
                <a:latin typeface="Arial"/>
                <a:ea typeface="Arial"/>
                <a:cs typeface="Arial"/>
                <a:sym typeface="Arial"/>
              </a:defRPr>
            </a:lvl9pPr>
          </a:lstStyle>
          <a:p>
            <a:r>
              <a:rPr lang="en-US"/>
              <a:t>Click to edit Master title style</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APTION_ONLY">
  <p:cSld name="CAPTION_ONLY">
    <p:spTree>
      <p:nvGrpSpPr>
        <p:cNvPr id="1" name="Shape 19"/>
        <p:cNvGrpSpPr/>
        <p:nvPr/>
      </p:nvGrpSpPr>
      <p:grpSpPr>
        <a:xfrm>
          <a:off x="0" y="0"/>
          <a:ext cx="0" cy="0"/>
          <a:chOff x="0" y="0"/>
          <a:chExt cx="0" cy="0"/>
        </a:xfrm>
      </p:grpSpPr>
      <p:sp>
        <p:nvSpPr>
          <p:cNvPr id="20" name="Shape 20"/>
          <p:cNvSpPr>
            <a:spLocks noGrp="1"/>
          </p:cNvSpPr>
          <p:nvPr>
            <p:ph type="body" idx="1"/>
          </p:nvPr>
        </p:nvSpPr>
        <p:spPr>
          <a:xfrm>
            <a:off x="457200" y="5875078"/>
            <a:ext cx="8229600" cy="692693"/>
          </a:xfrm>
          <a:prstGeom prst="rect">
            <a:avLst/>
          </a:prstGeom>
          <a:noFill/>
          <a:ln>
            <a:noFill/>
          </a:ln>
        </p:spPr>
        <p:txBody>
          <a:bodyPr lIns="91425" tIns="91425" rIns="91425" bIns="91425" anchor="t" anchorCtr="0"/>
          <a:lstStyle>
            <a:lvl1pPr marL="285750" indent="-285750" algn="ctr" rtl="0">
              <a:lnSpc>
                <a:spcPct val="100000"/>
              </a:lnSpc>
              <a:spcBef>
                <a:spcPts val="360"/>
              </a:spcBef>
              <a:spcAft>
                <a:spcPts val="0"/>
              </a:spcAft>
              <a:buClr>
                <a:schemeClr val="dk1"/>
              </a:buClr>
              <a:buSzPct val="166666"/>
              <a:buFont typeface="Arial"/>
              <a:buChar char="•"/>
              <a:defRPr sz="1800">
                <a:solidFill>
                  <a:schemeClr val="dk1"/>
                </a:solidFill>
              </a:defRPr>
            </a:lvl1pPr>
            <a:lvl2pPr marL="285750" indent="-285750" algn="ctr" rtl="0">
              <a:lnSpc>
                <a:spcPct val="100000"/>
              </a:lnSpc>
              <a:spcBef>
                <a:spcPts val="360"/>
              </a:spcBef>
              <a:spcAft>
                <a:spcPts val="0"/>
              </a:spcAft>
              <a:buClr>
                <a:schemeClr val="dk1"/>
              </a:buClr>
              <a:buSzPct val="100000"/>
              <a:buFont typeface="Courier New"/>
              <a:buChar char="o"/>
              <a:defRPr sz="1800">
                <a:solidFill>
                  <a:schemeClr val="dk1"/>
                </a:solidFill>
              </a:defRPr>
            </a:lvl2pPr>
            <a:lvl3pPr marL="285750" indent="-285750" algn="ctr" rtl="0">
              <a:lnSpc>
                <a:spcPct val="100000"/>
              </a:lnSpc>
              <a:spcBef>
                <a:spcPts val="360"/>
              </a:spcBef>
              <a:spcAft>
                <a:spcPts val="0"/>
              </a:spcAft>
              <a:buClr>
                <a:schemeClr val="dk1"/>
              </a:buClr>
              <a:buSzPct val="100000"/>
              <a:buFont typeface="Wingdings"/>
              <a:buChar char="§"/>
              <a:defRPr sz="1800">
                <a:solidFill>
                  <a:schemeClr val="dk1"/>
                </a:solidFill>
              </a:defRPr>
            </a:lvl3pPr>
            <a:lvl4pPr marL="285750" indent="-285750" algn="ctr" rtl="0">
              <a:lnSpc>
                <a:spcPct val="100000"/>
              </a:lnSpc>
              <a:spcBef>
                <a:spcPts val="360"/>
              </a:spcBef>
              <a:spcAft>
                <a:spcPts val="0"/>
              </a:spcAft>
              <a:buClr>
                <a:schemeClr val="dk1"/>
              </a:buClr>
              <a:buSzPct val="166666"/>
              <a:buFont typeface="Arial"/>
              <a:buChar char="•"/>
              <a:defRPr sz="1800">
                <a:solidFill>
                  <a:schemeClr val="dk1"/>
                </a:solidFill>
              </a:defRPr>
            </a:lvl4pPr>
            <a:lvl5pPr marL="285750" indent="-285750" algn="ctr" rtl="0">
              <a:lnSpc>
                <a:spcPct val="100000"/>
              </a:lnSpc>
              <a:spcBef>
                <a:spcPts val="360"/>
              </a:spcBef>
              <a:spcAft>
                <a:spcPts val="0"/>
              </a:spcAft>
              <a:buClr>
                <a:schemeClr val="dk1"/>
              </a:buClr>
              <a:buSzPct val="100000"/>
              <a:buFont typeface="Courier New"/>
              <a:buChar char="o"/>
              <a:defRPr sz="1800">
                <a:solidFill>
                  <a:schemeClr val="dk1"/>
                </a:solidFill>
              </a:defRPr>
            </a:lvl5pPr>
            <a:lvl6pPr marL="285750" indent="-285750" algn="ctr" rtl="0">
              <a:lnSpc>
                <a:spcPct val="100000"/>
              </a:lnSpc>
              <a:spcBef>
                <a:spcPts val="360"/>
              </a:spcBef>
              <a:spcAft>
                <a:spcPts val="0"/>
              </a:spcAft>
              <a:buClr>
                <a:schemeClr val="dk1"/>
              </a:buClr>
              <a:buSzPct val="100000"/>
              <a:buFont typeface="Wingdings"/>
              <a:buChar char="§"/>
              <a:defRPr sz="1800">
                <a:solidFill>
                  <a:schemeClr val="dk1"/>
                </a:solidFill>
              </a:defRPr>
            </a:lvl6pPr>
            <a:lvl7pPr marL="285750" indent="-285750" algn="ctr" rtl="0">
              <a:lnSpc>
                <a:spcPct val="100000"/>
              </a:lnSpc>
              <a:spcBef>
                <a:spcPts val="360"/>
              </a:spcBef>
              <a:spcAft>
                <a:spcPts val="0"/>
              </a:spcAft>
              <a:buClr>
                <a:schemeClr val="dk1"/>
              </a:buClr>
              <a:buSzPct val="166666"/>
              <a:buFont typeface="Arial"/>
              <a:buChar char="•"/>
              <a:defRPr sz="1800">
                <a:solidFill>
                  <a:schemeClr val="dk1"/>
                </a:solidFill>
              </a:defRPr>
            </a:lvl7pPr>
            <a:lvl8pPr marL="285750" indent="-285750" algn="ctr" rtl="0">
              <a:lnSpc>
                <a:spcPct val="100000"/>
              </a:lnSpc>
              <a:spcBef>
                <a:spcPts val="360"/>
              </a:spcBef>
              <a:spcAft>
                <a:spcPts val="0"/>
              </a:spcAft>
              <a:buClr>
                <a:schemeClr val="dk1"/>
              </a:buClr>
              <a:buSzPct val="100000"/>
              <a:buFont typeface="Courier New"/>
              <a:buChar char="o"/>
              <a:defRPr sz="1800">
                <a:solidFill>
                  <a:schemeClr val="dk1"/>
                </a:solidFill>
              </a:defRPr>
            </a:lvl8pPr>
            <a:lvl9pPr marL="285750" indent="-285750" algn="ctr" rtl="0">
              <a:lnSpc>
                <a:spcPct val="100000"/>
              </a:lnSpc>
              <a:spcBef>
                <a:spcPts val="360"/>
              </a:spcBef>
              <a:spcAft>
                <a:spcPts val="0"/>
              </a:spcAft>
              <a:buClr>
                <a:schemeClr val="dk1"/>
              </a:buClr>
              <a:buSzPct val="100000"/>
              <a:buFont typeface="Wingdings"/>
              <a:buChar char="§"/>
              <a:defRPr sz="1800">
                <a:solidFill>
                  <a:schemeClr val="dk1"/>
                </a:solidFill>
              </a:defRPr>
            </a:lvl9pPr>
          </a:lstStyle>
          <a:p>
            <a:pPr lvl="0"/>
            <a:r>
              <a:rPr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21"/>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4"/>
        <p:cNvGrpSpPr/>
        <p:nvPr/>
      </p:nvGrpSpPr>
      <p:grpSpPr>
        <a:xfrm>
          <a:off x="0" y="0"/>
          <a:ext cx="0" cy="0"/>
          <a:chOff x="0" y="0"/>
          <a:chExt cx="0" cy="0"/>
        </a:xfrm>
      </p:grpSpPr>
      <p:sp>
        <p:nvSpPr>
          <p:cNvPr id="5" name="Shape 5"/>
          <p:cNvSpPr>
            <a:spLocks noGrp="1"/>
          </p:cNvSpPr>
          <p:nvPr>
            <p:ph type="title"/>
          </p:nvPr>
        </p:nvSpPr>
        <p:spPr>
          <a:xfrm>
            <a:off x="457200" y="274637"/>
            <a:ext cx="8229600" cy="1143000"/>
          </a:xfrm>
          <a:prstGeom prst="rect">
            <a:avLst/>
          </a:prstGeom>
          <a:noFill/>
          <a:ln>
            <a:noFill/>
          </a:ln>
        </p:spPr>
        <p:txBody>
          <a:bodyPr lIns="91425" tIns="91425" rIns="91425" bIns="91425" anchor="b" anchorCtr="0"/>
          <a:lstStyle>
            <a:lvl1pPr marL="0" indent="228600" algn="l" rtl="0">
              <a:spcBef>
                <a:spcPts val="0"/>
              </a:spcBef>
              <a:buClr>
                <a:schemeClr val="dk1"/>
              </a:buClr>
              <a:buSzPct val="100000"/>
              <a:buFont typeface="Arial"/>
              <a:buNone/>
              <a:defRPr sz="3600" b="1" i="0" u="none" strike="noStrike" cap="none" baseline="0">
                <a:solidFill>
                  <a:schemeClr val="dk1"/>
                </a:solidFill>
                <a:latin typeface="Arial"/>
                <a:ea typeface="Arial"/>
                <a:cs typeface="Arial"/>
                <a:sym typeface="Arial"/>
              </a:defRPr>
            </a:lvl1pPr>
            <a:lvl2pPr marL="0" indent="228600" algn="l" rtl="0">
              <a:spcBef>
                <a:spcPts val="0"/>
              </a:spcBef>
              <a:buClr>
                <a:schemeClr val="dk1"/>
              </a:buClr>
              <a:buSzPct val="100000"/>
              <a:buFont typeface="Arial"/>
              <a:buNone/>
              <a:defRPr sz="3600" b="1" i="0" u="none" strike="noStrike" cap="none" baseline="0">
                <a:solidFill>
                  <a:schemeClr val="dk1"/>
                </a:solidFill>
                <a:latin typeface="Arial"/>
                <a:ea typeface="Arial"/>
                <a:cs typeface="Arial"/>
                <a:sym typeface="Arial"/>
              </a:defRPr>
            </a:lvl2pPr>
            <a:lvl3pPr marL="0" indent="228600" algn="l" rtl="0">
              <a:spcBef>
                <a:spcPts val="0"/>
              </a:spcBef>
              <a:buClr>
                <a:schemeClr val="dk1"/>
              </a:buClr>
              <a:buSzPct val="100000"/>
              <a:buFont typeface="Arial"/>
              <a:buNone/>
              <a:defRPr sz="3600" b="1" i="0" u="none" strike="noStrike" cap="none" baseline="0">
                <a:solidFill>
                  <a:schemeClr val="dk1"/>
                </a:solidFill>
                <a:latin typeface="Arial"/>
                <a:ea typeface="Arial"/>
                <a:cs typeface="Arial"/>
                <a:sym typeface="Arial"/>
              </a:defRPr>
            </a:lvl3pPr>
            <a:lvl4pPr marL="0" indent="228600" algn="l" rtl="0">
              <a:spcBef>
                <a:spcPts val="0"/>
              </a:spcBef>
              <a:buClr>
                <a:schemeClr val="dk1"/>
              </a:buClr>
              <a:buSzPct val="100000"/>
              <a:buFont typeface="Arial"/>
              <a:buNone/>
              <a:defRPr sz="3600" b="1" i="0" u="none" strike="noStrike" cap="none" baseline="0">
                <a:solidFill>
                  <a:schemeClr val="dk1"/>
                </a:solidFill>
                <a:latin typeface="Arial"/>
                <a:ea typeface="Arial"/>
                <a:cs typeface="Arial"/>
                <a:sym typeface="Arial"/>
              </a:defRPr>
            </a:lvl4pPr>
            <a:lvl5pPr marL="0" indent="228600" algn="l" rtl="0">
              <a:spcBef>
                <a:spcPts val="0"/>
              </a:spcBef>
              <a:buClr>
                <a:schemeClr val="dk1"/>
              </a:buClr>
              <a:buSzPct val="100000"/>
              <a:buFont typeface="Arial"/>
              <a:buNone/>
              <a:defRPr sz="3600" b="1" i="0" u="none" strike="noStrike" cap="none" baseline="0">
                <a:solidFill>
                  <a:schemeClr val="dk1"/>
                </a:solidFill>
                <a:latin typeface="Arial"/>
                <a:ea typeface="Arial"/>
                <a:cs typeface="Arial"/>
                <a:sym typeface="Arial"/>
              </a:defRPr>
            </a:lvl5pPr>
            <a:lvl6pPr marL="0" indent="228600" algn="l" rtl="0">
              <a:spcBef>
                <a:spcPts val="0"/>
              </a:spcBef>
              <a:buClr>
                <a:schemeClr val="dk1"/>
              </a:buClr>
              <a:buSzPct val="100000"/>
              <a:buFont typeface="Arial"/>
              <a:buNone/>
              <a:defRPr sz="3600" b="1" i="0" u="none" strike="noStrike" cap="none" baseline="0">
                <a:solidFill>
                  <a:schemeClr val="dk1"/>
                </a:solidFill>
                <a:latin typeface="Arial"/>
                <a:ea typeface="Arial"/>
                <a:cs typeface="Arial"/>
                <a:sym typeface="Arial"/>
              </a:defRPr>
            </a:lvl6pPr>
            <a:lvl7pPr marL="0" indent="228600" algn="l" rtl="0">
              <a:spcBef>
                <a:spcPts val="0"/>
              </a:spcBef>
              <a:buClr>
                <a:schemeClr val="dk1"/>
              </a:buClr>
              <a:buSzPct val="100000"/>
              <a:buFont typeface="Arial"/>
              <a:buNone/>
              <a:defRPr sz="3600" b="1" i="0" u="none" strike="noStrike" cap="none" baseline="0">
                <a:solidFill>
                  <a:schemeClr val="dk1"/>
                </a:solidFill>
                <a:latin typeface="Arial"/>
                <a:ea typeface="Arial"/>
                <a:cs typeface="Arial"/>
                <a:sym typeface="Arial"/>
              </a:defRPr>
            </a:lvl7pPr>
            <a:lvl8pPr marL="0" indent="228600" algn="l" rtl="0">
              <a:spcBef>
                <a:spcPts val="0"/>
              </a:spcBef>
              <a:buClr>
                <a:schemeClr val="dk1"/>
              </a:buClr>
              <a:buSzPct val="100000"/>
              <a:buFont typeface="Arial"/>
              <a:buNone/>
              <a:defRPr sz="3600" b="1" i="0" u="none" strike="noStrike" cap="none" baseline="0">
                <a:solidFill>
                  <a:schemeClr val="dk1"/>
                </a:solidFill>
                <a:latin typeface="Arial"/>
                <a:ea typeface="Arial"/>
                <a:cs typeface="Arial"/>
                <a:sym typeface="Arial"/>
              </a:defRPr>
            </a:lvl8pPr>
            <a:lvl9pPr marL="0" indent="228600" algn="l" rtl="0">
              <a:spcBef>
                <a:spcPts val="0"/>
              </a:spcBef>
              <a:buClr>
                <a:schemeClr val="dk1"/>
              </a:buClr>
              <a:buSzPct val="100000"/>
              <a:buFont typeface="Arial"/>
              <a:buNone/>
              <a:defRPr sz="3600" b="1" i="0" u="none" strike="noStrike" cap="none" baseline="0">
                <a:solidFill>
                  <a:schemeClr val="dk1"/>
                </a:solidFill>
                <a:latin typeface="Arial"/>
                <a:ea typeface="Arial"/>
                <a:cs typeface="Arial"/>
                <a:sym typeface="Arial"/>
              </a:defRPr>
            </a:lvl9pPr>
          </a:lstStyle>
          <a:p>
            <a:endParaRPr/>
          </a:p>
        </p:txBody>
      </p:sp>
      <p:sp>
        <p:nvSpPr>
          <p:cNvPr id="6" name="Shape 6"/>
          <p:cNvSpPr>
            <a:spLocks noGrp="1"/>
          </p:cNvSpPr>
          <p:nvPr>
            <p:ph type="body" idx="1"/>
          </p:nvPr>
        </p:nvSpPr>
        <p:spPr>
          <a:xfrm>
            <a:off x="457200" y="1600200"/>
            <a:ext cx="8229600" cy="4967574"/>
          </a:xfrm>
          <a:prstGeom prst="rect">
            <a:avLst/>
          </a:prstGeom>
          <a:noFill/>
          <a:ln>
            <a:noFill/>
          </a:ln>
        </p:spPr>
        <p:txBody>
          <a:bodyPr lIns="91425" tIns="91425" rIns="91425" bIns="91425" anchor="t" anchorCtr="0"/>
          <a:lstStyle>
            <a:lvl1pPr marL="342900" indent="-342900" algn="l" rtl="0">
              <a:spcBef>
                <a:spcPts val="600"/>
              </a:spcBef>
              <a:buClr>
                <a:schemeClr val="dk1"/>
              </a:buClr>
              <a:buSzPct val="166666"/>
              <a:buFont typeface="Arial"/>
              <a:buChar char="•"/>
              <a:defRPr sz="3000" b="0" i="0" u="none" strike="noStrike" cap="none" baseline="0">
                <a:solidFill>
                  <a:schemeClr val="dk1"/>
                </a:solidFill>
                <a:latin typeface="Arial"/>
                <a:ea typeface="Arial"/>
                <a:cs typeface="Arial"/>
                <a:sym typeface="Arial"/>
              </a:defRPr>
            </a:lvl1pPr>
            <a:lvl2pPr marL="742950" indent="-285750" algn="l" rtl="0">
              <a:spcBef>
                <a:spcPts val="480"/>
              </a:spcBef>
              <a:buClr>
                <a:schemeClr val="dk1"/>
              </a:buClr>
              <a:buSzPct val="100000"/>
              <a:buFont typeface="Courier New"/>
              <a:buChar char="o"/>
              <a:defRPr sz="2400" b="0" i="0" u="none" strike="noStrike" cap="none" baseline="0">
                <a:solidFill>
                  <a:schemeClr val="dk1"/>
                </a:solidFill>
                <a:latin typeface="Arial"/>
                <a:ea typeface="Arial"/>
                <a:cs typeface="Arial"/>
                <a:sym typeface="Arial"/>
              </a:defRPr>
            </a:lvl2pPr>
            <a:lvl3pPr marL="1143000" indent="-228600" algn="l" rtl="0">
              <a:spcBef>
                <a:spcPts val="480"/>
              </a:spcBef>
              <a:buClr>
                <a:schemeClr val="dk1"/>
              </a:buClr>
              <a:buSzPct val="100000"/>
              <a:buFont typeface="Wingdings"/>
              <a:buChar char="§"/>
              <a:defRPr sz="2400" b="0" i="0" u="none" strike="noStrike" cap="none" baseline="0">
                <a:solidFill>
                  <a:schemeClr val="dk1"/>
                </a:solidFill>
                <a:latin typeface="Arial"/>
                <a:ea typeface="Arial"/>
                <a:cs typeface="Arial"/>
                <a:sym typeface="Arial"/>
              </a:defRPr>
            </a:lvl3pPr>
            <a:lvl4pPr marL="1600200" indent="-228600" algn="l" rtl="0">
              <a:spcBef>
                <a:spcPts val="360"/>
              </a:spcBef>
              <a:buClr>
                <a:schemeClr val="dk1"/>
              </a:buClr>
              <a:buSzPct val="166666"/>
              <a:buFont typeface="Arial"/>
              <a:buChar char="•"/>
              <a:defRPr sz="1800" b="0" i="0" u="none" strike="noStrike" cap="none" baseline="0">
                <a:solidFill>
                  <a:schemeClr val="dk1"/>
                </a:solidFill>
                <a:latin typeface="Arial"/>
                <a:ea typeface="Arial"/>
                <a:cs typeface="Arial"/>
                <a:sym typeface="Arial"/>
              </a:defRPr>
            </a:lvl4pPr>
            <a:lvl5pPr marL="2057400" indent="-228600" algn="l" rtl="0">
              <a:spcBef>
                <a:spcPts val="360"/>
              </a:spcBef>
              <a:buClr>
                <a:schemeClr val="dk1"/>
              </a:buClr>
              <a:buSzPct val="100000"/>
              <a:buFont typeface="Courier New"/>
              <a:buChar char="o"/>
              <a:defRPr sz="1800" b="0" i="0" u="none" strike="noStrike" cap="none" baseline="0">
                <a:solidFill>
                  <a:schemeClr val="dk1"/>
                </a:solidFill>
                <a:latin typeface="Arial"/>
                <a:ea typeface="Arial"/>
                <a:cs typeface="Arial"/>
                <a:sym typeface="Arial"/>
              </a:defRPr>
            </a:lvl5pPr>
            <a:lvl6pPr marL="2514600" indent="-228600" algn="l" rtl="0">
              <a:spcBef>
                <a:spcPts val="360"/>
              </a:spcBef>
              <a:buClr>
                <a:schemeClr val="dk1"/>
              </a:buClr>
              <a:buSzPct val="100000"/>
              <a:buFont typeface="Wingdings"/>
              <a:buChar char="§"/>
              <a:defRPr sz="1800" b="0" i="0" u="none" strike="noStrike" cap="none" baseline="0">
                <a:solidFill>
                  <a:schemeClr val="dk1"/>
                </a:solidFill>
                <a:latin typeface="Arial"/>
                <a:ea typeface="Arial"/>
                <a:cs typeface="Arial"/>
                <a:sym typeface="Arial"/>
              </a:defRPr>
            </a:lvl6pPr>
            <a:lvl7pPr marL="2971800" indent="-228600" algn="l" rtl="0">
              <a:spcBef>
                <a:spcPts val="360"/>
              </a:spcBef>
              <a:buClr>
                <a:schemeClr val="dk1"/>
              </a:buClr>
              <a:buSzPct val="166666"/>
              <a:buFont typeface="Arial"/>
              <a:buChar char="•"/>
              <a:defRPr sz="1800" b="0" i="0" u="none" strike="noStrike" cap="none" baseline="0">
                <a:solidFill>
                  <a:schemeClr val="dk1"/>
                </a:solidFill>
                <a:latin typeface="Arial"/>
                <a:ea typeface="Arial"/>
                <a:cs typeface="Arial"/>
                <a:sym typeface="Arial"/>
              </a:defRPr>
            </a:lvl7pPr>
            <a:lvl8pPr marL="3429000" indent="-228600" algn="l" rtl="0">
              <a:spcBef>
                <a:spcPts val="360"/>
              </a:spcBef>
              <a:buClr>
                <a:schemeClr val="dk1"/>
              </a:buClr>
              <a:buSzPct val="100000"/>
              <a:buFont typeface="Courier New"/>
              <a:buChar char="o"/>
              <a:defRPr sz="1800" b="0" i="0" u="none" strike="noStrike" cap="none" baseline="0">
                <a:solidFill>
                  <a:schemeClr val="dk1"/>
                </a:solidFill>
                <a:latin typeface="Arial"/>
                <a:ea typeface="Arial"/>
                <a:cs typeface="Arial"/>
                <a:sym typeface="Arial"/>
              </a:defRPr>
            </a:lvl8pPr>
            <a:lvl9pPr marL="3886200" indent="-228600" algn="l" rtl="0">
              <a:spcBef>
                <a:spcPts val="360"/>
              </a:spcBef>
              <a:buClr>
                <a:schemeClr val="dk1"/>
              </a:buClr>
              <a:buSzPct val="100000"/>
              <a:buFont typeface="Wingdings"/>
              <a:buChar char="§"/>
              <a:defRPr sz="1800" b="0" i="0" u="none" strike="noStrike" cap="none" baseline="0">
                <a:solidFill>
                  <a:schemeClr val="dk1"/>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Lst>
  <p:txStyles>
    <p:titleStyle>
      <a:defPPr marR="0" algn="l" rtl="0">
        <a:lnSpc>
          <a:spcPct val="100000"/>
        </a:lnSpc>
        <a:spcBef>
          <a:spcPts val="0"/>
        </a:spcBef>
        <a:spcAft>
          <a:spcPts val="0"/>
        </a:spcAft>
      </a:defPPr>
      <a:lvl1pPr marR="0" algn="l" rtl="0" eaLnBrk="1" hangingPunct="1">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1pPr>
      <a:lvl2pPr marR="0" algn="l" rtl="0" eaLnBrk="1" hangingPunct="1">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2pPr>
    </p:titleStyle>
    <p:bodyStyle>
      <a:defPPr marR="0" algn="l" rtl="0">
        <a:lnSpc>
          <a:spcPct val="100000"/>
        </a:lnSpc>
        <a:spcBef>
          <a:spcPts val="0"/>
        </a:spcBef>
        <a:spcAft>
          <a:spcPts val="0"/>
        </a:spcAft>
      </a:defPPr>
      <a:lvl1pPr marR="0" algn="l" rtl="0" eaLnBrk="1" hangingPunct="1">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1pPr>
      <a:lvl2pPr marR="0" algn="l" rtl="0" eaLnBrk="1" hangingPunct="1">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2pPr>
      <a:lvl3pPr marR="0" algn="l" rtl="0" eaLnBrk="1" hangingPunct="1">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3pPr>
      <a:lvl4pPr marR="0" algn="l" rtl="0" eaLnBrk="1" hangingPunct="1">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4pPr>
      <a:lvl5pPr marR="0" algn="l" rtl="0" eaLnBrk="1" hangingPunct="1">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5pPr>
      <a:lvl6pPr marR="0" algn="l" rtl="0" eaLnBrk="1" hangingPunct="1">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6pPr>
      <a:lvl7pPr marR="0" algn="l" rtl="0" eaLnBrk="1" hangingPunct="1">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7pPr>
      <a:lvl8pPr marR="0" algn="l" rtl="0" eaLnBrk="1" hangingPunct="1">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8pPr>
      <a:lvl9pPr marR="0" algn="l" rtl="0" eaLnBrk="1" hangingPunct="1">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9pPr>
    </p:bodyStyle>
    <p:otherStyle>
      <a:defPPr marR="0" algn="l" rtl="0">
        <a:lnSpc>
          <a:spcPct val="100000"/>
        </a:lnSpc>
        <a:spcBef>
          <a:spcPts val="0"/>
        </a:spcBef>
        <a:spcAft>
          <a:spcPts val="0"/>
        </a:spcAft>
      </a:defPPr>
      <a:lvl1pPr marR="0" algn="l" rtl="0" eaLnBrk="1" hangingPunct="1">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1pPr>
      <a:lvl2pPr marR="0" algn="l" rtl="0" eaLnBrk="1" hangingPunct="1">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2pPr>
      <a:lvl3pPr marR="0" algn="l" rtl="0" eaLnBrk="1" hangingPunct="1">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3pPr>
      <a:lvl4pPr marR="0" algn="l" rtl="0" eaLnBrk="1" hangingPunct="1">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4pPr>
      <a:lvl5pPr marR="0" algn="l" rtl="0" eaLnBrk="1" hangingPunct="1">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5pPr>
      <a:lvl6pPr marR="0" algn="l" rtl="0" eaLnBrk="1" hangingPunct="1">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6pPr>
      <a:lvl7pPr marR="0" algn="l" rtl="0" eaLnBrk="1" hangingPunct="1">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7pPr>
      <a:lvl8pPr marR="0" algn="l" rtl="0" eaLnBrk="1" hangingPunct="1">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8pPr>
      <a:lvl9pPr marR="0" algn="l" rtl="0" eaLnBrk="1" hangingPunct="1">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2"/>
        <p:cNvGrpSpPr/>
        <p:nvPr/>
      </p:nvGrpSpPr>
      <p:grpSpPr>
        <a:xfrm>
          <a:off x="0" y="0"/>
          <a:ext cx="0" cy="0"/>
          <a:chOff x="0" y="0"/>
          <a:chExt cx="0" cy="0"/>
        </a:xfrm>
      </p:grpSpPr>
      <p:sp>
        <p:nvSpPr>
          <p:cNvPr id="23" name="Shape 23"/>
          <p:cNvSpPr/>
          <p:nvPr/>
        </p:nvSpPr>
        <p:spPr>
          <a:xfrm>
            <a:off x="-58388" y="27840"/>
            <a:ext cx="9185186" cy="6852462"/>
          </a:xfrm>
          <a:prstGeom prst="rect">
            <a:avLst/>
          </a:prstGeom>
          <a:blipFill>
            <a:blip r:embed="rId3"/>
            <a:stretch>
              <a:fillRect/>
            </a:stretch>
          </a:blipFill>
          <a:ln>
            <a:noFill/>
          </a:ln>
        </p:spPr>
      </p:sp>
      <p:sp>
        <p:nvSpPr>
          <p:cNvPr id="24" name="Shape 24"/>
          <p:cNvSpPr>
            <a:spLocks noGrp="1"/>
          </p:cNvSpPr>
          <p:nvPr>
            <p:ph type="ctrTitle"/>
          </p:nvPr>
        </p:nvSpPr>
        <p:spPr>
          <a:xfrm>
            <a:off x="694304" y="1496800"/>
            <a:ext cx="7772400" cy="1846629"/>
          </a:xfrm>
          <a:prstGeom prst="rect">
            <a:avLst/>
          </a:prstGeom>
          <a:noFill/>
          <a:ln>
            <a:noFill/>
          </a:ln>
        </p:spPr>
        <p:txBody>
          <a:bodyPr lIns="91425" tIns="91425" rIns="91425" bIns="91425" anchor="b" anchorCtr="0">
            <a:spAutoFit/>
          </a:bodyPr>
          <a:lstStyle/>
          <a:p>
            <a:r>
              <a:rPr lang="en-US" sz="3600" dirty="0">
                <a:solidFill>
                  <a:srgbClr val="FFFF00"/>
                </a:solidFill>
              </a:rPr>
              <a:t>“CMI IWG </a:t>
            </a:r>
            <a:br>
              <a:rPr lang="en-US" sz="3600" dirty="0">
                <a:solidFill>
                  <a:srgbClr val="FFFF00"/>
                </a:solidFill>
              </a:rPr>
            </a:br>
            <a:r>
              <a:rPr lang="en-US" sz="3600" dirty="0">
                <a:solidFill>
                  <a:srgbClr val="FFFF00"/>
                </a:solidFill>
              </a:rPr>
              <a:t>on</a:t>
            </a:r>
            <a:br>
              <a:rPr lang="en-US" sz="3600" dirty="0">
                <a:solidFill>
                  <a:srgbClr val="FFFF00"/>
                </a:solidFill>
              </a:rPr>
            </a:br>
            <a:r>
              <a:rPr lang="en-US" sz="3600" dirty="0">
                <a:solidFill>
                  <a:srgbClr val="FFFF00"/>
                </a:solidFill>
              </a:rPr>
              <a:t>Fraudulent Ship Registration”</a:t>
            </a:r>
            <a:endParaRPr sz="3600" dirty="0">
              <a:solidFill>
                <a:srgbClr val="FFFF00"/>
              </a:solidFill>
            </a:endParaRPr>
          </a:p>
        </p:txBody>
      </p:sp>
      <p:sp>
        <p:nvSpPr>
          <p:cNvPr id="25" name="Shape 25"/>
          <p:cNvSpPr>
            <a:spLocks noGrp="1"/>
          </p:cNvSpPr>
          <p:nvPr>
            <p:ph type="subTitle" idx="1"/>
          </p:nvPr>
        </p:nvSpPr>
        <p:spPr>
          <a:xfrm>
            <a:off x="694304" y="3950884"/>
            <a:ext cx="7772400" cy="1292631"/>
          </a:xfrm>
          <a:prstGeom prst="rect">
            <a:avLst/>
          </a:prstGeom>
          <a:noFill/>
          <a:ln>
            <a:noFill/>
          </a:ln>
        </p:spPr>
        <p:txBody>
          <a:bodyPr lIns="91425" tIns="91425" rIns="91425" bIns="91425" anchor="t" anchorCtr="0">
            <a:spAutoFit/>
          </a:bodyPr>
          <a:lstStyle/>
          <a:p>
            <a:endParaRPr lang="en-US" sz="2400" dirty="0">
              <a:solidFill>
                <a:schemeClr val="bg1">
                  <a:lumMod val="95000"/>
                </a:schemeClr>
              </a:solidFill>
            </a:endParaRPr>
          </a:p>
          <a:p>
            <a:r>
              <a:rPr lang="en-US" sz="2400" dirty="0">
                <a:solidFill>
                  <a:schemeClr val="bg1">
                    <a:lumMod val="95000"/>
                  </a:schemeClr>
                </a:solidFill>
              </a:rPr>
              <a:t>George </a:t>
            </a:r>
            <a:r>
              <a:rPr lang="en-US" sz="2400" dirty="0" err="1">
                <a:solidFill>
                  <a:schemeClr val="bg1">
                    <a:lumMod val="95000"/>
                  </a:schemeClr>
                </a:solidFill>
              </a:rPr>
              <a:t>Theocharidis</a:t>
            </a:r>
            <a:endParaRPr lang="en-US" sz="2400" dirty="0">
              <a:solidFill>
                <a:schemeClr val="bg1">
                  <a:lumMod val="95000"/>
                </a:schemeClr>
              </a:solidFill>
            </a:endParaRPr>
          </a:p>
          <a:p>
            <a:r>
              <a:rPr lang="en-US" sz="2400" dirty="0">
                <a:solidFill>
                  <a:schemeClr val="bg1">
                    <a:lumMod val="95000"/>
                  </a:schemeClr>
                </a:solidFill>
              </a:rPr>
              <a:t>Professor of Maritime Law &amp; Policy</a:t>
            </a:r>
            <a:endParaRPr sz="2400" dirty="0">
              <a:solidFill>
                <a:schemeClr val="bg1">
                  <a:lumMod val="95000"/>
                </a:schemeClr>
              </a:solidFill>
            </a:endParaRP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9">
          <a:extLst>
            <a:ext uri="{FF2B5EF4-FFF2-40B4-BE49-F238E27FC236}">
              <a16:creationId xmlns:a16="http://schemas.microsoft.com/office/drawing/2014/main" id="{EA786A75-BC68-9C3A-FC39-DFDD1ED3AF7A}"/>
            </a:ext>
          </a:extLst>
        </p:cNvPr>
        <p:cNvGrpSpPr/>
        <p:nvPr/>
      </p:nvGrpSpPr>
      <p:grpSpPr>
        <a:xfrm>
          <a:off x="0" y="0"/>
          <a:ext cx="0" cy="0"/>
          <a:chOff x="0" y="0"/>
          <a:chExt cx="0" cy="0"/>
        </a:xfrm>
      </p:grpSpPr>
      <p:sp>
        <p:nvSpPr>
          <p:cNvPr id="30" name="Shape 30">
            <a:extLst>
              <a:ext uri="{FF2B5EF4-FFF2-40B4-BE49-F238E27FC236}">
                <a16:creationId xmlns:a16="http://schemas.microsoft.com/office/drawing/2014/main" id="{59EAAAC9-DB8E-782A-E924-ACB4CB4E58C1}"/>
              </a:ext>
            </a:extLst>
          </p:cNvPr>
          <p:cNvSpPr>
            <a:spLocks noGrp="1"/>
          </p:cNvSpPr>
          <p:nvPr>
            <p:ph type="title"/>
          </p:nvPr>
        </p:nvSpPr>
        <p:spPr>
          <a:xfrm>
            <a:off x="457200" y="0"/>
            <a:ext cx="8229600" cy="677078"/>
          </a:xfrm>
          <a:prstGeom prst="rect">
            <a:avLst/>
          </a:prstGeom>
          <a:noFill/>
          <a:ln>
            <a:noFill/>
          </a:ln>
        </p:spPr>
        <p:txBody>
          <a:bodyPr lIns="91425" tIns="91425" rIns="91425" bIns="91425" anchor="b" anchorCtr="0">
            <a:spAutoFit/>
          </a:bodyPr>
          <a:lstStyle/>
          <a:p>
            <a:r>
              <a:rPr lang="en-GB" sz="3200" dirty="0">
                <a:solidFill>
                  <a:schemeClr val="accent1">
                    <a:lumMod val="50000"/>
                  </a:schemeClr>
                </a:solidFill>
                <a:latin typeface="Verdana" panose="020B0604030504040204" pitchFamily="34" charset="0"/>
                <a:ea typeface="Verdana" panose="020B0604030504040204" pitchFamily="34" charset="0"/>
                <a:cs typeface="Verdana" panose="020B0604030504040204" pitchFamily="34" charset="0"/>
              </a:rPr>
              <a:t>Fraudulent Ship Registration</a:t>
            </a:r>
            <a:endParaRPr dirty="0">
              <a:solidFill>
                <a:schemeClr val="accent1">
                  <a:lumMod val="50000"/>
                </a:schemeClr>
              </a:solidFill>
            </a:endParaRPr>
          </a:p>
        </p:txBody>
      </p:sp>
      <p:sp>
        <p:nvSpPr>
          <p:cNvPr id="31" name="Shape 31">
            <a:extLst>
              <a:ext uri="{FF2B5EF4-FFF2-40B4-BE49-F238E27FC236}">
                <a16:creationId xmlns:a16="http://schemas.microsoft.com/office/drawing/2014/main" id="{580FA4DE-B0CD-5045-BD1F-D35AEFDBC6AF}"/>
              </a:ext>
            </a:extLst>
          </p:cNvPr>
          <p:cNvSpPr>
            <a:spLocks noGrp="1"/>
          </p:cNvSpPr>
          <p:nvPr>
            <p:ph type="body" idx="1"/>
          </p:nvPr>
        </p:nvSpPr>
        <p:spPr>
          <a:xfrm>
            <a:off x="457200" y="607024"/>
            <a:ext cx="8229600" cy="6055474"/>
          </a:xfrm>
          <a:prstGeom prst="rect">
            <a:avLst/>
          </a:prstGeom>
          <a:noFill/>
          <a:ln w="9525" cap="flat">
            <a:solidFill>
              <a:srgbClr val="223E6B"/>
            </a:solidFill>
            <a:prstDash val="solid"/>
            <a:round/>
            <a:headEnd type="none" w="lg" len="lg"/>
            <a:tailEnd type="none" w="lg" len="lg"/>
          </a:ln>
        </p:spPr>
        <p:txBody>
          <a:bodyPr lIns="91425" tIns="91425" rIns="91425" bIns="91425" anchor="t" anchorCtr="0">
            <a:spAutoFit/>
          </a:bodyPr>
          <a:lstStyle/>
          <a:p>
            <a:pPr marL="0" indent="0" algn="just">
              <a:buNone/>
            </a:pPr>
            <a:r>
              <a:rPr lang="en-GB" sz="1850" b="1" dirty="0">
                <a:latin typeface="Verdana" panose="020B0604030504040204" pitchFamily="34" charset="0"/>
                <a:ea typeface="Verdana" panose="020B0604030504040204" pitchFamily="34" charset="0"/>
                <a:cs typeface="Verdana" panose="020B0604030504040204" pitchFamily="34" charset="0"/>
              </a:rPr>
              <a:t>Facts</a:t>
            </a:r>
          </a:p>
          <a:p>
            <a:pPr algn="just"/>
            <a:r>
              <a:rPr lang="en-GB" sz="1850" dirty="0">
                <a:latin typeface="Verdana" panose="020B0604030504040204" pitchFamily="34" charset="0"/>
                <a:ea typeface="Verdana" panose="020B0604030504040204" pitchFamily="34" charset="0"/>
                <a:cs typeface="Verdana" panose="020B0604030504040204" pitchFamily="34" charset="0"/>
              </a:rPr>
              <a:t>Currently, there are 301 false flag ships and about 1000 vessels on an unknown flag status. </a:t>
            </a:r>
          </a:p>
          <a:p>
            <a:pPr marL="0" indent="0" algn="just">
              <a:buNone/>
            </a:pPr>
            <a:r>
              <a:rPr lang="en-GB" sz="1850" b="1" dirty="0">
                <a:latin typeface="Verdana" panose="020B0604030504040204" pitchFamily="34" charset="0"/>
                <a:ea typeface="Verdana" panose="020B0604030504040204" pitchFamily="34" charset="0"/>
                <a:cs typeface="Verdana" panose="020B0604030504040204" pitchFamily="34" charset="0"/>
              </a:rPr>
              <a:t>Questions</a:t>
            </a:r>
          </a:p>
          <a:p>
            <a:pPr algn="just"/>
            <a:r>
              <a:rPr lang="en-GB" sz="1850" dirty="0">
                <a:latin typeface="Verdana" panose="020B0604030504040204" pitchFamily="34" charset="0"/>
                <a:ea typeface="Verdana" panose="020B0604030504040204" pitchFamily="34" charset="0"/>
                <a:cs typeface="Verdana" panose="020B0604030504040204" pitchFamily="34" charset="0"/>
              </a:rPr>
              <a:t>A false flag ship engages, invariably, in illegal operations, as those identified in vessels of the “shadow fleet”, and, therefore, it can also be labelled as phantom ship but not the inverse, that is, a phantom ship is not necessarily a false flag ship. That distinction would require different legal treatment.</a:t>
            </a:r>
          </a:p>
          <a:p>
            <a:pPr algn="just"/>
            <a:r>
              <a:rPr lang="en-US" sz="1850" dirty="0">
                <a:latin typeface="Verdana" panose="020B0604030504040204" pitchFamily="34" charset="0"/>
                <a:ea typeface="Verdana" panose="020B0604030504040204" pitchFamily="34" charset="0"/>
                <a:cs typeface="Verdana" panose="020B0604030504040204" pitchFamily="34" charset="0"/>
              </a:rPr>
              <a:t>What is the legal status of a vessel that receives provisional registration, when no deletion from the previous registry has been accomplished or no procedure for deletion has been initiated?</a:t>
            </a:r>
          </a:p>
          <a:p>
            <a:pPr algn="just"/>
            <a:r>
              <a:rPr lang="en-US" sz="1850" dirty="0">
                <a:latin typeface="Verdana" panose="020B0604030504040204" pitchFamily="34" charset="0"/>
                <a:ea typeface="Verdana" panose="020B0604030504040204" pitchFamily="34" charset="0"/>
                <a:cs typeface="Verdana" panose="020B0604030504040204" pitchFamily="34" charset="0"/>
              </a:rPr>
              <a:t>What is the legal status of a vessel, its registration of which is cancelled by a unilateral act of the registry?</a:t>
            </a:r>
          </a:p>
          <a:p>
            <a:pPr algn="just"/>
            <a:r>
              <a:rPr lang="en-US" sz="1850" dirty="0">
                <a:latin typeface="Verdana" panose="020B0604030504040204" pitchFamily="34" charset="0"/>
                <a:ea typeface="Verdana" panose="020B0604030504040204" pitchFamily="34" charset="0"/>
                <a:cs typeface="Verdana" panose="020B0604030504040204" pitchFamily="34" charset="0"/>
              </a:rPr>
              <a:t>What is the legal status of a ship that is registered in two registries, because of lack of knowledge by the second flag of pre-existing registration or because the second registry does not require a certificate of deletion?</a:t>
            </a:r>
          </a:p>
        </p:txBody>
      </p:sp>
      <p:sp>
        <p:nvSpPr>
          <p:cNvPr id="33" name="Shape 33">
            <a:extLst>
              <a:ext uri="{FF2B5EF4-FFF2-40B4-BE49-F238E27FC236}">
                <a16:creationId xmlns:a16="http://schemas.microsoft.com/office/drawing/2014/main" id="{DAA093FC-BAC8-5878-6757-78BB48BB9B8B}"/>
              </a:ext>
            </a:extLst>
          </p:cNvPr>
          <p:cNvSpPr/>
          <p:nvPr/>
        </p:nvSpPr>
        <p:spPr>
          <a:xfrm>
            <a:off x="457200" y="6549501"/>
            <a:ext cx="1863769" cy="308499"/>
          </a:xfrm>
          <a:prstGeom prst="rect">
            <a:avLst/>
          </a:prstGeom>
          <a:blipFill>
            <a:blip r:embed="rId3"/>
            <a:stretch>
              <a:fillRect/>
            </a:stretch>
          </a:blipFill>
          <a:ln>
            <a:noFill/>
          </a:ln>
        </p:spPr>
      </p:sp>
    </p:spTree>
    <p:extLst>
      <p:ext uri="{BB962C8B-B14F-4D97-AF65-F5344CB8AC3E}">
        <p14:creationId xmlns:p14="http://schemas.microsoft.com/office/powerpoint/2010/main" val="2848199176"/>
      </p:ext>
    </p:extLst>
  </p:cSld>
  <p:clrMapOvr>
    <a:masterClrMapping/>
  </p:clrMapOvr>
  <p:transition spd="slow">
    <p:cu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9"/>
        <p:cNvGrpSpPr/>
        <p:nvPr/>
      </p:nvGrpSpPr>
      <p:grpSpPr>
        <a:xfrm>
          <a:off x="0" y="0"/>
          <a:ext cx="0" cy="0"/>
          <a:chOff x="0" y="0"/>
          <a:chExt cx="0" cy="0"/>
        </a:xfrm>
      </p:grpSpPr>
      <p:sp>
        <p:nvSpPr>
          <p:cNvPr id="30" name="Shape 30"/>
          <p:cNvSpPr>
            <a:spLocks noGrp="1"/>
          </p:cNvSpPr>
          <p:nvPr>
            <p:ph type="title"/>
          </p:nvPr>
        </p:nvSpPr>
        <p:spPr>
          <a:xfrm>
            <a:off x="457200" y="32948"/>
            <a:ext cx="8229600" cy="677078"/>
          </a:xfrm>
          <a:prstGeom prst="rect">
            <a:avLst/>
          </a:prstGeom>
          <a:noFill/>
          <a:ln>
            <a:noFill/>
          </a:ln>
        </p:spPr>
        <p:txBody>
          <a:bodyPr lIns="91425" tIns="91425" rIns="91425" bIns="91425" anchor="b" anchorCtr="0">
            <a:spAutoFit/>
          </a:bodyPr>
          <a:lstStyle/>
          <a:p>
            <a:r>
              <a:rPr lang="en-GB" sz="3200" dirty="0">
                <a:solidFill>
                  <a:schemeClr val="accent1">
                    <a:lumMod val="50000"/>
                  </a:schemeClr>
                </a:solidFill>
                <a:latin typeface="Verdana" panose="020B0604030504040204" pitchFamily="34" charset="0"/>
                <a:ea typeface="Verdana" panose="020B0604030504040204" pitchFamily="34" charset="0"/>
                <a:cs typeface="Verdana" panose="020B0604030504040204" pitchFamily="34" charset="0"/>
              </a:rPr>
              <a:t>Fraudulent Ship Registration</a:t>
            </a:r>
            <a:endParaRPr dirty="0">
              <a:solidFill>
                <a:schemeClr val="accent1">
                  <a:lumMod val="50000"/>
                </a:schemeClr>
              </a:solidFill>
            </a:endParaRPr>
          </a:p>
        </p:txBody>
      </p:sp>
      <p:sp>
        <p:nvSpPr>
          <p:cNvPr id="31" name="Shape 31"/>
          <p:cNvSpPr>
            <a:spLocks noGrp="1"/>
          </p:cNvSpPr>
          <p:nvPr>
            <p:ph type="body" idx="1"/>
          </p:nvPr>
        </p:nvSpPr>
        <p:spPr>
          <a:xfrm>
            <a:off x="457200" y="788401"/>
            <a:ext cx="8229600" cy="3877954"/>
          </a:xfrm>
          <a:prstGeom prst="rect">
            <a:avLst/>
          </a:prstGeom>
          <a:noFill/>
          <a:ln w="9525" cap="flat">
            <a:solidFill>
              <a:srgbClr val="223E6B"/>
            </a:solidFill>
            <a:prstDash val="solid"/>
            <a:round/>
            <a:headEnd type="none" w="lg" len="lg"/>
            <a:tailEnd type="none" w="lg" len="lg"/>
          </a:ln>
        </p:spPr>
        <p:txBody>
          <a:bodyPr lIns="91425" tIns="91425" rIns="91425" bIns="91425" anchor="t" anchorCtr="0">
            <a:spAutoFit/>
          </a:bodyPr>
          <a:lstStyle/>
          <a:p>
            <a:pPr marL="0" indent="0" algn="just">
              <a:buNone/>
            </a:pPr>
            <a:r>
              <a:rPr lang="en-US" sz="2000" b="1" dirty="0">
                <a:effectLst/>
                <a:latin typeface="Verdana" panose="020B0604030504040204" pitchFamily="34" charset="0"/>
                <a:ea typeface="Verdana" panose="020B0604030504040204" pitchFamily="34" charset="0"/>
                <a:cs typeface="Verdana" panose="020B0604030504040204" pitchFamily="34" charset="0"/>
              </a:rPr>
              <a:t>Issues for further consideration</a:t>
            </a:r>
          </a:p>
          <a:p>
            <a:pPr marL="0" indent="0" algn="just">
              <a:buNone/>
            </a:pPr>
            <a:r>
              <a:rPr lang="en-US" sz="2000" dirty="0">
                <a:latin typeface="Verdana" panose="020B0604030504040204" pitchFamily="34" charset="0"/>
                <a:ea typeface="Verdana" panose="020B0604030504040204" pitchFamily="34" charset="0"/>
                <a:cs typeface="Verdana" panose="020B0604030504040204" pitchFamily="34" charset="0"/>
              </a:rPr>
              <a:t>If a vessel flies a</a:t>
            </a:r>
            <a:r>
              <a:rPr lang="en-US" sz="2000" dirty="0">
                <a:effectLst/>
                <a:latin typeface="Verdana" panose="020B0604030504040204" pitchFamily="34" charset="0"/>
                <a:ea typeface="Verdana" panose="020B0604030504040204" pitchFamily="34" charset="0"/>
                <a:cs typeface="Verdana" panose="020B0604030504040204" pitchFamily="34" charset="0"/>
              </a:rPr>
              <a:t> FALSE flag ship, what would be the i</a:t>
            </a:r>
            <a:r>
              <a:rPr lang="en-US" sz="2000" dirty="0">
                <a:latin typeface="Verdana" panose="020B0604030504040204" pitchFamily="34" charset="0"/>
                <a:ea typeface="Verdana" panose="020B0604030504040204" pitchFamily="34" charset="0"/>
                <a:cs typeface="Verdana" panose="020B0604030504040204" pitchFamily="34" charset="0"/>
              </a:rPr>
              <a:t>mpact on:</a:t>
            </a:r>
          </a:p>
          <a:p>
            <a:pPr marL="0" indent="0" algn="just">
              <a:buNone/>
            </a:pPr>
            <a:r>
              <a:rPr lang="en-US" sz="2000" dirty="0">
                <a:effectLst/>
                <a:latin typeface="Verdana" panose="020B0604030504040204" pitchFamily="34" charset="0"/>
                <a:ea typeface="Verdana" panose="020B0604030504040204" pitchFamily="34" charset="0"/>
                <a:cs typeface="Verdana" panose="020B0604030504040204" pitchFamily="34" charset="0"/>
              </a:rPr>
              <a:t>a. </a:t>
            </a:r>
            <a:r>
              <a:rPr lang="en-US" sz="2000" dirty="0">
                <a:latin typeface="Verdana" panose="020B0604030504040204" pitchFamily="34" charset="0"/>
                <a:ea typeface="Verdana" panose="020B0604030504040204" pitchFamily="34" charset="0"/>
                <a:cs typeface="Verdana" panose="020B0604030504040204" pitchFamily="34" charset="0"/>
              </a:rPr>
              <a:t>t</a:t>
            </a:r>
            <a:r>
              <a:rPr lang="en-US" sz="2000" dirty="0">
                <a:effectLst/>
                <a:latin typeface="Verdana" panose="020B0604030504040204" pitchFamily="34" charset="0"/>
                <a:ea typeface="Verdana" panose="020B0604030504040204" pitchFamily="34" charset="0"/>
                <a:cs typeface="Verdana" panose="020B0604030504040204" pitchFamily="34" charset="0"/>
              </a:rPr>
              <a:t>he certificate of ownership </a:t>
            </a:r>
          </a:p>
          <a:p>
            <a:pPr marL="0" indent="0" algn="just">
              <a:buNone/>
            </a:pPr>
            <a:r>
              <a:rPr lang="en-US" sz="2000" dirty="0">
                <a:latin typeface="Verdana" panose="020B0604030504040204" pitchFamily="34" charset="0"/>
                <a:ea typeface="Verdana" panose="020B0604030504040204" pitchFamily="34" charset="0"/>
                <a:cs typeface="Verdana" panose="020B0604030504040204" pitchFamily="34" charset="0"/>
              </a:rPr>
              <a:t>b. the class certificate</a:t>
            </a:r>
          </a:p>
          <a:p>
            <a:pPr marL="0" indent="0" algn="just">
              <a:buNone/>
            </a:pPr>
            <a:r>
              <a:rPr lang="en-US" sz="2000" dirty="0">
                <a:effectLst/>
                <a:latin typeface="Verdana" panose="020B0604030504040204" pitchFamily="34" charset="0"/>
                <a:ea typeface="Verdana" panose="020B0604030504040204" pitchFamily="34" charset="0"/>
                <a:cs typeface="Verdana" panose="020B0604030504040204" pitchFamily="34" charset="0"/>
              </a:rPr>
              <a:t>c. the c</a:t>
            </a:r>
            <a:r>
              <a:rPr lang="en-US" sz="2000" dirty="0">
                <a:latin typeface="Verdana" panose="020B0604030504040204" pitchFamily="34" charset="0"/>
                <a:ea typeface="Verdana" panose="020B0604030504040204" pitchFamily="34" charset="0"/>
                <a:cs typeface="Verdana" panose="020B0604030504040204" pitchFamily="34" charset="0"/>
              </a:rPr>
              <a:t>ertificate of safety management</a:t>
            </a:r>
          </a:p>
          <a:p>
            <a:pPr marL="0" indent="0" algn="just">
              <a:buNone/>
            </a:pPr>
            <a:r>
              <a:rPr lang="en-US" sz="2000" dirty="0">
                <a:effectLst/>
                <a:latin typeface="Verdana" panose="020B0604030504040204" pitchFamily="34" charset="0"/>
                <a:ea typeface="Verdana" panose="020B0604030504040204" pitchFamily="34" charset="0"/>
                <a:cs typeface="Verdana" panose="020B0604030504040204" pitchFamily="34" charset="0"/>
              </a:rPr>
              <a:t>d. </a:t>
            </a:r>
            <a:r>
              <a:rPr lang="en-US" sz="2000" dirty="0">
                <a:latin typeface="Verdana" panose="020B0604030504040204" pitchFamily="34" charset="0"/>
                <a:ea typeface="Verdana" panose="020B0604030504040204" pitchFamily="34" charset="0"/>
                <a:cs typeface="Verdana" panose="020B0604030504040204" pitchFamily="34" charset="0"/>
              </a:rPr>
              <a:t>t</a:t>
            </a:r>
            <a:r>
              <a:rPr lang="en-US" sz="2000" dirty="0">
                <a:effectLst/>
                <a:latin typeface="Verdana" panose="020B0604030504040204" pitchFamily="34" charset="0"/>
                <a:ea typeface="Verdana" panose="020B0604030504040204" pitchFamily="34" charset="0"/>
                <a:cs typeface="Verdana" panose="020B0604030504040204" pitchFamily="34" charset="0"/>
              </a:rPr>
              <a:t>he insurance policy</a:t>
            </a:r>
          </a:p>
          <a:p>
            <a:pPr marL="0" indent="0" algn="just">
              <a:buNone/>
            </a:pPr>
            <a:r>
              <a:rPr lang="en-US" sz="2000" dirty="0">
                <a:latin typeface="Verdana" panose="020B0604030504040204" pitchFamily="34" charset="0"/>
                <a:ea typeface="Verdana" panose="020B0604030504040204" pitchFamily="34" charset="0"/>
                <a:cs typeface="Verdana" panose="020B0604030504040204" pitchFamily="34" charset="0"/>
              </a:rPr>
              <a:t>e. the employment contracts of seafarers</a:t>
            </a:r>
          </a:p>
          <a:p>
            <a:pPr marL="0" indent="0" algn="just">
              <a:buNone/>
            </a:pPr>
            <a:r>
              <a:rPr lang="en-US" sz="2000" dirty="0">
                <a:effectLst/>
                <a:latin typeface="Verdana" panose="020B0604030504040204" pitchFamily="34" charset="0"/>
                <a:ea typeface="Verdana" panose="020B0604030504040204" pitchFamily="34" charset="0"/>
                <a:cs typeface="Verdana" panose="020B0604030504040204" pitchFamily="34" charset="0"/>
              </a:rPr>
              <a:t>f. the carriage documents</a:t>
            </a:r>
          </a:p>
          <a:p>
            <a:pPr marL="0" indent="0" algn="just">
              <a:buNone/>
            </a:pPr>
            <a:r>
              <a:rPr lang="en-US" sz="2000" dirty="0">
                <a:latin typeface="Verdana" panose="020B0604030504040204" pitchFamily="34" charset="0"/>
                <a:ea typeface="Verdana" panose="020B0604030504040204" pitchFamily="34" charset="0"/>
                <a:cs typeface="Verdana" panose="020B0604030504040204" pitchFamily="34" charset="0"/>
              </a:rPr>
              <a:t>g. the title subsequent to a judicial sale</a:t>
            </a:r>
            <a:endParaRPr lang="en-US" sz="2000" dirty="0">
              <a:effectLst/>
              <a:latin typeface="Verdana" panose="020B0604030504040204" pitchFamily="34" charset="0"/>
              <a:ea typeface="Verdana" panose="020B0604030504040204" pitchFamily="34" charset="0"/>
              <a:cs typeface="Verdana" panose="020B0604030504040204" pitchFamily="34" charset="0"/>
            </a:endParaRPr>
          </a:p>
        </p:txBody>
      </p:sp>
      <p:sp>
        <p:nvSpPr>
          <p:cNvPr id="33" name="Shape 33"/>
          <p:cNvSpPr/>
          <p:nvPr/>
        </p:nvSpPr>
        <p:spPr>
          <a:xfrm>
            <a:off x="457200" y="6549501"/>
            <a:ext cx="1863769" cy="308499"/>
          </a:xfrm>
          <a:prstGeom prst="rect">
            <a:avLst/>
          </a:prstGeom>
          <a:blipFill>
            <a:blip r:embed="rId3"/>
            <a:stretch>
              <a:fillRect/>
            </a:stretch>
          </a:blipFill>
          <a:ln>
            <a:noFill/>
          </a:ln>
        </p:spPr>
      </p:sp>
    </p:spTree>
    <p:extLst>
      <p:ext uri="{BB962C8B-B14F-4D97-AF65-F5344CB8AC3E}">
        <p14:creationId xmlns:p14="http://schemas.microsoft.com/office/powerpoint/2010/main" val="757827571"/>
      </p:ext>
    </p:extLst>
  </p:cSld>
  <p:clrMapOvr>
    <a:masterClrMapping/>
  </p:clrMapOvr>
  <p:transition spd="slow">
    <p:cu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9"/>
        <p:cNvGrpSpPr/>
        <p:nvPr/>
      </p:nvGrpSpPr>
      <p:grpSpPr>
        <a:xfrm>
          <a:off x="0" y="0"/>
          <a:ext cx="0" cy="0"/>
          <a:chOff x="0" y="0"/>
          <a:chExt cx="0" cy="0"/>
        </a:xfrm>
      </p:grpSpPr>
      <p:sp>
        <p:nvSpPr>
          <p:cNvPr id="30" name="Shape 30"/>
          <p:cNvSpPr>
            <a:spLocks noGrp="1"/>
          </p:cNvSpPr>
          <p:nvPr>
            <p:ph type="title"/>
          </p:nvPr>
        </p:nvSpPr>
        <p:spPr>
          <a:xfrm>
            <a:off x="457200" y="0"/>
            <a:ext cx="8229600" cy="677078"/>
          </a:xfrm>
          <a:prstGeom prst="rect">
            <a:avLst/>
          </a:prstGeom>
          <a:noFill/>
          <a:ln>
            <a:noFill/>
          </a:ln>
        </p:spPr>
        <p:txBody>
          <a:bodyPr lIns="91425" tIns="91425" rIns="91425" bIns="91425" anchor="b" anchorCtr="0">
            <a:spAutoFit/>
          </a:bodyPr>
          <a:lstStyle/>
          <a:p>
            <a:r>
              <a:rPr lang="en-GB" sz="3200" dirty="0">
                <a:solidFill>
                  <a:schemeClr val="accent1">
                    <a:lumMod val="50000"/>
                  </a:schemeClr>
                </a:solidFill>
                <a:latin typeface="Verdana" panose="020B0604030504040204" pitchFamily="34" charset="0"/>
                <a:ea typeface="Verdana" panose="020B0604030504040204" pitchFamily="34" charset="0"/>
                <a:cs typeface="Verdana" panose="020B0604030504040204" pitchFamily="34" charset="0"/>
              </a:rPr>
              <a:t>Fraudulent Ship Registration</a:t>
            </a:r>
            <a:endParaRPr dirty="0">
              <a:solidFill>
                <a:schemeClr val="accent1">
                  <a:lumMod val="50000"/>
                </a:schemeClr>
              </a:solidFill>
            </a:endParaRPr>
          </a:p>
        </p:txBody>
      </p:sp>
      <p:sp>
        <p:nvSpPr>
          <p:cNvPr id="31" name="Shape 31"/>
          <p:cNvSpPr>
            <a:spLocks noGrp="1"/>
          </p:cNvSpPr>
          <p:nvPr>
            <p:ph type="body" idx="1"/>
          </p:nvPr>
        </p:nvSpPr>
        <p:spPr>
          <a:xfrm>
            <a:off x="457200" y="607020"/>
            <a:ext cx="8229600" cy="5801558"/>
          </a:xfrm>
          <a:prstGeom prst="rect">
            <a:avLst/>
          </a:prstGeom>
          <a:noFill/>
          <a:ln w="9525" cap="flat">
            <a:solidFill>
              <a:srgbClr val="223E6B"/>
            </a:solidFill>
            <a:prstDash val="solid"/>
            <a:round/>
            <a:headEnd type="none" w="lg" len="lg"/>
            <a:tailEnd type="none" w="lg" len="lg"/>
          </a:ln>
        </p:spPr>
        <p:txBody>
          <a:bodyPr lIns="91425" tIns="91425" rIns="91425" bIns="91425" anchor="t" anchorCtr="0">
            <a:spAutoFit/>
          </a:bodyPr>
          <a:lstStyle/>
          <a:p>
            <a:pPr marL="0" indent="0" algn="just">
              <a:buNone/>
            </a:pPr>
            <a:r>
              <a:rPr lang="en-GB" sz="1700" b="1" dirty="0">
                <a:latin typeface="Verdana" panose="020B0604030504040204" pitchFamily="34" charset="0"/>
                <a:ea typeface="Verdana" panose="020B0604030504040204" pitchFamily="34" charset="0"/>
                <a:cs typeface="Verdana" panose="020B0604030504040204" pitchFamily="34" charset="0"/>
              </a:rPr>
              <a:t>The notion of </a:t>
            </a:r>
            <a:r>
              <a:rPr lang="en-GB" sz="1700" b="1" u="sng" dirty="0">
                <a:latin typeface="Verdana" panose="020B0604030504040204" pitchFamily="34" charset="0"/>
                <a:ea typeface="Verdana" panose="020B0604030504040204" pitchFamily="34" charset="0"/>
                <a:cs typeface="Verdana" panose="020B0604030504040204" pitchFamily="34" charset="0"/>
              </a:rPr>
              <a:t>False flag</a:t>
            </a:r>
          </a:p>
          <a:p>
            <a:pPr marL="9525" indent="392113" algn="just"/>
            <a:r>
              <a:rPr lang="en-US" sz="1600" dirty="0">
                <a:effectLst/>
                <a:latin typeface="Verdana" panose="020B0604030504040204" pitchFamily="34" charset="0"/>
                <a:ea typeface="Verdana" panose="020B0604030504040204" pitchFamily="34" charset="0"/>
                <a:cs typeface="Verdana" panose="020B0604030504040204" pitchFamily="34" charset="0"/>
              </a:rPr>
              <a:t>IHS Markit/S&amp;P Global</a:t>
            </a:r>
            <a:r>
              <a:rPr lang="en-US" sz="1800" dirty="0">
                <a:effectLst/>
                <a:latin typeface="Verdana" panose="020B0604030504040204" pitchFamily="34" charset="0"/>
                <a:ea typeface="Verdana" panose="020B0604030504040204" pitchFamily="34" charset="0"/>
                <a:cs typeface="Verdana" panose="020B0604030504040204" pitchFamily="34" charset="0"/>
              </a:rPr>
              <a:t>*</a:t>
            </a:r>
            <a:r>
              <a:rPr lang="en-GB" sz="1700" dirty="0">
                <a:effectLst/>
                <a:latin typeface="Verdana" panose="020B0604030504040204" pitchFamily="34" charset="0"/>
                <a:ea typeface="Verdana" panose="020B0604030504040204" pitchFamily="34" charset="0"/>
                <a:cs typeface="Verdana" panose="020B0604030504040204" pitchFamily="34" charset="0"/>
              </a:rPr>
              <a:t> </a:t>
            </a:r>
            <a:r>
              <a:rPr lang="en-GB" sz="1700" dirty="0">
                <a:latin typeface="Verdana" panose="020B0604030504040204" pitchFamily="34" charset="0"/>
                <a:ea typeface="Verdana" panose="020B0604030504040204" pitchFamily="34" charset="0"/>
                <a:cs typeface="Verdana" panose="020B0604030504040204" pitchFamily="34" charset="0"/>
              </a:rPr>
              <a:t>marks a vessel as </a:t>
            </a:r>
            <a:r>
              <a:rPr lang="en-GB" sz="1700" b="1" dirty="0">
                <a:latin typeface="Verdana" panose="020B0604030504040204" pitchFamily="34" charset="0"/>
                <a:ea typeface="Verdana" panose="020B0604030504040204" pitchFamily="34" charset="0"/>
                <a:cs typeface="Verdana" panose="020B0604030504040204" pitchFamily="34" charset="0"/>
              </a:rPr>
              <a:t>FALSE flag </a:t>
            </a:r>
            <a:r>
              <a:rPr lang="en-GB" sz="1700" dirty="0">
                <a:latin typeface="Verdana" panose="020B0604030504040204" pitchFamily="34" charset="0"/>
                <a:ea typeface="Verdana" panose="020B0604030504040204" pitchFamily="34" charset="0"/>
                <a:cs typeface="Verdana" panose="020B0604030504040204" pitchFamily="34" charset="0"/>
              </a:rPr>
              <a:t>according to the following criteria:</a:t>
            </a:r>
          </a:p>
          <a:p>
            <a:pPr marL="9525" indent="0" algn="just">
              <a:buNone/>
            </a:pPr>
            <a:r>
              <a:rPr lang="en-GB" sz="1800" dirty="0">
                <a:latin typeface="Verdana" panose="020B0604030504040204" pitchFamily="34" charset="0"/>
                <a:ea typeface="Verdana" panose="020B0604030504040204" pitchFamily="34" charset="0"/>
                <a:cs typeface="Verdana" panose="020B0604030504040204" pitchFamily="34" charset="0"/>
              </a:rPr>
              <a:t>”</a:t>
            </a:r>
            <a:r>
              <a:rPr lang="en-GB" sz="1600" i="1" dirty="0">
                <a:latin typeface="Verdana" panose="020B0604030504040204" pitchFamily="34" charset="0"/>
                <a:ea typeface="Verdana" panose="020B0604030504040204" pitchFamily="34" charset="0"/>
                <a:cs typeface="Verdana" panose="020B0604030504040204" pitchFamily="34" charset="0"/>
              </a:rPr>
              <a:t>Any vessel which transmits, broadcasts, displays, or otherwise engages in the misuse of flag details, which are confirmed by an Authorized Flag Administration as not being legally registered under the flag in question, will be designated as Flag FALSE</a:t>
            </a:r>
            <a:r>
              <a:rPr lang="en-GB" sz="1800" dirty="0">
                <a:latin typeface="Verdana" panose="020B0604030504040204" pitchFamily="34" charset="0"/>
                <a:ea typeface="Verdana" panose="020B0604030504040204" pitchFamily="34" charset="0"/>
                <a:cs typeface="Verdana" panose="020B0604030504040204" pitchFamily="34" charset="0"/>
              </a:rPr>
              <a:t>”.</a:t>
            </a:r>
          </a:p>
          <a:p>
            <a:pPr marL="9525" indent="0" algn="just">
              <a:buNone/>
            </a:pPr>
            <a:r>
              <a:rPr lang="en-GB" sz="1800" dirty="0">
                <a:latin typeface="Verdana" panose="020B0604030504040204" pitchFamily="34" charset="0"/>
                <a:ea typeface="Verdana" panose="020B0604030504040204" pitchFamily="34" charset="0"/>
                <a:cs typeface="Verdana" panose="020B0604030504040204" pitchFamily="34" charset="0"/>
              </a:rPr>
              <a:t>*</a:t>
            </a:r>
            <a:r>
              <a:rPr lang="en-GB" sz="1400" dirty="0">
                <a:latin typeface="Verdana" panose="020B0604030504040204" pitchFamily="34" charset="0"/>
                <a:ea typeface="Verdana" panose="020B0604030504040204" pitchFamily="34" charset="0"/>
                <a:cs typeface="Verdana" panose="020B0604030504040204" pitchFamily="34" charset="0"/>
              </a:rPr>
              <a:t>HIS Markit, in its capacity as manager of the IMO numbering scheme for vessels and companies, has concluded agreements with Flag Administrations to ensure prompt updating of records regarding deletion and cancellation of ship registration. It also extends its investigations in respect of the legitimacy of class societies, acting as RO’s, and P&amp;I’s</a:t>
            </a:r>
            <a:r>
              <a:rPr lang="en-GB" sz="1600" dirty="0">
                <a:latin typeface="Verdana" panose="020B0604030504040204" pitchFamily="34" charset="0"/>
                <a:ea typeface="Verdana" panose="020B0604030504040204" pitchFamily="34" charset="0"/>
                <a:cs typeface="Verdana" panose="020B0604030504040204" pitchFamily="34" charset="0"/>
              </a:rPr>
              <a:t>.</a:t>
            </a:r>
          </a:p>
          <a:p>
            <a:pPr marL="9525" indent="0" algn="just">
              <a:buNone/>
            </a:pPr>
            <a:r>
              <a:rPr lang="en-GB" sz="1700" b="1" dirty="0">
                <a:latin typeface="Verdana" panose="020B0604030504040204" pitchFamily="34" charset="0"/>
                <a:ea typeface="Verdana" panose="020B0604030504040204" pitchFamily="34" charset="0"/>
                <a:cs typeface="Verdana" panose="020B0604030504040204" pitchFamily="34" charset="0"/>
              </a:rPr>
              <a:t>Categories</a:t>
            </a:r>
          </a:p>
          <a:p>
            <a:pPr marL="9525" indent="0" algn="just">
              <a:buNone/>
            </a:pPr>
            <a:r>
              <a:rPr lang="en-GB" sz="1600" dirty="0">
                <a:latin typeface="Verdana" panose="020B0604030504040204" pitchFamily="34" charset="0"/>
                <a:ea typeface="Verdana" panose="020B0604030504040204" pitchFamily="34" charset="0"/>
                <a:cs typeface="Verdana" panose="020B0604030504040204" pitchFamily="34" charset="0"/>
              </a:rPr>
              <a:t>(1) Vessels registered by a fraudulent registry, </a:t>
            </a:r>
          </a:p>
          <a:p>
            <a:pPr marL="9525" indent="0" algn="just">
              <a:buNone/>
            </a:pPr>
            <a:r>
              <a:rPr lang="en-GB" sz="1600" dirty="0">
                <a:latin typeface="Verdana" panose="020B0604030504040204" pitchFamily="34" charset="0"/>
                <a:ea typeface="Verdana" panose="020B0604030504040204" pitchFamily="34" charset="0"/>
                <a:cs typeface="Verdana" panose="020B0604030504040204" pitchFamily="34" charset="0"/>
              </a:rPr>
              <a:t>(2) Vessels registered by a registry that had a contract with the flag State, which was subsequently terminated but continued to register vessels, </a:t>
            </a:r>
          </a:p>
          <a:p>
            <a:pPr marL="9525" indent="0" algn="just">
              <a:buNone/>
            </a:pPr>
            <a:r>
              <a:rPr lang="en-GB" sz="1600" dirty="0">
                <a:latin typeface="Verdana" panose="020B0604030504040204" pitchFamily="34" charset="0"/>
                <a:ea typeface="Verdana" panose="020B0604030504040204" pitchFamily="34" charset="0"/>
                <a:cs typeface="Verdana" panose="020B0604030504040204" pitchFamily="34" charset="0"/>
              </a:rPr>
              <a:t>(3) Vessels registered by fraud or corruption from persons within a legitimate registry and </a:t>
            </a:r>
          </a:p>
          <a:p>
            <a:pPr marL="9525" indent="0" algn="just">
              <a:buNone/>
            </a:pPr>
            <a:r>
              <a:rPr lang="en-GB" sz="1600" dirty="0">
                <a:latin typeface="Verdana" panose="020B0604030504040204" pitchFamily="34" charset="0"/>
                <a:ea typeface="Verdana" panose="020B0604030504040204" pitchFamily="34" charset="0"/>
                <a:cs typeface="Verdana" panose="020B0604030504040204" pitchFamily="34" charset="0"/>
              </a:rPr>
              <a:t>(4) Vessels with fraudulent registration documents and certificates created without involvement of a third party</a:t>
            </a:r>
          </a:p>
        </p:txBody>
      </p:sp>
    </p:spTree>
    <p:extLst>
      <p:ext uri="{BB962C8B-B14F-4D97-AF65-F5344CB8AC3E}">
        <p14:creationId xmlns:p14="http://schemas.microsoft.com/office/powerpoint/2010/main" val="1740722299"/>
      </p:ext>
    </p:extLst>
  </p:cSld>
  <p:clrMapOvr>
    <a:masterClrMapping/>
  </p:clrMapOvr>
  <p:transition spd="slow">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9">
          <a:extLst>
            <a:ext uri="{FF2B5EF4-FFF2-40B4-BE49-F238E27FC236}">
              <a16:creationId xmlns:a16="http://schemas.microsoft.com/office/drawing/2014/main" id="{06FFDBA8-862E-9530-19E5-3BEC4334356E}"/>
            </a:ext>
          </a:extLst>
        </p:cNvPr>
        <p:cNvGrpSpPr/>
        <p:nvPr/>
      </p:nvGrpSpPr>
      <p:grpSpPr>
        <a:xfrm>
          <a:off x="0" y="0"/>
          <a:ext cx="0" cy="0"/>
          <a:chOff x="0" y="0"/>
          <a:chExt cx="0" cy="0"/>
        </a:xfrm>
      </p:grpSpPr>
      <p:sp>
        <p:nvSpPr>
          <p:cNvPr id="30" name="Shape 30">
            <a:extLst>
              <a:ext uri="{FF2B5EF4-FFF2-40B4-BE49-F238E27FC236}">
                <a16:creationId xmlns:a16="http://schemas.microsoft.com/office/drawing/2014/main" id="{B717C618-B6E5-F54D-22E6-79151107C060}"/>
              </a:ext>
            </a:extLst>
          </p:cNvPr>
          <p:cNvSpPr>
            <a:spLocks noGrp="1"/>
          </p:cNvSpPr>
          <p:nvPr>
            <p:ph type="title"/>
          </p:nvPr>
        </p:nvSpPr>
        <p:spPr>
          <a:xfrm>
            <a:off x="457200" y="0"/>
            <a:ext cx="8229600" cy="677078"/>
          </a:xfrm>
          <a:prstGeom prst="rect">
            <a:avLst/>
          </a:prstGeom>
          <a:noFill/>
          <a:ln>
            <a:noFill/>
          </a:ln>
        </p:spPr>
        <p:txBody>
          <a:bodyPr lIns="91425" tIns="91425" rIns="91425" bIns="91425" anchor="b" anchorCtr="0">
            <a:spAutoFit/>
          </a:bodyPr>
          <a:lstStyle/>
          <a:p>
            <a:r>
              <a:rPr lang="en-GB" sz="3200" dirty="0">
                <a:solidFill>
                  <a:schemeClr val="accent1">
                    <a:lumMod val="50000"/>
                  </a:schemeClr>
                </a:solidFill>
                <a:latin typeface="Verdana" panose="020B0604030504040204" pitchFamily="34" charset="0"/>
                <a:ea typeface="Verdana" panose="020B0604030504040204" pitchFamily="34" charset="0"/>
                <a:cs typeface="Verdana" panose="020B0604030504040204" pitchFamily="34" charset="0"/>
              </a:rPr>
              <a:t>Fraudulent Ship Registration</a:t>
            </a:r>
            <a:endParaRPr dirty="0">
              <a:solidFill>
                <a:schemeClr val="accent1">
                  <a:lumMod val="50000"/>
                </a:schemeClr>
              </a:solidFill>
            </a:endParaRPr>
          </a:p>
        </p:txBody>
      </p:sp>
      <p:sp>
        <p:nvSpPr>
          <p:cNvPr id="31" name="Shape 31">
            <a:extLst>
              <a:ext uri="{FF2B5EF4-FFF2-40B4-BE49-F238E27FC236}">
                <a16:creationId xmlns:a16="http://schemas.microsoft.com/office/drawing/2014/main" id="{02087074-3622-817C-1EC1-4AE1E1DD2376}"/>
              </a:ext>
            </a:extLst>
          </p:cNvPr>
          <p:cNvSpPr>
            <a:spLocks noGrp="1"/>
          </p:cNvSpPr>
          <p:nvPr>
            <p:ph type="body" idx="1"/>
          </p:nvPr>
        </p:nvSpPr>
        <p:spPr>
          <a:xfrm>
            <a:off x="457200" y="607020"/>
            <a:ext cx="8229600" cy="3108513"/>
          </a:xfrm>
          <a:prstGeom prst="rect">
            <a:avLst/>
          </a:prstGeom>
          <a:noFill/>
          <a:ln w="9525" cap="flat">
            <a:solidFill>
              <a:srgbClr val="223E6B"/>
            </a:solidFill>
            <a:prstDash val="solid"/>
            <a:round/>
            <a:headEnd type="none" w="lg" len="lg"/>
            <a:tailEnd type="none" w="lg" len="lg"/>
          </a:ln>
        </p:spPr>
        <p:txBody>
          <a:bodyPr lIns="91425" tIns="91425" rIns="91425" bIns="91425" anchor="t" anchorCtr="0">
            <a:spAutoFit/>
          </a:bodyPr>
          <a:lstStyle/>
          <a:p>
            <a:pPr marL="9525" indent="0" algn="just">
              <a:buNone/>
            </a:pPr>
            <a:r>
              <a:rPr lang="en-GB" sz="1800" b="1" dirty="0">
                <a:latin typeface="Verdana" panose="020B0604030504040204" pitchFamily="34" charset="0"/>
                <a:ea typeface="Verdana" panose="020B0604030504040204" pitchFamily="34" charset="0"/>
                <a:cs typeface="Verdana" panose="020B0604030504040204" pitchFamily="34" charset="0"/>
              </a:rPr>
              <a:t>The notion of </a:t>
            </a:r>
            <a:r>
              <a:rPr lang="en-GB" sz="1800" b="1" u="sng" dirty="0">
                <a:latin typeface="Verdana" panose="020B0604030504040204" pitchFamily="34" charset="0"/>
                <a:ea typeface="Verdana" panose="020B0604030504040204" pitchFamily="34" charset="0"/>
                <a:cs typeface="Verdana" panose="020B0604030504040204" pitchFamily="34" charset="0"/>
              </a:rPr>
              <a:t>Unknown flag</a:t>
            </a:r>
          </a:p>
          <a:p>
            <a:pPr marL="9525" indent="392113" algn="just"/>
            <a:r>
              <a:rPr lang="en-GB" sz="1800" dirty="0">
                <a:latin typeface="Verdana" panose="020B0604030504040204" pitchFamily="34" charset="0"/>
                <a:ea typeface="Verdana" panose="020B0604030504040204" pitchFamily="34" charset="0"/>
                <a:cs typeface="Verdana" panose="020B0604030504040204" pitchFamily="34" charset="0"/>
              </a:rPr>
              <a:t>A vessel that has been deleted or cancelled from a lawful registry is noted as </a:t>
            </a:r>
            <a:r>
              <a:rPr lang="en-GB" sz="1800" b="1" dirty="0">
                <a:latin typeface="Verdana" panose="020B0604030504040204" pitchFamily="34" charset="0"/>
                <a:ea typeface="Verdana" panose="020B0604030504040204" pitchFamily="34" charset="0"/>
                <a:cs typeface="Verdana" panose="020B0604030504040204" pitchFamily="34" charset="0"/>
              </a:rPr>
              <a:t>UNKNOWN flag </a:t>
            </a:r>
            <a:r>
              <a:rPr lang="en-GB" sz="1800" dirty="0">
                <a:latin typeface="Verdana" panose="020B0604030504040204" pitchFamily="34" charset="0"/>
                <a:ea typeface="Verdana" panose="020B0604030504040204" pitchFamily="34" charset="0"/>
                <a:cs typeface="Verdana" panose="020B0604030504040204" pitchFamily="34" charset="0"/>
              </a:rPr>
              <a:t>until a new valid registration is executed. If it continues to broadcast flag information (via AIS) after deletion/cancellation, then the vessel is noted as </a:t>
            </a:r>
            <a:r>
              <a:rPr lang="en-GB" sz="1800" b="1" dirty="0">
                <a:latin typeface="Verdana" panose="020B0604030504040204" pitchFamily="34" charset="0"/>
                <a:ea typeface="Verdana" panose="020B0604030504040204" pitchFamily="34" charset="0"/>
                <a:cs typeface="Verdana" panose="020B0604030504040204" pitchFamily="34" charset="0"/>
              </a:rPr>
              <a:t>FALSE flag</a:t>
            </a:r>
            <a:r>
              <a:rPr lang="en-GB" sz="1800" dirty="0">
                <a:latin typeface="Verdana" panose="020B0604030504040204" pitchFamily="34" charset="0"/>
                <a:ea typeface="Verdana" panose="020B0604030504040204" pitchFamily="34" charset="0"/>
                <a:cs typeface="Verdana" panose="020B0604030504040204" pitchFamily="34" charset="0"/>
              </a:rPr>
              <a:t>. </a:t>
            </a:r>
          </a:p>
          <a:p>
            <a:pPr marL="9525" indent="392113" algn="just"/>
            <a:r>
              <a:rPr lang="en-GB" sz="1800" dirty="0">
                <a:latin typeface="Verdana" panose="020B0604030504040204" pitchFamily="34" charset="0"/>
                <a:ea typeface="Verdana" panose="020B0604030504040204" pitchFamily="34" charset="0"/>
                <a:cs typeface="Verdana" panose="020B0604030504040204" pitchFamily="34" charset="0"/>
              </a:rPr>
              <a:t>A vessel that lodges an application for registration, when deletion from the previous registry has not been completed, as evidenced by a certificate of deletion, is noted as </a:t>
            </a:r>
            <a:r>
              <a:rPr lang="en-GB" sz="1800" b="1" dirty="0">
                <a:latin typeface="Verdana" panose="020B0604030504040204" pitchFamily="34" charset="0"/>
                <a:ea typeface="Verdana" panose="020B0604030504040204" pitchFamily="34" charset="0"/>
                <a:cs typeface="Verdana" panose="020B0604030504040204" pitchFamily="34" charset="0"/>
              </a:rPr>
              <a:t>UNKNOWN flag</a:t>
            </a:r>
            <a:r>
              <a:rPr lang="en-GB" sz="1800" dirty="0">
                <a:latin typeface="Verdana" panose="020B0604030504040204" pitchFamily="34" charset="0"/>
                <a:ea typeface="Verdana" panose="020B0604030504040204" pitchFamily="34" charset="0"/>
                <a:cs typeface="Verdana" panose="020B0604030504040204" pitchFamily="34" charset="0"/>
              </a:rPr>
              <a:t>. It is a safeguard for the prevention of the vessel appearing in GISIS to fly two flags simultaneously.</a:t>
            </a:r>
          </a:p>
        </p:txBody>
      </p:sp>
    </p:spTree>
    <p:extLst>
      <p:ext uri="{BB962C8B-B14F-4D97-AF65-F5344CB8AC3E}">
        <p14:creationId xmlns:p14="http://schemas.microsoft.com/office/powerpoint/2010/main" val="3694739265"/>
      </p:ext>
    </p:extLst>
  </p:cSld>
  <p:clrMapOvr>
    <a:masterClrMapping/>
  </p:clrMapOvr>
  <p:transition spd="slow">
    <p:cu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9">
          <a:extLst>
            <a:ext uri="{FF2B5EF4-FFF2-40B4-BE49-F238E27FC236}">
              <a16:creationId xmlns:a16="http://schemas.microsoft.com/office/drawing/2014/main" id="{7B379383-782A-1D13-2159-2AEB98990FDD}"/>
            </a:ext>
          </a:extLst>
        </p:cNvPr>
        <p:cNvGrpSpPr/>
        <p:nvPr/>
      </p:nvGrpSpPr>
      <p:grpSpPr>
        <a:xfrm>
          <a:off x="0" y="0"/>
          <a:ext cx="0" cy="0"/>
          <a:chOff x="0" y="0"/>
          <a:chExt cx="0" cy="0"/>
        </a:xfrm>
      </p:grpSpPr>
      <p:sp>
        <p:nvSpPr>
          <p:cNvPr id="30" name="Shape 30">
            <a:extLst>
              <a:ext uri="{FF2B5EF4-FFF2-40B4-BE49-F238E27FC236}">
                <a16:creationId xmlns:a16="http://schemas.microsoft.com/office/drawing/2014/main" id="{1287C33B-8BF7-17F9-098F-845930353AB6}"/>
              </a:ext>
            </a:extLst>
          </p:cNvPr>
          <p:cNvSpPr>
            <a:spLocks noGrp="1"/>
          </p:cNvSpPr>
          <p:nvPr>
            <p:ph type="title"/>
          </p:nvPr>
        </p:nvSpPr>
        <p:spPr>
          <a:xfrm>
            <a:off x="457200" y="0"/>
            <a:ext cx="8229600" cy="677078"/>
          </a:xfrm>
          <a:prstGeom prst="rect">
            <a:avLst/>
          </a:prstGeom>
          <a:noFill/>
          <a:ln>
            <a:noFill/>
          </a:ln>
        </p:spPr>
        <p:txBody>
          <a:bodyPr lIns="91425" tIns="91425" rIns="91425" bIns="91425" anchor="b" anchorCtr="0">
            <a:spAutoFit/>
          </a:bodyPr>
          <a:lstStyle/>
          <a:p>
            <a:r>
              <a:rPr lang="en-GB" sz="3200" dirty="0">
                <a:solidFill>
                  <a:schemeClr val="accent1">
                    <a:lumMod val="50000"/>
                  </a:schemeClr>
                </a:solidFill>
                <a:latin typeface="Verdana" panose="020B0604030504040204" pitchFamily="34" charset="0"/>
                <a:ea typeface="Verdana" panose="020B0604030504040204" pitchFamily="34" charset="0"/>
                <a:cs typeface="Verdana" panose="020B0604030504040204" pitchFamily="34" charset="0"/>
              </a:rPr>
              <a:t>Fraudulent Ship Registration</a:t>
            </a:r>
            <a:endParaRPr dirty="0">
              <a:solidFill>
                <a:schemeClr val="accent1">
                  <a:lumMod val="50000"/>
                </a:schemeClr>
              </a:solidFill>
            </a:endParaRPr>
          </a:p>
        </p:txBody>
      </p:sp>
      <p:sp>
        <p:nvSpPr>
          <p:cNvPr id="31" name="Shape 31">
            <a:extLst>
              <a:ext uri="{FF2B5EF4-FFF2-40B4-BE49-F238E27FC236}">
                <a16:creationId xmlns:a16="http://schemas.microsoft.com/office/drawing/2014/main" id="{D938FA37-DB31-959B-C8AB-63578417E986}"/>
              </a:ext>
            </a:extLst>
          </p:cNvPr>
          <p:cNvSpPr>
            <a:spLocks noGrp="1"/>
          </p:cNvSpPr>
          <p:nvPr>
            <p:ph type="body" idx="1"/>
          </p:nvPr>
        </p:nvSpPr>
        <p:spPr>
          <a:xfrm>
            <a:off x="457200" y="551418"/>
            <a:ext cx="8229600" cy="5693836"/>
          </a:xfrm>
          <a:prstGeom prst="rect">
            <a:avLst/>
          </a:prstGeom>
          <a:noFill/>
          <a:ln w="9525" cap="flat">
            <a:solidFill>
              <a:srgbClr val="223E6B"/>
            </a:solidFill>
            <a:prstDash val="solid"/>
            <a:round/>
            <a:headEnd type="none" w="lg" len="lg"/>
            <a:tailEnd type="none" w="lg" len="lg"/>
          </a:ln>
        </p:spPr>
        <p:txBody>
          <a:bodyPr lIns="91425" tIns="91425" rIns="91425" bIns="91425" anchor="t" anchorCtr="0">
            <a:spAutoFit/>
          </a:bodyPr>
          <a:lstStyle/>
          <a:p>
            <a:pPr marL="0" indent="0" algn="just">
              <a:buNone/>
            </a:pPr>
            <a:r>
              <a:rPr lang="en-GB" sz="1700" b="1" dirty="0">
                <a:latin typeface="Verdana" panose="020B0604030504040204" pitchFamily="34" charset="0"/>
                <a:ea typeface="Verdana" panose="020B0604030504040204" pitchFamily="34" charset="0"/>
                <a:cs typeface="Verdana" panose="020B0604030504040204" pitchFamily="34" charset="0"/>
              </a:rPr>
              <a:t>The emerging notion of “</a:t>
            </a:r>
            <a:r>
              <a:rPr lang="en-GB" sz="1700" b="1" u="sng" dirty="0">
                <a:latin typeface="Verdana" panose="020B0604030504040204" pitchFamily="34" charset="0"/>
                <a:ea typeface="Verdana" panose="020B0604030504040204" pitchFamily="34" charset="0"/>
                <a:cs typeface="Verdana" panose="020B0604030504040204" pitchFamily="34" charset="0"/>
              </a:rPr>
              <a:t>Dark or Shadow fleet</a:t>
            </a:r>
            <a:r>
              <a:rPr lang="en-GB" sz="1700" b="1" dirty="0">
                <a:latin typeface="Verdana" panose="020B0604030504040204" pitchFamily="34" charset="0"/>
                <a:ea typeface="Verdana" panose="020B0604030504040204" pitchFamily="34" charset="0"/>
                <a:cs typeface="Verdana" panose="020B0604030504040204" pitchFamily="34" charset="0"/>
              </a:rPr>
              <a:t>”</a:t>
            </a:r>
          </a:p>
          <a:p>
            <a:pPr algn="just"/>
            <a:r>
              <a:rPr lang="en-US" sz="1700" dirty="0">
                <a:latin typeface="Verdana" panose="020B0604030504040204" pitchFamily="34" charset="0"/>
                <a:ea typeface="Verdana" panose="020B0604030504040204" pitchFamily="34" charset="0"/>
                <a:cs typeface="Verdana" panose="020B0604030504040204" pitchFamily="34" charset="0"/>
              </a:rPr>
              <a:t>According to Assembly Resolution A.1192(33), ships that are engaged in illegal operations for the purposes of circumventing sanctions, evading compliance with safety or environmental regulations, avoiding insurance costs or engaging in other illegal activities, which may include:</a:t>
            </a:r>
          </a:p>
          <a:p>
            <a:pPr marL="0" indent="0" algn="just">
              <a:buNone/>
            </a:pPr>
            <a:r>
              <a:rPr lang="en-US" sz="1700" dirty="0">
                <a:latin typeface="Verdana" panose="020B0604030504040204" pitchFamily="34" charset="0"/>
                <a:ea typeface="Verdana" panose="020B0604030504040204" pitchFamily="34" charset="0"/>
                <a:cs typeface="Verdana" panose="020B0604030504040204" pitchFamily="34" charset="0"/>
              </a:rPr>
              <a:t>1. carrying out unsafe operations which do not adhere to international regulations and well-established and strict industry standards and best practices;</a:t>
            </a:r>
          </a:p>
          <a:p>
            <a:pPr marL="0" indent="0" algn="just">
              <a:buNone/>
            </a:pPr>
            <a:r>
              <a:rPr lang="en-US" sz="1700" dirty="0">
                <a:latin typeface="Verdana" panose="020B0604030504040204" pitchFamily="34" charset="0"/>
                <a:ea typeface="Verdana" panose="020B0604030504040204" pitchFamily="34" charset="0"/>
                <a:cs typeface="Verdana" panose="020B0604030504040204" pitchFamily="34" charset="0"/>
              </a:rPr>
              <a:t>2. intentionally avoiding flag State and port State control inspections;</a:t>
            </a:r>
          </a:p>
          <a:p>
            <a:pPr marL="0" indent="0" algn="just">
              <a:buNone/>
            </a:pPr>
            <a:r>
              <a:rPr lang="en-US" sz="1700" dirty="0">
                <a:latin typeface="Verdana" panose="020B0604030504040204" pitchFamily="34" charset="0"/>
                <a:ea typeface="Verdana" panose="020B0604030504040204" pitchFamily="34" charset="0"/>
                <a:cs typeface="Verdana" panose="020B0604030504040204" pitchFamily="34" charset="0"/>
              </a:rPr>
              <a:t>3. not maintaining adequate liability insurance or other financial security;</a:t>
            </a:r>
          </a:p>
          <a:p>
            <a:pPr marL="0" indent="0" algn="just">
              <a:buNone/>
            </a:pPr>
            <a:r>
              <a:rPr lang="en-US" sz="1700" dirty="0">
                <a:latin typeface="Verdana" panose="020B0604030504040204" pitchFamily="34" charset="0"/>
                <a:ea typeface="Verdana" panose="020B0604030504040204" pitchFamily="34" charset="0"/>
                <a:cs typeface="Verdana" panose="020B0604030504040204" pitchFamily="34" charset="0"/>
              </a:rPr>
              <a:t>4. intentionally avoiding commercial screenings or inspections;</a:t>
            </a:r>
          </a:p>
          <a:p>
            <a:pPr marL="0" indent="0" algn="just">
              <a:buNone/>
            </a:pPr>
            <a:r>
              <a:rPr lang="en-US" sz="1700" dirty="0">
                <a:latin typeface="Verdana" panose="020B0604030504040204" pitchFamily="34" charset="0"/>
                <a:ea typeface="Verdana" panose="020B0604030504040204" pitchFamily="34" charset="0"/>
                <a:cs typeface="Verdana" panose="020B0604030504040204" pitchFamily="34" charset="0"/>
              </a:rPr>
              <a:t>5. not operating under a transparent corporate governance policy that assures the welfare and safety of those on board and the protection of the marine environment; or</a:t>
            </a:r>
          </a:p>
          <a:p>
            <a:pPr marL="0" indent="0" algn="just">
              <a:buNone/>
            </a:pPr>
            <a:r>
              <a:rPr lang="en-US" sz="1700" dirty="0">
                <a:latin typeface="Verdana" panose="020B0604030504040204" pitchFamily="34" charset="0"/>
                <a:ea typeface="Verdana" panose="020B0604030504040204" pitchFamily="34" charset="0"/>
                <a:cs typeface="Verdana" panose="020B0604030504040204" pitchFamily="34" charset="0"/>
              </a:rPr>
              <a:t>6. intentionally taking measures to avoid ship detection such as switching off their AIS or LRIT transmissions or concealing the ship's actual identity when there is no legitimate safety or security concern sufficient to justify such action;</a:t>
            </a:r>
          </a:p>
        </p:txBody>
      </p:sp>
      <p:sp>
        <p:nvSpPr>
          <p:cNvPr id="33" name="Shape 33">
            <a:extLst>
              <a:ext uri="{FF2B5EF4-FFF2-40B4-BE49-F238E27FC236}">
                <a16:creationId xmlns:a16="http://schemas.microsoft.com/office/drawing/2014/main" id="{88776823-8512-9B68-221E-3DAFB9BBD913}"/>
              </a:ext>
            </a:extLst>
          </p:cNvPr>
          <p:cNvSpPr/>
          <p:nvPr/>
        </p:nvSpPr>
        <p:spPr>
          <a:xfrm>
            <a:off x="457200" y="6529388"/>
            <a:ext cx="1863769" cy="308499"/>
          </a:xfrm>
          <a:prstGeom prst="rect">
            <a:avLst/>
          </a:prstGeom>
          <a:blipFill>
            <a:blip r:embed="rId3"/>
            <a:stretch>
              <a:fillRect/>
            </a:stretch>
          </a:blipFill>
          <a:ln>
            <a:noFill/>
          </a:ln>
        </p:spPr>
      </p:sp>
    </p:spTree>
    <p:extLst>
      <p:ext uri="{BB962C8B-B14F-4D97-AF65-F5344CB8AC3E}">
        <p14:creationId xmlns:p14="http://schemas.microsoft.com/office/powerpoint/2010/main" val="2249068712"/>
      </p:ext>
    </p:extLst>
  </p:cSld>
  <p:clrMapOvr>
    <a:masterClrMapping/>
  </p:clrMapOvr>
  <p:transition spd="slow">
    <p:cu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9">
          <a:extLst>
            <a:ext uri="{FF2B5EF4-FFF2-40B4-BE49-F238E27FC236}">
              <a16:creationId xmlns:a16="http://schemas.microsoft.com/office/drawing/2014/main" id="{01ECB2E0-453A-380D-AABE-7E4AD8822C68}"/>
            </a:ext>
          </a:extLst>
        </p:cNvPr>
        <p:cNvGrpSpPr/>
        <p:nvPr/>
      </p:nvGrpSpPr>
      <p:grpSpPr>
        <a:xfrm>
          <a:off x="0" y="0"/>
          <a:ext cx="0" cy="0"/>
          <a:chOff x="0" y="0"/>
          <a:chExt cx="0" cy="0"/>
        </a:xfrm>
      </p:grpSpPr>
      <p:sp>
        <p:nvSpPr>
          <p:cNvPr id="30" name="Shape 30">
            <a:extLst>
              <a:ext uri="{FF2B5EF4-FFF2-40B4-BE49-F238E27FC236}">
                <a16:creationId xmlns:a16="http://schemas.microsoft.com/office/drawing/2014/main" id="{B059BF73-8CE8-3C31-178F-8C35B639B228}"/>
              </a:ext>
            </a:extLst>
          </p:cNvPr>
          <p:cNvSpPr>
            <a:spLocks noGrp="1"/>
          </p:cNvSpPr>
          <p:nvPr>
            <p:ph type="title"/>
          </p:nvPr>
        </p:nvSpPr>
        <p:spPr>
          <a:xfrm>
            <a:off x="457200" y="0"/>
            <a:ext cx="8229600" cy="677078"/>
          </a:xfrm>
          <a:prstGeom prst="rect">
            <a:avLst/>
          </a:prstGeom>
          <a:noFill/>
          <a:ln>
            <a:noFill/>
          </a:ln>
        </p:spPr>
        <p:txBody>
          <a:bodyPr lIns="91425" tIns="91425" rIns="91425" bIns="91425" anchor="b" anchorCtr="0">
            <a:spAutoFit/>
          </a:bodyPr>
          <a:lstStyle/>
          <a:p>
            <a:r>
              <a:rPr lang="en-GB" sz="3200" dirty="0">
                <a:solidFill>
                  <a:schemeClr val="accent1">
                    <a:lumMod val="50000"/>
                  </a:schemeClr>
                </a:solidFill>
                <a:latin typeface="Verdana" panose="020B0604030504040204" pitchFamily="34" charset="0"/>
                <a:ea typeface="Verdana" panose="020B0604030504040204" pitchFamily="34" charset="0"/>
                <a:cs typeface="Verdana" panose="020B0604030504040204" pitchFamily="34" charset="0"/>
              </a:rPr>
              <a:t>Fraudulent Ship Registration</a:t>
            </a:r>
            <a:endParaRPr dirty="0">
              <a:solidFill>
                <a:schemeClr val="accent1">
                  <a:lumMod val="50000"/>
                </a:schemeClr>
              </a:solidFill>
            </a:endParaRPr>
          </a:p>
        </p:txBody>
      </p:sp>
      <p:sp>
        <p:nvSpPr>
          <p:cNvPr id="31" name="Shape 31">
            <a:extLst>
              <a:ext uri="{FF2B5EF4-FFF2-40B4-BE49-F238E27FC236}">
                <a16:creationId xmlns:a16="http://schemas.microsoft.com/office/drawing/2014/main" id="{F51F4AC7-CE8D-BDF0-2DD8-D39DADA226E7}"/>
              </a:ext>
            </a:extLst>
          </p:cNvPr>
          <p:cNvSpPr>
            <a:spLocks noGrp="1"/>
          </p:cNvSpPr>
          <p:nvPr>
            <p:ph type="body" idx="1"/>
          </p:nvPr>
        </p:nvSpPr>
        <p:spPr>
          <a:xfrm>
            <a:off x="457200" y="774442"/>
            <a:ext cx="8229600" cy="5032117"/>
          </a:xfrm>
          <a:prstGeom prst="rect">
            <a:avLst/>
          </a:prstGeom>
          <a:noFill/>
          <a:ln w="9525" cap="flat">
            <a:solidFill>
              <a:srgbClr val="223E6B"/>
            </a:solidFill>
            <a:prstDash val="solid"/>
            <a:round/>
            <a:headEnd type="none" w="lg" len="lg"/>
            <a:tailEnd type="none" w="lg" len="lg"/>
          </a:ln>
        </p:spPr>
        <p:txBody>
          <a:bodyPr lIns="91425" tIns="91425" rIns="91425" bIns="91425" anchor="t" anchorCtr="0">
            <a:spAutoFit/>
          </a:bodyPr>
          <a:lstStyle/>
          <a:p>
            <a:pPr marL="0" indent="0" algn="just">
              <a:buNone/>
            </a:pPr>
            <a:r>
              <a:rPr lang="en-GB" sz="2000" b="1" dirty="0">
                <a:latin typeface="Verdana" panose="020B0604030504040204" pitchFamily="34" charset="0"/>
                <a:ea typeface="Verdana" panose="020B0604030504040204" pitchFamily="34" charset="0"/>
                <a:cs typeface="Verdana" panose="020B0604030504040204" pitchFamily="34" charset="0"/>
              </a:rPr>
              <a:t>The legal significance of the trichotomy</a:t>
            </a:r>
          </a:p>
          <a:p>
            <a:pPr algn="just"/>
            <a:r>
              <a:rPr lang="en-US" sz="2000" dirty="0">
                <a:latin typeface="Verdana" panose="020B0604030504040204" pitchFamily="34" charset="0"/>
                <a:ea typeface="Verdana" panose="020B0604030504040204" pitchFamily="34" charset="0"/>
                <a:cs typeface="Verdana" panose="020B0604030504040204" pitchFamily="34" charset="0"/>
              </a:rPr>
              <a:t>No international instrument that regulates the legal status (cf. Art. 92 UNCLOS) of the vessels that fall into the above-mentioned three categories</a:t>
            </a:r>
          </a:p>
          <a:p>
            <a:pPr algn="just"/>
            <a:r>
              <a:rPr lang="en-US" sz="2000" dirty="0">
                <a:solidFill>
                  <a:srgbClr val="000000"/>
                </a:solidFill>
                <a:latin typeface="Verdana" panose="020B0604030504040204" pitchFamily="34" charset="0"/>
                <a:ea typeface="Verdana" panose="020B0604030504040204" pitchFamily="34" charset="0"/>
                <a:cs typeface="Verdana" panose="020B0604030504040204" pitchFamily="34" charset="0"/>
              </a:rPr>
              <a:t>No international framework that regulates trans-boundary registry relationships in the provisional-permanent registration and cancellation-deletion of ships. As a result of this legal </a:t>
            </a:r>
            <a:r>
              <a:rPr lang="en-US" sz="2000" i="1" dirty="0">
                <a:solidFill>
                  <a:srgbClr val="000000"/>
                </a:solidFill>
                <a:latin typeface="Verdana" panose="020B0604030504040204" pitchFamily="34" charset="0"/>
                <a:ea typeface="Verdana" panose="020B0604030504040204" pitchFamily="34" charset="0"/>
                <a:cs typeface="Verdana" panose="020B0604030504040204" pitchFamily="34" charset="0"/>
              </a:rPr>
              <a:t>lacuna</a:t>
            </a:r>
            <a:r>
              <a:rPr lang="en-US" sz="2000" dirty="0">
                <a:solidFill>
                  <a:srgbClr val="000000"/>
                </a:solidFill>
                <a:latin typeface="Verdana" panose="020B0604030504040204" pitchFamily="34" charset="0"/>
                <a:ea typeface="Verdana" panose="020B0604030504040204" pitchFamily="34" charset="0"/>
                <a:cs typeface="Verdana" panose="020B0604030504040204" pitchFamily="34" charset="0"/>
              </a:rPr>
              <a:t>, national rules apply, comprising a vestigial regime.</a:t>
            </a:r>
          </a:p>
          <a:p>
            <a:pPr algn="just"/>
            <a:r>
              <a:rPr lang="en-US" sz="2000" dirty="0">
                <a:solidFill>
                  <a:srgbClr val="000000"/>
                </a:solidFill>
                <a:latin typeface="Verdana" panose="020B0604030504040204" pitchFamily="34" charset="0"/>
                <a:ea typeface="Verdana" panose="020B0604030504040204" pitchFamily="34" charset="0"/>
                <a:cs typeface="Verdana" panose="020B0604030504040204" pitchFamily="34" charset="0"/>
              </a:rPr>
              <a:t>The exercise of fundamental rights stemming from UNCLOS, such as the right of navigation (Art. 90), transit passage (Art. 38), innocent passage (Art. 17), visit (Art. 110), in respect of the above-mentioned categories of ships is subject to various interpretations, leading, in some cases, to clashes of jurisdiction. </a:t>
            </a:r>
          </a:p>
        </p:txBody>
      </p:sp>
      <p:sp>
        <p:nvSpPr>
          <p:cNvPr id="33" name="Shape 33">
            <a:extLst>
              <a:ext uri="{FF2B5EF4-FFF2-40B4-BE49-F238E27FC236}">
                <a16:creationId xmlns:a16="http://schemas.microsoft.com/office/drawing/2014/main" id="{288CF855-ECB2-483A-DF29-DC8E94334E60}"/>
              </a:ext>
            </a:extLst>
          </p:cNvPr>
          <p:cNvSpPr/>
          <p:nvPr/>
        </p:nvSpPr>
        <p:spPr>
          <a:xfrm>
            <a:off x="457200" y="6379834"/>
            <a:ext cx="1863769" cy="308499"/>
          </a:xfrm>
          <a:prstGeom prst="rect">
            <a:avLst/>
          </a:prstGeom>
          <a:blipFill>
            <a:blip r:embed="rId3"/>
            <a:stretch>
              <a:fillRect/>
            </a:stretch>
          </a:blipFill>
          <a:ln>
            <a:noFill/>
          </a:ln>
        </p:spPr>
      </p:sp>
    </p:spTree>
    <p:extLst>
      <p:ext uri="{BB962C8B-B14F-4D97-AF65-F5344CB8AC3E}">
        <p14:creationId xmlns:p14="http://schemas.microsoft.com/office/powerpoint/2010/main" val="1975577592"/>
      </p:ext>
    </p:extLst>
  </p:cSld>
  <p:clrMapOvr>
    <a:masterClrMapping/>
  </p:clrMapOvr>
  <p:transition spd="slow">
    <p:cu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9"/>
        <p:cNvGrpSpPr/>
        <p:nvPr/>
      </p:nvGrpSpPr>
      <p:grpSpPr>
        <a:xfrm>
          <a:off x="0" y="0"/>
          <a:ext cx="0" cy="0"/>
          <a:chOff x="0" y="0"/>
          <a:chExt cx="0" cy="0"/>
        </a:xfrm>
      </p:grpSpPr>
      <p:sp>
        <p:nvSpPr>
          <p:cNvPr id="30" name="Shape 30"/>
          <p:cNvSpPr>
            <a:spLocks noGrp="1"/>
          </p:cNvSpPr>
          <p:nvPr>
            <p:ph type="title"/>
          </p:nvPr>
        </p:nvSpPr>
        <p:spPr>
          <a:xfrm>
            <a:off x="457200" y="-36539"/>
            <a:ext cx="8229600" cy="677078"/>
          </a:xfrm>
          <a:prstGeom prst="rect">
            <a:avLst/>
          </a:prstGeom>
          <a:noFill/>
          <a:ln>
            <a:noFill/>
          </a:ln>
        </p:spPr>
        <p:txBody>
          <a:bodyPr lIns="91425" tIns="91425" rIns="91425" bIns="91425" anchor="b" anchorCtr="0">
            <a:spAutoFit/>
          </a:bodyPr>
          <a:lstStyle/>
          <a:p>
            <a:r>
              <a:rPr lang="en-GB" sz="3200" dirty="0">
                <a:solidFill>
                  <a:schemeClr val="accent1">
                    <a:lumMod val="50000"/>
                  </a:schemeClr>
                </a:solidFill>
                <a:latin typeface="Verdana" panose="020B0604030504040204" pitchFamily="34" charset="0"/>
                <a:ea typeface="Verdana" panose="020B0604030504040204" pitchFamily="34" charset="0"/>
                <a:cs typeface="Verdana" panose="020B0604030504040204" pitchFamily="34" charset="0"/>
              </a:rPr>
              <a:t>Fraudulent Ship Registration</a:t>
            </a:r>
            <a:endParaRPr dirty="0">
              <a:solidFill>
                <a:schemeClr val="accent1">
                  <a:lumMod val="50000"/>
                </a:schemeClr>
              </a:solidFill>
            </a:endParaRPr>
          </a:p>
        </p:txBody>
      </p:sp>
      <p:sp>
        <p:nvSpPr>
          <p:cNvPr id="31" name="Shape 31"/>
          <p:cNvSpPr>
            <a:spLocks noGrp="1"/>
          </p:cNvSpPr>
          <p:nvPr>
            <p:ph type="body" idx="1"/>
          </p:nvPr>
        </p:nvSpPr>
        <p:spPr>
          <a:xfrm>
            <a:off x="457200" y="625736"/>
            <a:ext cx="8229600" cy="6140112"/>
          </a:xfrm>
          <a:prstGeom prst="rect">
            <a:avLst/>
          </a:prstGeom>
          <a:noFill/>
          <a:ln w="9525" cap="flat">
            <a:solidFill>
              <a:srgbClr val="223E6B"/>
            </a:solidFill>
            <a:prstDash val="solid"/>
            <a:round/>
            <a:headEnd type="none" w="lg" len="lg"/>
            <a:tailEnd type="none" w="lg" len="lg"/>
          </a:ln>
        </p:spPr>
        <p:txBody>
          <a:bodyPr lIns="91425" tIns="91425" rIns="91425" bIns="91425" anchor="t" anchorCtr="0">
            <a:spAutoFit/>
          </a:bodyPr>
          <a:lstStyle/>
          <a:p>
            <a:pPr marL="0" indent="0" algn="just">
              <a:buNone/>
            </a:pPr>
            <a:r>
              <a:rPr lang="en-US" sz="2200" b="1" dirty="0">
                <a:latin typeface="Verdana" panose="020B0604030504040204" pitchFamily="34" charset="0"/>
                <a:ea typeface="Verdana" panose="020B0604030504040204" pitchFamily="34" charset="0"/>
                <a:cs typeface="Verdana" panose="020B0604030504040204" pitchFamily="34" charset="0"/>
              </a:rPr>
              <a:t>IMO Work- LEG111</a:t>
            </a:r>
            <a:endParaRPr lang="en-US" sz="2000" b="1" dirty="0">
              <a:latin typeface="Verdana" panose="020B0604030504040204" pitchFamily="34" charset="0"/>
              <a:ea typeface="Verdana" panose="020B0604030504040204" pitchFamily="34" charset="0"/>
              <a:cs typeface="Verdana" panose="020B0604030504040204" pitchFamily="34" charset="0"/>
            </a:endParaRPr>
          </a:p>
          <a:p>
            <a:pPr marL="0" indent="0" algn="just">
              <a:buNone/>
            </a:pPr>
            <a:r>
              <a:rPr lang="en-US" sz="2000" b="1" dirty="0">
                <a:latin typeface="Verdana" panose="020B0604030504040204" pitchFamily="34" charset="0"/>
                <a:ea typeface="Verdana" panose="020B0604030504040204" pitchFamily="34" charset="0"/>
                <a:cs typeface="Verdana" panose="020B0604030504040204" pitchFamily="34" charset="0"/>
              </a:rPr>
              <a:t>"Guidelines or best practices related to the registration of ships" </a:t>
            </a:r>
          </a:p>
          <a:p>
            <a:pPr marL="0" indent="0" algn="just">
              <a:buNone/>
            </a:pPr>
            <a:r>
              <a:rPr lang="en-US" sz="2000" dirty="0">
                <a:latin typeface="Verdana" panose="020B0604030504040204" pitchFamily="34" charset="0"/>
                <a:ea typeface="Verdana" panose="020B0604030504040204" pitchFamily="34" charset="0"/>
                <a:cs typeface="Verdana" panose="020B0604030504040204" pitchFamily="34" charset="0"/>
              </a:rPr>
              <a:t>IMO Legal Committee re-established the Correspondence Group on Due Diligence and IMO Identification Number Schemes, under the coordination of the United Kingdom, and instructed it, taking into consideration various submitted documents, as well as the comments, proposals and decisions made by the Committee, to:</a:t>
            </a:r>
          </a:p>
          <a:p>
            <a:pPr marL="0" indent="0" algn="just">
              <a:buNone/>
            </a:pPr>
            <a:r>
              <a:rPr lang="en-US" sz="2000" b="1" dirty="0">
                <a:latin typeface="Verdana" panose="020B0604030504040204" pitchFamily="34" charset="0"/>
                <a:ea typeface="Verdana" panose="020B0604030504040204" pitchFamily="34" charset="0"/>
                <a:cs typeface="Verdana" panose="020B0604030504040204" pitchFamily="34" charset="0"/>
              </a:rPr>
              <a:t>A.</a:t>
            </a:r>
            <a:r>
              <a:rPr lang="en-US" sz="2000" dirty="0">
                <a:latin typeface="Verdana" panose="020B0604030504040204" pitchFamily="34" charset="0"/>
                <a:ea typeface="Verdana" panose="020B0604030504040204" pitchFamily="34" charset="0"/>
                <a:cs typeface="Verdana" panose="020B0604030504040204" pitchFamily="34" charset="0"/>
              </a:rPr>
              <a:t> continue to define and develop the elements of "due diligence" to be exercised in the process of registration of ships under the flag of a State when involving vessels in the IMO unique company and registered owner identification number scheme;</a:t>
            </a:r>
          </a:p>
          <a:p>
            <a:pPr marL="0" indent="0" algn="just">
              <a:buNone/>
            </a:pPr>
            <a:r>
              <a:rPr lang="en-US" sz="2000" b="1" dirty="0">
                <a:latin typeface="Verdana" panose="020B0604030504040204" pitchFamily="34" charset="0"/>
                <a:ea typeface="Verdana" panose="020B0604030504040204" pitchFamily="34" charset="0"/>
                <a:cs typeface="Verdana" panose="020B0604030504040204" pitchFamily="34" charset="0"/>
              </a:rPr>
              <a:t>B.</a:t>
            </a:r>
            <a:r>
              <a:rPr lang="en-US" sz="2000" dirty="0">
                <a:latin typeface="Verdana" panose="020B0604030504040204" pitchFamily="34" charset="0"/>
                <a:ea typeface="Verdana" panose="020B0604030504040204" pitchFamily="34" charset="0"/>
                <a:cs typeface="Verdana" panose="020B0604030504040204" pitchFamily="34" charset="0"/>
              </a:rPr>
              <a:t> consider the additional factors raised with regard to the abuse of the IMO identification number schemes, how widespread the issue was and the possible loopholes in the system;</a:t>
            </a:r>
          </a:p>
        </p:txBody>
      </p:sp>
      <p:sp>
        <p:nvSpPr>
          <p:cNvPr id="33" name="Shape 33"/>
          <p:cNvSpPr/>
          <p:nvPr/>
        </p:nvSpPr>
        <p:spPr>
          <a:xfrm>
            <a:off x="457200" y="6521858"/>
            <a:ext cx="1863769" cy="308499"/>
          </a:xfrm>
          <a:prstGeom prst="rect">
            <a:avLst/>
          </a:prstGeom>
          <a:blipFill>
            <a:blip r:embed="rId3"/>
            <a:stretch>
              <a:fillRect/>
            </a:stretch>
          </a:blipFill>
          <a:ln>
            <a:noFill/>
          </a:ln>
        </p:spPr>
      </p:sp>
    </p:spTree>
    <p:extLst>
      <p:ext uri="{BB962C8B-B14F-4D97-AF65-F5344CB8AC3E}">
        <p14:creationId xmlns:p14="http://schemas.microsoft.com/office/powerpoint/2010/main" val="1036121923"/>
      </p:ext>
    </p:extLst>
  </p:cSld>
  <p:clrMapOvr>
    <a:masterClrMapping/>
  </p:clrMapOvr>
  <p:transition spd="slow">
    <p:cu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9">
          <a:extLst>
            <a:ext uri="{FF2B5EF4-FFF2-40B4-BE49-F238E27FC236}">
              <a16:creationId xmlns:a16="http://schemas.microsoft.com/office/drawing/2014/main" id="{A4391EB1-A54B-3AC5-764A-7657CB3D6BD6}"/>
            </a:ext>
          </a:extLst>
        </p:cNvPr>
        <p:cNvGrpSpPr/>
        <p:nvPr/>
      </p:nvGrpSpPr>
      <p:grpSpPr>
        <a:xfrm>
          <a:off x="0" y="0"/>
          <a:ext cx="0" cy="0"/>
          <a:chOff x="0" y="0"/>
          <a:chExt cx="0" cy="0"/>
        </a:xfrm>
      </p:grpSpPr>
      <p:sp>
        <p:nvSpPr>
          <p:cNvPr id="30" name="Shape 30">
            <a:extLst>
              <a:ext uri="{FF2B5EF4-FFF2-40B4-BE49-F238E27FC236}">
                <a16:creationId xmlns:a16="http://schemas.microsoft.com/office/drawing/2014/main" id="{56E476A1-87B9-07D4-92AF-AF5081691858}"/>
              </a:ext>
            </a:extLst>
          </p:cNvPr>
          <p:cNvSpPr>
            <a:spLocks noGrp="1"/>
          </p:cNvSpPr>
          <p:nvPr>
            <p:ph type="title"/>
          </p:nvPr>
        </p:nvSpPr>
        <p:spPr>
          <a:xfrm>
            <a:off x="457200" y="-36539"/>
            <a:ext cx="8229600" cy="677078"/>
          </a:xfrm>
          <a:prstGeom prst="rect">
            <a:avLst/>
          </a:prstGeom>
          <a:noFill/>
          <a:ln>
            <a:noFill/>
          </a:ln>
        </p:spPr>
        <p:txBody>
          <a:bodyPr lIns="91425" tIns="91425" rIns="91425" bIns="91425" anchor="b" anchorCtr="0">
            <a:spAutoFit/>
          </a:bodyPr>
          <a:lstStyle/>
          <a:p>
            <a:r>
              <a:rPr lang="en-GB" sz="3200" dirty="0">
                <a:solidFill>
                  <a:schemeClr val="accent1">
                    <a:lumMod val="50000"/>
                  </a:schemeClr>
                </a:solidFill>
                <a:latin typeface="Verdana" panose="020B0604030504040204" pitchFamily="34" charset="0"/>
                <a:ea typeface="Verdana" panose="020B0604030504040204" pitchFamily="34" charset="0"/>
                <a:cs typeface="Verdana" panose="020B0604030504040204" pitchFamily="34" charset="0"/>
              </a:rPr>
              <a:t>Fraudulent Ship Registration</a:t>
            </a:r>
            <a:endParaRPr dirty="0">
              <a:solidFill>
                <a:schemeClr val="accent1">
                  <a:lumMod val="50000"/>
                </a:schemeClr>
              </a:solidFill>
            </a:endParaRPr>
          </a:p>
        </p:txBody>
      </p:sp>
      <p:sp>
        <p:nvSpPr>
          <p:cNvPr id="31" name="Shape 31">
            <a:extLst>
              <a:ext uri="{FF2B5EF4-FFF2-40B4-BE49-F238E27FC236}">
                <a16:creationId xmlns:a16="http://schemas.microsoft.com/office/drawing/2014/main" id="{CCD08328-7D11-F70A-7C2F-AB820B207A29}"/>
              </a:ext>
            </a:extLst>
          </p:cNvPr>
          <p:cNvSpPr>
            <a:spLocks noGrp="1"/>
          </p:cNvSpPr>
          <p:nvPr>
            <p:ph type="body" idx="1"/>
          </p:nvPr>
        </p:nvSpPr>
        <p:spPr>
          <a:xfrm>
            <a:off x="457200" y="625736"/>
            <a:ext cx="8229600" cy="5601503"/>
          </a:xfrm>
          <a:prstGeom prst="rect">
            <a:avLst/>
          </a:prstGeom>
          <a:noFill/>
          <a:ln w="9525" cap="flat">
            <a:solidFill>
              <a:srgbClr val="223E6B"/>
            </a:solidFill>
            <a:prstDash val="solid"/>
            <a:round/>
            <a:headEnd type="none" w="lg" len="lg"/>
            <a:tailEnd type="none" w="lg" len="lg"/>
          </a:ln>
        </p:spPr>
        <p:txBody>
          <a:bodyPr lIns="91425" tIns="91425" rIns="91425" bIns="91425" anchor="t" anchorCtr="0">
            <a:spAutoFit/>
          </a:bodyPr>
          <a:lstStyle/>
          <a:p>
            <a:pPr marL="0" indent="0" algn="just">
              <a:buNone/>
            </a:pPr>
            <a:r>
              <a:rPr lang="en-US" sz="2200" b="1" dirty="0">
                <a:latin typeface="Verdana" panose="020B0604030504040204" pitchFamily="34" charset="0"/>
                <a:ea typeface="Verdana" panose="020B0604030504040204" pitchFamily="34" charset="0"/>
                <a:cs typeface="Verdana" panose="020B0604030504040204" pitchFamily="34" charset="0"/>
              </a:rPr>
              <a:t>IMO Work- LEG112</a:t>
            </a:r>
            <a:endParaRPr lang="en-US" sz="2000" b="1" dirty="0">
              <a:latin typeface="Verdana" panose="020B0604030504040204" pitchFamily="34" charset="0"/>
              <a:ea typeface="Verdana" panose="020B0604030504040204" pitchFamily="34" charset="0"/>
              <a:cs typeface="Verdana" panose="020B0604030504040204" pitchFamily="34" charset="0"/>
            </a:endParaRPr>
          </a:p>
          <a:p>
            <a:pPr marL="0" indent="0" algn="just">
              <a:buNone/>
            </a:pPr>
            <a:r>
              <a:rPr lang="en-US" sz="2000" b="1" dirty="0">
                <a:latin typeface="Verdana" panose="020B0604030504040204" pitchFamily="34" charset="0"/>
                <a:ea typeface="Verdana" panose="020B0604030504040204" pitchFamily="34" charset="0"/>
                <a:cs typeface="Verdana" panose="020B0604030504040204" pitchFamily="34" charset="0"/>
              </a:rPr>
              <a:t>Proposal for a new output entitled "Guidelines or best practices related to the registration of ships" </a:t>
            </a:r>
          </a:p>
          <a:p>
            <a:pPr marL="0" indent="0" algn="just">
              <a:buNone/>
            </a:pPr>
            <a:r>
              <a:rPr lang="en-US" sz="2000" dirty="0">
                <a:latin typeface="Verdana" panose="020B0604030504040204" pitchFamily="34" charset="0"/>
                <a:ea typeface="Verdana" panose="020B0604030504040204" pitchFamily="34" charset="0"/>
                <a:cs typeface="Verdana" panose="020B0604030504040204" pitchFamily="34" charset="0"/>
              </a:rPr>
              <a:t>Whilst there is much regulation across the maritime world, there are no industry standards in place relating directly to the registration of ships or the ship registration process. However, IMO has adopted and implemented several measures to support and enhance flag and port State jurisdiction and enforcement which includes but is not limited to:</a:t>
            </a:r>
          </a:p>
          <a:p>
            <a:pPr marL="0" indent="0" algn="just">
              <a:buNone/>
            </a:pPr>
            <a:r>
              <a:rPr lang="en-US" sz="2000" b="1" dirty="0">
                <a:latin typeface="Verdana" panose="020B0604030504040204" pitchFamily="34" charset="0"/>
                <a:ea typeface="Verdana" panose="020B0604030504040204" pitchFamily="34" charset="0"/>
                <a:cs typeface="Verdana" panose="020B0604030504040204" pitchFamily="34" charset="0"/>
              </a:rPr>
              <a:t>1.</a:t>
            </a:r>
            <a:r>
              <a:rPr lang="en-US" sz="2000" dirty="0">
                <a:latin typeface="Verdana" panose="020B0604030504040204" pitchFamily="34" charset="0"/>
                <a:ea typeface="Verdana" panose="020B0604030504040204" pitchFamily="34" charset="0"/>
                <a:cs typeface="Verdana" panose="020B0604030504040204" pitchFamily="34" charset="0"/>
              </a:rPr>
              <a:t> IMO Member State Audit Scheme;</a:t>
            </a:r>
          </a:p>
          <a:p>
            <a:pPr marL="0" indent="0" algn="just">
              <a:buNone/>
            </a:pPr>
            <a:r>
              <a:rPr lang="en-US" sz="2000" b="1" dirty="0">
                <a:latin typeface="Verdana" panose="020B0604030504040204" pitchFamily="34" charset="0"/>
                <a:ea typeface="Verdana" panose="020B0604030504040204" pitchFamily="34" charset="0"/>
                <a:cs typeface="Verdana" panose="020B0604030504040204" pitchFamily="34" charset="0"/>
              </a:rPr>
              <a:t>2.</a:t>
            </a:r>
            <a:r>
              <a:rPr lang="en-US" sz="2000" dirty="0">
                <a:latin typeface="Verdana" panose="020B0604030504040204" pitchFamily="34" charset="0"/>
                <a:ea typeface="Verdana" panose="020B0604030504040204" pitchFamily="34" charset="0"/>
                <a:cs typeface="Verdana" panose="020B0604030504040204" pitchFamily="34" charset="0"/>
              </a:rPr>
              <a:t> IMO Ship Identification Number Scheme and IMO Unique Company;</a:t>
            </a:r>
          </a:p>
          <a:p>
            <a:pPr marL="0" indent="0" algn="just">
              <a:buNone/>
            </a:pPr>
            <a:r>
              <a:rPr lang="en-US" sz="2000" b="1" dirty="0">
                <a:latin typeface="Verdana" panose="020B0604030504040204" pitchFamily="34" charset="0"/>
                <a:ea typeface="Verdana" panose="020B0604030504040204" pitchFamily="34" charset="0"/>
                <a:cs typeface="Verdana" panose="020B0604030504040204" pitchFamily="34" charset="0"/>
              </a:rPr>
              <a:t>3.</a:t>
            </a:r>
            <a:r>
              <a:rPr lang="en-US" sz="2000" dirty="0">
                <a:latin typeface="Verdana" panose="020B0604030504040204" pitchFamily="34" charset="0"/>
                <a:ea typeface="Verdana" panose="020B0604030504040204" pitchFamily="34" charset="0"/>
                <a:cs typeface="Verdana" panose="020B0604030504040204" pitchFamily="34" charset="0"/>
              </a:rPr>
              <a:t> Registered Owner Identification Number Scheme;</a:t>
            </a:r>
          </a:p>
          <a:p>
            <a:pPr marL="0" indent="0" algn="just">
              <a:buNone/>
            </a:pPr>
            <a:r>
              <a:rPr lang="en-US" sz="2000" b="1" dirty="0">
                <a:latin typeface="Verdana" panose="020B0604030504040204" pitchFamily="34" charset="0"/>
                <a:ea typeface="Verdana" panose="020B0604030504040204" pitchFamily="34" charset="0"/>
                <a:cs typeface="Verdana" panose="020B0604030504040204" pitchFamily="34" charset="0"/>
              </a:rPr>
              <a:t>4.</a:t>
            </a:r>
            <a:r>
              <a:rPr lang="en-US" sz="2000" dirty="0">
                <a:latin typeface="Verdana" panose="020B0604030504040204" pitchFamily="34" charset="0"/>
                <a:ea typeface="Verdana" panose="020B0604030504040204" pitchFamily="34" charset="0"/>
                <a:cs typeface="Verdana" panose="020B0604030504040204" pitchFamily="34" charset="0"/>
              </a:rPr>
              <a:t> Continuous Synopsis Record: security-related requirements;</a:t>
            </a:r>
          </a:p>
        </p:txBody>
      </p:sp>
      <p:sp>
        <p:nvSpPr>
          <p:cNvPr id="33" name="Shape 33">
            <a:extLst>
              <a:ext uri="{FF2B5EF4-FFF2-40B4-BE49-F238E27FC236}">
                <a16:creationId xmlns:a16="http://schemas.microsoft.com/office/drawing/2014/main" id="{F8F6E286-FE59-90F5-A8DE-0F99D8698337}"/>
              </a:ext>
            </a:extLst>
          </p:cNvPr>
          <p:cNvSpPr/>
          <p:nvPr/>
        </p:nvSpPr>
        <p:spPr>
          <a:xfrm>
            <a:off x="457200" y="6379834"/>
            <a:ext cx="1863769" cy="308499"/>
          </a:xfrm>
          <a:prstGeom prst="rect">
            <a:avLst/>
          </a:prstGeom>
          <a:blipFill>
            <a:blip r:embed="rId3"/>
            <a:stretch>
              <a:fillRect/>
            </a:stretch>
          </a:blipFill>
          <a:ln>
            <a:noFill/>
          </a:ln>
        </p:spPr>
      </p:sp>
    </p:spTree>
    <p:extLst>
      <p:ext uri="{BB962C8B-B14F-4D97-AF65-F5344CB8AC3E}">
        <p14:creationId xmlns:p14="http://schemas.microsoft.com/office/powerpoint/2010/main" val="344385618"/>
      </p:ext>
    </p:extLst>
  </p:cSld>
  <p:clrMapOvr>
    <a:masterClrMapping/>
  </p:clrMapOvr>
  <p:transition spd="slow">
    <p:cu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9">
          <a:extLst>
            <a:ext uri="{FF2B5EF4-FFF2-40B4-BE49-F238E27FC236}">
              <a16:creationId xmlns:a16="http://schemas.microsoft.com/office/drawing/2014/main" id="{46E7A210-8B5A-B6E7-BD57-3E8461AE4657}"/>
            </a:ext>
          </a:extLst>
        </p:cNvPr>
        <p:cNvGrpSpPr/>
        <p:nvPr/>
      </p:nvGrpSpPr>
      <p:grpSpPr>
        <a:xfrm>
          <a:off x="0" y="0"/>
          <a:ext cx="0" cy="0"/>
          <a:chOff x="0" y="0"/>
          <a:chExt cx="0" cy="0"/>
        </a:xfrm>
      </p:grpSpPr>
      <p:sp>
        <p:nvSpPr>
          <p:cNvPr id="30" name="Shape 30">
            <a:extLst>
              <a:ext uri="{FF2B5EF4-FFF2-40B4-BE49-F238E27FC236}">
                <a16:creationId xmlns:a16="http://schemas.microsoft.com/office/drawing/2014/main" id="{4508B993-2833-05B4-86DE-5BB0F90DEA48}"/>
              </a:ext>
            </a:extLst>
          </p:cNvPr>
          <p:cNvSpPr>
            <a:spLocks noGrp="1"/>
          </p:cNvSpPr>
          <p:nvPr>
            <p:ph type="title"/>
          </p:nvPr>
        </p:nvSpPr>
        <p:spPr>
          <a:xfrm>
            <a:off x="457200" y="0"/>
            <a:ext cx="8229600" cy="677078"/>
          </a:xfrm>
          <a:prstGeom prst="rect">
            <a:avLst/>
          </a:prstGeom>
          <a:noFill/>
          <a:ln>
            <a:noFill/>
          </a:ln>
        </p:spPr>
        <p:txBody>
          <a:bodyPr lIns="91425" tIns="91425" rIns="91425" bIns="91425" anchor="b" anchorCtr="0">
            <a:spAutoFit/>
          </a:bodyPr>
          <a:lstStyle/>
          <a:p>
            <a:r>
              <a:rPr lang="en-GB" sz="3200" dirty="0">
                <a:solidFill>
                  <a:schemeClr val="accent1">
                    <a:lumMod val="50000"/>
                  </a:schemeClr>
                </a:solidFill>
                <a:latin typeface="Verdana" panose="020B0604030504040204" pitchFamily="34" charset="0"/>
                <a:ea typeface="Verdana" panose="020B0604030504040204" pitchFamily="34" charset="0"/>
                <a:cs typeface="Verdana" panose="020B0604030504040204" pitchFamily="34" charset="0"/>
              </a:rPr>
              <a:t>Fraudulent Ship Registration</a:t>
            </a:r>
            <a:endParaRPr dirty="0">
              <a:solidFill>
                <a:schemeClr val="accent1">
                  <a:lumMod val="50000"/>
                </a:schemeClr>
              </a:solidFill>
            </a:endParaRPr>
          </a:p>
        </p:txBody>
      </p:sp>
      <p:sp>
        <p:nvSpPr>
          <p:cNvPr id="31" name="Shape 31">
            <a:extLst>
              <a:ext uri="{FF2B5EF4-FFF2-40B4-BE49-F238E27FC236}">
                <a16:creationId xmlns:a16="http://schemas.microsoft.com/office/drawing/2014/main" id="{1BA30FC7-6F81-7581-6BC3-2FCC8F7A5766}"/>
              </a:ext>
            </a:extLst>
          </p:cNvPr>
          <p:cNvSpPr>
            <a:spLocks noGrp="1"/>
          </p:cNvSpPr>
          <p:nvPr>
            <p:ph type="body" idx="1"/>
          </p:nvPr>
        </p:nvSpPr>
        <p:spPr>
          <a:xfrm>
            <a:off x="457200" y="552074"/>
            <a:ext cx="8229600" cy="6124723"/>
          </a:xfrm>
          <a:prstGeom prst="rect">
            <a:avLst/>
          </a:prstGeom>
          <a:noFill/>
          <a:ln w="9525" cap="flat">
            <a:solidFill>
              <a:srgbClr val="223E6B"/>
            </a:solidFill>
            <a:prstDash val="solid"/>
            <a:round/>
            <a:headEnd type="none" w="lg" len="lg"/>
            <a:tailEnd type="none" w="lg" len="lg"/>
          </a:ln>
        </p:spPr>
        <p:txBody>
          <a:bodyPr lIns="91425" tIns="91425" rIns="91425" bIns="91425" anchor="t" anchorCtr="0">
            <a:spAutoFit/>
          </a:bodyPr>
          <a:lstStyle/>
          <a:p>
            <a:pPr marL="0" indent="0" algn="just">
              <a:buNone/>
            </a:pPr>
            <a:r>
              <a:rPr lang="en-US" sz="1900" b="1" dirty="0">
                <a:latin typeface="Verdana" panose="020B0604030504040204" pitchFamily="34" charset="0"/>
                <a:ea typeface="Verdana" panose="020B0604030504040204" pitchFamily="34" charset="0"/>
                <a:cs typeface="Verdana" panose="020B0604030504040204" pitchFamily="34" charset="0"/>
              </a:rPr>
              <a:t>5.</a:t>
            </a:r>
            <a:r>
              <a:rPr lang="en-US" sz="1900" dirty="0">
                <a:latin typeface="Verdana" panose="020B0604030504040204" pitchFamily="34" charset="0"/>
                <a:ea typeface="Verdana" panose="020B0604030504040204" pitchFamily="34" charset="0"/>
                <a:cs typeface="Verdana" panose="020B0604030504040204" pitchFamily="34" charset="0"/>
              </a:rPr>
              <a:t> Resolution A.1142(31) measures to prevent the fraudulent registration and fraudulent registration of ships;</a:t>
            </a:r>
          </a:p>
          <a:p>
            <a:pPr marL="0" indent="0" algn="just">
              <a:buNone/>
            </a:pPr>
            <a:r>
              <a:rPr lang="en-US" sz="1900" b="1" dirty="0">
                <a:latin typeface="Verdana" panose="020B0604030504040204" pitchFamily="34" charset="0"/>
                <a:ea typeface="Verdana" panose="020B0604030504040204" pitchFamily="34" charset="0"/>
                <a:cs typeface="Verdana" panose="020B0604030504040204" pitchFamily="34" charset="0"/>
              </a:rPr>
              <a:t>6.</a:t>
            </a:r>
            <a:r>
              <a:rPr lang="en-US" sz="1900" dirty="0">
                <a:latin typeface="Verdana" panose="020B0604030504040204" pitchFamily="34" charset="0"/>
                <a:ea typeface="Verdana" panose="020B0604030504040204" pitchFamily="34" charset="0"/>
                <a:cs typeface="Verdana" panose="020B0604030504040204" pitchFamily="34" charset="0"/>
              </a:rPr>
              <a:t> Resolution A.1162(32) on encouragement of Member States and all relevant stakeholders to promote actions for the prevention and suppression of fraudulent registries and other fraudulent acts in the maritime sector;</a:t>
            </a:r>
          </a:p>
          <a:p>
            <a:pPr marL="0" indent="0" algn="just">
              <a:buNone/>
            </a:pPr>
            <a:r>
              <a:rPr lang="en-US" sz="1900" b="1" dirty="0">
                <a:latin typeface="Verdana" panose="020B0604030504040204" pitchFamily="34" charset="0"/>
                <a:ea typeface="Verdana" panose="020B0604030504040204" pitchFamily="34" charset="0"/>
                <a:cs typeface="Verdana" panose="020B0604030504040204" pitchFamily="34" charset="0"/>
              </a:rPr>
              <a:t>7.</a:t>
            </a:r>
            <a:r>
              <a:rPr lang="en-US" sz="1900" dirty="0">
                <a:latin typeface="Verdana" panose="020B0604030504040204" pitchFamily="34" charset="0"/>
                <a:ea typeface="Verdana" panose="020B0604030504040204" pitchFamily="34" charset="0"/>
                <a:cs typeface="Verdana" panose="020B0604030504040204" pitchFamily="34" charset="0"/>
              </a:rPr>
              <a:t> Resolution A.923(22) on measures to prevent registration of "phantom” ships; and</a:t>
            </a:r>
            <a:endParaRPr lang="en-US" sz="1900" b="1" dirty="0">
              <a:latin typeface="Verdana" panose="020B0604030504040204" pitchFamily="34" charset="0"/>
              <a:ea typeface="Verdana" panose="020B0604030504040204" pitchFamily="34" charset="0"/>
              <a:cs typeface="Verdana" panose="020B0604030504040204" pitchFamily="34" charset="0"/>
            </a:endParaRPr>
          </a:p>
          <a:p>
            <a:pPr marL="0" indent="0" algn="just">
              <a:buNone/>
            </a:pPr>
            <a:r>
              <a:rPr lang="en-US" sz="1900" b="1" dirty="0">
                <a:latin typeface="Verdana" panose="020B0604030504040204" pitchFamily="34" charset="0"/>
                <a:ea typeface="Verdana" panose="020B0604030504040204" pitchFamily="34" charset="0"/>
                <a:cs typeface="Verdana" panose="020B0604030504040204" pitchFamily="34" charset="0"/>
              </a:rPr>
              <a:t>LEG113</a:t>
            </a:r>
          </a:p>
          <a:p>
            <a:pPr algn="just"/>
            <a:r>
              <a:rPr lang="en-US" sz="1900" dirty="0">
                <a:latin typeface="Verdana" panose="020B0604030504040204" pitchFamily="34" charset="0"/>
                <a:ea typeface="Verdana" panose="020B0604030504040204" pitchFamily="34" charset="0"/>
                <a:cs typeface="Verdana" panose="020B0604030504040204" pitchFamily="34" charset="0"/>
              </a:rPr>
              <a:t>The Committee approved the draft Guidelines on the Registration of Ships compiled during LEG113 with one item from the </a:t>
            </a:r>
            <a:r>
              <a:rPr lang="en-US" sz="1900" dirty="0" err="1">
                <a:latin typeface="Verdana" panose="020B0604030504040204" pitchFamily="34" charset="0"/>
                <a:ea typeface="Verdana" panose="020B0604030504040204" pitchFamily="34" charset="0"/>
                <a:cs typeface="Verdana" panose="020B0604030504040204" pitchFamily="34" charset="0"/>
              </a:rPr>
              <a:t>ToR</a:t>
            </a:r>
            <a:r>
              <a:rPr lang="en-US" sz="1900" dirty="0">
                <a:latin typeface="Verdana" panose="020B0604030504040204" pitchFamily="34" charset="0"/>
                <a:ea typeface="Verdana" panose="020B0604030504040204" pitchFamily="34" charset="0"/>
                <a:cs typeface="Verdana" panose="020B0604030504040204" pitchFamily="34" charset="0"/>
              </a:rPr>
              <a:t> pending, that is, the drafting of Guidelines on the Prevention of Fraudulent Ship Registration, which will be conducted by the Working Group during LEG114 and will be dealing with the problems stemming from fraudulent registration to the extent not covered by the draft Guidelines on Ship Registration.</a:t>
            </a:r>
          </a:p>
          <a:p>
            <a:pPr algn="just"/>
            <a:r>
              <a:rPr lang="en-US" sz="1900" dirty="0">
                <a:latin typeface="Verdana" panose="020B0604030504040204" pitchFamily="34" charset="0"/>
                <a:ea typeface="Verdana" panose="020B0604030504040204" pitchFamily="34" charset="0"/>
                <a:cs typeface="Verdana" panose="020B0604030504040204" pitchFamily="34" charset="0"/>
              </a:rPr>
              <a:t>The aim is to have a single set of Guidelines on both matters in the form of an Assembly Resolution.</a:t>
            </a:r>
            <a:endParaRPr lang="en-GB" sz="1900" dirty="0">
              <a:latin typeface="Verdana" panose="020B0604030504040204" pitchFamily="34" charset="0"/>
              <a:ea typeface="Verdana" panose="020B0604030504040204" pitchFamily="34" charset="0"/>
              <a:cs typeface="Verdana" panose="020B0604030504040204" pitchFamily="34" charset="0"/>
            </a:endParaRPr>
          </a:p>
        </p:txBody>
      </p:sp>
      <p:sp>
        <p:nvSpPr>
          <p:cNvPr id="33" name="Shape 33">
            <a:extLst>
              <a:ext uri="{FF2B5EF4-FFF2-40B4-BE49-F238E27FC236}">
                <a16:creationId xmlns:a16="http://schemas.microsoft.com/office/drawing/2014/main" id="{48A47941-53C0-2066-E15F-C803CEB489C6}"/>
              </a:ext>
            </a:extLst>
          </p:cNvPr>
          <p:cNvSpPr/>
          <p:nvPr/>
        </p:nvSpPr>
        <p:spPr>
          <a:xfrm>
            <a:off x="457200" y="6534083"/>
            <a:ext cx="1863769" cy="308499"/>
          </a:xfrm>
          <a:prstGeom prst="rect">
            <a:avLst/>
          </a:prstGeom>
          <a:blipFill>
            <a:blip r:embed="rId3"/>
            <a:stretch>
              <a:fillRect/>
            </a:stretch>
          </a:blipFill>
          <a:ln>
            <a:noFill/>
          </a:ln>
        </p:spPr>
      </p:sp>
    </p:spTree>
    <p:extLst>
      <p:ext uri="{BB962C8B-B14F-4D97-AF65-F5344CB8AC3E}">
        <p14:creationId xmlns:p14="http://schemas.microsoft.com/office/powerpoint/2010/main" val="2416564247"/>
      </p:ext>
    </p:extLst>
  </p:cSld>
  <p:clrMapOvr>
    <a:masterClrMapping/>
  </p:clrMapOvr>
  <p:transition spd="slow">
    <p:cu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9"/>
        <p:cNvGrpSpPr/>
        <p:nvPr/>
      </p:nvGrpSpPr>
      <p:grpSpPr>
        <a:xfrm>
          <a:off x="0" y="0"/>
          <a:ext cx="0" cy="0"/>
          <a:chOff x="0" y="0"/>
          <a:chExt cx="0" cy="0"/>
        </a:xfrm>
      </p:grpSpPr>
      <p:sp>
        <p:nvSpPr>
          <p:cNvPr id="30" name="Shape 30"/>
          <p:cNvSpPr>
            <a:spLocks noGrp="1"/>
          </p:cNvSpPr>
          <p:nvPr>
            <p:ph type="title"/>
          </p:nvPr>
        </p:nvSpPr>
        <p:spPr>
          <a:xfrm>
            <a:off x="457200" y="32948"/>
            <a:ext cx="8229600" cy="677078"/>
          </a:xfrm>
          <a:prstGeom prst="rect">
            <a:avLst/>
          </a:prstGeom>
          <a:noFill/>
          <a:ln>
            <a:noFill/>
          </a:ln>
        </p:spPr>
        <p:txBody>
          <a:bodyPr lIns="91425" tIns="91425" rIns="91425" bIns="91425" anchor="b" anchorCtr="0">
            <a:spAutoFit/>
          </a:bodyPr>
          <a:lstStyle/>
          <a:p>
            <a:r>
              <a:rPr lang="en-GB" sz="3200" dirty="0">
                <a:solidFill>
                  <a:schemeClr val="accent1">
                    <a:lumMod val="50000"/>
                  </a:schemeClr>
                </a:solidFill>
                <a:latin typeface="Verdana" panose="020B0604030504040204" pitchFamily="34" charset="0"/>
                <a:ea typeface="Verdana" panose="020B0604030504040204" pitchFamily="34" charset="0"/>
                <a:cs typeface="Verdana" panose="020B0604030504040204" pitchFamily="34" charset="0"/>
              </a:rPr>
              <a:t>Fraudulent Ship Registration</a:t>
            </a:r>
            <a:endParaRPr dirty="0">
              <a:solidFill>
                <a:schemeClr val="accent1">
                  <a:lumMod val="50000"/>
                </a:schemeClr>
              </a:solidFill>
            </a:endParaRPr>
          </a:p>
        </p:txBody>
      </p:sp>
      <p:sp>
        <p:nvSpPr>
          <p:cNvPr id="31" name="Shape 31"/>
          <p:cNvSpPr>
            <a:spLocks noGrp="1"/>
          </p:cNvSpPr>
          <p:nvPr>
            <p:ph type="body" idx="1"/>
          </p:nvPr>
        </p:nvSpPr>
        <p:spPr>
          <a:xfrm>
            <a:off x="457200" y="632284"/>
            <a:ext cx="8229600" cy="4955172"/>
          </a:xfrm>
          <a:prstGeom prst="rect">
            <a:avLst/>
          </a:prstGeom>
          <a:noFill/>
          <a:ln w="9525" cap="flat">
            <a:solidFill>
              <a:srgbClr val="223E6B"/>
            </a:solidFill>
            <a:prstDash val="solid"/>
            <a:round/>
            <a:headEnd type="none" w="lg" len="lg"/>
            <a:tailEnd type="none" w="lg" len="lg"/>
          </a:ln>
        </p:spPr>
        <p:txBody>
          <a:bodyPr lIns="91425" tIns="91425" rIns="91425" bIns="91425" anchor="t" anchorCtr="0">
            <a:spAutoFit/>
          </a:bodyPr>
          <a:lstStyle/>
          <a:p>
            <a:pPr marL="0" indent="0" algn="just">
              <a:buNone/>
            </a:pPr>
            <a:r>
              <a:rPr lang="en-US" sz="2000" b="1" dirty="0">
                <a:latin typeface="Verdana" panose="020B0604030504040204" pitchFamily="34" charset="0"/>
                <a:ea typeface="Verdana" panose="020B0604030504040204" pitchFamily="34" charset="0"/>
                <a:cs typeface="Verdana" panose="020B0604030504040204" pitchFamily="34" charset="0"/>
              </a:rPr>
              <a:t>Proposal to conduct a regulatory scoping exercise of relevant rules and regulations available for Member States to further develop actions to prevent illegal operations in the maritime sector by the "dark fleet" or "shadow fleet"</a:t>
            </a:r>
            <a:endParaRPr lang="en-US" sz="2000" dirty="0">
              <a:latin typeface="Verdana" panose="020B0604030504040204" pitchFamily="34" charset="0"/>
              <a:ea typeface="Verdana" panose="020B0604030504040204" pitchFamily="34" charset="0"/>
              <a:cs typeface="Verdana" panose="020B0604030504040204" pitchFamily="34" charset="0"/>
            </a:endParaRPr>
          </a:p>
          <a:p>
            <a:pPr algn="just"/>
            <a:r>
              <a:rPr lang="en-US" sz="2000" dirty="0">
                <a:latin typeface="Verdana" panose="020B0604030504040204" pitchFamily="34" charset="0"/>
                <a:ea typeface="Verdana" panose="020B0604030504040204" pitchFamily="34" charset="0"/>
                <a:cs typeface="Verdana" panose="020B0604030504040204" pitchFamily="34" charset="0"/>
              </a:rPr>
              <a:t>It was considered </a:t>
            </a:r>
            <a:r>
              <a:rPr lang="en-US" sz="2000" dirty="0">
                <a:effectLst/>
                <a:latin typeface="Verdana" panose="020B0604030504040204" pitchFamily="34" charset="0"/>
                <a:ea typeface="Verdana" panose="020B0604030504040204" pitchFamily="34" charset="0"/>
                <a:cs typeface="Verdana" panose="020B0604030504040204" pitchFamily="34" charset="0"/>
              </a:rPr>
              <a:t>appropriate and necessary to have an overview of the available provisions in the IMO regulatory framework, through a regulatory scoping exercise</a:t>
            </a:r>
            <a:r>
              <a:rPr lang="en-US" sz="2000" dirty="0">
                <a:latin typeface="Verdana" panose="020B0604030504040204" pitchFamily="34" charset="0"/>
                <a:ea typeface="Verdana" panose="020B0604030504040204" pitchFamily="34" charset="0"/>
                <a:cs typeface="Verdana" panose="020B0604030504040204" pitchFamily="34" charset="0"/>
              </a:rPr>
              <a:t>, which</a:t>
            </a:r>
            <a:r>
              <a:rPr lang="en-US" sz="2000" dirty="0">
                <a:effectLst/>
                <a:latin typeface="Verdana" panose="020B0604030504040204" pitchFamily="34" charset="0"/>
                <a:ea typeface="Verdana" panose="020B0604030504040204" pitchFamily="34" charset="0"/>
                <a:cs typeface="Verdana" panose="020B0604030504040204" pitchFamily="34" charset="0"/>
              </a:rPr>
              <a:t> would contribute </a:t>
            </a:r>
            <a:r>
              <a:rPr lang="en-US" sz="2000" dirty="0">
                <a:latin typeface="Verdana" panose="020B0604030504040204" pitchFamily="34" charset="0"/>
                <a:ea typeface="Verdana" panose="020B0604030504040204" pitchFamily="34" charset="0"/>
                <a:cs typeface="Verdana" panose="020B0604030504040204" pitchFamily="34" charset="0"/>
              </a:rPr>
              <a:t>in</a:t>
            </a:r>
            <a:r>
              <a:rPr lang="en-US" sz="2000" dirty="0">
                <a:effectLst/>
                <a:latin typeface="Verdana" panose="020B0604030504040204" pitchFamily="34" charset="0"/>
                <a:ea typeface="Verdana" panose="020B0604030504040204" pitchFamily="34" charset="0"/>
                <a:cs typeface="Verdana" panose="020B0604030504040204" pitchFamily="34" charset="0"/>
              </a:rPr>
              <a:t> identifying possible loopholes, with the aim to develop actions for the prevention of illegal operations in the maritime sector. </a:t>
            </a:r>
          </a:p>
          <a:p>
            <a:pPr algn="just"/>
            <a:r>
              <a:rPr lang="en-US" sz="2000" dirty="0">
                <a:latin typeface="Verdana" panose="020B0604030504040204" pitchFamily="34" charset="0"/>
                <a:ea typeface="Verdana" panose="020B0604030504040204" pitchFamily="34" charset="0"/>
                <a:cs typeface="Verdana" panose="020B0604030504040204" pitchFamily="34" charset="0"/>
              </a:rPr>
              <a:t>The</a:t>
            </a:r>
            <a:r>
              <a:rPr lang="en-US" sz="2000" dirty="0">
                <a:effectLst/>
                <a:latin typeface="Verdana" panose="020B0604030504040204" pitchFamily="34" charset="0"/>
                <a:ea typeface="Verdana" panose="020B0604030504040204" pitchFamily="34" charset="0"/>
                <a:cs typeface="Verdana" panose="020B0604030504040204" pitchFamily="34" charset="0"/>
              </a:rPr>
              <a:t> submitted report of the Working</a:t>
            </a:r>
            <a:r>
              <a:rPr lang="en-US" sz="2000" dirty="0">
                <a:latin typeface="Verdana" panose="020B0604030504040204" pitchFamily="34" charset="0"/>
                <a:ea typeface="Verdana" panose="020B0604030504040204" pitchFamily="34" charset="0"/>
                <a:cs typeface="Verdana" panose="020B0604030504040204" pitchFamily="34" charset="0"/>
              </a:rPr>
              <a:t> </a:t>
            </a:r>
            <a:r>
              <a:rPr lang="en-US" sz="2000" dirty="0">
                <a:effectLst/>
                <a:latin typeface="Verdana" panose="020B0604030504040204" pitchFamily="34" charset="0"/>
                <a:ea typeface="Verdana" panose="020B0604030504040204" pitchFamily="34" charset="0"/>
                <a:cs typeface="Verdana" panose="020B0604030504040204" pitchFamily="34" charset="0"/>
              </a:rPr>
              <a:t>Group </a:t>
            </a:r>
            <a:r>
              <a:rPr lang="en-US" sz="2000" dirty="0">
                <a:latin typeface="Verdana" panose="020B0604030504040204" pitchFamily="34" charset="0"/>
                <a:ea typeface="Verdana" panose="020B0604030504040204" pitchFamily="34" charset="0"/>
                <a:cs typeface="Verdana" panose="020B0604030504040204" pitchFamily="34" charset="0"/>
              </a:rPr>
              <a:t>was approved by</a:t>
            </a:r>
            <a:r>
              <a:rPr lang="en-US" sz="2000" dirty="0">
                <a:effectLst/>
                <a:latin typeface="Verdana" panose="020B0604030504040204" pitchFamily="34" charset="0"/>
                <a:ea typeface="Verdana" panose="020B0604030504040204" pitchFamily="34" charset="0"/>
                <a:cs typeface="Verdana" panose="020B0604030504040204" pitchFamily="34" charset="0"/>
              </a:rPr>
              <a:t> LEG113 with the mandate to continue the pending tasks </a:t>
            </a:r>
            <a:r>
              <a:rPr lang="en-US" sz="2000" dirty="0" err="1">
                <a:effectLst/>
                <a:latin typeface="Verdana" panose="020B0604030504040204" pitchFamily="34" charset="0"/>
                <a:ea typeface="Verdana" panose="020B0604030504040204" pitchFamily="34" charset="0"/>
                <a:cs typeface="Verdana" panose="020B0604030504040204" pitchFamily="34" charset="0"/>
              </a:rPr>
              <a:t>intersessionally</a:t>
            </a:r>
            <a:r>
              <a:rPr lang="en-US" sz="2000" dirty="0">
                <a:effectLst/>
                <a:latin typeface="Verdana" panose="020B0604030504040204" pitchFamily="34" charset="0"/>
                <a:ea typeface="Verdana" panose="020B0604030504040204" pitchFamily="34" charset="0"/>
                <a:cs typeface="Verdana" panose="020B0604030504040204" pitchFamily="34" charset="0"/>
              </a:rPr>
              <a:t>, with the new report to be submitted to  LEG 114.</a:t>
            </a:r>
          </a:p>
        </p:txBody>
      </p:sp>
      <p:sp>
        <p:nvSpPr>
          <p:cNvPr id="33" name="Shape 33"/>
          <p:cNvSpPr/>
          <p:nvPr/>
        </p:nvSpPr>
        <p:spPr>
          <a:xfrm>
            <a:off x="457200" y="6510424"/>
            <a:ext cx="1863769" cy="308499"/>
          </a:xfrm>
          <a:prstGeom prst="rect">
            <a:avLst/>
          </a:prstGeom>
          <a:blipFill>
            <a:blip r:embed="rId3"/>
            <a:stretch>
              <a:fillRect/>
            </a:stretch>
          </a:blipFill>
          <a:ln>
            <a:noFill/>
          </a:ln>
        </p:spPr>
      </p:sp>
    </p:spTree>
    <p:extLst>
      <p:ext uri="{BB962C8B-B14F-4D97-AF65-F5344CB8AC3E}">
        <p14:creationId xmlns:p14="http://schemas.microsoft.com/office/powerpoint/2010/main" val="2729695151"/>
      </p:ext>
    </p:extLst>
  </p:cSld>
  <p:clrMapOvr>
    <a:masterClrMapping/>
  </p:clrMapOvr>
  <p:transition spd="slow">
    <p:cut/>
  </p:transition>
</p:sld>
</file>

<file path=ppt/theme/theme1.xml><?xml version="1.0" encoding="utf-8"?>
<a:theme xmlns:a="http://schemas.openxmlformats.org/drawingml/2006/main" name="WMU Presentation Template">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WMU Presentation Template</Template>
  <TotalTime>4469</TotalTime>
  <Words>1458</Words>
  <Application>Microsoft Macintosh PowerPoint</Application>
  <PresentationFormat>On-screen Show (4:3)</PresentationFormat>
  <Paragraphs>75</Paragraphs>
  <Slides>11</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Courier New</vt:lpstr>
      <vt:lpstr>Verdana</vt:lpstr>
      <vt:lpstr>Wingdings</vt:lpstr>
      <vt:lpstr>WMU Presentation Template</vt:lpstr>
      <vt:lpstr>“CMI IWG  on Fraudulent Ship Registration”</vt:lpstr>
      <vt:lpstr>Fraudulent Ship Registration</vt:lpstr>
      <vt:lpstr>Fraudulent Ship Registration</vt:lpstr>
      <vt:lpstr>Fraudulent Ship Registration</vt:lpstr>
      <vt:lpstr>Fraudulent Ship Registration</vt:lpstr>
      <vt:lpstr>Fraudulent Ship Registration</vt:lpstr>
      <vt:lpstr>Fraudulent Ship Registration</vt:lpstr>
      <vt:lpstr>Fraudulent Ship Registration</vt:lpstr>
      <vt:lpstr>Fraudulent Ship Registration</vt:lpstr>
      <vt:lpstr>Fraudulent Ship Registration</vt:lpstr>
      <vt:lpstr>Fraudulent Ship Registration</vt:lpstr>
    </vt:vector>
  </TitlesOfParts>
  <Company>World Maritime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staff</dc:creator>
  <cp:lastModifiedBy>Microsoft Office User</cp:lastModifiedBy>
  <cp:revision>234</cp:revision>
  <cp:lastPrinted>2025-08-20T10:16:29Z</cp:lastPrinted>
  <dcterms:created xsi:type="dcterms:W3CDTF">2014-03-25T13:30:47Z</dcterms:created>
  <dcterms:modified xsi:type="dcterms:W3CDTF">2026-05-07T07:18:49Z</dcterms:modified>
</cp:coreProperties>
</file>