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705" r:id="rId5"/>
    <p:sldId id="1710" r:id="rId6"/>
    <p:sldId id="1703" r:id="rId7"/>
    <p:sldId id="1709" r:id="rId8"/>
    <p:sldId id="1706" r:id="rId9"/>
    <p:sldId id="1707" r:id="rId10"/>
    <p:sldId id="1708" r:id="rId11"/>
    <p:sldId id="1701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DA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E7CD62-225C-4206-BD54-A9607627B138}" type="doc">
      <dgm:prSet loTypeId="urn:microsoft.com/office/officeart/2005/8/layout/chevron1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n-GB"/>
        </a:p>
      </dgm:t>
    </dgm:pt>
    <dgm:pt modelId="{0DD0D21E-E2DA-49EF-B3A3-6FE2E4A2B99D}">
      <dgm:prSet phldrT="[Text]" phldr="0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Initiated to address a gap in sectors without negotiable documents</a:t>
          </a:r>
        </a:p>
      </dgm:t>
    </dgm:pt>
    <dgm:pt modelId="{C64A4B14-EC28-4A28-A3C9-D566FFE26621}" type="parTrans" cxnId="{8AF7803E-1EC3-4E6C-9669-B1EB88991630}">
      <dgm:prSet/>
      <dgm:spPr/>
      <dgm:t>
        <a:bodyPr/>
        <a:lstStyle/>
        <a:p>
          <a:endParaRPr lang="en-GB"/>
        </a:p>
      </dgm:t>
    </dgm:pt>
    <dgm:pt modelId="{220A2BD0-9A20-4760-AECB-FECF09EBED9A}" type="sibTrans" cxnId="{8AF7803E-1EC3-4E6C-9669-B1EB88991630}">
      <dgm:prSet/>
      <dgm:spPr/>
      <dgm:t>
        <a:bodyPr/>
        <a:lstStyle/>
        <a:p>
          <a:endParaRPr lang="en-GB"/>
        </a:p>
      </dgm:t>
    </dgm:pt>
    <dgm:pt modelId="{4E68C4F5-0850-48A9-B390-2E498997EAB3}">
      <dgm:prSet phldrT="[Text]" phldr="0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Designed </a:t>
          </a:r>
          <a:r>
            <a:rPr lang="en-GB" sz="2000">
              <a:latin typeface="Arial" panose="020B0604020202020204" pitchFamily="34" charset="0"/>
              <a:cs typeface="Arial" panose="020B0604020202020204" pitchFamily="34" charset="0"/>
            </a:rPr>
            <a:t>to facilitate </a:t>
          </a:r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these sectors</a:t>
          </a:r>
        </a:p>
      </dgm:t>
    </dgm:pt>
    <dgm:pt modelId="{71CC6A00-3837-4CCA-8335-8706092EE990}" type="parTrans" cxnId="{86CA23B9-667D-4BF5-A2A7-914ADE54E669}">
      <dgm:prSet/>
      <dgm:spPr/>
      <dgm:t>
        <a:bodyPr/>
        <a:lstStyle/>
        <a:p>
          <a:endParaRPr lang="en-GB"/>
        </a:p>
      </dgm:t>
    </dgm:pt>
    <dgm:pt modelId="{0DAE8ECB-B321-4B07-97D7-22F9AFE4E55C}" type="sibTrans" cxnId="{86CA23B9-667D-4BF5-A2A7-914ADE54E669}">
      <dgm:prSet/>
      <dgm:spPr/>
      <dgm:t>
        <a:bodyPr/>
        <a:lstStyle/>
        <a:p>
          <a:endParaRPr lang="en-GB"/>
        </a:p>
      </dgm:t>
    </dgm:pt>
    <dgm:pt modelId="{0D6CCCA5-883B-4044-9F71-8EFED7D5E1DA}">
      <dgm:prSet phldrT="[Text]" phldr="0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Subsequently extended to maritime transport</a:t>
          </a:r>
        </a:p>
      </dgm:t>
    </dgm:pt>
    <dgm:pt modelId="{97223ED9-4B4C-423B-9961-9BAA3169EC12}" type="parTrans" cxnId="{A335E479-7672-4F3E-8FFA-46CECF7C1661}">
      <dgm:prSet/>
      <dgm:spPr/>
      <dgm:t>
        <a:bodyPr/>
        <a:lstStyle/>
        <a:p>
          <a:endParaRPr lang="en-GB"/>
        </a:p>
      </dgm:t>
    </dgm:pt>
    <dgm:pt modelId="{00D8096C-5C4D-4999-8FB9-08B4E023AC2A}" type="sibTrans" cxnId="{A335E479-7672-4F3E-8FFA-46CECF7C1661}">
      <dgm:prSet/>
      <dgm:spPr/>
      <dgm:t>
        <a:bodyPr/>
        <a:lstStyle/>
        <a:p>
          <a:endParaRPr lang="en-GB"/>
        </a:p>
      </dgm:t>
    </dgm:pt>
    <dgm:pt modelId="{D495FF10-EAC6-4C09-B659-C44D1981A8A4}" type="pres">
      <dgm:prSet presAssocID="{2BE7CD62-225C-4206-BD54-A9607627B138}" presName="Name0" presStyleCnt="0">
        <dgm:presLayoutVars>
          <dgm:dir/>
          <dgm:animLvl val="lvl"/>
          <dgm:resizeHandles val="exact"/>
        </dgm:presLayoutVars>
      </dgm:prSet>
      <dgm:spPr/>
    </dgm:pt>
    <dgm:pt modelId="{362FC245-9363-4956-8C29-6C4A8CFDBA82}" type="pres">
      <dgm:prSet presAssocID="{0DD0D21E-E2DA-49EF-B3A3-6FE2E4A2B99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11B5FA9-2FC8-48B2-BAFB-D7B9A6D18F80}" type="pres">
      <dgm:prSet presAssocID="{220A2BD0-9A20-4760-AECB-FECF09EBED9A}" presName="parTxOnlySpace" presStyleCnt="0"/>
      <dgm:spPr/>
    </dgm:pt>
    <dgm:pt modelId="{87B46362-3AC6-4FF2-9B41-02612B126EDB}" type="pres">
      <dgm:prSet presAssocID="{4E68C4F5-0850-48A9-B390-2E498997EAB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9BEFEE1-EFD0-4D4C-9D06-9B418991EA23}" type="pres">
      <dgm:prSet presAssocID="{0DAE8ECB-B321-4B07-97D7-22F9AFE4E55C}" presName="parTxOnlySpace" presStyleCnt="0"/>
      <dgm:spPr/>
    </dgm:pt>
    <dgm:pt modelId="{E39666AB-54F9-40BD-946F-D68CA870B883}" type="pres">
      <dgm:prSet presAssocID="{0D6CCCA5-883B-4044-9F71-8EFED7D5E1D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AF7803E-1EC3-4E6C-9669-B1EB88991630}" srcId="{2BE7CD62-225C-4206-BD54-A9607627B138}" destId="{0DD0D21E-E2DA-49EF-B3A3-6FE2E4A2B99D}" srcOrd="0" destOrd="0" parTransId="{C64A4B14-EC28-4A28-A3C9-D566FFE26621}" sibTransId="{220A2BD0-9A20-4760-AECB-FECF09EBED9A}"/>
    <dgm:cxn modelId="{C06FAE5F-D551-4A21-8A9B-63DBA0A8AF87}" type="presOf" srcId="{4E68C4F5-0850-48A9-B390-2E498997EAB3}" destId="{87B46362-3AC6-4FF2-9B41-02612B126EDB}" srcOrd="0" destOrd="0" presId="urn:microsoft.com/office/officeart/2005/8/layout/chevron1"/>
    <dgm:cxn modelId="{A335E479-7672-4F3E-8FFA-46CECF7C1661}" srcId="{2BE7CD62-225C-4206-BD54-A9607627B138}" destId="{0D6CCCA5-883B-4044-9F71-8EFED7D5E1DA}" srcOrd="2" destOrd="0" parTransId="{97223ED9-4B4C-423B-9961-9BAA3169EC12}" sibTransId="{00D8096C-5C4D-4999-8FB9-08B4E023AC2A}"/>
    <dgm:cxn modelId="{CC3903AD-BD6E-45BE-A40A-C83F5ECF1DC3}" type="presOf" srcId="{0DD0D21E-E2DA-49EF-B3A3-6FE2E4A2B99D}" destId="{362FC245-9363-4956-8C29-6C4A8CFDBA82}" srcOrd="0" destOrd="0" presId="urn:microsoft.com/office/officeart/2005/8/layout/chevron1"/>
    <dgm:cxn modelId="{86CA23B9-667D-4BF5-A2A7-914ADE54E669}" srcId="{2BE7CD62-225C-4206-BD54-A9607627B138}" destId="{4E68C4F5-0850-48A9-B390-2E498997EAB3}" srcOrd="1" destOrd="0" parTransId="{71CC6A00-3837-4CCA-8335-8706092EE990}" sibTransId="{0DAE8ECB-B321-4B07-97D7-22F9AFE4E55C}"/>
    <dgm:cxn modelId="{CC9080DF-B8AE-413F-A7D9-BFF1E9EE193F}" type="presOf" srcId="{2BE7CD62-225C-4206-BD54-A9607627B138}" destId="{D495FF10-EAC6-4C09-B659-C44D1981A8A4}" srcOrd="0" destOrd="0" presId="urn:microsoft.com/office/officeart/2005/8/layout/chevron1"/>
    <dgm:cxn modelId="{E5C35FED-76D5-44E0-8EDE-AFEA6C51EAEA}" type="presOf" srcId="{0D6CCCA5-883B-4044-9F71-8EFED7D5E1DA}" destId="{E39666AB-54F9-40BD-946F-D68CA870B883}" srcOrd="0" destOrd="0" presId="urn:microsoft.com/office/officeart/2005/8/layout/chevron1"/>
    <dgm:cxn modelId="{AB23EC9D-1E02-4C15-BCF1-11BFF9857B7B}" type="presParOf" srcId="{D495FF10-EAC6-4C09-B659-C44D1981A8A4}" destId="{362FC245-9363-4956-8C29-6C4A8CFDBA82}" srcOrd="0" destOrd="0" presId="urn:microsoft.com/office/officeart/2005/8/layout/chevron1"/>
    <dgm:cxn modelId="{C1614DA6-051A-4C80-BF2D-11440330C462}" type="presParOf" srcId="{D495FF10-EAC6-4C09-B659-C44D1981A8A4}" destId="{B11B5FA9-2FC8-48B2-BAFB-D7B9A6D18F80}" srcOrd="1" destOrd="0" presId="urn:microsoft.com/office/officeart/2005/8/layout/chevron1"/>
    <dgm:cxn modelId="{523A24D7-D5FD-4594-9666-C3DF3BA6F82C}" type="presParOf" srcId="{D495FF10-EAC6-4C09-B659-C44D1981A8A4}" destId="{87B46362-3AC6-4FF2-9B41-02612B126EDB}" srcOrd="2" destOrd="0" presId="urn:microsoft.com/office/officeart/2005/8/layout/chevron1"/>
    <dgm:cxn modelId="{B1D2FB98-9A55-4C48-9173-39E2590D7733}" type="presParOf" srcId="{D495FF10-EAC6-4C09-B659-C44D1981A8A4}" destId="{19BEFEE1-EFD0-4D4C-9D06-9B418991EA23}" srcOrd="3" destOrd="0" presId="urn:microsoft.com/office/officeart/2005/8/layout/chevron1"/>
    <dgm:cxn modelId="{9FCA34BA-C3B4-452D-B2AA-117C005A836E}" type="presParOf" srcId="{D495FF10-EAC6-4C09-B659-C44D1981A8A4}" destId="{E39666AB-54F9-40BD-946F-D68CA870B88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0BB0C8-8F83-4EAE-974B-70DD185C889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8954E428-3A95-4D43-B1B6-B3C4DAACC5AA}" type="pres">
      <dgm:prSet presAssocID="{AB0BB0C8-8F83-4EAE-974B-70DD185C889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A23C4B64-8ACE-45DD-9D85-C0CE7E11D6E0}" type="presOf" srcId="{AB0BB0C8-8F83-4EAE-974B-70DD185C8890}" destId="{8954E428-3A95-4D43-B1B6-B3C4DAACC5AA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46AC5-938A-4ECE-8467-3087726F8FED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27EED5C-FD15-4735-AC43-8A2148B2CA48}">
      <dgm:prSet phldrT="[Text]" phldr="0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Approach to holder rights/liabilities diverges from existing maritime laws</a:t>
          </a:r>
        </a:p>
      </dgm:t>
    </dgm:pt>
    <dgm:pt modelId="{922967BC-E2B0-4D27-B606-C6F14B71C9AD}" type="parTrans" cxnId="{DE8FEC96-592B-4830-AF67-CB6631E7F261}">
      <dgm:prSet/>
      <dgm:spPr/>
      <dgm:t>
        <a:bodyPr/>
        <a:lstStyle/>
        <a:p>
          <a:endParaRPr lang="en-GB"/>
        </a:p>
      </dgm:t>
    </dgm:pt>
    <dgm:pt modelId="{2E720BDF-A9BE-482D-A066-BE8F5C00D51B}" type="sibTrans" cxnId="{DE8FEC96-592B-4830-AF67-CB6631E7F261}">
      <dgm:prSet/>
      <dgm:spPr/>
      <dgm:t>
        <a:bodyPr/>
        <a:lstStyle/>
        <a:p>
          <a:endParaRPr lang="en-GB"/>
        </a:p>
      </dgm:t>
    </dgm:pt>
    <dgm:pt modelId="{D49D80D6-F564-4170-8F72-9A3CB5DAF53C}">
      <dgm:prSet phldrT="[Text]" phldr="0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Risk of multiple negotiable documents for same goods</a:t>
          </a:r>
        </a:p>
      </dgm:t>
    </dgm:pt>
    <dgm:pt modelId="{400010A1-629D-4705-85C9-497E56F121CE}" type="parTrans" cxnId="{24502628-B681-43A1-AF29-6E29C4D7AE40}">
      <dgm:prSet/>
      <dgm:spPr/>
      <dgm:t>
        <a:bodyPr/>
        <a:lstStyle/>
        <a:p>
          <a:endParaRPr lang="en-GB"/>
        </a:p>
      </dgm:t>
    </dgm:pt>
    <dgm:pt modelId="{8ACFF81B-9CB2-4BF8-A735-00CCC657DF92}" type="sibTrans" cxnId="{24502628-B681-43A1-AF29-6E29C4D7AE40}">
      <dgm:prSet/>
      <dgm:spPr/>
      <dgm:t>
        <a:bodyPr/>
        <a:lstStyle/>
        <a:p>
          <a:endParaRPr lang="en-GB"/>
        </a:p>
      </dgm:t>
    </dgm:pt>
    <dgm:pt modelId="{0746CE3B-F2B3-4F68-ACDC-7EA833DC73A8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Article 3(5) applies only to transport operator and not the consignor</a:t>
          </a:r>
        </a:p>
      </dgm:t>
    </dgm:pt>
    <dgm:pt modelId="{06E9F614-1033-4CB7-8101-77618AB0C436}" type="parTrans" cxnId="{81776F07-08EE-498A-B531-C00511B1E245}">
      <dgm:prSet/>
      <dgm:spPr/>
      <dgm:t>
        <a:bodyPr/>
        <a:lstStyle/>
        <a:p>
          <a:endParaRPr lang="en-GB"/>
        </a:p>
      </dgm:t>
    </dgm:pt>
    <dgm:pt modelId="{268EF4C9-9D3D-4019-AA7F-1FA03082D15D}" type="sibTrans" cxnId="{81776F07-08EE-498A-B531-C00511B1E245}">
      <dgm:prSet/>
      <dgm:spPr/>
      <dgm:t>
        <a:bodyPr/>
        <a:lstStyle/>
        <a:p>
          <a:endParaRPr lang="en-GB"/>
        </a:p>
      </dgm:t>
    </dgm:pt>
    <dgm:pt modelId="{0745AB11-A816-48F8-A847-1D2E8A2D4D86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No prohibition of issuing a standalone NCD alongside a B/L</a:t>
          </a:r>
        </a:p>
      </dgm:t>
    </dgm:pt>
    <dgm:pt modelId="{60FEE6AB-FD71-4B4F-988E-3242C5B8233B}" type="parTrans" cxnId="{7F8B6740-4745-4582-BF57-40A698AAC2FD}">
      <dgm:prSet/>
      <dgm:spPr/>
      <dgm:t>
        <a:bodyPr/>
        <a:lstStyle/>
        <a:p>
          <a:endParaRPr lang="en-GB"/>
        </a:p>
      </dgm:t>
    </dgm:pt>
    <dgm:pt modelId="{3908268C-9CA8-4D84-A826-B78A0CA7C94A}" type="sibTrans" cxnId="{7F8B6740-4745-4582-BF57-40A698AAC2FD}">
      <dgm:prSet/>
      <dgm:spPr/>
      <dgm:t>
        <a:bodyPr/>
        <a:lstStyle/>
        <a:p>
          <a:endParaRPr lang="en-GB"/>
        </a:p>
      </dgm:t>
    </dgm:pt>
    <dgm:pt modelId="{95B0A7FD-D0C9-4841-9171-49838AC32611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Article 1(3) prioritises the Convention over existing regimes</a:t>
          </a:r>
        </a:p>
      </dgm:t>
    </dgm:pt>
    <dgm:pt modelId="{6F352237-65CC-41BE-84AD-568664E4BF9B}" type="parTrans" cxnId="{1FA6A04D-2C06-496F-B0D5-113C6235CC05}">
      <dgm:prSet/>
      <dgm:spPr/>
      <dgm:t>
        <a:bodyPr/>
        <a:lstStyle/>
        <a:p>
          <a:endParaRPr lang="en-GB"/>
        </a:p>
      </dgm:t>
    </dgm:pt>
    <dgm:pt modelId="{F9AC2C13-82FC-4747-8ABD-7ECC5DF8CF93}" type="sibTrans" cxnId="{1FA6A04D-2C06-496F-B0D5-113C6235CC05}">
      <dgm:prSet/>
      <dgm:spPr/>
      <dgm:t>
        <a:bodyPr/>
        <a:lstStyle/>
        <a:p>
          <a:endParaRPr lang="en-GB"/>
        </a:p>
      </dgm:t>
    </dgm:pt>
    <dgm:pt modelId="{6BFF3BCD-19B8-471A-BB8D-D90743103F39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States face a choice to amend domestic laws or accept two separate regimes governing negotiability of transport documents in the maritime sector</a:t>
          </a:r>
        </a:p>
      </dgm:t>
    </dgm:pt>
    <dgm:pt modelId="{312C835A-122E-4351-8022-425DC4051EA2}" type="parTrans" cxnId="{39346CFA-1416-4721-86FE-222B068A216D}">
      <dgm:prSet/>
      <dgm:spPr/>
      <dgm:t>
        <a:bodyPr/>
        <a:lstStyle/>
        <a:p>
          <a:endParaRPr lang="en-GB"/>
        </a:p>
      </dgm:t>
    </dgm:pt>
    <dgm:pt modelId="{418E1F2E-F260-4287-A7B3-F075C37F7B94}" type="sibTrans" cxnId="{39346CFA-1416-4721-86FE-222B068A216D}">
      <dgm:prSet/>
      <dgm:spPr/>
      <dgm:t>
        <a:bodyPr/>
        <a:lstStyle/>
        <a:p>
          <a:endParaRPr lang="en-GB"/>
        </a:p>
      </dgm:t>
    </dgm:pt>
    <dgm:pt modelId="{08C08833-D19A-42D7-B7B7-3D61BEB74885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Risk of “document shopping”</a:t>
          </a:r>
        </a:p>
      </dgm:t>
    </dgm:pt>
    <dgm:pt modelId="{B915E8BC-76B7-4B0C-B257-B6C99DFD1374}" type="parTrans" cxnId="{4D0B0B3B-349E-4736-B947-EE6181988E42}">
      <dgm:prSet/>
      <dgm:spPr/>
      <dgm:t>
        <a:bodyPr/>
        <a:lstStyle/>
        <a:p>
          <a:endParaRPr lang="en-GB"/>
        </a:p>
      </dgm:t>
    </dgm:pt>
    <dgm:pt modelId="{A5797C71-39AC-44FC-9665-CAFBA093FCA5}" type="sibTrans" cxnId="{4D0B0B3B-349E-4736-B947-EE6181988E42}">
      <dgm:prSet/>
      <dgm:spPr/>
      <dgm:t>
        <a:bodyPr/>
        <a:lstStyle/>
        <a:p>
          <a:endParaRPr lang="en-GB"/>
        </a:p>
      </dgm:t>
    </dgm:pt>
    <dgm:pt modelId="{418B6828-397E-4618-B5AB-0431E4C0B79C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“Dual-track” approach i.e. the regime applicable to the transport contract will continue to apply</a:t>
          </a:r>
        </a:p>
      </dgm:t>
    </dgm:pt>
    <dgm:pt modelId="{457F3D79-281A-4B5C-AE91-27300DB2587A}" type="parTrans" cxnId="{1DD74585-E0C0-4D08-A05D-D70B3384D775}">
      <dgm:prSet/>
      <dgm:spPr/>
      <dgm:t>
        <a:bodyPr/>
        <a:lstStyle/>
        <a:p>
          <a:endParaRPr lang="en-GB"/>
        </a:p>
      </dgm:t>
    </dgm:pt>
    <dgm:pt modelId="{8CD84BBE-8DCC-49A1-9CBD-52551BA9F6B9}" type="sibTrans" cxnId="{1DD74585-E0C0-4D08-A05D-D70B3384D775}">
      <dgm:prSet/>
      <dgm:spPr/>
      <dgm:t>
        <a:bodyPr/>
        <a:lstStyle/>
        <a:p>
          <a:endParaRPr lang="en-GB"/>
        </a:p>
      </dgm:t>
    </dgm:pt>
    <dgm:pt modelId="{416CF88E-DDBD-4041-A66B-29FFD01CAE6C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Trigger for maritime liability regimes may nevertheless be uncertain where no B/L is issued</a:t>
          </a:r>
        </a:p>
      </dgm:t>
    </dgm:pt>
    <dgm:pt modelId="{661E7359-AD17-4E8D-853B-86CAD9AA0CE8}" type="parTrans" cxnId="{653E28F8-4FCA-4886-96C7-3B4BDC5150AD}">
      <dgm:prSet/>
      <dgm:spPr/>
      <dgm:t>
        <a:bodyPr/>
        <a:lstStyle/>
        <a:p>
          <a:endParaRPr lang="en-GB"/>
        </a:p>
      </dgm:t>
    </dgm:pt>
    <dgm:pt modelId="{654CB34E-2328-424A-A8A8-7C864BFF695B}" type="sibTrans" cxnId="{653E28F8-4FCA-4886-96C7-3B4BDC5150AD}">
      <dgm:prSet/>
      <dgm:spPr/>
      <dgm:t>
        <a:bodyPr/>
        <a:lstStyle/>
        <a:p>
          <a:endParaRPr lang="en-GB"/>
        </a:p>
      </dgm:t>
    </dgm:pt>
    <dgm:pt modelId="{0885D43E-24AD-4EE0-891C-5A5EF36FFEAF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Articles 7 &amp; 9 link the holder to the transport contract and therefore to the relevant liability regime</a:t>
          </a:r>
        </a:p>
      </dgm:t>
    </dgm:pt>
    <dgm:pt modelId="{4F8DBEA8-7D28-47E9-98A8-4AB3FBF3D049}" type="sibTrans" cxnId="{923E947A-0340-4ECC-8F4A-ADB0215CBFDB}">
      <dgm:prSet/>
      <dgm:spPr/>
      <dgm:t>
        <a:bodyPr/>
        <a:lstStyle/>
        <a:p>
          <a:endParaRPr lang="en-GB"/>
        </a:p>
      </dgm:t>
    </dgm:pt>
    <dgm:pt modelId="{3DA1FA6A-B7FE-40CA-A4BC-F95999260C96}" type="parTrans" cxnId="{923E947A-0340-4ECC-8F4A-ADB0215CBFDB}">
      <dgm:prSet/>
      <dgm:spPr/>
      <dgm:t>
        <a:bodyPr/>
        <a:lstStyle/>
        <a:p>
          <a:endParaRPr lang="en-GB"/>
        </a:p>
      </dgm:t>
    </dgm:pt>
    <dgm:pt modelId="{4E1890D8-7B45-4D69-A9BE-EB986481D216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Overlooks complex contractual structures in maritime practice</a:t>
          </a:r>
        </a:p>
      </dgm:t>
    </dgm:pt>
    <dgm:pt modelId="{C4981B5B-1627-4AF0-B0A8-339416B3264D}" type="sibTrans" cxnId="{747AEBB4-3830-4076-8578-EF00A322D286}">
      <dgm:prSet/>
      <dgm:spPr/>
      <dgm:t>
        <a:bodyPr/>
        <a:lstStyle/>
        <a:p>
          <a:endParaRPr lang="en-GB"/>
        </a:p>
      </dgm:t>
    </dgm:pt>
    <dgm:pt modelId="{19D93240-85CF-400D-A3A5-C57D02DC0D6B}" type="parTrans" cxnId="{747AEBB4-3830-4076-8578-EF00A322D286}">
      <dgm:prSet/>
      <dgm:spPr/>
      <dgm:t>
        <a:bodyPr/>
        <a:lstStyle/>
        <a:p>
          <a:endParaRPr lang="en-GB"/>
        </a:p>
      </dgm:t>
    </dgm:pt>
    <dgm:pt modelId="{E4087A24-6A56-4839-A4CA-DB13213128FA}">
      <dgm:prSet/>
      <dgm:spPr/>
      <dgm:t>
        <a:bodyPr anchor="ctr"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Particularly problematic in charterparty-based trades</a:t>
          </a:r>
        </a:p>
      </dgm:t>
    </dgm:pt>
    <dgm:pt modelId="{6C87CED7-8CF5-4AAC-BA38-4D95208AB08A}" type="sibTrans" cxnId="{F53F0D44-4647-4C7B-A6F2-7F6E86BE4D72}">
      <dgm:prSet/>
      <dgm:spPr/>
      <dgm:t>
        <a:bodyPr/>
        <a:lstStyle/>
        <a:p>
          <a:endParaRPr lang="en-GB"/>
        </a:p>
      </dgm:t>
    </dgm:pt>
    <dgm:pt modelId="{73B7BCC8-D615-490C-B996-0534E51A743E}" type="parTrans" cxnId="{F53F0D44-4647-4C7B-A6F2-7F6E86BE4D72}">
      <dgm:prSet/>
      <dgm:spPr/>
      <dgm:t>
        <a:bodyPr/>
        <a:lstStyle/>
        <a:p>
          <a:endParaRPr lang="en-GB"/>
        </a:p>
      </dgm:t>
    </dgm:pt>
    <dgm:pt modelId="{62BB85E9-3928-4BF2-BEE8-1C7B7F930823}">
      <dgm:prSet phldrT="[Text]" phldr="0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Unclear what law governs substantive rights and liabilities between holder and transport operator</a:t>
          </a:r>
        </a:p>
      </dgm:t>
    </dgm:pt>
    <dgm:pt modelId="{0A797245-6FC5-4342-AFB2-28072B4877CD}" type="sibTrans" cxnId="{FE445243-8D7C-4FC7-9171-FFF3D24D1332}">
      <dgm:prSet/>
      <dgm:spPr/>
      <dgm:t>
        <a:bodyPr/>
        <a:lstStyle/>
        <a:p>
          <a:endParaRPr lang="en-GB"/>
        </a:p>
      </dgm:t>
    </dgm:pt>
    <dgm:pt modelId="{22FC77EF-C506-4F01-8818-BCDC4A03F30D}" type="parTrans" cxnId="{FE445243-8D7C-4FC7-9171-FFF3D24D1332}">
      <dgm:prSet/>
      <dgm:spPr/>
      <dgm:t>
        <a:bodyPr/>
        <a:lstStyle/>
        <a:p>
          <a:endParaRPr lang="en-GB"/>
        </a:p>
      </dgm:t>
    </dgm:pt>
    <dgm:pt modelId="{87FA7C58-BC80-49D3-B624-182B67D4AAE2}">
      <dgm:prSet phldrT="[Text]" phldr="0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Assumes a simplified consignor – transport operator relationship</a:t>
          </a:r>
        </a:p>
      </dgm:t>
    </dgm:pt>
    <dgm:pt modelId="{E893A307-B260-424E-B702-8604D1B211D0}" type="sibTrans" cxnId="{660AB25B-206C-4C9D-B040-E1A8375542A5}">
      <dgm:prSet/>
      <dgm:spPr/>
      <dgm:t>
        <a:bodyPr/>
        <a:lstStyle/>
        <a:p>
          <a:endParaRPr lang="en-GB"/>
        </a:p>
      </dgm:t>
    </dgm:pt>
    <dgm:pt modelId="{9994EBBD-A160-46CD-956B-795FF7881132}" type="parTrans" cxnId="{660AB25B-206C-4C9D-B040-E1A8375542A5}">
      <dgm:prSet/>
      <dgm:spPr/>
      <dgm:t>
        <a:bodyPr/>
        <a:lstStyle/>
        <a:p>
          <a:endParaRPr lang="en-GB"/>
        </a:p>
      </dgm:t>
    </dgm:pt>
    <dgm:pt modelId="{57B28C46-E36B-4D7C-ABD9-2BC901A41B48}" type="pres">
      <dgm:prSet presAssocID="{0B446AC5-938A-4ECE-8467-3087726F8FED}" presName="Name0" presStyleCnt="0">
        <dgm:presLayoutVars>
          <dgm:dir/>
          <dgm:animLvl val="lvl"/>
          <dgm:resizeHandles/>
        </dgm:presLayoutVars>
      </dgm:prSet>
      <dgm:spPr/>
    </dgm:pt>
    <dgm:pt modelId="{B94E90BC-32A4-465C-9375-7F5443714238}" type="pres">
      <dgm:prSet presAssocID="{627EED5C-FD15-4735-AC43-8A2148B2CA48}" presName="linNode" presStyleCnt="0"/>
      <dgm:spPr/>
    </dgm:pt>
    <dgm:pt modelId="{417DF507-B652-46F9-93EB-3BD9D3DF6854}" type="pres">
      <dgm:prSet presAssocID="{627EED5C-FD15-4735-AC43-8A2148B2CA48}" presName="parentShp" presStyleLbl="node1" presStyleIdx="0" presStyleCnt="4">
        <dgm:presLayoutVars>
          <dgm:bulletEnabled val="1"/>
        </dgm:presLayoutVars>
      </dgm:prSet>
      <dgm:spPr/>
    </dgm:pt>
    <dgm:pt modelId="{00AF8A12-8557-4C48-8289-692EC7C25BFF}" type="pres">
      <dgm:prSet presAssocID="{627EED5C-FD15-4735-AC43-8A2148B2CA48}" presName="childShp" presStyleLbl="bgAccFollowNode1" presStyleIdx="0" presStyleCnt="4">
        <dgm:presLayoutVars>
          <dgm:bulletEnabled val="1"/>
        </dgm:presLayoutVars>
      </dgm:prSet>
      <dgm:spPr/>
    </dgm:pt>
    <dgm:pt modelId="{C691E348-F6C5-438D-9719-C09A6D52454D}" type="pres">
      <dgm:prSet presAssocID="{2E720BDF-A9BE-482D-A066-BE8F5C00D51B}" presName="spacing" presStyleCnt="0"/>
      <dgm:spPr/>
    </dgm:pt>
    <dgm:pt modelId="{29EB690A-559D-4EF0-82DA-9DD0F8C6E359}" type="pres">
      <dgm:prSet presAssocID="{D49D80D6-F564-4170-8F72-9A3CB5DAF53C}" presName="linNode" presStyleCnt="0"/>
      <dgm:spPr/>
    </dgm:pt>
    <dgm:pt modelId="{CA96655C-E574-426F-AE7B-6CB9F0012D1E}" type="pres">
      <dgm:prSet presAssocID="{D49D80D6-F564-4170-8F72-9A3CB5DAF53C}" presName="parentShp" presStyleLbl="node1" presStyleIdx="1" presStyleCnt="4">
        <dgm:presLayoutVars>
          <dgm:bulletEnabled val="1"/>
        </dgm:presLayoutVars>
      </dgm:prSet>
      <dgm:spPr/>
    </dgm:pt>
    <dgm:pt modelId="{3D36BEE4-B513-4B6C-AE55-CA570C8BD835}" type="pres">
      <dgm:prSet presAssocID="{D49D80D6-F564-4170-8F72-9A3CB5DAF53C}" presName="childShp" presStyleLbl="bgAccFollowNode1" presStyleIdx="1" presStyleCnt="4">
        <dgm:presLayoutVars>
          <dgm:bulletEnabled val="1"/>
        </dgm:presLayoutVars>
      </dgm:prSet>
      <dgm:spPr/>
    </dgm:pt>
    <dgm:pt modelId="{85834F88-FD45-47A7-B44E-4AB0D2ECC032}" type="pres">
      <dgm:prSet presAssocID="{8ACFF81B-9CB2-4BF8-A735-00CCC657DF92}" presName="spacing" presStyleCnt="0"/>
      <dgm:spPr/>
    </dgm:pt>
    <dgm:pt modelId="{BB48F9DD-8DBE-48D7-89A4-C48AC8EF6874}" type="pres">
      <dgm:prSet presAssocID="{62BB85E9-3928-4BF2-BEE8-1C7B7F930823}" presName="linNode" presStyleCnt="0"/>
      <dgm:spPr/>
    </dgm:pt>
    <dgm:pt modelId="{8C766C2D-CDB9-4E9E-B350-CB8C38625B0F}" type="pres">
      <dgm:prSet presAssocID="{62BB85E9-3928-4BF2-BEE8-1C7B7F930823}" presName="parentShp" presStyleLbl="node1" presStyleIdx="2" presStyleCnt="4" custLinFactNeighborX="-1142" custLinFactNeighborY="-1085">
        <dgm:presLayoutVars>
          <dgm:bulletEnabled val="1"/>
        </dgm:presLayoutVars>
      </dgm:prSet>
      <dgm:spPr/>
    </dgm:pt>
    <dgm:pt modelId="{5BA47A4D-1757-4897-B64B-56AF51E8F11C}" type="pres">
      <dgm:prSet presAssocID="{62BB85E9-3928-4BF2-BEE8-1C7B7F930823}" presName="childShp" presStyleLbl="bgAccFollowNode1" presStyleIdx="2" presStyleCnt="4">
        <dgm:presLayoutVars>
          <dgm:bulletEnabled val="1"/>
        </dgm:presLayoutVars>
      </dgm:prSet>
      <dgm:spPr/>
    </dgm:pt>
    <dgm:pt modelId="{F0332EEE-5B33-4579-9759-0B2AB1CA3F66}" type="pres">
      <dgm:prSet presAssocID="{0A797245-6FC5-4342-AFB2-28072B4877CD}" presName="spacing" presStyleCnt="0"/>
      <dgm:spPr/>
    </dgm:pt>
    <dgm:pt modelId="{175A7EB6-450E-47A1-BE0E-B3926251EF25}" type="pres">
      <dgm:prSet presAssocID="{87FA7C58-BC80-49D3-B624-182B67D4AAE2}" presName="linNode" presStyleCnt="0"/>
      <dgm:spPr/>
    </dgm:pt>
    <dgm:pt modelId="{6E5F7BA5-65D3-4C53-811A-8B008D246C50}" type="pres">
      <dgm:prSet presAssocID="{87FA7C58-BC80-49D3-B624-182B67D4AAE2}" presName="parentShp" presStyleLbl="node1" presStyleIdx="3" presStyleCnt="4">
        <dgm:presLayoutVars>
          <dgm:bulletEnabled val="1"/>
        </dgm:presLayoutVars>
      </dgm:prSet>
      <dgm:spPr/>
    </dgm:pt>
    <dgm:pt modelId="{211F51C8-EEB0-4E79-883A-17CE40A9226B}" type="pres">
      <dgm:prSet presAssocID="{87FA7C58-BC80-49D3-B624-182B67D4AAE2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81776F07-08EE-498A-B531-C00511B1E245}" srcId="{D49D80D6-F564-4170-8F72-9A3CB5DAF53C}" destId="{0746CE3B-F2B3-4F68-ACDC-7EA833DC73A8}" srcOrd="0" destOrd="0" parTransId="{06E9F614-1033-4CB7-8101-77618AB0C436}" sibTransId="{268EF4C9-9D3D-4019-AA7F-1FA03082D15D}"/>
    <dgm:cxn modelId="{C965410F-10AD-4E04-BD9B-D9F71C52F916}" type="presOf" srcId="{418B6828-397E-4618-B5AB-0431E4C0B79C}" destId="{5BA47A4D-1757-4897-B64B-56AF51E8F11C}" srcOrd="0" destOrd="0" presId="urn:microsoft.com/office/officeart/2005/8/layout/vList6"/>
    <dgm:cxn modelId="{24502628-B681-43A1-AF29-6E29C4D7AE40}" srcId="{0B446AC5-938A-4ECE-8467-3087726F8FED}" destId="{D49D80D6-F564-4170-8F72-9A3CB5DAF53C}" srcOrd="1" destOrd="0" parTransId="{400010A1-629D-4705-85C9-497E56F121CE}" sibTransId="{8ACFF81B-9CB2-4BF8-A735-00CCC657DF92}"/>
    <dgm:cxn modelId="{188E112A-069B-4710-8B6F-13CEA05A7A9D}" type="presOf" srcId="{416CF88E-DDBD-4041-A66B-29FFD01CAE6C}" destId="{5BA47A4D-1757-4897-B64B-56AF51E8F11C}" srcOrd="0" destOrd="2" presId="urn:microsoft.com/office/officeart/2005/8/layout/vList6"/>
    <dgm:cxn modelId="{4D0B0B3B-349E-4736-B947-EE6181988E42}" srcId="{627EED5C-FD15-4735-AC43-8A2148B2CA48}" destId="{08C08833-D19A-42D7-B7B7-3D61BEB74885}" srcOrd="2" destOrd="0" parTransId="{B915E8BC-76B7-4B0C-B257-B6C99DFD1374}" sibTransId="{A5797C71-39AC-44FC-9665-CAFBA093FCA5}"/>
    <dgm:cxn modelId="{D29D2640-9C3F-469B-B5FC-9D7ED5642A93}" type="presOf" srcId="{4E1890D8-7B45-4D69-A9BE-EB986481D216}" destId="{211F51C8-EEB0-4E79-883A-17CE40A9226B}" srcOrd="0" destOrd="0" presId="urn:microsoft.com/office/officeart/2005/8/layout/vList6"/>
    <dgm:cxn modelId="{7F8B6740-4745-4582-BF57-40A698AAC2FD}" srcId="{D49D80D6-F564-4170-8F72-9A3CB5DAF53C}" destId="{0745AB11-A816-48F8-A847-1D2E8A2D4D86}" srcOrd="1" destOrd="0" parTransId="{60FEE6AB-FD71-4B4F-988E-3242C5B8233B}" sibTransId="{3908268C-9CA8-4D84-A826-B78A0CA7C94A}"/>
    <dgm:cxn modelId="{660AB25B-206C-4C9D-B040-E1A8375542A5}" srcId="{0B446AC5-938A-4ECE-8467-3087726F8FED}" destId="{87FA7C58-BC80-49D3-B624-182B67D4AAE2}" srcOrd="3" destOrd="0" parTransId="{9994EBBD-A160-46CD-956B-795FF7881132}" sibTransId="{E893A307-B260-424E-B702-8604D1B211D0}"/>
    <dgm:cxn modelId="{FE445243-8D7C-4FC7-9171-FFF3D24D1332}" srcId="{0B446AC5-938A-4ECE-8467-3087726F8FED}" destId="{62BB85E9-3928-4BF2-BEE8-1C7B7F930823}" srcOrd="2" destOrd="0" parTransId="{22FC77EF-C506-4F01-8818-BCDC4A03F30D}" sibTransId="{0A797245-6FC5-4342-AFB2-28072B4877CD}"/>
    <dgm:cxn modelId="{F53F0D44-4647-4C7B-A6F2-7F6E86BE4D72}" srcId="{87FA7C58-BC80-49D3-B624-182B67D4AAE2}" destId="{E4087A24-6A56-4839-A4CA-DB13213128FA}" srcOrd="1" destOrd="0" parTransId="{73B7BCC8-D615-490C-B996-0534E51A743E}" sibTransId="{6C87CED7-8CF5-4AAC-BA38-4D95208AB08A}"/>
    <dgm:cxn modelId="{2299D16A-95ED-4B80-AE78-DFCBF3DF274D}" type="presOf" srcId="{08C08833-D19A-42D7-B7B7-3D61BEB74885}" destId="{00AF8A12-8557-4C48-8289-692EC7C25BFF}" srcOrd="0" destOrd="2" presId="urn:microsoft.com/office/officeart/2005/8/layout/vList6"/>
    <dgm:cxn modelId="{1FA6A04D-2C06-496F-B0D5-113C6235CC05}" srcId="{627EED5C-FD15-4735-AC43-8A2148B2CA48}" destId="{95B0A7FD-D0C9-4841-9171-49838AC32611}" srcOrd="0" destOrd="0" parTransId="{6F352237-65CC-41BE-84AD-568664E4BF9B}" sibTransId="{F9AC2C13-82FC-4747-8ABD-7ECC5DF8CF93}"/>
    <dgm:cxn modelId="{AF1C2371-54D9-4848-9371-60157C448133}" type="presOf" srcId="{D49D80D6-F564-4170-8F72-9A3CB5DAF53C}" destId="{CA96655C-E574-426F-AE7B-6CB9F0012D1E}" srcOrd="0" destOrd="0" presId="urn:microsoft.com/office/officeart/2005/8/layout/vList6"/>
    <dgm:cxn modelId="{923E947A-0340-4ECC-8F4A-ADB0215CBFDB}" srcId="{62BB85E9-3928-4BF2-BEE8-1C7B7F930823}" destId="{0885D43E-24AD-4EE0-891C-5A5EF36FFEAF}" srcOrd="1" destOrd="0" parTransId="{3DA1FA6A-B7FE-40CA-A4BC-F95999260C96}" sibTransId="{4F8DBEA8-7D28-47E9-98A8-4AB3FBF3D049}"/>
    <dgm:cxn modelId="{1DD74585-E0C0-4D08-A05D-D70B3384D775}" srcId="{62BB85E9-3928-4BF2-BEE8-1C7B7F930823}" destId="{418B6828-397E-4618-B5AB-0431E4C0B79C}" srcOrd="0" destOrd="0" parTransId="{457F3D79-281A-4B5C-AE91-27300DB2587A}" sibTransId="{8CD84BBE-8DCC-49A1-9CBD-52551BA9F6B9}"/>
    <dgm:cxn modelId="{D1603091-C96C-4347-AAC2-001ED91DE98B}" type="presOf" srcId="{0B446AC5-938A-4ECE-8467-3087726F8FED}" destId="{57B28C46-E36B-4D7C-ABD9-2BC901A41B48}" srcOrd="0" destOrd="0" presId="urn:microsoft.com/office/officeart/2005/8/layout/vList6"/>
    <dgm:cxn modelId="{DE8FEC96-592B-4830-AF67-CB6631E7F261}" srcId="{0B446AC5-938A-4ECE-8467-3087726F8FED}" destId="{627EED5C-FD15-4735-AC43-8A2148B2CA48}" srcOrd="0" destOrd="0" parTransId="{922967BC-E2B0-4D27-B606-C6F14B71C9AD}" sibTransId="{2E720BDF-A9BE-482D-A066-BE8F5C00D51B}"/>
    <dgm:cxn modelId="{1D17FBA4-2528-487F-8940-3E67331ECEBC}" type="presOf" srcId="{62BB85E9-3928-4BF2-BEE8-1C7B7F930823}" destId="{8C766C2D-CDB9-4E9E-B350-CB8C38625B0F}" srcOrd="0" destOrd="0" presId="urn:microsoft.com/office/officeart/2005/8/layout/vList6"/>
    <dgm:cxn modelId="{66B650AC-1BEB-4113-8233-1EAC0061705A}" type="presOf" srcId="{6BFF3BCD-19B8-471A-BB8D-D90743103F39}" destId="{00AF8A12-8557-4C48-8289-692EC7C25BFF}" srcOrd="0" destOrd="1" presId="urn:microsoft.com/office/officeart/2005/8/layout/vList6"/>
    <dgm:cxn modelId="{73E63BB0-11B4-4584-9BD7-755BA80184CD}" type="presOf" srcId="{0746CE3B-F2B3-4F68-ACDC-7EA833DC73A8}" destId="{3D36BEE4-B513-4B6C-AE55-CA570C8BD835}" srcOrd="0" destOrd="0" presId="urn:microsoft.com/office/officeart/2005/8/layout/vList6"/>
    <dgm:cxn modelId="{747AEBB4-3830-4076-8578-EF00A322D286}" srcId="{87FA7C58-BC80-49D3-B624-182B67D4AAE2}" destId="{4E1890D8-7B45-4D69-A9BE-EB986481D216}" srcOrd="0" destOrd="0" parTransId="{19D93240-85CF-400D-A3A5-C57D02DC0D6B}" sibTransId="{C4981B5B-1627-4AF0-B0A8-339416B3264D}"/>
    <dgm:cxn modelId="{B73F9FCC-5A03-4129-A184-FDAD5ADA4C55}" type="presOf" srcId="{627EED5C-FD15-4735-AC43-8A2148B2CA48}" destId="{417DF507-B652-46F9-93EB-3BD9D3DF6854}" srcOrd="0" destOrd="0" presId="urn:microsoft.com/office/officeart/2005/8/layout/vList6"/>
    <dgm:cxn modelId="{4111D7D3-6ABF-4464-82CA-E04FD1564E4C}" type="presOf" srcId="{95B0A7FD-D0C9-4841-9171-49838AC32611}" destId="{00AF8A12-8557-4C48-8289-692EC7C25BFF}" srcOrd="0" destOrd="0" presId="urn:microsoft.com/office/officeart/2005/8/layout/vList6"/>
    <dgm:cxn modelId="{AF59C0EC-F18E-4B0F-AFB9-2FB786583E19}" type="presOf" srcId="{0745AB11-A816-48F8-A847-1D2E8A2D4D86}" destId="{3D36BEE4-B513-4B6C-AE55-CA570C8BD835}" srcOrd="0" destOrd="1" presId="urn:microsoft.com/office/officeart/2005/8/layout/vList6"/>
    <dgm:cxn modelId="{3BB725F6-4B5D-45F8-BD64-1C7AC12130B0}" type="presOf" srcId="{87FA7C58-BC80-49D3-B624-182B67D4AAE2}" destId="{6E5F7BA5-65D3-4C53-811A-8B008D246C50}" srcOrd="0" destOrd="0" presId="urn:microsoft.com/office/officeart/2005/8/layout/vList6"/>
    <dgm:cxn modelId="{653E28F8-4FCA-4886-96C7-3B4BDC5150AD}" srcId="{62BB85E9-3928-4BF2-BEE8-1C7B7F930823}" destId="{416CF88E-DDBD-4041-A66B-29FFD01CAE6C}" srcOrd="2" destOrd="0" parTransId="{661E7359-AD17-4E8D-853B-86CAD9AA0CE8}" sibTransId="{654CB34E-2328-424A-A8A8-7C864BFF695B}"/>
    <dgm:cxn modelId="{0535B1F8-2DCB-41F6-A452-1D0D39DB6F6C}" type="presOf" srcId="{E4087A24-6A56-4839-A4CA-DB13213128FA}" destId="{211F51C8-EEB0-4E79-883A-17CE40A9226B}" srcOrd="0" destOrd="1" presId="urn:microsoft.com/office/officeart/2005/8/layout/vList6"/>
    <dgm:cxn modelId="{39346CFA-1416-4721-86FE-222B068A216D}" srcId="{627EED5C-FD15-4735-AC43-8A2148B2CA48}" destId="{6BFF3BCD-19B8-471A-BB8D-D90743103F39}" srcOrd="1" destOrd="0" parTransId="{312C835A-122E-4351-8022-425DC4051EA2}" sibTransId="{418E1F2E-F260-4287-A7B3-F075C37F7B94}"/>
    <dgm:cxn modelId="{21C1DFFD-1D04-431E-AB04-59B2436157E8}" type="presOf" srcId="{0885D43E-24AD-4EE0-891C-5A5EF36FFEAF}" destId="{5BA47A4D-1757-4897-B64B-56AF51E8F11C}" srcOrd="0" destOrd="1" presId="urn:microsoft.com/office/officeart/2005/8/layout/vList6"/>
    <dgm:cxn modelId="{1C70C2B6-6AB4-47C0-AE61-1EF7AE697F06}" type="presParOf" srcId="{57B28C46-E36B-4D7C-ABD9-2BC901A41B48}" destId="{B94E90BC-32A4-465C-9375-7F5443714238}" srcOrd="0" destOrd="0" presId="urn:microsoft.com/office/officeart/2005/8/layout/vList6"/>
    <dgm:cxn modelId="{BDC3B6AB-FBF5-4C0E-B24F-29C49316AB0F}" type="presParOf" srcId="{B94E90BC-32A4-465C-9375-7F5443714238}" destId="{417DF507-B652-46F9-93EB-3BD9D3DF6854}" srcOrd="0" destOrd="0" presId="urn:microsoft.com/office/officeart/2005/8/layout/vList6"/>
    <dgm:cxn modelId="{AFA075A9-3A51-4534-A1E6-D16F76D55794}" type="presParOf" srcId="{B94E90BC-32A4-465C-9375-7F5443714238}" destId="{00AF8A12-8557-4C48-8289-692EC7C25BFF}" srcOrd="1" destOrd="0" presId="urn:microsoft.com/office/officeart/2005/8/layout/vList6"/>
    <dgm:cxn modelId="{AD48A30C-23A5-4746-A890-ACDD0D749E59}" type="presParOf" srcId="{57B28C46-E36B-4D7C-ABD9-2BC901A41B48}" destId="{C691E348-F6C5-438D-9719-C09A6D52454D}" srcOrd="1" destOrd="0" presId="urn:microsoft.com/office/officeart/2005/8/layout/vList6"/>
    <dgm:cxn modelId="{C0906E6C-B307-4383-9CA6-EA1A847D3B22}" type="presParOf" srcId="{57B28C46-E36B-4D7C-ABD9-2BC901A41B48}" destId="{29EB690A-559D-4EF0-82DA-9DD0F8C6E359}" srcOrd="2" destOrd="0" presId="urn:microsoft.com/office/officeart/2005/8/layout/vList6"/>
    <dgm:cxn modelId="{0D8C6348-E497-446A-9C47-CB85DB1AD8B1}" type="presParOf" srcId="{29EB690A-559D-4EF0-82DA-9DD0F8C6E359}" destId="{CA96655C-E574-426F-AE7B-6CB9F0012D1E}" srcOrd="0" destOrd="0" presId="urn:microsoft.com/office/officeart/2005/8/layout/vList6"/>
    <dgm:cxn modelId="{259C182B-F0B9-410C-91B7-F07BE57BF332}" type="presParOf" srcId="{29EB690A-559D-4EF0-82DA-9DD0F8C6E359}" destId="{3D36BEE4-B513-4B6C-AE55-CA570C8BD835}" srcOrd="1" destOrd="0" presId="urn:microsoft.com/office/officeart/2005/8/layout/vList6"/>
    <dgm:cxn modelId="{DED1D1E5-BF78-4A02-BFF7-9679FB156C27}" type="presParOf" srcId="{57B28C46-E36B-4D7C-ABD9-2BC901A41B48}" destId="{85834F88-FD45-47A7-B44E-4AB0D2ECC032}" srcOrd="3" destOrd="0" presId="urn:microsoft.com/office/officeart/2005/8/layout/vList6"/>
    <dgm:cxn modelId="{D987E982-0454-497A-988E-EBE8B8BC1AE1}" type="presParOf" srcId="{57B28C46-E36B-4D7C-ABD9-2BC901A41B48}" destId="{BB48F9DD-8DBE-48D7-89A4-C48AC8EF6874}" srcOrd="4" destOrd="0" presId="urn:microsoft.com/office/officeart/2005/8/layout/vList6"/>
    <dgm:cxn modelId="{7B537356-6C4D-47D4-9AB3-522B945C3414}" type="presParOf" srcId="{BB48F9DD-8DBE-48D7-89A4-C48AC8EF6874}" destId="{8C766C2D-CDB9-4E9E-B350-CB8C38625B0F}" srcOrd="0" destOrd="0" presId="urn:microsoft.com/office/officeart/2005/8/layout/vList6"/>
    <dgm:cxn modelId="{B6AE72FE-5836-41BD-A6AB-06DAD193F7B8}" type="presParOf" srcId="{BB48F9DD-8DBE-48D7-89A4-C48AC8EF6874}" destId="{5BA47A4D-1757-4897-B64B-56AF51E8F11C}" srcOrd="1" destOrd="0" presId="urn:microsoft.com/office/officeart/2005/8/layout/vList6"/>
    <dgm:cxn modelId="{5506A082-342D-4558-B913-8E148AFB8BA6}" type="presParOf" srcId="{57B28C46-E36B-4D7C-ABD9-2BC901A41B48}" destId="{F0332EEE-5B33-4579-9759-0B2AB1CA3F66}" srcOrd="5" destOrd="0" presId="urn:microsoft.com/office/officeart/2005/8/layout/vList6"/>
    <dgm:cxn modelId="{1C0E7B17-FC6D-48B1-9BFA-FDDEFA677450}" type="presParOf" srcId="{57B28C46-E36B-4D7C-ABD9-2BC901A41B48}" destId="{175A7EB6-450E-47A1-BE0E-B3926251EF25}" srcOrd="6" destOrd="0" presId="urn:microsoft.com/office/officeart/2005/8/layout/vList6"/>
    <dgm:cxn modelId="{A6175A00-F40A-45E3-832F-0ECF75DAC9D0}" type="presParOf" srcId="{175A7EB6-450E-47A1-BE0E-B3926251EF25}" destId="{6E5F7BA5-65D3-4C53-811A-8B008D246C50}" srcOrd="0" destOrd="0" presId="urn:microsoft.com/office/officeart/2005/8/layout/vList6"/>
    <dgm:cxn modelId="{2D8FFE01-92E5-4BDD-87FD-6042D0B6F7BC}" type="presParOf" srcId="{175A7EB6-450E-47A1-BE0E-B3926251EF25}" destId="{211F51C8-EEB0-4E79-883A-17CE40A9226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2AD847-38C1-4BFE-989E-B18D5D050346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B3764FDA-061A-465C-97A9-B35EA51D2D53}">
      <dgm:prSet phldrT="[Text]" phldr="0" custT="1"/>
      <dgm:spPr/>
      <dgm:t>
        <a:bodyPr anchor="t"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Preserves existing domestic laws governing negotiability of B/Ls</a:t>
          </a:r>
        </a:p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Prevents parallel regimes governing negotiability of documents in maritime sector</a:t>
          </a:r>
        </a:p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Safeguards against the strategic use of functionally equivalent documents to obtain legal advantage</a:t>
          </a:r>
        </a:p>
      </dgm:t>
    </dgm:pt>
    <dgm:pt modelId="{E5D796F0-A93F-45E6-954C-28B409A6F789}" type="parTrans" cxnId="{22F666C3-C534-482B-8BF2-5824FB7A9B7D}">
      <dgm:prSet/>
      <dgm:spPr/>
      <dgm:t>
        <a:bodyPr/>
        <a:lstStyle/>
        <a:p>
          <a:endParaRPr lang="en-GB"/>
        </a:p>
      </dgm:t>
    </dgm:pt>
    <dgm:pt modelId="{DA264A0D-D46A-423F-BEAE-BF67EEAB57C4}" type="sibTrans" cxnId="{22F666C3-C534-482B-8BF2-5824FB7A9B7D}">
      <dgm:prSet/>
      <dgm:spPr/>
      <dgm:t>
        <a:bodyPr/>
        <a:lstStyle/>
        <a:p>
          <a:endParaRPr lang="en-GB"/>
        </a:p>
      </dgm:t>
    </dgm:pt>
    <dgm:pt modelId="{71DF019D-39E4-4588-8BCE-01F43965A89E}">
      <dgm:prSet phldrT="[Text]" phldr="0" custT="1"/>
      <dgm:spPr/>
      <dgm:t>
        <a:bodyPr anchor="t"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Applies only to contracts for the carriage of goods wholly by sea</a:t>
          </a:r>
        </a:p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Available only to States Parties to a maritime convention governing such contracts</a:t>
          </a:r>
        </a:p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- May produce legal effects only within the reserving State</a:t>
          </a:r>
        </a:p>
      </dgm:t>
    </dgm:pt>
    <dgm:pt modelId="{1D15A229-05D8-4DE6-B99A-F08CD4CDC11C}" type="parTrans" cxnId="{B968CACF-9CC3-46F9-8BB4-2295B146A59D}">
      <dgm:prSet/>
      <dgm:spPr/>
      <dgm:t>
        <a:bodyPr/>
        <a:lstStyle/>
        <a:p>
          <a:endParaRPr lang="en-GB"/>
        </a:p>
      </dgm:t>
    </dgm:pt>
    <dgm:pt modelId="{2A24E891-CAA1-41F6-8832-7E35E291AB87}" type="sibTrans" cxnId="{B968CACF-9CC3-46F9-8BB4-2295B146A59D}">
      <dgm:prSet/>
      <dgm:spPr/>
      <dgm:t>
        <a:bodyPr/>
        <a:lstStyle/>
        <a:p>
          <a:endParaRPr lang="en-GB"/>
        </a:p>
      </dgm:t>
    </dgm:pt>
    <dgm:pt modelId="{66536491-94AF-4B28-8657-6CBA96A57043}" type="pres">
      <dgm:prSet presAssocID="{7D2AD847-38C1-4BFE-989E-B18D5D050346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C2EC95C8-74DB-4FAF-AC10-0FBEF0D96917}" type="pres">
      <dgm:prSet presAssocID="{7D2AD847-38C1-4BFE-989E-B18D5D050346}" presName="Background" presStyleLbl="bgImgPlace1" presStyleIdx="0" presStyleCnt="1"/>
      <dgm:spPr/>
    </dgm:pt>
    <dgm:pt modelId="{14B0F09C-7890-4C82-9F13-EE366A6D2388}" type="pres">
      <dgm:prSet presAssocID="{7D2AD847-38C1-4BFE-989E-B18D5D050346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513A13EC-F6D3-40B4-8802-D80D0F909AEA}" type="pres">
      <dgm:prSet presAssocID="{7D2AD847-38C1-4BFE-989E-B18D5D050346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465526BF-8F5C-4297-A97A-385F4ED5B8E6}" type="pres">
      <dgm:prSet presAssocID="{7D2AD847-38C1-4BFE-989E-B18D5D050346}" presName="Plus" presStyleLbl="alignNode1" presStyleIdx="0" presStyleCnt="2"/>
      <dgm:spPr/>
    </dgm:pt>
    <dgm:pt modelId="{BDBC34FF-877C-42C0-B101-5846045C039B}" type="pres">
      <dgm:prSet presAssocID="{7D2AD847-38C1-4BFE-989E-B18D5D050346}" presName="Minus" presStyleLbl="alignNode1" presStyleIdx="1" presStyleCnt="2"/>
      <dgm:spPr/>
    </dgm:pt>
    <dgm:pt modelId="{189B2C5A-AC75-4521-90AF-07510919A798}" type="pres">
      <dgm:prSet presAssocID="{7D2AD847-38C1-4BFE-989E-B18D5D050346}" presName="Divider" presStyleLbl="parChTrans1D1" presStyleIdx="0" presStyleCnt="1"/>
      <dgm:spPr/>
    </dgm:pt>
  </dgm:ptLst>
  <dgm:cxnLst>
    <dgm:cxn modelId="{8CC0900C-AA69-4336-941D-EFF300E4209B}" type="presOf" srcId="{B3764FDA-061A-465C-97A9-B35EA51D2D53}" destId="{14B0F09C-7890-4C82-9F13-EE366A6D2388}" srcOrd="0" destOrd="0" presId="urn:microsoft.com/office/officeart/2009/3/layout/PlusandMinus"/>
    <dgm:cxn modelId="{E347763A-FB37-4BC8-A419-3C29A9B822E0}" type="presOf" srcId="{71DF019D-39E4-4588-8BCE-01F43965A89E}" destId="{513A13EC-F6D3-40B4-8802-D80D0F909AEA}" srcOrd="0" destOrd="0" presId="urn:microsoft.com/office/officeart/2009/3/layout/PlusandMinus"/>
    <dgm:cxn modelId="{22F666C3-C534-482B-8BF2-5824FB7A9B7D}" srcId="{7D2AD847-38C1-4BFE-989E-B18D5D050346}" destId="{B3764FDA-061A-465C-97A9-B35EA51D2D53}" srcOrd="0" destOrd="0" parTransId="{E5D796F0-A93F-45E6-954C-28B409A6F789}" sibTransId="{DA264A0D-D46A-423F-BEAE-BF67EEAB57C4}"/>
    <dgm:cxn modelId="{B968CACF-9CC3-46F9-8BB4-2295B146A59D}" srcId="{7D2AD847-38C1-4BFE-989E-B18D5D050346}" destId="{71DF019D-39E4-4588-8BCE-01F43965A89E}" srcOrd="1" destOrd="0" parTransId="{1D15A229-05D8-4DE6-B99A-F08CD4CDC11C}" sibTransId="{2A24E891-CAA1-41F6-8832-7E35E291AB87}"/>
    <dgm:cxn modelId="{4767DAEC-C149-423D-8CC1-FEE497993C76}" type="presOf" srcId="{7D2AD847-38C1-4BFE-989E-B18D5D050346}" destId="{66536491-94AF-4B28-8657-6CBA96A57043}" srcOrd="0" destOrd="0" presId="urn:microsoft.com/office/officeart/2009/3/layout/PlusandMinus"/>
    <dgm:cxn modelId="{14888B53-3B77-4C91-B81A-9C343E624C74}" type="presParOf" srcId="{66536491-94AF-4B28-8657-6CBA96A57043}" destId="{C2EC95C8-74DB-4FAF-AC10-0FBEF0D96917}" srcOrd="0" destOrd="0" presId="urn:microsoft.com/office/officeart/2009/3/layout/PlusandMinus"/>
    <dgm:cxn modelId="{7BE90627-D95B-4925-9553-574C62072AAF}" type="presParOf" srcId="{66536491-94AF-4B28-8657-6CBA96A57043}" destId="{14B0F09C-7890-4C82-9F13-EE366A6D2388}" srcOrd="1" destOrd="0" presId="urn:microsoft.com/office/officeart/2009/3/layout/PlusandMinus"/>
    <dgm:cxn modelId="{455AD6F1-D29D-4814-815E-7B9BCE38DD2D}" type="presParOf" srcId="{66536491-94AF-4B28-8657-6CBA96A57043}" destId="{513A13EC-F6D3-40B4-8802-D80D0F909AEA}" srcOrd="2" destOrd="0" presId="urn:microsoft.com/office/officeart/2009/3/layout/PlusandMinus"/>
    <dgm:cxn modelId="{E94DF976-201D-4918-8B4D-F3D50B88DF4E}" type="presParOf" srcId="{66536491-94AF-4B28-8657-6CBA96A57043}" destId="{465526BF-8F5C-4297-A97A-385F4ED5B8E6}" srcOrd="3" destOrd="0" presId="urn:microsoft.com/office/officeart/2009/3/layout/PlusandMinus"/>
    <dgm:cxn modelId="{0B4AB770-AC21-4721-BEDD-9C5CE807409D}" type="presParOf" srcId="{66536491-94AF-4B28-8657-6CBA96A57043}" destId="{BDBC34FF-877C-42C0-B101-5846045C039B}" srcOrd="4" destOrd="0" presId="urn:microsoft.com/office/officeart/2009/3/layout/PlusandMinus"/>
    <dgm:cxn modelId="{850DCDE8-6BD6-42A9-8617-FEC72C601DA6}" type="presParOf" srcId="{66536491-94AF-4B28-8657-6CBA96A57043}" destId="{189B2C5A-AC75-4521-90AF-07510919A798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63068A-08EE-4C35-9170-A1E8BB3697A5}" type="doc">
      <dgm:prSet loTypeId="urn:microsoft.com/office/officeart/2005/8/layout/matrix1" loCatId="matrix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GB"/>
        </a:p>
      </dgm:t>
    </dgm:pt>
    <dgm:pt modelId="{CBBDBAFE-3569-4AC4-B3E7-B8F6948C63E1}">
      <dgm:prSet phldrT="[Text]" phldr="0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Need for national legislation</a:t>
          </a:r>
        </a:p>
      </dgm:t>
    </dgm:pt>
    <dgm:pt modelId="{299AB881-DBAE-412D-83E5-64CC7CDFD462}" type="parTrans" cxnId="{9A9DB427-9C6D-4AF8-86ED-212F0801A0C8}">
      <dgm:prSet/>
      <dgm:spPr/>
      <dgm:t>
        <a:bodyPr/>
        <a:lstStyle/>
        <a:p>
          <a:endParaRPr lang="en-GB"/>
        </a:p>
      </dgm:t>
    </dgm:pt>
    <dgm:pt modelId="{3335B24F-37E2-42C8-98D8-EB14F739352E}" type="sibTrans" cxnId="{9A9DB427-9C6D-4AF8-86ED-212F0801A0C8}">
      <dgm:prSet/>
      <dgm:spPr/>
      <dgm:t>
        <a:bodyPr/>
        <a:lstStyle/>
        <a:p>
          <a:endParaRPr lang="en-GB"/>
        </a:p>
      </dgm:t>
    </dgm:pt>
    <dgm:pt modelId="{0807D29B-F616-47A2-9847-868CF7BB31BF}">
      <dgm:prSet phldrT="[Text]" phldr="0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Treat NCD as a maritime B/L in sea carriage contexts</a:t>
          </a:r>
        </a:p>
      </dgm:t>
    </dgm:pt>
    <dgm:pt modelId="{11F4B9CB-B13C-49FA-B9B1-9000C2802DAA}" type="parTrans" cxnId="{C0AEE545-1768-4322-A131-7CEE80FDBEE8}">
      <dgm:prSet/>
      <dgm:spPr/>
      <dgm:t>
        <a:bodyPr/>
        <a:lstStyle/>
        <a:p>
          <a:endParaRPr lang="en-GB"/>
        </a:p>
      </dgm:t>
    </dgm:pt>
    <dgm:pt modelId="{B461FE85-7FF4-47F0-BF65-EAE63EF56A39}" type="sibTrans" cxnId="{C0AEE545-1768-4322-A131-7CEE80FDBEE8}">
      <dgm:prSet/>
      <dgm:spPr/>
      <dgm:t>
        <a:bodyPr/>
        <a:lstStyle/>
        <a:p>
          <a:endParaRPr lang="en-GB"/>
        </a:p>
      </dgm:t>
    </dgm:pt>
    <dgm:pt modelId="{1E16E211-826D-47AB-92BE-9A7F1B3CB2C4}">
      <dgm:prSet phldrT="[Text]" phldr="0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Ensure application of existing maritime liability regimes</a:t>
          </a:r>
        </a:p>
      </dgm:t>
    </dgm:pt>
    <dgm:pt modelId="{AFF1DF29-7381-48A0-96E4-9C0A3300F22F}" type="parTrans" cxnId="{47F8279E-230A-4C32-AD40-A72A5140BD1F}">
      <dgm:prSet/>
      <dgm:spPr/>
      <dgm:t>
        <a:bodyPr/>
        <a:lstStyle/>
        <a:p>
          <a:endParaRPr lang="en-GB"/>
        </a:p>
      </dgm:t>
    </dgm:pt>
    <dgm:pt modelId="{C38019BE-D66B-4656-A2B2-0A6485270860}" type="sibTrans" cxnId="{47F8279E-230A-4C32-AD40-A72A5140BD1F}">
      <dgm:prSet/>
      <dgm:spPr/>
      <dgm:t>
        <a:bodyPr/>
        <a:lstStyle/>
        <a:p>
          <a:endParaRPr lang="en-GB"/>
        </a:p>
      </dgm:t>
    </dgm:pt>
    <dgm:pt modelId="{650A12C0-C729-4B19-ABE3-803E4441B54F}">
      <dgm:prSet phldrT="[Text]" phldr="0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Avoid new and unpredictable liabilities</a:t>
          </a:r>
        </a:p>
      </dgm:t>
    </dgm:pt>
    <dgm:pt modelId="{F8523CB2-F7BE-4BF3-B675-E16EB6E11BA8}" type="parTrans" cxnId="{C2CF0A08-2362-4DF8-A7F2-5C0C42A6A70F}">
      <dgm:prSet/>
      <dgm:spPr/>
      <dgm:t>
        <a:bodyPr/>
        <a:lstStyle/>
        <a:p>
          <a:endParaRPr lang="en-GB"/>
        </a:p>
      </dgm:t>
    </dgm:pt>
    <dgm:pt modelId="{6DF4AE51-CB8F-4902-8E1A-7EFF7336E620}" type="sibTrans" cxnId="{C2CF0A08-2362-4DF8-A7F2-5C0C42A6A70F}">
      <dgm:prSet/>
      <dgm:spPr/>
      <dgm:t>
        <a:bodyPr/>
        <a:lstStyle/>
        <a:p>
          <a:endParaRPr lang="en-GB"/>
        </a:p>
      </dgm:t>
    </dgm:pt>
    <dgm:pt modelId="{16AF508E-59C0-4F1A-B957-E0B043D8B4E0}">
      <dgm:prSet phldrT="[Text]" phldr="0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Any gaps filled through established B/L laws</a:t>
          </a:r>
        </a:p>
      </dgm:t>
    </dgm:pt>
    <dgm:pt modelId="{95691515-8CE0-434F-B3F0-0DA574107B5B}" type="parTrans" cxnId="{C7F704B1-F2FA-4959-BF6A-2B871EB0C20E}">
      <dgm:prSet/>
      <dgm:spPr/>
      <dgm:t>
        <a:bodyPr/>
        <a:lstStyle/>
        <a:p>
          <a:endParaRPr lang="en-GB"/>
        </a:p>
      </dgm:t>
    </dgm:pt>
    <dgm:pt modelId="{5355452E-3C7A-40C3-8A16-8A7EEB67827A}" type="sibTrans" cxnId="{C7F704B1-F2FA-4959-BF6A-2B871EB0C20E}">
      <dgm:prSet/>
      <dgm:spPr/>
      <dgm:t>
        <a:bodyPr/>
        <a:lstStyle/>
        <a:p>
          <a:endParaRPr lang="en-GB"/>
        </a:p>
      </dgm:t>
    </dgm:pt>
    <dgm:pt modelId="{57BAA381-FCBA-4B36-AE1D-BC2200BB6E59}" type="pres">
      <dgm:prSet presAssocID="{A963068A-08EE-4C35-9170-A1E8BB3697A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93919E6-1110-4AC0-AD61-977C31BF6F2F}" type="pres">
      <dgm:prSet presAssocID="{A963068A-08EE-4C35-9170-A1E8BB3697A5}" presName="matrix" presStyleCnt="0"/>
      <dgm:spPr/>
    </dgm:pt>
    <dgm:pt modelId="{FE9C71BE-D642-49D9-A62B-C958DF59438B}" type="pres">
      <dgm:prSet presAssocID="{A963068A-08EE-4C35-9170-A1E8BB3697A5}" presName="tile1" presStyleLbl="node1" presStyleIdx="0" presStyleCnt="4"/>
      <dgm:spPr/>
    </dgm:pt>
    <dgm:pt modelId="{0005F441-9A2F-4593-A247-FC6B4CF57AFE}" type="pres">
      <dgm:prSet presAssocID="{A963068A-08EE-4C35-9170-A1E8BB3697A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6ED6A69-C8C3-44C4-B3FA-C1A8C6EBCCBC}" type="pres">
      <dgm:prSet presAssocID="{A963068A-08EE-4C35-9170-A1E8BB3697A5}" presName="tile2" presStyleLbl="node1" presStyleIdx="1" presStyleCnt="4"/>
      <dgm:spPr/>
    </dgm:pt>
    <dgm:pt modelId="{C843A3C8-DB0C-487A-9DF4-580E47A67EEC}" type="pres">
      <dgm:prSet presAssocID="{A963068A-08EE-4C35-9170-A1E8BB3697A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272767E-44ED-43D6-884B-B22F3E6B4D76}" type="pres">
      <dgm:prSet presAssocID="{A963068A-08EE-4C35-9170-A1E8BB3697A5}" presName="tile3" presStyleLbl="node1" presStyleIdx="2" presStyleCnt="4"/>
      <dgm:spPr/>
    </dgm:pt>
    <dgm:pt modelId="{389901B9-5B0C-4701-97EF-39A908A07518}" type="pres">
      <dgm:prSet presAssocID="{A963068A-08EE-4C35-9170-A1E8BB3697A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E4F6F7C-6956-418D-AD42-68E1BBADA058}" type="pres">
      <dgm:prSet presAssocID="{A963068A-08EE-4C35-9170-A1E8BB3697A5}" presName="tile4" presStyleLbl="node1" presStyleIdx="3" presStyleCnt="4"/>
      <dgm:spPr/>
    </dgm:pt>
    <dgm:pt modelId="{E1E5A717-171E-4FFB-83B8-EBF36E840CD4}" type="pres">
      <dgm:prSet presAssocID="{A963068A-08EE-4C35-9170-A1E8BB3697A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F406143-6F17-4A8D-A3AB-11AD4ECFB8B2}" type="pres">
      <dgm:prSet presAssocID="{A963068A-08EE-4C35-9170-A1E8BB3697A5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FBA09003-AF8F-4D11-9A7D-061DC986F889}" type="presOf" srcId="{16AF508E-59C0-4F1A-B957-E0B043D8B4E0}" destId="{DE4F6F7C-6956-418D-AD42-68E1BBADA058}" srcOrd="0" destOrd="0" presId="urn:microsoft.com/office/officeart/2005/8/layout/matrix1"/>
    <dgm:cxn modelId="{C2CF0A08-2362-4DF8-A7F2-5C0C42A6A70F}" srcId="{CBBDBAFE-3569-4AC4-B3E7-B8F6948C63E1}" destId="{650A12C0-C729-4B19-ABE3-803E4441B54F}" srcOrd="2" destOrd="0" parTransId="{F8523CB2-F7BE-4BF3-B675-E16EB6E11BA8}" sibTransId="{6DF4AE51-CB8F-4902-8E1A-7EFF7336E620}"/>
    <dgm:cxn modelId="{9A9DB427-9C6D-4AF8-86ED-212F0801A0C8}" srcId="{A963068A-08EE-4C35-9170-A1E8BB3697A5}" destId="{CBBDBAFE-3569-4AC4-B3E7-B8F6948C63E1}" srcOrd="0" destOrd="0" parTransId="{299AB881-DBAE-412D-83E5-64CC7CDFD462}" sibTransId="{3335B24F-37E2-42C8-98D8-EB14F739352E}"/>
    <dgm:cxn modelId="{F1FEFD30-5BDC-438D-9833-F5B34F1D2583}" type="presOf" srcId="{CBBDBAFE-3569-4AC4-B3E7-B8F6948C63E1}" destId="{1F406143-6F17-4A8D-A3AB-11AD4ECFB8B2}" srcOrd="0" destOrd="0" presId="urn:microsoft.com/office/officeart/2005/8/layout/matrix1"/>
    <dgm:cxn modelId="{D5B9E834-3908-4718-B6E6-9F7A815676DD}" type="presOf" srcId="{1E16E211-826D-47AB-92BE-9A7F1B3CB2C4}" destId="{C843A3C8-DB0C-487A-9DF4-580E47A67EEC}" srcOrd="1" destOrd="0" presId="urn:microsoft.com/office/officeart/2005/8/layout/matrix1"/>
    <dgm:cxn modelId="{041EB93B-5849-41C0-9325-57EB2D6E5086}" type="presOf" srcId="{1E16E211-826D-47AB-92BE-9A7F1B3CB2C4}" destId="{A6ED6A69-C8C3-44C4-B3FA-C1A8C6EBCCBC}" srcOrd="0" destOrd="0" presId="urn:microsoft.com/office/officeart/2005/8/layout/matrix1"/>
    <dgm:cxn modelId="{D672795D-D503-4121-BC63-77F97985F771}" type="presOf" srcId="{A963068A-08EE-4C35-9170-A1E8BB3697A5}" destId="{57BAA381-FCBA-4B36-AE1D-BC2200BB6E59}" srcOrd="0" destOrd="0" presId="urn:microsoft.com/office/officeart/2005/8/layout/matrix1"/>
    <dgm:cxn modelId="{12348D60-A94F-4281-9F65-573F8074591D}" type="presOf" srcId="{650A12C0-C729-4B19-ABE3-803E4441B54F}" destId="{4272767E-44ED-43D6-884B-B22F3E6B4D76}" srcOrd="0" destOrd="0" presId="urn:microsoft.com/office/officeart/2005/8/layout/matrix1"/>
    <dgm:cxn modelId="{C0AEE545-1768-4322-A131-7CEE80FDBEE8}" srcId="{CBBDBAFE-3569-4AC4-B3E7-B8F6948C63E1}" destId="{0807D29B-F616-47A2-9847-868CF7BB31BF}" srcOrd="0" destOrd="0" parTransId="{11F4B9CB-B13C-49FA-B9B1-9000C2802DAA}" sibTransId="{B461FE85-7FF4-47F0-BF65-EAE63EF56A39}"/>
    <dgm:cxn modelId="{F5489558-3238-4696-8CC8-43C22308C61F}" type="presOf" srcId="{16AF508E-59C0-4F1A-B957-E0B043D8B4E0}" destId="{E1E5A717-171E-4FFB-83B8-EBF36E840CD4}" srcOrd="1" destOrd="0" presId="urn:microsoft.com/office/officeart/2005/8/layout/matrix1"/>
    <dgm:cxn modelId="{47F8279E-230A-4C32-AD40-A72A5140BD1F}" srcId="{CBBDBAFE-3569-4AC4-B3E7-B8F6948C63E1}" destId="{1E16E211-826D-47AB-92BE-9A7F1B3CB2C4}" srcOrd="1" destOrd="0" parTransId="{AFF1DF29-7381-48A0-96E4-9C0A3300F22F}" sibTransId="{C38019BE-D66B-4656-A2B2-0A6485270860}"/>
    <dgm:cxn modelId="{F2A05CA0-8C46-4E48-B69F-1FF8C3BF741F}" type="presOf" srcId="{0807D29B-F616-47A2-9847-868CF7BB31BF}" destId="{FE9C71BE-D642-49D9-A62B-C958DF59438B}" srcOrd="0" destOrd="0" presId="urn:microsoft.com/office/officeart/2005/8/layout/matrix1"/>
    <dgm:cxn modelId="{C7F704B1-F2FA-4959-BF6A-2B871EB0C20E}" srcId="{CBBDBAFE-3569-4AC4-B3E7-B8F6948C63E1}" destId="{16AF508E-59C0-4F1A-B957-E0B043D8B4E0}" srcOrd="3" destOrd="0" parTransId="{95691515-8CE0-434F-B3F0-0DA574107B5B}" sibTransId="{5355452E-3C7A-40C3-8A16-8A7EEB67827A}"/>
    <dgm:cxn modelId="{786E8AC8-4F57-4A30-8D6A-1893734EF736}" type="presOf" srcId="{650A12C0-C729-4B19-ABE3-803E4441B54F}" destId="{389901B9-5B0C-4701-97EF-39A908A07518}" srcOrd="1" destOrd="0" presId="urn:microsoft.com/office/officeart/2005/8/layout/matrix1"/>
    <dgm:cxn modelId="{78F370CE-05C9-4CFF-8EAA-CC2704B99BA9}" type="presOf" srcId="{0807D29B-F616-47A2-9847-868CF7BB31BF}" destId="{0005F441-9A2F-4593-A247-FC6B4CF57AFE}" srcOrd="1" destOrd="0" presId="urn:microsoft.com/office/officeart/2005/8/layout/matrix1"/>
    <dgm:cxn modelId="{CC3FF0AE-C002-4DA4-90FF-71BF1EFFB8EC}" type="presParOf" srcId="{57BAA381-FCBA-4B36-AE1D-BC2200BB6E59}" destId="{393919E6-1110-4AC0-AD61-977C31BF6F2F}" srcOrd="0" destOrd="0" presId="urn:microsoft.com/office/officeart/2005/8/layout/matrix1"/>
    <dgm:cxn modelId="{390B6EC6-0F18-458D-9BC5-F7799D124DBC}" type="presParOf" srcId="{393919E6-1110-4AC0-AD61-977C31BF6F2F}" destId="{FE9C71BE-D642-49D9-A62B-C958DF59438B}" srcOrd="0" destOrd="0" presId="urn:microsoft.com/office/officeart/2005/8/layout/matrix1"/>
    <dgm:cxn modelId="{9BEDB738-54E5-4FAF-AAB7-492E07613F5B}" type="presParOf" srcId="{393919E6-1110-4AC0-AD61-977C31BF6F2F}" destId="{0005F441-9A2F-4593-A247-FC6B4CF57AFE}" srcOrd="1" destOrd="0" presId="urn:microsoft.com/office/officeart/2005/8/layout/matrix1"/>
    <dgm:cxn modelId="{056BD790-A634-4D25-A183-BA42D658374A}" type="presParOf" srcId="{393919E6-1110-4AC0-AD61-977C31BF6F2F}" destId="{A6ED6A69-C8C3-44C4-B3FA-C1A8C6EBCCBC}" srcOrd="2" destOrd="0" presId="urn:microsoft.com/office/officeart/2005/8/layout/matrix1"/>
    <dgm:cxn modelId="{13535B8E-357B-4CE4-9C8B-8CDE9BA4F62E}" type="presParOf" srcId="{393919E6-1110-4AC0-AD61-977C31BF6F2F}" destId="{C843A3C8-DB0C-487A-9DF4-580E47A67EEC}" srcOrd="3" destOrd="0" presId="urn:microsoft.com/office/officeart/2005/8/layout/matrix1"/>
    <dgm:cxn modelId="{9BCDEE8B-58DD-4BB7-848E-0E8DF37FF713}" type="presParOf" srcId="{393919E6-1110-4AC0-AD61-977C31BF6F2F}" destId="{4272767E-44ED-43D6-884B-B22F3E6B4D76}" srcOrd="4" destOrd="0" presId="urn:microsoft.com/office/officeart/2005/8/layout/matrix1"/>
    <dgm:cxn modelId="{75E5B572-66F8-4B55-9113-C3CD2FDE59FE}" type="presParOf" srcId="{393919E6-1110-4AC0-AD61-977C31BF6F2F}" destId="{389901B9-5B0C-4701-97EF-39A908A07518}" srcOrd="5" destOrd="0" presId="urn:microsoft.com/office/officeart/2005/8/layout/matrix1"/>
    <dgm:cxn modelId="{7AA4392D-7EE5-4E5C-BB57-F673D61B7C5B}" type="presParOf" srcId="{393919E6-1110-4AC0-AD61-977C31BF6F2F}" destId="{DE4F6F7C-6956-418D-AD42-68E1BBADA058}" srcOrd="6" destOrd="0" presId="urn:microsoft.com/office/officeart/2005/8/layout/matrix1"/>
    <dgm:cxn modelId="{B5D25BD7-71D8-4E0B-9CB0-7F3B724FC4A8}" type="presParOf" srcId="{393919E6-1110-4AC0-AD61-977C31BF6F2F}" destId="{E1E5A717-171E-4FFB-83B8-EBF36E840CD4}" srcOrd="7" destOrd="0" presId="urn:microsoft.com/office/officeart/2005/8/layout/matrix1"/>
    <dgm:cxn modelId="{41155D6B-3784-4600-B659-590E88D7B585}" type="presParOf" srcId="{57BAA381-FCBA-4B36-AE1D-BC2200BB6E59}" destId="{1F406143-6F17-4A8D-A3AB-11AD4ECFB8B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D94A76-026E-4A63-AFDE-52E81414E37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45E2BCB6-7A83-4056-ADAD-BC35456CFB14}">
      <dgm:prSet phldrT="[Text]" custT="1"/>
      <dgm:spPr/>
      <dgm:t>
        <a:bodyPr/>
        <a:lstStyle/>
        <a:p>
          <a:r>
            <a:rPr lang="en-GB" sz="2800" dirty="0">
              <a:latin typeface="Arial" panose="020B0604020202020204" pitchFamily="34" charset="0"/>
              <a:cs typeface="Arial" panose="020B0604020202020204" pitchFamily="34" charset="0"/>
            </a:rPr>
            <a:t>Not workable in the maritime sector as it stands</a:t>
          </a:r>
          <a:endParaRPr lang="en-GB" sz="2800" dirty="0"/>
        </a:p>
      </dgm:t>
    </dgm:pt>
    <dgm:pt modelId="{5D22A0F2-D1D9-433F-AFE8-ECB535ABFA24}" type="parTrans" cxnId="{38F28F4B-271E-4851-8283-5F29D8617611}">
      <dgm:prSet/>
      <dgm:spPr/>
      <dgm:t>
        <a:bodyPr/>
        <a:lstStyle/>
        <a:p>
          <a:endParaRPr lang="en-GB"/>
        </a:p>
      </dgm:t>
    </dgm:pt>
    <dgm:pt modelId="{4BDC5156-0AA7-4503-A080-D35743E7B79D}" type="sibTrans" cxnId="{38F28F4B-271E-4851-8283-5F29D8617611}">
      <dgm:prSet/>
      <dgm:spPr/>
      <dgm:t>
        <a:bodyPr/>
        <a:lstStyle/>
        <a:p>
          <a:endParaRPr lang="en-GB"/>
        </a:p>
      </dgm:t>
    </dgm:pt>
    <dgm:pt modelId="{E67A606E-E6C2-47A9-8BA2-D763DDD825FD}">
      <dgm:prSet phldrT="[Text]" phldr="0" custT="1"/>
      <dgm:spPr/>
      <dgm:t>
        <a:bodyPr/>
        <a:lstStyle/>
        <a:p>
          <a:r>
            <a:rPr lang="en-GB" sz="2800" dirty="0">
              <a:latin typeface="Arial" panose="020B0604020202020204" pitchFamily="34" charset="0"/>
              <a:cs typeface="Arial" panose="020B0604020202020204" pitchFamily="34" charset="0"/>
            </a:rPr>
            <a:t>Effectiveness depends on State action at ratification and implementation stage</a:t>
          </a:r>
        </a:p>
      </dgm:t>
    </dgm:pt>
    <dgm:pt modelId="{CF4364F4-3D47-46E1-B989-86CC0E39016D}" type="parTrans" cxnId="{BC9A72C9-DA4A-4709-A112-552315EAC416}">
      <dgm:prSet/>
      <dgm:spPr/>
      <dgm:t>
        <a:bodyPr/>
        <a:lstStyle/>
        <a:p>
          <a:endParaRPr lang="en-GB"/>
        </a:p>
      </dgm:t>
    </dgm:pt>
    <dgm:pt modelId="{DC0D1605-3FF8-4A28-8C04-96F82825CF45}" type="sibTrans" cxnId="{BC9A72C9-DA4A-4709-A112-552315EAC416}">
      <dgm:prSet/>
      <dgm:spPr/>
      <dgm:t>
        <a:bodyPr/>
        <a:lstStyle/>
        <a:p>
          <a:endParaRPr lang="en-GB"/>
        </a:p>
      </dgm:t>
    </dgm:pt>
    <dgm:pt modelId="{E003377D-AD44-41C1-82F1-93F8D8A7054D}">
      <dgm:prSet phldrT="[Text]" phldr="0" custT="1"/>
      <dgm:spPr/>
      <dgm:t>
        <a:bodyPr/>
        <a:lstStyle/>
        <a:p>
          <a:r>
            <a:rPr lang="en-GB" sz="2800" dirty="0">
              <a:latin typeface="Arial" panose="020B0604020202020204" pitchFamily="34" charset="0"/>
              <a:cs typeface="Arial" panose="020B0604020202020204" pitchFamily="34" charset="0"/>
            </a:rPr>
            <a:t>The reservation and robust implementing legislation are essential to avoid disrupting established maritime laws</a:t>
          </a:r>
        </a:p>
      </dgm:t>
    </dgm:pt>
    <dgm:pt modelId="{759C9352-E59D-44BB-9371-50E113A95E01}" type="parTrans" cxnId="{C401E8E3-78E4-4F0D-9611-87FC0067BB3A}">
      <dgm:prSet/>
      <dgm:spPr/>
      <dgm:t>
        <a:bodyPr/>
        <a:lstStyle/>
        <a:p>
          <a:endParaRPr lang="en-GB"/>
        </a:p>
      </dgm:t>
    </dgm:pt>
    <dgm:pt modelId="{634F67E8-CC39-4C1A-82F2-23FA04361166}" type="sibTrans" cxnId="{C401E8E3-78E4-4F0D-9611-87FC0067BB3A}">
      <dgm:prSet/>
      <dgm:spPr/>
      <dgm:t>
        <a:bodyPr/>
        <a:lstStyle/>
        <a:p>
          <a:endParaRPr lang="en-GB"/>
        </a:p>
      </dgm:t>
    </dgm:pt>
    <dgm:pt modelId="{4B83EC7F-BA51-4B94-A3DD-30A8B0373E5E}" type="pres">
      <dgm:prSet presAssocID="{E4D94A76-026E-4A63-AFDE-52E81414E37A}" presName="linear" presStyleCnt="0">
        <dgm:presLayoutVars>
          <dgm:animLvl val="lvl"/>
          <dgm:resizeHandles val="exact"/>
        </dgm:presLayoutVars>
      </dgm:prSet>
      <dgm:spPr/>
    </dgm:pt>
    <dgm:pt modelId="{24D7F1D3-DD1B-445F-B8CD-11687BA82992}" type="pres">
      <dgm:prSet presAssocID="{45E2BCB6-7A83-4056-ADAD-BC35456CFB1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D9DFF1-6569-4960-855A-C3A558855170}" type="pres">
      <dgm:prSet presAssocID="{4BDC5156-0AA7-4503-A080-D35743E7B79D}" presName="spacer" presStyleCnt="0"/>
      <dgm:spPr/>
    </dgm:pt>
    <dgm:pt modelId="{889DFA30-3F6E-4210-8D51-4CAD45B315F6}" type="pres">
      <dgm:prSet presAssocID="{E67A606E-E6C2-47A9-8BA2-D763DDD825F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A070A26-9ABD-401F-90A0-2892E2759FDB}" type="pres">
      <dgm:prSet presAssocID="{DC0D1605-3FF8-4A28-8C04-96F82825CF45}" presName="spacer" presStyleCnt="0"/>
      <dgm:spPr/>
    </dgm:pt>
    <dgm:pt modelId="{655CA39E-3BA0-4458-BAD7-49AD06A1EAB8}" type="pres">
      <dgm:prSet presAssocID="{E003377D-AD44-41C1-82F1-93F8D8A7054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7D5E733-91E2-4422-B41C-6006EB26DC74}" type="presOf" srcId="{E4D94A76-026E-4A63-AFDE-52E81414E37A}" destId="{4B83EC7F-BA51-4B94-A3DD-30A8B0373E5E}" srcOrd="0" destOrd="0" presId="urn:microsoft.com/office/officeart/2005/8/layout/vList2"/>
    <dgm:cxn modelId="{38F28F4B-271E-4851-8283-5F29D8617611}" srcId="{E4D94A76-026E-4A63-AFDE-52E81414E37A}" destId="{45E2BCB6-7A83-4056-ADAD-BC35456CFB14}" srcOrd="0" destOrd="0" parTransId="{5D22A0F2-D1D9-433F-AFE8-ECB535ABFA24}" sibTransId="{4BDC5156-0AA7-4503-A080-D35743E7B79D}"/>
    <dgm:cxn modelId="{E0AA5578-ED27-448F-9563-6509940A8F3A}" type="presOf" srcId="{45E2BCB6-7A83-4056-ADAD-BC35456CFB14}" destId="{24D7F1D3-DD1B-445F-B8CD-11687BA82992}" srcOrd="0" destOrd="0" presId="urn:microsoft.com/office/officeart/2005/8/layout/vList2"/>
    <dgm:cxn modelId="{BC9A72C9-DA4A-4709-A112-552315EAC416}" srcId="{E4D94A76-026E-4A63-AFDE-52E81414E37A}" destId="{E67A606E-E6C2-47A9-8BA2-D763DDD825FD}" srcOrd="1" destOrd="0" parTransId="{CF4364F4-3D47-46E1-B989-86CC0E39016D}" sibTransId="{DC0D1605-3FF8-4A28-8C04-96F82825CF45}"/>
    <dgm:cxn modelId="{D1500CD5-5A9A-4415-8958-D2C7EF67B509}" type="presOf" srcId="{E003377D-AD44-41C1-82F1-93F8D8A7054D}" destId="{655CA39E-3BA0-4458-BAD7-49AD06A1EAB8}" srcOrd="0" destOrd="0" presId="urn:microsoft.com/office/officeart/2005/8/layout/vList2"/>
    <dgm:cxn modelId="{C401E8E3-78E4-4F0D-9611-87FC0067BB3A}" srcId="{E4D94A76-026E-4A63-AFDE-52E81414E37A}" destId="{E003377D-AD44-41C1-82F1-93F8D8A7054D}" srcOrd="2" destOrd="0" parTransId="{759C9352-E59D-44BB-9371-50E113A95E01}" sibTransId="{634F67E8-CC39-4C1A-82F2-23FA04361166}"/>
    <dgm:cxn modelId="{7D6432F0-7731-40B0-B750-738156C89593}" type="presOf" srcId="{E67A606E-E6C2-47A9-8BA2-D763DDD825FD}" destId="{889DFA30-3F6E-4210-8D51-4CAD45B315F6}" srcOrd="0" destOrd="0" presId="urn:microsoft.com/office/officeart/2005/8/layout/vList2"/>
    <dgm:cxn modelId="{2F533830-AB98-44ED-BB4E-E93D99DEF8A7}" type="presParOf" srcId="{4B83EC7F-BA51-4B94-A3DD-30A8B0373E5E}" destId="{24D7F1D3-DD1B-445F-B8CD-11687BA82992}" srcOrd="0" destOrd="0" presId="urn:microsoft.com/office/officeart/2005/8/layout/vList2"/>
    <dgm:cxn modelId="{D18F80EE-925B-49EF-8C74-D2192B63B16E}" type="presParOf" srcId="{4B83EC7F-BA51-4B94-A3DD-30A8B0373E5E}" destId="{55D9DFF1-6569-4960-855A-C3A558855170}" srcOrd="1" destOrd="0" presId="urn:microsoft.com/office/officeart/2005/8/layout/vList2"/>
    <dgm:cxn modelId="{8BCA4499-5238-43C9-A1A9-FA48A638153A}" type="presParOf" srcId="{4B83EC7F-BA51-4B94-A3DD-30A8B0373E5E}" destId="{889DFA30-3F6E-4210-8D51-4CAD45B315F6}" srcOrd="2" destOrd="0" presId="urn:microsoft.com/office/officeart/2005/8/layout/vList2"/>
    <dgm:cxn modelId="{AE7E23AC-9B29-4F42-86D3-08A7BEEBC5EE}" type="presParOf" srcId="{4B83EC7F-BA51-4B94-A3DD-30A8B0373E5E}" destId="{FA070A26-9ABD-401F-90A0-2892E2759FDB}" srcOrd="3" destOrd="0" presId="urn:microsoft.com/office/officeart/2005/8/layout/vList2"/>
    <dgm:cxn modelId="{1917ED24-3781-4FCA-A6DB-EF2A8AF9640D}" type="presParOf" srcId="{4B83EC7F-BA51-4B94-A3DD-30A8B0373E5E}" destId="{655CA39E-3BA0-4458-BAD7-49AD06A1EAB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FC245-9363-4956-8C29-6C4A8CFDBA82}">
      <dsp:nvSpPr>
        <dsp:cNvPr id="0" name=""/>
        <dsp:cNvSpPr/>
      </dsp:nvSpPr>
      <dsp:spPr>
        <a:xfrm>
          <a:off x="3080" y="1424994"/>
          <a:ext cx="3753370" cy="1501348"/>
        </a:xfrm>
        <a:prstGeom prst="chevr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Initiated to address a gap in sectors without negotiable documents</a:t>
          </a:r>
        </a:p>
      </dsp:txBody>
      <dsp:txXfrm>
        <a:off x="753754" y="1424994"/>
        <a:ext cx="2252022" cy="1501348"/>
      </dsp:txXfrm>
    </dsp:sp>
    <dsp:sp modelId="{87B46362-3AC6-4FF2-9B41-02612B126EDB}">
      <dsp:nvSpPr>
        <dsp:cNvPr id="0" name=""/>
        <dsp:cNvSpPr/>
      </dsp:nvSpPr>
      <dsp:spPr>
        <a:xfrm>
          <a:off x="3381114" y="1424994"/>
          <a:ext cx="3753370" cy="1501348"/>
        </a:xfrm>
        <a:prstGeom prst="chevron">
          <a:avLst/>
        </a:prstGeom>
        <a:solidFill>
          <a:schemeClr val="accent5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Designed </a:t>
          </a:r>
          <a:r>
            <a:rPr lang="en-GB" sz="2000" kern="1200">
              <a:latin typeface="Arial" panose="020B0604020202020204" pitchFamily="34" charset="0"/>
              <a:cs typeface="Arial" panose="020B0604020202020204" pitchFamily="34" charset="0"/>
            </a:rPr>
            <a:t>to facilitate </a:t>
          </a: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these sectors</a:t>
          </a:r>
        </a:p>
      </dsp:txBody>
      <dsp:txXfrm>
        <a:off x="4131788" y="1424994"/>
        <a:ext cx="2252022" cy="1501348"/>
      </dsp:txXfrm>
    </dsp:sp>
    <dsp:sp modelId="{E39666AB-54F9-40BD-946F-D68CA870B883}">
      <dsp:nvSpPr>
        <dsp:cNvPr id="0" name=""/>
        <dsp:cNvSpPr/>
      </dsp:nvSpPr>
      <dsp:spPr>
        <a:xfrm>
          <a:off x="6759148" y="1424994"/>
          <a:ext cx="3753370" cy="1501348"/>
        </a:xfrm>
        <a:prstGeom prst="chevron">
          <a:avLst/>
        </a:prstGeom>
        <a:solidFill>
          <a:schemeClr val="accent5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Subsequently extended to maritime transport</a:t>
          </a:r>
        </a:p>
      </dsp:txBody>
      <dsp:txXfrm>
        <a:off x="7509822" y="1424994"/>
        <a:ext cx="2252022" cy="15013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F8A12-8557-4C48-8289-692EC7C25BFF}">
      <dsp:nvSpPr>
        <dsp:cNvPr id="0" name=""/>
        <dsp:cNvSpPr/>
      </dsp:nvSpPr>
      <dsp:spPr>
        <a:xfrm>
          <a:off x="4337264" y="1247"/>
          <a:ext cx="6505896" cy="98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Article 1(3) prioritises the Convention over existing regimes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States face a choice to amend domestic laws or accept two separate regimes governing negotiability of transport documents in the maritime sector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Risk of “document shopping”</a:t>
          </a:r>
        </a:p>
      </dsp:txBody>
      <dsp:txXfrm>
        <a:off x="4337264" y="124983"/>
        <a:ext cx="6134688" cy="742416"/>
      </dsp:txXfrm>
    </dsp:sp>
    <dsp:sp modelId="{417DF507-B652-46F9-93EB-3BD9D3DF6854}">
      <dsp:nvSpPr>
        <dsp:cNvPr id="0" name=""/>
        <dsp:cNvSpPr/>
      </dsp:nvSpPr>
      <dsp:spPr>
        <a:xfrm>
          <a:off x="0" y="1247"/>
          <a:ext cx="4337264" cy="98988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Approach to holder rights/liabilities diverges from existing maritime laws</a:t>
          </a:r>
        </a:p>
      </dsp:txBody>
      <dsp:txXfrm>
        <a:off x="48322" y="49569"/>
        <a:ext cx="4240620" cy="893244"/>
      </dsp:txXfrm>
    </dsp:sp>
    <dsp:sp modelId="{3D36BEE4-B513-4B6C-AE55-CA570C8BD835}">
      <dsp:nvSpPr>
        <dsp:cNvPr id="0" name=""/>
        <dsp:cNvSpPr/>
      </dsp:nvSpPr>
      <dsp:spPr>
        <a:xfrm>
          <a:off x="4337264" y="1090125"/>
          <a:ext cx="6505896" cy="98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2463918"/>
            <a:satOff val="-4272"/>
            <a:lumOff val="-43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463918"/>
              <a:satOff val="-4272"/>
              <a:lumOff val="-4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Article 3(5) applies only to transport operator and not the consignor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No prohibition of issuing a standalone NCD alongside a B/L</a:t>
          </a:r>
        </a:p>
      </dsp:txBody>
      <dsp:txXfrm>
        <a:off x="4337264" y="1213861"/>
        <a:ext cx="6134688" cy="742416"/>
      </dsp:txXfrm>
    </dsp:sp>
    <dsp:sp modelId="{CA96655C-E574-426F-AE7B-6CB9F0012D1E}">
      <dsp:nvSpPr>
        <dsp:cNvPr id="0" name=""/>
        <dsp:cNvSpPr/>
      </dsp:nvSpPr>
      <dsp:spPr>
        <a:xfrm>
          <a:off x="0" y="1090125"/>
          <a:ext cx="4337264" cy="989888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Risk of multiple negotiable documents for same goods</a:t>
          </a:r>
        </a:p>
      </dsp:txBody>
      <dsp:txXfrm>
        <a:off x="48322" y="1138447"/>
        <a:ext cx="4240620" cy="893244"/>
      </dsp:txXfrm>
    </dsp:sp>
    <dsp:sp modelId="{5BA47A4D-1757-4897-B64B-56AF51E8F11C}">
      <dsp:nvSpPr>
        <dsp:cNvPr id="0" name=""/>
        <dsp:cNvSpPr/>
      </dsp:nvSpPr>
      <dsp:spPr>
        <a:xfrm>
          <a:off x="4337264" y="2179002"/>
          <a:ext cx="6505896" cy="98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4927837"/>
            <a:satOff val="-8544"/>
            <a:lumOff val="-85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927837"/>
              <a:satOff val="-8544"/>
              <a:lumOff val="-8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“Dual-track” approach i.e. the regime applicable to the transport contract will continue to apply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Articles 7 &amp; 9 link the holder to the transport contract and therefore to the relevant liability regime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Trigger for maritime liability regimes may nevertheless be uncertain where no B/L is issued</a:t>
          </a:r>
        </a:p>
      </dsp:txBody>
      <dsp:txXfrm>
        <a:off x="4337264" y="2302738"/>
        <a:ext cx="6134688" cy="742416"/>
      </dsp:txXfrm>
    </dsp:sp>
    <dsp:sp modelId="{8C766C2D-CDB9-4E9E-B350-CB8C38625B0F}">
      <dsp:nvSpPr>
        <dsp:cNvPr id="0" name=""/>
        <dsp:cNvSpPr/>
      </dsp:nvSpPr>
      <dsp:spPr>
        <a:xfrm>
          <a:off x="0" y="2168262"/>
          <a:ext cx="4337264" cy="989888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Unclear what law governs substantive rights and liabilities between holder and transport operator</a:t>
          </a:r>
        </a:p>
      </dsp:txBody>
      <dsp:txXfrm>
        <a:off x="48322" y="2216584"/>
        <a:ext cx="4240620" cy="893244"/>
      </dsp:txXfrm>
    </dsp:sp>
    <dsp:sp modelId="{211F51C8-EEB0-4E79-883A-17CE40A9226B}">
      <dsp:nvSpPr>
        <dsp:cNvPr id="0" name=""/>
        <dsp:cNvSpPr/>
      </dsp:nvSpPr>
      <dsp:spPr>
        <a:xfrm>
          <a:off x="4337264" y="3267880"/>
          <a:ext cx="6505896" cy="989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Overlooks complex contractual structures in maritime practice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Particularly problematic in charterparty-based trades</a:t>
          </a:r>
        </a:p>
      </dsp:txBody>
      <dsp:txXfrm>
        <a:off x="4337264" y="3391616"/>
        <a:ext cx="6134688" cy="742416"/>
      </dsp:txXfrm>
    </dsp:sp>
    <dsp:sp modelId="{6E5F7BA5-65D3-4C53-811A-8B008D246C50}">
      <dsp:nvSpPr>
        <dsp:cNvPr id="0" name=""/>
        <dsp:cNvSpPr/>
      </dsp:nvSpPr>
      <dsp:spPr>
        <a:xfrm>
          <a:off x="0" y="3267880"/>
          <a:ext cx="4337264" cy="989888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Assumes a simplified consignor – transport operator relationship</a:t>
          </a:r>
        </a:p>
      </dsp:txBody>
      <dsp:txXfrm>
        <a:off x="48322" y="3316202"/>
        <a:ext cx="4240620" cy="8932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C95C8-74DB-4FAF-AC10-0FBEF0D96917}">
      <dsp:nvSpPr>
        <dsp:cNvPr id="0" name=""/>
        <dsp:cNvSpPr/>
      </dsp:nvSpPr>
      <dsp:spPr>
        <a:xfrm>
          <a:off x="2004052" y="748647"/>
          <a:ext cx="6904294" cy="3568097"/>
        </a:xfrm>
        <a:prstGeom prst="rect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0F09C-7890-4C82-9F13-EE366A6D2388}">
      <dsp:nvSpPr>
        <dsp:cNvPr id="0" name=""/>
        <dsp:cNvSpPr/>
      </dsp:nvSpPr>
      <dsp:spPr>
        <a:xfrm>
          <a:off x="2210387" y="1165941"/>
          <a:ext cx="3206131" cy="3052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Preserves existing domestic laws governing negotiability of B/Ls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Prevents parallel regimes governing negotiability of documents in maritime sector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Safeguards against the strategic use of functionally equivalent documents to obtain legal advantage</a:t>
          </a:r>
        </a:p>
      </dsp:txBody>
      <dsp:txXfrm>
        <a:off x="2210387" y="1165941"/>
        <a:ext cx="3206131" cy="3052463"/>
      </dsp:txXfrm>
    </dsp:sp>
    <dsp:sp modelId="{513A13EC-F6D3-40B4-8802-D80D0F909AEA}">
      <dsp:nvSpPr>
        <dsp:cNvPr id="0" name=""/>
        <dsp:cNvSpPr/>
      </dsp:nvSpPr>
      <dsp:spPr>
        <a:xfrm>
          <a:off x="5487943" y="1165941"/>
          <a:ext cx="3206131" cy="3052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Applies only to contracts for the carriage of goods wholly by sea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Available only to States Parties to a maritime convention governing such contracts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- May produce legal effects only within the reserving State</a:t>
          </a:r>
        </a:p>
      </dsp:txBody>
      <dsp:txXfrm>
        <a:off x="5487943" y="1165941"/>
        <a:ext cx="3206131" cy="3052463"/>
      </dsp:txXfrm>
    </dsp:sp>
    <dsp:sp modelId="{465526BF-8F5C-4297-A97A-385F4ED5B8E6}">
      <dsp:nvSpPr>
        <dsp:cNvPr id="0" name=""/>
        <dsp:cNvSpPr/>
      </dsp:nvSpPr>
      <dsp:spPr>
        <a:xfrm>
          <a:off x="1289814" y="34593"/>
          <a:ext cx="1349114" cy="1349114"/>
        </a:xfrm>
        <a:prstGeom prst="plus">
          <a:avLst>
            <a:gd name="adj" fmla="val 328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C34FF-877C-42C0-B101-5846045C039B}">
      <dsp:nvSpPr>
        <dsp:cNvPr id="0" name=""/>
        <dsp:cNvSpPr/>
      </dsp:nvSpPr>
      <dsp:spPr>
        <a:xfrm>
          <a:off x="7956029" y="519767"/>
          <a:ext cx="1269755" cy="4351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B2C5A-AC75-4521-90AF-07510919A798}">
      <dsp:nvSpPr>
        <dsp:cNvPr id="0" name=""/>
        <dsp:cNvSpPr/>
      </dsp:nvSpPr>
      <dsp:spPr>
        <a:xfrm>
          <a:off x="5456199" y="1172468"/>
          <a:ext cx="793" cy="2915396"/>
        </a:xfrm>
        <a:prstGeom prst="line">
          <a:avLst/>
        </a:pr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C71BE-D642-49D9-A62B-C958DF59438B}">
      <dsp:nvSpPr>
        <dsp:cNvPr id="0" name=""/>
        <dsp:cNvSpPr/>
      </dsp:nvSpPr>
      <dsp:spPr>
        <a:xfrm rot="16200000">
          <a:off x="1369914" y="-1369914"/>
          <a:ext cx="2067203" cy="4807032"/>
        </a:xfrm>
        <a:prstGeom prst="round1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Treat NCD as a maritime B/L in sea carriage contexts</a:t>
          </a:r>
        </a:p>
      </dsp:txBody>
      <dsp:txXfrm rot="5400000">
        <a:off x="-1" y="1"/>
        <a:ext cx="4807032" cy="1550402"/>
      </dsp:txXfrm>
    </dsp:sp>
    <dsp:sp modelId="{A6ED6A69-C8C3-44C4-B3FA-C1A8C6EBCCBC}">
      <dsp:nvSpPr>
        <dsp:cNvPr id="0" name=""/>
        <dsp:cNvSpPr/>
      </dsp:nvSpPr>
      <dsp:spPr>
        <a:xfrm>
          <a:off x="4807032" y="0"/>
          <a:ext cx="4807032" cy="2067203"/>
        </a:xfrm>
        <a:prstGeom prst="round1Rect">
          <a:avLst/>
        </a:prstGeom>
        <a:solidFill>
          <a:schemeClr val="accent5">
            <a:shade val="80000"/>
            <a:hueOff val="116428"/>
            <a:satOff val="-2085"/>
            <a:lumOff val="88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Ensure application of existing maritime liability regimes</a:t>
          </a:r>
        </a:p>
      </dsp:txBody>
      <dsp:txXfrm>
        <a:off x="4807032" y="0"/>
        <a:ext cx="4807032" cy="1550402"/>
      </dsp:txXfrm>
    </dsp:sp>
    <dsp:sp modelId="{4272767E-44ED-43D6-884B-B22F3E6B4D76}">
      <dsp:nvSpPr>
        <dsp:cNvPr id="0" name=""/>
        <dsp:cNvSpPr/>
      </dsp:nvSpPr>
      <dsp:spPr>
        <a:xfrm rot="10800000">
          <a:off x="0" y="2067203"/>
          <a:ext cx="4807032" cy="2067203"/>
        </a:xfrm>
        <a:prstGeom prst="round1Rect">
          <a:avLst/>
        </a:prstGeom>
        <a:solidFill>
          <a:schemeClr val="accent5">
            <a:shade val="80000"/>
            <a:hueOff val="232855"/>
            <a:satOff val="-4171"/>
            <a:lumOff val="17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Avoid new and unpredictable liabilities</a:t>
          </a:r>
        </a:p>
      </dsp:txBody>
      <dsp:txXfrm rot="10800000">
        <a:off x="0" y="2584004"/>
        <a:ext cx="4807032" cy="1550402"/>
      </dsp:txXfrm>
    </dsp:sp>
    <dsp:sp modelId="{DE4F6F7C-6956-418D-AD42-68E1BBADA058}">
      <dsp:nvSpPr>
        <dsp:cNvPr id="0" name=""/>
        <dsp:cNvSpPr/>
      </dsp:nvSpPr>
      <dsp:spPr>
        <a:xfrm rot="5400000">
          <a:off x="6176946" y="697289"/>
          <a:ext cx="2067203" cy="4807032"/>
        </a:xfrm>
        <a:prstGeom prst="round1Rect">
          <a:avLst/>
        </a:prstGeom>
        <a:solidFill>
          <a:schemeClr val="accent5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Any gaps filled through established B/L laws</a:t>
          </a:r>
        </a:p>
      </dsp:txBody>
      <dsp:txXfrm rot="-5400000">
        <a:off x="4807032" y="2584004"/>
        <a:ext cx="4807032" cy="1550402"/>
      </dsp:txXfrm>
    </dsp:sp>
    <dsp:sp modelId="{1F406143-6F17-4A8D-A3AB-11AD4ECFB8B2}">
      <dsp:nvSpPr>
        <dsp:cNvPr id="0" name=""/>
        <dsp:cNvSpPr/>
      </dsp:nvSpPr>
      <dsp:spPr>
        <a:xfrm>
          <a:off x="3364922" y="1550402"/>
          <a:ext cx="2884219" cy="1033601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Need for national legislation</a:t>
          </a:r>
        </a:p>
      </dsp:txBody>
      <dsp:txXfrm>
        <a:off x="3415378" y="1600858"/>
        <a:ext cx="2783307" cy="9326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D7F1D3-DD1B-445F-B8CD-11687BA82992}">
      <dsp:nvSpPr>
        <dsp:cNvPr id="0" name=""/>
        <dsp:cNvSpPr/>
      </dsp:nvSpPr>
      <dsp:spPr>
        <a:xfrm>
          <a:off x="0" y="25961"/>
          <a:ext cx="9410205" cy="11606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latin typeface="Arial" panose="020B0604020202020204" pitchFamily="34" charset="0"/>
              <a:cs typeface="Arial" panose="020B0604020202020204" pitchFamily="34" charset="0"/>
            </a:rPr>
            <a:t>Not workable in the maritime sector as it stands</a:t>
          </a:r>
          <a:endParaRPr lang="en-GB" sz="2800" kern="1200" dirty="0"/>
        </a:p>
      </dsp:txBody>
      <dsp:txXfrm>
        <a:off x="56658" y="82619"/>
        <a:ext cx="9296889" cy="1047324"/>
      </dsp:txXfrm>
    </dsp:sp>
    <dsp:sp modelId="{889DFA30-3F6E-4210-8D51-4CAD45B315F6}">
      <dsp:nvSpPr>
        <dsp:cNvPr id="0" name=""/>
        <dsp:cNvSpPr/>
      </dsp:nvSpPr>
      <dsp:spPr>
        <a:xfrm>
          <a:off x="0" y="1365161"/>
          <a:ext cx="9410205" cy="116064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latin typeface="Arial" panose="020B0604020202020204" pitchFamily="34" charset="0"/>
              <a:cs typeface="Arial" panose="020B0604020202020204" pitchFamily="34" charset="0"/>
            </a:rPr>
            <a:t>Effectiveness depends on State action at ratification and implementation stage</a:t>
          </a:r>
        </a:p>
      </dsp:txBody>
      <dsp:txXfrm>
        <a:off x="56658" y="1421819"/>
        <a:ext cx="9296889" cy="1047324"/>
      </dsp:txXfrm>
    </dsp:sp>
    <dsp:sp modelId="{655CA39E-3BA0-4458-BAD7-49AD06A1EAB8}">
      <dsp:nvSpPr>
        <dsp:cNvPr id="0" name=""/>
        <dsp:cNvSpPr/>
      </dsp:nvSpPr>
      <dsp:spPr>
        <a:xfrm>
          <a:off x="0" y="2704361"/>
          <a:ext cx="9410205" cy="116064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latin typeface="Arial" panose="020B0604020202020204" pitchFamily="34" charset="0"/>
              <a:cs typeface="Arial" panose="020B0604020202020204" pitchFamily="34" charset="0"/>
            </a:rPr>
            <a:t>The reservation and robust implementing legislation are essential to avoid disrupting established maritime laws</a:t>
          </a:r>
        </a:p>
      </dsp:txBody>
      <dsp:txXfrm>
        <a:off x="56658" y="2761019"/>
        <a:ext cx="9296889" cy="1047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524000" y="4374432"/>
            <a:ext cx="9143999" cy="1753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Dr Lia Amaxilati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Senior Legal Advisor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42937" y="0"/>
            <a:ext cx="10601325" cy="1340768"/>
          </a:xfrm>
          <a:prstGeom prst="rect">
            <a:avLst/>
          </a:prstGeom>
          <a:solidFill>
            <a:srgbClr val="04E8C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998000" y="5712171"/>
            <a:ext cx="2196000" cy="0"/>
          </a:xfrm>
          <a:prstGeom prst="line">
            <a:avLst/>
          </a:prstGeom>
          <a:noFill/>
          <a:ln w="25400" cap="flat" cmpd="sng" algn="ctr">
            <a:solidFill>
              <a:srgbClr val="C4C4C4"/>
            </a:solidFill>
            <a:prstDash val="solid"/>
          </a:ln>
          <a:effectLst/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800" y="2206801"/>
            <a:ext cx="7722624" cy="196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8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20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72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0FE17-F511-C1D9-3D2E-8BA7F7A83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FDAE3-8E01-C50A-B364-E4924E6F1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58450-C3AC-8627-A591-BF9590504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EC13-FD23-4857-9B7A-5255F43A6BE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A0DE0-33D4-CCF7-9EF0-A2B49789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F4D3F-BF35-04E5-A99F-CB807884F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142A-88A9-4523-B754-DE535D322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04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85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22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8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4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5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262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1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0A28-DCD2-424D-8D4C-CD8E068C7DB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F936-7347-4743-BBA4-E7CF44B99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28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B620A28-DCD2-424D-8D4C-CD8E068C7DB6}" type="datetimeFigureOut">
              <a:rPr lang="en-GB" smtClean="0"/>
              <a:pPr/>
              <a:t>12/05/2026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88F936-7347-4743-BBA4-E7CF44B9972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130" y="6800400"/>
            <a:ext cx="8748465" cy="7605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H="1">
            <a:off x="542921" y="6284910"/>
            <a:ext cx="10701344" cy="15878"/>
          </a:xfrm>
          <a:prstGeom prst="line">
            <a:avLst/>
          </a:prstGeom>
          <a:noFill/>
          <a:ln w="50800" cap="flat" cmpd="sng" algn="ctr">
            <a:solidFill>
              <a:srgbClr val="04E8C7"/>
            </a:solidFill>
            <a:prstDash val="solid"/>
            <a:miter lim="800000"/>
          </a:ln>
          <a:effectLst/>
        </p:spPr>
      </p:cxnSp>
      <p:sp>
        <p:nvSpPr>
          <p:cNvPr id="9" name="Rectangle 8"/>
          <p:cNvSpPr/>
          <p:nvPr userDrawn="1"/>
        </p:nvSpPr>
        <p:spPr>
          <a:xfrm>
            <a:off x="0" y="0"/>
            <a:ext cx="395536" cy="6858000"/>
          </a:xfrm>
          <a:prstGeom prst="rect">
            <a:avLst/>
          </a:prstGeom>
          <a:solidFill>
            <a:srgbClr val="04E8C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398" y="5616576"/>
            <a:ext cx="742662" cy="105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62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5B989-B976-7BF6-2AC3-B92A9C1F6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853" y="2268537"/>
            <a:ext cx="10515600" cy="2852737"/>
          </a:xfrm>
        </p:spPr>
        <p:txBody>
          <a:bodyPr anchor="ctr">
            <a:normAutofit/>
          </a:bodyPr>
          <a:lstStyle/>
          <a:p>
            <a:pPr algn="ctr"/>
            <a:r>
              <a:rPr lang="en-GB" sz="3600" b="1" dirty="0"/>
              <a:t>The NCD Convention and the Maritime Sector:</a:t>
            </a:r>
            <a:br>
              <a:rPr lang="en-GB" sz="3600" b="1" dirty="0"/>
            </a:br>
            <a:r>
              <a:rPr lang="en-GB" sz="3200" b="1" dirty="0"/>
              <a:t>Does it Work? Can it Work?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DB184-CA08-EFA1-4457-712663BA3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Dr Lia Amaxilati</a:t>
            </a:r>
          </a:p>
          <a:p>
            <a:pPr algn="ctr"/>
            <a:r>
              <a:rPr lang="en-GB" dirty="0"/>
              <a:t>Senior Legal Advisor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A50952-B53F-75A5-4B5F-465C6533FC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32" y="235496"/>
            <a:ext cx="7722624" cy="196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52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1673-0999-BCA1-59E3-2AD262D4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NCD Convention: Intended Context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AB650B-583C-0986-694E-477894B1DB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236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12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D6EE-7757-5B9A-298B-916B4528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73" y="111352"/>
            <a:ext cx="10515600" cy="1325563"/>
          </a:xfrm>
        </p:spPr>
        <p:txBody>
          <a:bodyPr/>
          <a:lstStyle/>
          <a:p>
            <a:r>
              <a:rPr lang="en-GB" b="1" dirty="0"/>
              <a:t>Does it work in the Maritime Sector? Key Issues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567492-908A-270F-CEAA-8F99EAC25A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211262"/>
              </p:ext>
            </p:extLst>
          </p:nvPr>
        </p:nvGraphicFramePr>
        <p:xfrm>
          <a:off x="504702" y="1090984"/>
          <a:ext cx="11269683" cy="4199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84E65D6-419E-B2C1-3225-F900AE4612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0016602"/>
              </p:ext>
            </p:extLst>
          </p:nvPr>
        </p:nvGraphicFramePr>
        <p:xfrm>
          <a:off x="674420" y="1567295"/>
          <a:ext cx="10843160" cy="4259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9279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D246-BDB8-0C6B-AAC6-AED8DDB1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GB" b="1" dirty="0"/>
              <a:t>Can it Work? Only with Safeguards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43D2CE1-4EE9-BC09-4D95-F08D758D3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681354" cy="4351338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May work effectively in other sectors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In maritime: not workable without addressing key 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Final text leaves limited scope to resolve these 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Judicial interpretation = high level of uncertainty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Maritime sector depends on predictable, well-established rules</a:t>
            </a:r>
          </a:p>
        </p:txBody>
      </p:sp>
      <p:pic>
        <p:nvPicPr>
          <p:cNvPr id="9" name="Content Placeholder 8" descr="Yellow and blue symbols">
            <a:extLst>
              <a:ext uri="{FF2B5EF4-FFF2-40B4-BE49-F238E27FC236}">
                <a16:creationId xmlns:a16="http://schemas.microsoft.com/office/drawing/2014/main" id="{6E8BF3B5-2CC3-5B5A-8F0F-47A341E10D4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645" y="2030681"/>
            <a:ext cx="4553596" cy="34834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000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C9DA-4D39-6273-C604-4D1EDA4A4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Reservation – Article 24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3C7FBB-07D7-3456-8445-F9C87505C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915011"/>
              </p:ext>
            </p:extLst>
          </p:nvPr>
        </p:nvGraphicFramePr>
        <p:xfrm>
          <a:off x="939141" y="1617807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832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50080-711F-1F94-23AD-309AB117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Implementing Legislation: Ensuring Legal Certainty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9F75E9-F39F-4211-B0C7-372B6CB2D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162885"/>
              </p:ext>
            </p:extLst>
          </p:nvPr>
        </p:nvGraphicFramePr>
        <p:xfrm>
          <a:off x="1104404" y="1690688"/>
          <a:ext cx="9614065" cy="4134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9355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7DB0-50C4-7842-59D9-F135CF5C0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Conclusion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408DEDE-636A-8AD5-B182-E1B736503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035803"/>
              </p:ext>
            </p:extLst>
          </p:nvPr>
        </p:nvGraphicFramePr>
        <p:xfrm>
          <a:off x="1550720" y="1840674"/>
          <a:ext cx="9410205" cy="3890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3969056"/>
          </a:xfrm>
          <a:prstGeom prst="rect">
            <a:avLst/>
          </a:prstGeom>
          <a:solidFill>
            <a:srgbClr val="04E8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22" t="32754" r="42040" b="32959"/>
          <a:stretch/>
        </p:blipFill>
        <p:spPr bwMode="auto">
          <a:xfrm>
            <a:off x="5231904" y="1773104"/>
            <a:ext cx="1800000" cy="25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E15C94-A1E0-209A-2011-D97044264668}"/>
              </a:ext>
            </a:extLst>
          </p:cNvPr>
          <p:cNvSpPr txBox="1"/>
          <p:nvPr/>
        </p:nvSpPr>
        <p:spPr>
          <a:xfrm>
            <a:off x="2578213" y="4459186"/>
            <a:ext cx="71073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  <a:p>
            <a:pPr algn="ctr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46592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 Presentation Template (002)  -  Read-Only" id="{3D5C3008-A803-4447-A5DE-3D9897E11D60}" vid="{4D3A9C17-29BD-4759-9470-A3E8582E336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685BC186D2404F8628B1FBC4F71275" ma:contentTypeVersion="20" ma:contentTypeDescription="Create a new document." ma:contentTypeScope="" ma:versionID="d357c76d536c34ebf20da1564a0aba8e">
  <xsd:schema xmlns:xsd="http://www.w3.org/2001/XMLSchema" xmlns:xs="http://www.w3.org/2001/XMLSchema" xmlns:p="http://schemas.microsoft.com/office/2006/metadata/properties" xmlns:ns2="503d685d-82f2-42c2-bba4-38f829370703" xmlns:ns3="2ee9cb9f-ca54-414e-896c-9c4b67fb0014" targetNamespace="http://schemas.microsoft.com/office/2006/metadata/properties" ma:root="true" ma:fieldsID="826aad637a35939db9295024699ea823" ns2:_="" ns3:_="">
    <xsd:import namespace="503d685d-82f2-42c2-bba4-38f829370703"/>
    <xsd:import namespace="2ee9cb9f-ca54-414e-896c-9c4b67fb0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Topic" minOccurs="0"/>
                <xsd:element ref="ns2:Year" minOccurs="0"/>
                <xsd:element ref="ns2:DocumentCategory" minOccurs="0"/>
                <xsd:element ref="ns2:RelevantCompany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d685d-82f2-42c2-bba4-38f8293707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opic" ma:index="14" nillable="true" ma:displayName="Topic" ma:description="The broad topic the file is related to" ma:format="Dropdown" ma:internalName="Topic">
      <xsd:simpleType>
        <xsd:union memberTypes="dms:Text">
          <xsd:simpleType>
            <xsd:restriction base="dms:Choice">
              <xsd:enumeration value="Limitation"/>
              <xsd:enumeration value="Environmental Liability"/>
              <xsd:enumeration value="Seafarers"/>
              <xsd:enumeration value="Safety"/>
            </xsd:restriction>
          </xsd:simpleType>
        </xsd:union>
      </xsd:simpleType>
    </xsd:element>
    <xsd:element name="Year" ma:index="16" nillable="true" ma:displayName="Year" ma:description="What year" ma:internalName="Year">
      <xsd:simpleType>
        <xsd:restriction base="dms:Text">
          <xsd:maxLength value="255"/>
        </xsd:restriction>
      </xsd:simpleType>
    </xsd:element>
    <xsd:element name="DocumentCategory" ma:index="17" nillable="true" ma:displayName="Document Category" ma:description="What kind of document is it?" ma:format="Dropdown" ma:internalName="DocumentCategory">
      <xsd:simpleType>
        <xsd:union memberTypes="dms:Text">
          <xsd:simpleType>
            <xsd:restriction base="dms:Choice">
              <xsd:enumeration value="Position Paper"/>
              <xsd:enumeration value="Email correspondence"/>
              <xsd:enumeration value="Letter"/>
              <xsd:enumeration value="Convention or Legal Text"/>
              <xsd:enumeration value="IMO Document"/>
              <xsd:enumeration value="Commission Document"/>
              <xsd:enumeration value="Other"/>
            </xsd:restriction>
          </xsd:simpleType>
        </xsd:union>
      </xsd:simpleType>
    </xsd:element>
    <xsd:element name="RelevantCompany" ma:index="18" nillable="true" ma:displayName="Relevant Company" ma:format="Dropdown" ma:internalName="RelevantCompany">
      <xsd:simpleType>
        <xsd:restriction base="dms:Choice">
          <xsd:enumeration value="ICS"/>
          <xsd:enumeration value="Marisec"/>
          <xsd:enumeration value="ISF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00da8aa-5c37-499c-821c-777c7eec41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9cb9f-ca54-414e-896c-9c4b67fb00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058950d-b8fa-466d-9d3f-0246ed82bdf0}" ma:internalName="TaxCatchAll" ma:showField="CatchAllData" ma:web="2ee9cb9f-ca54-414e-896c-9c4b67fb0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5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503d685d-82f2-42c2-bba4-38f829370703" xsi:nil="true"/>
    <RelevantCompany xmlns="503d685d-82f2-42c2-bba4-38f829370703" xsi:nil="true"/>
    <DocumentCategory xmlns="503d685d-82f2-42c2-bba4-38f829370703" xsi:nil="true"/>
    <Topic xmlns="503d685d-82f2-42c2-bba4-38f829370703" xsi:nil="true"/>
    <lcf76f155ced4ddcb4097134ff3c332f xmlns="503d685d-82f2-42c2-bba4-38f829370703">
      <Terms xmlns="http://schemas.microsoft.com/office/infopath/2007/PartnerControls"/>
    </lcf76f155ced4ddcb4097134ff3c332f>
    <TaxCatchAll xmlns="2ee9cb9f-ca54-414e-896c-9c4b67fb001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68F05C-BEF9-4CAF-8CEE-9CDA7A658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3d685d-82f2-42c2-bba4-38f829370703"/>
    <ds:schemaRef ds:uri="2ee9cb9f-ca54-414e-896c-9c4b67fb00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BCC455-75ED-47EA-9471-54B0F2DCDCCD}">
  <ds:schemaRefs>
    <ds:schemaRef ds:uri="http://www.w3.org/XML/1998/namespace"/>
    <ds:schemaRef ds:uri="2ee9cb9f-ca54-414e-896c-9c4b67fb0014"/>
    <ds:schemaRef ds:uri="http://purl.org/dc/terms/"/>
    <ds:schemaRef ds:uri="http://schemas.openxmlformats.org/package/2006/metadata/core-properties"/>
    <ds:schemaRef ds:uri="http://purl.org/dc/elements/1.1/"/>
    <ds:schemaRef ds:uri="503d685d-82f2-42c2-bba4-38f829370703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B8477B0-A878-440E-B711-35169C9CAF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4345</TotalTime>
  <Words>435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The NCD Convention and the Maritime Sector: Does it Work? Can it Work?</vt:lpstr>
      <vt:lpstr>The NCD Convention: Intended Context</vt:lpstr>
      <vt:lpstr>Does it work in the Maritime Sector? Key Issues</vt:lpstr>
      <vt:lpstr>Can it Work? Only with Safeguards</vt:lpstr>
      <vt:lpstr>The Reservation – Article 24</vt:lpstr>
      <vt:lpstr>Implementing Legislation: Ensuring Legal Certainty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Lia Amaxilati</dc:creator>
  <cp:lastModifiedBy>Evelien Peeters</cp:lastModifiedBy>
  <cp:revision>4</cp:revision>
  <cp:lastPrinted>2019-09-03T10:14:25Z</cp:lastPrinted>
  <dcterms:created xsi:type="dcterms:W3CDTF">2025-11-03T14:26:10Z</dcterms:created>
  <dcterms:modified xsi:type="dcterms:W3CDTF">2026-05-12T18:28:57Z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0x010100C0685BC186D2404F8628B1FBC4F71275</vt:lpwstr>
  </property>
</Properties>
</file>