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1"/>
    <p:sldMasterId id="2147483697" r:id="rId2"/>
    <p:sldMasterId id="2147483698" r:id="rId3"/>
  </p:sldMasterIdLst>
  <p:notesMasterIdLst>
    <p:notesMasterId r:id="rId16"/>
  </p:notesMasterIdLst>
  <p:sldIdLst>
    <p:sldId id="328" r:id="rId4"/>
    <p:sldId id="329" r:id="rId5"/>
    <p:sldId id="335" r:id="rId6"/>
    <p:sldId id="339" r:id="rId7"/>
    <p:sldId id="303" r:id="rId8"/>
    <p:sldId id="313" r:id="rId9"/>
    <p:sldId id="293" r:id="rId10"/>
    <p:sldId id="334" r:id="rId11"/>
    <p:sldId id="322" r:id="rId12"/>
    <p:sldId id="340" r:id="rId13"/>
    <p:sldId id="318" r:id="rId14"/>
    <p:sldId id="291" r:id="rId15"/>
  </p:sldIdLst>
  <p:sldSz cx="9144000" cy="5143500" type="screen16x9"/>
  <p:notesSz cx="6858000" cy="9144000"/>
  <p:embeddedFontLst>
    <p:embeddedFont>
      <p:font typeface="Helvetica Neue" panose="02000503000000020004" pitchFamily="2" charset="0"/>
      <p:regular r:id="rId17"/>
      <p:bold r:id="rId18"/>
      <p:italic r:id="rId19"/>
      <p:boldItalic r:id="rId20"/>
    </p:embeddedFont>
    <p:embeddedFont>
      <p:font typeface="IBM Plex Mono" panose="020B0509050203000203" pitchFamily="49" charset="77"/>
      <p:regular r:id="rId21"/>
      <p:bold r:id="rId22"/>
      <p:italic r:id="rId23"/>
      <p:boldItalic r:id="rId24"/>
    </p:embeddedFont>
    <p:embeddedFont>
      <p:font typeface="IBM Plex Mono SemiBold" panose="020B0709050203000203" pitchFamily="49" charset="77"/>
      <p:regular r:id="rId25"/>
      <p:bold r:id="rId26"/>
      <p:italic r:id="rId27"/>
      <p:boldItalic r:id="rId28"/>
    </p:embeddedFont>
    <p:embeddedFont>
      <p:font typeface="IBM Plex Sans" panose="020B0503050203000203" pitchFamily="34" charset="0"/>
      <p:regular r:id="rId29"/>
      <p:bold r:id="rId30"/>
      <p:italic r:id="rId31"/>
      <p:boldItalic r:id="rId32"/>
    </p:embeddedFont>
    <p:embeddedFont>
      <p:font typeface="Inter" panose="02000503000000020004"/>
      <p:regular r:id="rId33"/>
      <p:bold r:id="rId34"/>
      <p:italic r:id="rId35"/>
      <p:boldItalic r:id="rId36"/>
    </p:embeddedFont>
    <p:embeddedFont>
      <p:font typeface="Inter Light" panose="02000503000000020004"/>
      <p:regular r:id="rId37"/>
      <p:bold r:id="rId38"/>
      <p:italic r:id="rId39"/>
      <p:boldItalic r:id="rId40"/>
    </p:embeddedFont>
    <p:embeddedFont>
      <p:font typeface="Martel" pitchFamily="2" charset="77"/>
      <p:regular r:id="rId41"/>
      <p:bold r:id="rId42"/>
    </p:embeddedFont>
    <p:embeddedFont>
      <p:font typeface="Montserrat" pitchFamily="2" charset="77"/>
      <p:regular r:id="rId43"/>
      <p:bold r:id="rId44"/>
      <p:italic r:id="rId45"/>
      <p:boldItalic r:id="rId46"/>
    </p:embeddedFont>
    <p:embeddedFont>
      <p:font typeface="Montserrat Light" panose="00000400000000000000" pitchFamily="2" charset="77"/>
      <p:regular r:id="rId47"/>
      <p:bold r:id="rId48"/>
      <p:italic r:id="rId49"/>
      <p:boldItalic r:id="rId50"/>
    </p:embeddedFont>
    <p:embeddedFont>
      <p:font typeface="Open Sans" panose="020B0606030504020204" pitchFamily="34" charset="0"/>
      <p:regular r:id="rId51"/>
      <p:bold r:id="rId52"/>
      <p:italic r:id="rId53"/>
      <p:boldItalic r:id="rId54"/>
    </p:embeddedFont>
    <p:embeddedFont>
      <p:font typeface="Open Sans Light" panose="020B0306030504020204" pitchFamily="34" charset="0"/>
      <p:regular r:id="rId55"/>
      <p:bold r:id="rId56"/>
      <p:italic r:id="rId57"/>
      <p:boldItalic r:id="rId58"/>
    </p:embeddedFont>
    <p:embeddedFont>
      <p:font typeface="Source Sans Pro" panose="020B0503030403020204" pitchFamily="34" charset="0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460">
          <p15:clr>
            <a:srgbClr val="747775"/>
          </p15:clr>
        </p15:guide>
        <p15:guide id="2" pos="287">
          <p15:clr>
            <a:srgbClr val="747775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923"/>
    <a:srgbClr val="001344"/>
    <a:srgbClr val="000C2D"/>
    <a:srgbClr val="001E64"/>
    <a:srgbClr val="0007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38"/>
    <p:restoredTop sz="94726"/>
  </p:normalViewPr>
  <p:slideViewPr>
    <p:cSldViewPr snapToGrid="0">
      <p:cViewPr varScale="1">
        <p:scale>
          <a:sx n="148" d="100"/>
          <a:sy n="148" d="100"/>
        </p:scale>
        <p:origin x="200" y="376"/>
      </p:cViewPr>
      <p:guideLst>
        <p:guide pos="460"/>
        <p:guide pos="287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font10.fntdata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font" Target="fonts/font26.fntdata"/><Relationship Id="rId47" Type="http://schemas.openxmlformats.org/officeDocument/2006/relationships/font" Target="fonts/font31.fntdata"/><Relationship Id="rId50" Type="http://schemas.openxmlformats.org/officeDocument/2006/relationships/font" Target="fonts/font34.fntdata"/><Relationship Id="rId55" Type="http://schemas.openxmlformats.org/officeDocument/2006/relationships/font" Target="fonts/font39.fntdata"/><Relationship Id="rId63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9" Type="http://schemas.openxmlformats.org/officeDocument/2006/relationships/font" Target="fonts/font13.fntdata"/><Relationship Id="rId11" Type="http://schemas.openxmlformats.org/officeDocument/2006/relationships/slide" Target="slides/slide8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font" Target="fonts/font24.fntdata"/><Relationship Id="rId45" Type="http://schemas.openxmlformats.org/officeDocument/2006/relationships/font" Target="fonts/font29.fntdata"/><Relationship Id="rId53" Type="http://schemas.openxmlformats.org/officeDocument/2006/relationships/font" Target="fonts/font37.fntdata"/><Relationship Id="rId58" Type="http://schemas.openxmlformats.org/officeDocument/2006/relationships/font" Target="fonts/font42.fntdata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font" Target="fonts/font45.fntdata"/><Relationship Id="rId19" Type="http://schemas.openxmlformats.org/officeDocument/2006/relationships/font" Target="fonts/font3.fntdata"/><Relationship Id="rId14" Type="http://schemas.openxmlformats.org/officeDocument/2006/relationships/slide" Target="slides/slide11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43" Type="http://schemas.openxmlformats.org/officeDocument/2006/relationships/font" Target="fonts/font27.fntdata"/><Relationship Id="rId48" Type="http://schemas.openxmlformats.org/officeDocument/2006/relationships/font" Target="fonts/font32.fntdata"/><Relationship Id="rId56" Type="http://schemas.openxmlformats.org/officeDocument/2006/relationships/font" Target="fonts/font40.fntdata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3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Relationship Id="rId46" Type="http://schemas.openxmlformats.org/officeDocument/2006/relationships/font" Target="fonts/font30.fntdata"/><Relationship Id="rId59" Type="http://schemas.openxmlformats.org/officeDocument/2006/relationships/font" Target="fonts/font43.fntdata"/><Relationship Id="rId20" Type="http://schemas.openxmlformats.org/officeDocument/2006/relationships/font" Target="fonts/font4.fntdata"/><Relationship Id="rId41" Type="http://schemas.openxmlformats.org/officeDocument/2006/relationships/font" Target="fonts/font25.fntdata"/><Relationship Id="rId54" Type="http://schemas.openxmlformats.org/officeDocument/2006/relationships/font" Target="fonts/font38.fntdata"/><Relationship Id="rId62" Type="http://schemas.openxmlformats.org/officeDocument/2006/relationships/font" Target="fonts/font4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49" Type="http://schemas.openxmlformats.org/officeDocument/2006/relationships/font" Target="fonts/font33.fntdata"/><Relationship Id="rId57" Type="http://schemas.openxmlformats.org/officeDocument/2006/relationships/font" Target="fonts/font41.fntdata"/><Relationship Id="rId10" Type="http://schemas.openxmlformats.org/officeDocument/2006/relationships/slide" Target="slides/slide7.xml"/><Relationship Id="rId31" Type="http://schemas.openxmlformats.org/officeDocument/2006/relationships/font" Target="fonts/font15.fntdata"/><Relationship Id="rId44" Type="http://schemas.openxmlformats.org/officeDocument/2006/relationships/font" Target="fonts/font28.fntdata"/><Relationship Id="rId52" Type="http://schemas.openxmlformats.org/officeDocument/2006/relationships/font" Target="fonts/font36.fntdata"/><Relationship Id="rId60" Type="http://schemas.openxmlformats.org/officeDocument/2006/relationships/font" Target="fonts/font44.fntdata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39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bcc7743976_1_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g3bcc7743976_1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>
          <a:extLst>
            <a:ext uri="{FF2B5EF4-FFF2-40B4-BE49-F238E27FC236}">
              <a16:creationId xmlns:a16="http://schemas.microsoft.com/office/drawing/2014/main" id="{2D6D22B1-B332-1251-C6C2-D3B98F9B5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3bcc39a8daa_5_5:notes">
            <a:extLst>
              <a:ext uri="{FF2B5EF4-FFF2-40B4-BE49-F238E27FC236}">
                <a16:creationId xmlns:a16="http://schemas.microsoft.com/office/drawing/2014/main" id="{7F6E97F8-A974-F1B6-8F52-FA93B1139D1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4" name="Google Shape;634;g3bcc39a8daa_5_5:notes">
            <a:extLst>
              <a:ext uri="{FF2B5EF4-FFF2-40B4-BE49-F238E27FC236}">
                <a16:creationId xmlns:a16="http://schemas.microsoft.com/office/drawing/2014/main" id="{A539423B-42CA-D797-3149-7F39E62967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1862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>
          <a:extLst>
            <a:ext uri="{FF2B5EF4-FFF2-40B4-BE49-F238E27FC236}">
              <a16:creationId xmlns:a16="http://schemas.microsoft.com/office/drawing/2014/main" id="{E636AA04-F076-8E7A-8B9D-AA82A49CD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3bcc39a8daa_5_5:notes">
            <a:extLst>
              <a:ext uri="{FF2B5EF4-FFF2-40B4-BE49-F238E27FC236}">
                <a16:creationId xmlns:a16="http://schemas.microsoft.com/office/drawing/2014/main" id="{D6590A9D-4432-81A2-2EED-93FA223223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4" name="Google Shape;634;g3bcc39a8daa_5_5:notes">
            <a:extLst>
              <a:ext uri="{FF2B5EF4-FFF2-40B4-BE49-F238E27FC236}">
                <a16:creationId xmlns:a16="http://schemas.microsoft.com/office/drawing/2014/main" id="{9836ED7B-4E09-DD8B-ED3E-021F6BC0703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43319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g3be6be50955_2_6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0" name="Google Shape;1010;g3be6be50955_2_6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>
          <a:extLst>
            <a:ext uri="{FF2B5EF4-FFF2-40B4-BE49-F238E27FC236}">
              <a16:creationId xmlns:a16="http://schemas.microsoft.com/office/drawing/2014/main" id="{A8565F49-9FAA-53F3-733D-426A790AB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3be6be50955_2_6371:notes">
            <a:extLst>
              <a:ext uri="{FF2B5EF4-FFF2-40B4-BE49-F238E27FC236}">
                <a16:creationId xmlns:a16="http://schemas.microsoft.com/office/drawing/2014/main" id="{CDBC52A7-6F63-9BC2-2B9F-2E09C0157E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3be6be50955_2_6371:notes">
            <a:extLst>
              <a:ext uri="{FF2B5EF4-FFF2-40B4-BE49-F238E27FC236}">
                <a16:creationId xmlns:a16="http://schemas.microsoft.com/office/drawing/2014/main" id="{CF448A3B-9103-F059-2738-CA8F3B5760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rgbClr val="191919"/>
                </a:solidFill>
                <a:latin typeface="Inter"/>
                <a:ea typeface="Inter"/>
                <a:cs typeface="Inter"/>
                <a:sym typeface="Inter"/>
              </a:rPr>
              <a:t>Drone attacks </a:t>
            </a:r>
            <a:r>
              <a:rPr lang="en">
                <a:solidFill>
                  <a:srgbClr val="191919"/>
                </a:solidFill>
              </a:rPr>
              <a:t>reports of military personnel aboard vessels, spying equipment, cable-cutting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0372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>
          <a:extLst>
            <a:ext uri="{FF2B5EF4-FFF2-40B4-BE49-F238E27FC236}">
              <a16:creationId xmlns:a16="http://schemas.microsoft.com/office/drawing/2014/main" id="{7DC5FBC0-FD0B-DBA7-24CE-D77C76660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3bcc39a8daa_5_5:notes">
            <a:extLst>
              <a:ext uri="{FF2B5EF4-FFF2-40B4-BE49-F238E27FC236}">
                <a16:creationId xmlns:a16="http://schemas.microsoft.com/office/drawing/2014/main" id="{88363604-ECE7-28CA-2C00-3B8E660AB6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4" name="Google Shape;634;g3bcc39a8daa_5_5:notes">
            <a:extLst>
              <a:ext uri="{FF2B5EF4-FFF2-40B4-BE49-F238E27FC236}">
                <a16:creationId xmlns:a16="http://schemas.microsoft.com/office/drawing/2014/main" id="{E54B1B6A-C875-238C-18F0-F5F6E34747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4110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>
          <a:extLst>
            <a:ext uri="{FF2B5EF4-FFF2-40B4-BE49-F238E27FC236}">
              <a16:creationId xmlns:a16="http://schemas.microsoft.com/office/drawing/2014/main" id="{D91CA0A6-BA3C-4139-57D9-F4585FCBE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c3036ddad7_0_3964:notes">
            <a:extLst>
              <a:ext uri="{FF2B5EF4-FFF2-40B4-BE49-F238E27FC236}">
                <a16:creationId xmlns:a16="http://schemas.microsoft.com/office/drawing/2014/main" id="{48CD1875-3C50-0B37-BA2F-6BCD7C7BF1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1" name="Google Shape;401;g3c3036ddad7_0_3964:notes">
            <a:extLst>
              <a:ext uri="{FF2B5EF4-FFF2-40B4-BE49-F238E27FC236}">
                <a16:creationId xmlns:a16="http://schemas.microsoft.com/office/drawing/2014/main" id="{54D4B37D-6351-AA72-67F8-B34246EA314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Frontline of unprecedented foreign policy experiment, * 430 Equasis as of 13/11, of which gas tankers and oil and chemical tankers comprised 320, 448 in IMO as of 13/11, is  sanctions stickiness, disproportionately misrepresented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513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3bcc39a8daa_5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4" name="Google Shape;634;g3bcc39a8daa_5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>
          <a:extLst>
            <a:ext uri="{FF2B5EF4-FFF2-40B4-BE49-F238E27FC236}">
              <a16:creationId xmlns:a16="http://schemas.microsoft.com/office/drawing/2014/main" id="{2002BDC9-794F-8943-11DB-C4F9A8A96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c3036ddad7_0_3964:notes">
            <a:extLst>
              <a:ext uri="{FF2B5EF4-FFF2-40B4-BE49-F238E27FC236}">
                <a16:creationId xmlns:a16="http://schemas.microsoft.com/office/drawing/2014/main" id="{9650AA87-114A-8775-D2A7-D50319445E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1" name="Google Shape;401;g3c3036ddad7_0_3964:notes">
            <a:extLst>
              <a:ext uri="{FF2B5EF4-FFF2-40B4-BE49-F238E27FC236}">
                <a16:creationId xmlns:a16="http://schemas.microsoft.com/office/drawing/2014/main" id="{AB9F7917-4304-07D8-39F0-6546960D8F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Frontline of unprecedented foreign policy experiment, * 430 Equasis as of 13/11, of which gas tankers and oil and chemical tankers comprised 320, 448 in IMO as of 13/11, is  sanctions stickiness, disproportionately misrepresented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540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c3036ddad7_0_39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0" name="Google Shape;350;g3c3036ddad7_0_39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definitions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rgbClr val="191919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>
          <a:extLst>
            <a:ext uri="{FF2B5EF4-FFF2-40B4-BE49-F238E27FC236}">
              <a16:creationId xmlns:a16="http://schemas.microsoft.com/office/drawing/2014/main" id="{B8E7D7C6-19AF-7602-8C63-7B51FAFD6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3bcc39a8daa_5_5:notes">
            <a:extLst>
              <a:ext uri="{FF2B5EF4-FFF2-40B4-BE49-F238E27FC236}">
                <a16:creationId xmlns:a16="http://schemas.microsoft.com/office/drawing/2014/main" id="{8F1E812A-5C87-730D-E0E6-5ED6F6ED3F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4" name="Google Shape;634;g3bcc39a8daa_5_5:notes">
            <a:extLst>
              <a:ext uri="{FF2B5EF4-FFF2-40B4-BE49-F238E27FC236}">
                <a16:creationId xmlns:a16="http://schemas.microsoft.com/office/drawing/2014/main" id="{79C15F3C-27A9-D4CB-C1BF-7617874F7EA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9845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>
          <a:extLst>
            <a:ext uri="{FF2B5EF4-FFF2-40B4-BE49-F238E27FC236}">
              <a16:creationId xmlns:a16="http://schemas.microsoft.com/office/drawing/2014/main" id="{39BACE41-7767-E3F1-A125-AE0024609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3bcc39a8daa_5_5:notes">
            <a:extLst>
              <a:ext uri="{FF2B5EF4-FFF2-40B4-BE49-F238E27FC236}">
                <a16:creationId xmlns:a16="http://schemas.microsoft.com/office/drawing/2014/main" id="{4DD6422F-0A00-0538-B56D-3EFF15AD0E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4" name="Google Shape;634;g3bcc39a8daa_5_5:notes">
            <a:extLst>
              <a:ext uri="{FF2B5EF4-FFF2-40B4-BE49-F238E27FC236}">
                <a16:creationId xmlns:a16="http://schemas.microsoft.com/office/drawing/2014/main" id="{AD295858-401C-3D2F-B5BF-CB9B04BB67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3159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mplate">
  <p:cSld name="PPTMON 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/>
          <p:nvPr/>
        </p:nvSpPr>
        <p:spPr>
          <a:xfrm>
            <a:off x="720000" y="1361575"/>
            <a:ext cx="445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title"/>
          </p:nvPr>
        </p:nvSpPr>
        <p:spPr>
          <a:xfrm>
            <a:off x="720000" y="1090200"/>
            <a:ext cx="8160900" cy="44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20000" y="1632850"/>
            <a:ext cx="4035600" cy="21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300"/>
              <a:buFont typeface="Source Sans Pro"/>
              <a:buNone/>
              <a:defRPr sz="13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0" y="0"/>
            <a:ext cx="360000" cy="325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878">
          <p15:clr>
            <a:srgbClr val="FA7B17"/>
          </p15:clr>
        </p15:guide>
        <p15:guide id="4" orient="horz" pos="3032">
          <p15:clr>
            <a:srgbClr val="FA7B17"/>
          </p15:clr>
        </p15:guide>
        <p15:guide id="5" pos="5594">
          <p15:clr>
            <a:srgbClr val="FA7B17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indward template">
  <p:cSld name="6_PPTMON slid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>
            <a:spLocks noGrp="1"/>
          </p:cNvSpPr>
          <p:nvPr>
            <p:ph type="pic" idx="2"/>
          </p:nvPr>
        </p:nvSpPr>
        <p:spPr>
          <a:xfrm>
            <a:off x="0" y="2571750"/>
            <a:ext cx="9144000" cy="2571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621000" rIns="68575" bIns="34275" anchor="ctr" anchorCtr="1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indward template">
  <p:cSld name="PPTMON custom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indward template">
  <p:cSld name="3_PPTMON slid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>
            <a:spLocks noGrp="1"/>
          </p:cNvSpPr>
          <p:nvPr>
            <p:ph type="pic" idx="2"/>
          </p:nvPr>
        </p:nvSpPr>
        <p:spPr>
          <a:xfrm>
            <a:off x="4071257" y="866975"/>
            <a:ext cx="2018100" cy="12573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621000" rIns="68575" bIns="34275" anchor="ctr" anchorCtr="1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>
            <a:spLocks noGrp="1"/>
          </p:cNvSpPr>
          <p:nvPr>
            <p:ph type="pic" idx="3"/>
          </p:nvPr>
        </p:nvSpPr>
        <p:spPr>
          <a:xfrm>
            <a:off x="4071257" y="2286200"/>
            <a:ext cx="2018100" cy="12573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621000" rIns="68575" bIns="34275" anchor="ctr" anchorCtr="1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>
            <a:spLocks noGrp="1"/>
          </p:cNvSpPr>
          <p:nvPr>
            <p:ph type="pic" idx="4"/>
          </p:nvPr>
        </p:nvSpPr>
        <p:spPr>
          <a:xfrm>
            <a:off x="4071257" y="3705425"/>
            <a:ext cx="2018100" cy="12573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621000" rIns="68575" bIns="34275" anchor="ctr" anchorCtr="1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indward template">
  <p:cSld name="7_PPTMON slid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/>
        </p:nvSpPr>
        <p:spPr>
          <a:xfrm>
            <a:off x="7005675" y="4902425"/>
            <a:ext cx="1755300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27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A5A5A5"/>
                </a:solidFill>
                <a:latin typeface="Inter Light"/>
                <a:ea typeface="Inter Light"/>
                <a:cs typeface="Inter Light"/>
                <a:sym typeface="Inter Light"/>
              </a:rPr>
              <a:t>Confidential and Proprietary Information</a:t>
            </a:r>
            <a:endParaRPr sz="600" i="0" u="none" strike="noStrike" cap="none">
              <a:solidFill>
                <a:srgbClr val="A5A5A5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63" name="Google Shape;63;p14"/>
          <p:cNvSpPr/>
          <p:nvPr/>
        </p:nvSpPr>
        <p:spPr>
          <a:xfrm>
            <a:off x="8792925" y="4797525"/>
            <a:ext cx="351000" cy="351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C1B72"/>
              </a:solidFill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8760975" y="4906425"/>
            <a:ext cx="441000" cy="1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z="80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‹#›</a:t>
            </a:fld>
            <a:endParaRPr sz="80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 rotWithShape="1">
          <a:blip r:embed="rId2">
            <a:alphaModFix/>
          </a:blip>
          <a:srcRect b="49096"/>
          <a:stretch/>
        </p:blipFill>
        <p:spPr>
          <a:xfrm>
            <a:off x="0" y="3071897"/>
            <a:ext cx="9144000" cy="2070374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xfrm>
            <a:off x="50" y="1680600"/>
            <a:ext cx="9144000" cy="49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300"/>
              <a:buFont typeface="Source Sans Pro"/>
              <a:buNone/>
              <a:defRPr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2000"/>
              <a:buFont typeface="Source Sans Pro"/>
              <a:buNone/>
              <a:defRPr sz="20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2000"/>
              <a:buFont typeface="Source Sans Pro"/>
              <a:buNone/>
              <a:defRPr sz="20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2000"/>
              <a:buFont typeface="Source Sans Pro"/>
              <a:buNone/>
              <a:defRPr sz="20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2000"/>
              <a:buFont typeface="Source Sans Pro"/>
              <a:buNone/>
              <a:defRPr sz="20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2000"/>
              <a:buFont typeface="Source Sans Pro"/>
              <a:buNone/>
              <a:defRPr sz="20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2000"/>
              <a:buFont typeface="Source Sans Pro"/>
              <a:buNone/>
              <a:defRPr sz="20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2000"/>
              <a:buFont typeface="Source Sans Pro"/>
              <a:buNone/>
              <a:defRPr sz="20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2000"/>
              <a:buFont typeface="Source Sans Pro"/>
              <a:buNone/>
              <a:defRPr sz="20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7" name="Google Shape;67;p14"/>
          <p:cNvSpPr txBox="1"/>
          <p:nvPr/>
        </p:nvSpPr>
        <p:spPr>
          <a:xfrm>
            <a:off x="0" y="1090200"/>
            <a:ext cx="9144000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1"/>
                </a:solidFill>
                <a:latin typeface="Martel"/>
                <a:ea typeface="Martel"/>
                <a:cs typeface="Martel"/>
                <a:sym typeface="Martel"/>
              </a:rPr>
              <a:t>Big header here</a:t>
            </a:r>
            <a:endParaRPr sz="3000" b="1">
              <a:solidFill>
                <a:schemeClr val="dk1"/>
              </a:solidFill>
              <a:latin typeface="Martel"/>
              <a:ea typeface="Martel"/>
              <a:cs typeface="Martel"/>
              <a:sym typeface="Marte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indward template 3">
  <p:cSld name="7_PPTMON slide_1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/>
          <p:nvPr/>
        </p:nvSpPr>
        <p:spPr>
          <a:xfrm>
            <a:off x="0" y="2571750"/>
            <a:ext cx="9144000" cy="2571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15"/>
          <p:cNvSpPr txBox="1">
            <a:spLocks noGrp="1"/>
          </p:cNvSpPr>
          <p:nvPr>
            <p:ph type="subTitle" idx="1"/>
          </p:nvPr>
        </p:nvSpPr>
        <p:spPr>
          <a:xfrm>
            <a:off x="50" y="1680600"/>
            <a:ext cx="9144000" cy="49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300"/>
              <a:buFont typeface="Source Sans Pro"/>
              <a:buNone/>
              <a:defRPr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2000"/>
              <a:buFont typeface="Source Sans Pro"/>
              <a:buNone/>
              <a:defRPr sz="20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2000"/>
              <a:buFont typeface="Source Sans Pro"/>
              <a:buNone/>
              <a:defRPr sz="20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2000"/>
              <a:buFont typeface="Source Sans Pro"/>
              <a:buNone/>
              <a:defRPr sz="20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2000"/>
              <a:buFont typeface="Source Sans Pro"/>
              <a:buNone/>
              <a:defRPr sz="20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2000"/>
              <a:buFont typeface="Source Sans Pro"/>
              <a:buNone/>
              <a:defRPr sz="20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2000"/>
              <a:buFont typeface="Source Sans Pro"/>
              <a:buNone/>
              <a:defRPr sz="20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2000"/>
              <a:buFont typeface="Source Sans Pro"/>
              <a:buNone/>
              <a:defRPr sz="20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2000"/>
              <a:buFont typeface="Source Sans Pro"/>
              <a:buNone/>
              <a:defRPr sz="20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1" name="Google Shape;71;p15"/>
          <p:cNvSpPr txBox="1"/>
          <p:nvPr/>
        </p:nvSpPr>
        <p:spPr>
          <a:xfrm>
            <a:off x="7005675" y="4902425"/>
            <a:ext cx="1755300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27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A5A5A5"/>
                </a:solidFill>
                <a:latin typeface="Inter Light"/>
                <a:ea typeface="Inter Light"/>
                <a:cs typeface="Inter Light"/>
                <a:sym typeface="Inter Light"/>
              </a:rPr>
              <a:t>Confidential and Proprietary Information</a:t>
            </a:r>
            <a:endParaRPr sz="600" i="0" u="none" strike="noStrike" cap="none">
              <a:solidFill>
                <a:srgbClr val="A5A5A5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72" name="Google Shape;72;p15"/>
          <p:cNvSpPr/>
          <p:nvPr/>
        </p:nvSpPr>
        <p:spPr>
          <a:xfrm>
            <a:off x="8792925" y="4797525"/>
            <a:ext cx="351000" cy="351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C1B72"/>
              </a:solidFill>
            </a:endParaRPr>
          </a:p>
        </p:txBody>
      </p:sp>
      <p:sp>
        <p:nvSpPr>
          <p:cNvPr id="73" name="Google Shape;73;p15"/>
          <p:cNvSpPr txBox="1"/>
          <p:nvPr/>
        </p:nvSpPr>
        <p:spPr>
          <a:xfrm>
            <a:off x="8760975" y="4906425"/>
            <a:ext cx="441000" cy="1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z="80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‹#›</a:t>
            </a:fld>
            <a:endParaRPr sz="80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0" y="1090200"/>
            <a:ext cx="9144000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1"/>
                </a:solidFill>
                <a:latin typeface="Martel"/>
                <a:ea typeface="Martel"/>
                <a:cs typeface="Martel"/>
                <a:sym typeface="Martel"/>
              </a:rPr>
              <a:t>Big header here</a:t>
            </a:r>
            <a:endParaRPr sz="3000" b="1">
              <a:solidFill>
                <a:schemeClr val="dk1"/>
              </a:solidFill>
              <a:latin typeface="Martel"/>
              <a:ea typeface="Martel"/>
              <a:cs typeface="Martel"/>
              <a:sym typeface="Marte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indward template">
  <p:cSld name="8_PPTMON slide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>
            <a:spLocks noGrp="1"/>
          </p:cNvSpPr>
          <p:nvPr>
            <p:ph type="pic" idx="2"/>
          </p:nvPr>
        </p:nvSpPr>
        <p:spPr>
          <a:xfrm>
            <a:off x="360000" y="918900"/>
            <a:ext cx="3636000" cy="3448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621000" rIns="68575" bIns="34275" anchor="ctr" anchorCtr="1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6"/>
          <p:cNvSpPr txBox="1"/>
          <p:nvPr/>
        </p:nvSpPr>
        <p:spPr>
          <a:xfrm>
            <a:off x="4572000" y="1361575"/>
            <a:ext cx="445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body" idx="1"/>
          </p:nvPr>
        </p:nvSpPr>
        <p:spPr>
          <a:xfrm>
            <a:off x="4572000" y="2419450"/>
            <a:ext cx="3767400" cy="229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000"/>
              <a:buFont typeface="Source Sans Pro"/>
              <a:buChar char="●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Source Sans Pro"/>
              <a:buChar char="○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Source Sans Pro"/>
              <a:buChar char="■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Source Sans Pro"/>
              <a:buChar char="●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Source Sans Pro"/>
              <a:buChar char="○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Source Sans Pro"/>
              <a:buChar char="■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Source Sans Pro"/>
              <a:buChar char="●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Source Sans Pro"/>
              <a:buChar char="○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Source Sans Pro"/>
              <a:buChar char="■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4572000" y="1090200"/>
            <a:ext cx="3967800" cy="44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tel"/>
              <a:buNone/>
              <a:defRPr sz="3000">
                <a:solidFill>
                  <a:schemeClr val="dk1"/>
                </a:solidFill>
                <a:latin typeface="Martel"/>
                <a:ea typeface="Martel"/>
                <a:cs typeface="Martel"/>
                <a:sym typeface="Marte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subTitle" idx="3"/>
          </p:nvPr>
        </p:nvSpPr>
        <p:spPr>
          <a:xfrm>
            <a:off x="4572000" y="2146000"/>
            <a:ext cx="4035600" cy="21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300"/>
              <a:buFont typeface="Source Sans Pro"/>
              <a:buNone/>
              <a:defRPr sz="13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indward template">
  <p:cSld name="9_PPTMON slide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>
            <a:spLocks noGrp="1"/>
          </p:cNvSpPr>
          <p:nvPr>
            <p:ph type="pic" idx="2"/>
          </p:nvPr>
        </p:nvSpPr>
        <p:spPr>
          <a:xfrm>
            <a:off x="4231900" y="831500"/>
            <a:ext cx="2282400" cy="1864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621000" rIns="68575" bIns="34275" anchor="ctr" anchorCtr="1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7"/>
          <p:cNvSpPr>
            <a:spLocks noGrp="1"/>
          </p:cNvSpPr>
          <p:nvPr>
            <p:ph type="pic" idx="3"/>
          </p:nvPr>
        </p:nvSpPr>
        <p:spPr>
          <a:xfrm>
            <a:off x="6569148" y="831500"/>
            <a:ext cx="2282400" cy="1864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621000" rIns="68575" bIns="34275" anchor="ctr" anchorCtr="1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17"/>
          <p:cNvSpPr>
            <a:spLocks noGrp="1"/>
          </p:cNvSpPr>
          <p:nvPr>
            <p:ph type="pic" idx="4"/>
          </p:nvPr>
        </p:nvSpPr>
        <p:spPr>
          <a:xfrm>
            <a:off x="4231900" y="2755249"/>
            <a:ext cx="2282400" cy="1864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621000" rIns="68575" bIns="34275" anchor="ctr" anchorCtr="1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17"/>
          <p:cNvSpPr>
            <a:spLocks noGrp="1"/>
          </p:cNvSpPr>
          <p:nvPr>
            <p:ph type="pic" idx="5"/>
          </p:nvPr>
        </p:nvSpPr>
        <p:spPr>
          <a:xfrm>
            <a:off x="6569148" y="2755249"/>
            <a:ext cx="2282400" cy="1864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621000" rIns="68575" bIns="34275" anchor="ctr" anchorCtr="1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17"/>
          <p:cNvSpPr txBox="1"/>
          <p:nvPr/>
        </p:nvSpPr>
        <p:spPr>
          <a:xfrm>
            <a:off x="720000" y="1361575"/>
            <a:ext cx="160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1"/>
          </p:nvPr>
        </p:nvSpPr>
        <p:spPr>
          <a:xfrm>
            <a:off x="720000" y="3093275"/>
            <a:ext cx="3313800" cy="143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000"/>
              <a:buFont typeface="Source Sans Pro"/>
              <a:buChar char="●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Source Sans Pro"/>
              <a:buChar char="○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Source Sans Pro"/>
              <a:buChar char="■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Source Sans Pro"/>
              <a:buChar char="●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Source Sans Pro"/>
              <a:buChar char="○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Source Sans Pro"/>
              <a:buChar char="■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Source Sans Pro"/>
              <a:buChar char="●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Source Sans Pro"/>
              <a:buChar char="○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Source Sans Pro"/>
              <a:buChar char="■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720000" y="1090200"/>
            <a:ext cx="2940600" cy="44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tel"/>
              <a:buNone/>
              <a:defRPr sz="3000">
                <a:solidFill>
                  <a:schemeClr val="dk1"/>
                </a:solidFill>
                <a:latin typeface="Martel"/>
                <a:ea typeface="Martel"/>
                <a:cs typeface="Martel"/>
                <a:sym typeface="Marte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ubTitle" idx="6"/>
          </p:nvPr>
        </p:nvSpPr>
        <p:spPr>
          <a:xfrm>
            <a:off x="720000" y="2544350"/>
            <a:ext cx="1454100" cy="21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300"/>
              <a:buFont typeface="Source Sans Pro"/>
              <a:buNone/>
              <a:defRPr sz="13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indward template W picture">
  <p:cSld name="10_PPTMON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/>
        </p:nvSpPr>
        <p:spPr>
          <a:xfrm>
            <a:off x="720000" y="1361575"/>
            <a:ext cx="160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body" idx="1"/>
          </p:nvPr>
        </p:nvSpPr>
        <p:spPr>
          <a:xfrm>
            <a:off x="720000" y="2738225"/>
            <a:ext cx="3313800" cy="143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000"/>
              <a:buFont typeface="Source Sans Pro"/>
              <a:buChar char="●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Source Sans Pro"/>
              <a:buChar char="○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Source Sans Pro"/>
              <a:buChar char="■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Source Sans Pro"/>
              <a:buChar char="●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Source Sans Pro"/>
              <a:buChar char="○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Source Sans Pro"/>
              <a:buChar char="■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Source Sans Pro"/>
              <a:buChar char="●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Source Sans Pro"/>
              <a:buChar char="○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Source Sans Pro"/>
              <a:buChar char="■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title"/>
          </p:nvPr>
        </p:nvSpPr>
        <p:spPr>
          <a:xfrm>
            <a:off x="720000" y="1090200"/>
            <a:ext cx="3852000" cy="44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tel"/>
              <a:buNone/>
              <a:defRPr sz="3000">
                <a:solidFill>
                  <a:schemeClr val="dk1"/>
                </a:solidFill>
                <a:latin typeface="Martel"/>
                <a:ea typeface="Martel"/>
                <a:cs typeface="Martel"/>
                <a:sym typeface="Marte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subTitle" idx="2"/>
          </p:nvPr>
        </p:nvSpPr>
        <p:spPr>
          <a:xfrm>
            <a:off x="720000" y="2144550"/>
            <a:ext cx="1454100" cy="21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300"/>
              <a:buFont typeface="Source Sans Pro"/>
              <a:buNone/>
              <a:defRPr sz="13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51">
          <p15:clr>
            <a:srgbClr val="FBAE40"/>
          </p15:clr>
        </p15:guide>
        <p15:guide id="2" pos="2880">
          <p15:clr>
            <a:srgbClr val="FBAE40"/>
          </p15:clr>
        </p15:guide>
        <p15:guide id="3" pos="5533">
          <p15:clr>
            <a:srgbClr val="FA7B17"/>
          </p15:clr>
        </p15:guide>
        <p15:guide id="4" orient="horz" pos="323">
          <p15:clr>
            <a:srgbClr val="FA7B17"/>
          </p15:clr>
        </p15:guide>
        <p15:guide id="5" orient="horz" pos="1620">
          <p15:clr>
            <a:srgbClr val="FA7B17"/>
          </p15:clr>
        </p15:guide>
        <p15:guide id="6" orient="horz" pos="1191">
          <p15:clr>
            <a:srgbClr val="FA7B17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indward template">
  <p:cSld name="13_PPTMON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/>
        </p:nvSpPr>
        <p:spPr>
          <a:xfrm>
            <a:off x="720000" y="1361575"/>
            <a:ext cx="160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body" idx="1"/>
          </p:nvPr>
        </p:nvSpPr>
        <p:spPr>
          <a:xfrm>
            <a:off x="720000" y="3093275"/>
            <a:ext cx="3313800" cy="143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000"/>
              <a:buFont typeface="Source Sans Pro"/>
              <a:buChar char="●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Source Sans Pro"/>
              <a:buChar char="○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Source Sans Pro"/>
              <a:buChar char="■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Source Sans Pro"/>
              <a:buChar char="●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Source Sans Pro"/>
              <a:buChar char="○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Source Sans Pro"/>
              <a:buChar char="■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Source Sans Pro"/>
              <a:buChar char="●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Source Sans Pro"/>
              <a:buChar char="○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Source Sans Pro"/>
              <a:buChar char="■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720000" y="1090200"/>
            <a:ext cx="2940600" cy="44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tel"/>
              <a:buNone/>
              <a:defRPr sz="3000">
                <a:solidFill>
                  <a:schemeClr val="dk1"/>
                </a:solidFill>
                <a:latin typeface="Martel"/>
                <a:ea typeface="Martel"/>
                <a:cs typeface="Martel"/>
                <a:sym typeface="Marte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2"/>
          </p:nvPr>
        </p:nvSpPr>
        <p:spPr>
          <a:xfrm>
            <a:off x="720000" y="2544350"/>
            <a:ext cx="1454100" cy="21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300"/>
              <a:buFont typeface="Source Sans Pro"/>
              <a:buNone/>
              <a:defRPr sz="13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5533">
          <p15:clr>
            <a:srgbClr val="FA7B17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 1">
  <p:cSld name="CUSTOM_1_1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/>
          <p:nvPr/>
        </p:nvSpPr>
        <p:spPr>
          <a:xfrm>
            <a:off x="-19941" y="-19950"/>
            <a:ext cx="9216000" cy="1699800"/>
          </a:xfrm>
          <a:prstGeom prst="rect">
            <a:avLst/>
          </a:prstGeom>
          <a:solidFill>
            <a:srgbClr val="0C1B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C1B72"/>
              </a:solidFill>
            </a:endParaRPr>
          </a:p>
        </p:txBody>
      </p:sp>
      <p:pic>
        <p:nvPicPr>
          <p:cNvPr id="102" name="Google Shape;102;p20"/>
          <p:cNvPicPr preferRelativeResize="0"/>
          <p:nvPr/>
        </p:nvPicPr>
        <p:blipFill rotWithShape="1">
          <a:blip r:embed="rId2">
            <a:alphaModFix/>
          </a:blip>
          <a:srcRect l="7584" t="39213" r="7106" b="39215"/>
          <a:stretch/>
        </p:blipFill>
        <p:spPr>
          <a:xfrm>
            <a:off x="360000" y="329900"/>
            <a:ext cx="984374" cy="15805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0"/>
          <p:cNvSpPr txBox="1"/>
          <p:nvPr/>
        </p:nvSpPr>
        <p:spPr>
          <a:xfrm>
            <a:off x="159650" y="4902425"/>
            <a:ext cx="1755300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Confidential and Proprietary Information</a:t>
            </a:r>
            <a:endParaRPr sz="60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104" name="Google Shape;104;p20"/>
          <p:cNvPicPr preferRelativeResize="0"/>
          <p:nvPr/>
        </p:nvPicPr>
        <p:blipFill rotWithShape="1">
          <a:blip r:embed="rId3">
            <a:alphaModFix/>
          </a:blip>
          <a:srcRect l="52139" b="16471"/>
          <a:stretch/>
        </p:blipFill>
        <p:spPr>
          <a:xfrm>
            <a:off x="6189400" y="79713"/>
            <a:ext cx="2850499" cy="279837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0"/>
          <p:cNvSpPr txBox="1">
            <a:spLocks noGrp="1"/>
          </p:cNvSpPr>
          <p:nvPr>
            <p:ph type="body" idx="1"/>
          </p:nvPr>
        </p:nvSpPr>
        <p:spPr>
          <a:xfrm>
            <a:off x="271350" y="2070775"/>
            <a:ext cx="70935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000"/>
              <a:buChar char="●"/>
              <a:defRPr>
                <a:solidFill>
                  <a:srgbClr val="081144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Char char="○"/>
              <a:defRPr>
                <a:solidFill>
                  <a:srgbClr val="081144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Char char="■"/>
              <a:defRPr>
                <a:solidFill>
                  <a:srgbClr val="081144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Char char="●"/>
              <a:defRPr>
                <a:solidFill>
                  <a:srgbClr val="081144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Char char="○"/>
              <a:defRPr>
                <a:solidFill>
                  <a:srgbClr val="081144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Char char="■"/>
              <a:defRPr>
                <a:solidFill>
                  <a:srgbClr val="081144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Char char="●"/>
              <a:defRPr>
                <a:solidFill>
                  <a:srgbClr val="081144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Char char="○"/>
              <a:defRPr>
                <a:solidFill>
                  <a:srgbClr val="081144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Char char="■"/>
              <a:defRPr>
                <a:solidFill>
                  <a:srgbClr val="081144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20"/>
          <p:cNvSpPr txBox="1"/>
          <p:nvPr/>
        </p:nvSpPr>
        <p:spPr>
          <a:xfrm>
            <a:off x="7005675" y="4902425"/>
            <a:ext cx="1755300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27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A5A5A5"/>
                </a:solidFill>
                <a:latin typeface="Inter Light"/>
                <a:ea typeface="Inter Light"/>
                <a:cs typeface="Inter Light"/>
                <a:sym typeface="Inter Light"/>
              </a:rPr>
              <a:t>Confidential and Proprietary Information</a:t>
            </a:r>
            <a:endParaRPr sz="600" i="0" u="none" strike="noStrike" cap="none">
              <a:solidFill>
                <a:srgbClr val="A5A5A5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07" name="Google Shape;107;p20"/>
          <p:cNvSpPr txBox="1">
            <a:spLocks noGrp="1"/>
          </p:cNvSpPr>
          <p:nvPr>
            <p:ph type="title"/>
          </p:nvPr>
        </p:nvSpPr>
        <p:spPr>
          <a:xfrm>
            <a:off x="360000" y="696525"/>
            <a:ext cx="5893200" cy="44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artel"/>
              <a:buNone/>
              <a:defRPr sz="3000">
                <a:solidFill>
                  <a:schemeClr val="lt1"/>
                </a:solidFill>
                <a:latin typeface="Martel"/>
                <a:ea typeface="Martel"/>
                <a:cs typeface="Martel"/>
                <a:sym typeface="Marte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rtel"/>
              <a:buNone/>
              <a:defRPr>
                <a:solidFill>
                  <a:schemeClr val="lt1"/>
                </a:solidFill>
                <a:latin typeface="Martel"/>
                <a:ea typeface="Martel"/>
                <a:cs typeface="Martel"/>
                <a:sym typeface="Marte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rtel"/>
              <a:buNone/>
              <a:defRPr>
                <a:solidFill>
                  <a:schemeClr val="lt1"/>
                </a:solidFill>
                <a:latin typeface="Martel"/>
                <a:ea typeface="Martel"/>
                <a:cs typeface="Martel"/>
                <a:sym typeface="Marte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rtel"/>
              <a:buNone/>
              <a:defRPr>
                <a:solidFill>
                  <a:schemeClr val="lt1"/>
                </a:solidFill>
                <a:latin typeface="Martel"/>
                <a:ea typeface="Martel"/>
                <a:cs typeface="Martel"/>
                <a:sym typeface="Marte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rtel"/>
              <a:buNone/>
              <a:defRPr>
                <a:solidFill>
                  <a:schemeClr val="lt1"/>
                </a:solidFill>
                <a:latin typeface="Martel"/>
                <a:ea typeface="Martel"/>
                <a:cs typeface="Martel"/>
                <a:sym typeface="Marte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rtel"/>
              <a:buNone/>
              <a:defRPr>
                <a:solidFill>
                  <a:schemeClr val="lt1"/>
                </a:solidFill>
                <a:latin typeface="Martel"/>
                <a:ea typeface="Martel"/>
                <a:cs typeface="Martel"/>
                <a:sym typeface="Marte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rtel"/>
              <a:buNone/>
              <a:defRPr>
                <a:solidFill>
                  <a:schemeClr val="lt1"/>
                </a:solidFill>
                <a:latin typeface="Martel"/>
                <a:ea typeface="Martel"/>
                <a:cs typeface="Martel"/>
                <a:sym typeface="Marte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rtel"/>
              <a:buNone/>
              <a:defRPr>
                <a:solidFill>
                  <a:schemeClr val="lt1"/>
                </a:solidFill>
                <a:latin typeface="Martel"/>
                <a:ea typeface="Martel"/>
                <a:cs typeface="Martel"/>
                <a:sym typeface="Marte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rtel"/>
              <a:buNone/>
              <a:defRPr>
                <a:solidFill>
                  <a:schemeClr val="lt1"/>
                </a:solidFill>
                <a:latin typeface="Martel"/>
                <a:ea typeface="Martel"/>
                <a:cs typeface="Martel"/>
                <a:sym typeface="Martel"/>
              </a:defRPr>
            </a:lvl9pPr>
          </a:lstStyle>
          <a:p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subTitle" idx="2"/>
          </p:nvPr>
        </p:nvSpPr>
        <p:spPr>
          <a:xfrm>
            <a:off x="360000" y="1213625"/>
            <a:ext cx="4035600" cy="21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Source Sans Pro"/>
              <a:buNone/>
              <a:defRPr sz="13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urce Sans Pro"/>
              <a:buNone/>
              <a:defRPr sz="1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urce Sans Pro"/>
              <a:buNone/>
              <a:defRPr sz="1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urce Sans Pro"/>
              <a:buNone/>
              <a:defRPr sz="1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urce Sans Pro"/>
              <a:buNone/>
              <a:defRPr sz="1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urce Sans Pro"/>
              <a:buNone/>
              <a:defRPr sz="1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urce Sans Pro"/>
              <a:buNone/>
              <a:defRPr sz="1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urce Sans Pro"/>
              <a:buNone/>
              <a:defRPr sz="1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urce Sans Pro"/>
              <a:buNone/>
              <a:defRPr sz="1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mplate">
  <p:cSld name="CUSTOM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"/>
          <p:cNvPicPr preferRelativeResize="0"/>
          <p:nvPr/>
        </p:nvPicPr>
        <p:blipFill rotWithShape="1">
          <a:blip r:embed="rId2">
            <a:alphaModFix/>
          </a:blip>
          <a:srcRect t="44172" b="47009"/>
          <a:stretch/>
        </p:blipFill>
        <p:spPr>
          <a:xfrm>
            <a:off x="-40708" y="4788709"/>
            <a:ext cx="9286150" cy="36420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/>
          <p:nvPr/>
        </p:nvSpPr>
        <p:spPr>
          <a:xfrm>
            <a:off x="736074" y="1181450"/>
            <a:ext cx="739800" cy="7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736067" y="1400495"/>
            <a:ext cx="8160900" cy="44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1078025" y="2133050"/>
            <a:ext cx="7122900" cy="148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000"/>
              <a:buFont typeface="Inter"/>
              <a:buChar char="●"/>
              <a:defRPr>
                <a:solidFill>
                  <a:srgbClr val="081144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Inter"/>
              <a:buChar char="○"/>
              <a:defRPr>
                <a:solidFill>
                  <a:srgbClr val="081144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Inter"/>
              <a:buChar char="■"/>
              <a:defRPr>
                <a:solidFill>
                  <a:srgbClr val="081144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Inter"/>
              <a:buChar char="●"/>
              <a:defRPr>
                <a:solidFill>
                  <a:srgbClr val="081144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Inter"/>
              <a:buChar char="○"/>
              <a:defRPr>
                <a:solidFill>
                  <a:srgbClr val="081144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Inter"/>
              <a:buChar char="■"/>
              <a:defRPr>
                <a:solidFill>
                  <a:srgbClr val="081144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Inter"/>
              <a:buChar char="●"/>
              <a:defRPr>
                <a:solidFill>
                  <a:srgbClr val="081144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Inter"/>
              <a:buChar char="○"/>
              <a:defRPr>
                <a:solidFill>
                  <a:srgbClr val="081144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Inter"/>
              <a:buChar char="■"/>
              <a:defRPr>
                <a:solidFill>
                  <a:srgbClr val="081144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 1 1">
  <p:cSld name="CUSTOM_1_1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1"/>
          <p:cNvPicPr preferRelativeResize="0"/>
          <p:nvPr/>
        </p:nvPicPr>
        <p:blipFill rotWithShape="1">
          <a:blip r:embed="rId2">
            <a:alphaModFix/>
          </a:blip>
          <a:srcRect l="704" t="35515" b="23235"/>
          <a:stretch/>
        </p:blipFill>
        <p:spPr>
          <a:xfrm>
            <a:off x="-23859" y="-19950"/>
            <a:ext cx="9199776" cy="169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1"/>
          <p:cNvPicPr preferRelativeResize="0"/>
          <p:nvPr/>
        </p:nvPicPr>
        <p:blipFill rotWithShape="1">
          <a:blip r:embed="rId3">
            <a:alphaModFix/>
          </a:blip>
          <a:srcRect l="7584" t="39213" r="7106" b="39215"/>
          <a:stretch/>
        </p:blipFill>
        <p:spPr>
          <a:xfrm>
            <a:off x="360000" y="329900"/>
            <a:ext cx="984374" cy="15805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1"/>
          <p:cNvSpPr txBox="1"/>
          <p:nvPr/>
        </p:nvSpPr>
        <p:spPr>
          <a:xfrm>
            <a:off x="159650" y="4902425"/>
            <a:ext cx="1755300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Confidential and Proprietary Information</a:t>
            </a:r>
            <a:endParaRPr sz="60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113" name="Google Shape;113;p21"/>
          <p:cNvPicPr preferRelativeResize="0"/>
          <p:nvPr/>
        </p:nvPicPr>
        <p:blipFill rotWithShape="1">
          <a:blip r:embed="rId4">
            <a:alphaModFix/>
          </a:blip>
          <a:srcRect l="52139" b="16471"/>
          <a:stretch/>
        </p:blipFill>
        <p:spPr>
          <a:xfrm>
            <a:off x="6189400" y="79713"/>
            <a:ext cx="2850499" cy="27983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1"/>
          <p:cNvSpPr txBox="1">
            <a:spLocks noGrp="1"/>
          </p:cNvSpPr>
          <p:nvPr>
            <p:ph type="body" idx="1"/>
          </p:nvPr>
        </p:nvSpPr>
        <p:spPr>
          <a:xfrm>
            <a:off x="271350" y="2070775"/>
            <a:ext cx="70935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000"/>
              <a:buChar char="●"/>
              <a:defRPr>
                <a:solidFill>
                  <a:srgbClr val="081144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Char char="○"/>
              <a:defRPr>
                <a:solidFill>
                  <a:srgbClr val="081144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Char char="■"/>
              <a:defRPr>
                <a:solidFill>
                  <a:srgbClr val="081144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Char char="●"/>
              <a:defRPr>
                <a:solidFill>
                  <a:srgbClr val="081144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Char char="○"/>
              <a:defRPr>
                <a:solidFill>
                  <a:srgbClr val="081144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Char char="■"/>
              <a:defRPr>
                <a:solidFill>
                  <a:srgbClr val="081144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Char char="●"/>
              <a:defRPr>
                <a:solidFill>
                  <a:srgbClr val="081144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Char char="○"/>
              <a:defRPr>
                <a:solidFill>
                  <a:srgbClr val="081144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Char char="■"/>
              <a:defRPr>
                <a:solidFill>
                  <a:srgbClr val="081144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1"/>
          <p:cNvSpPr txBox="1"/>
          <p:nvPr/>
        </p:nvSpPr>
        <p:spPr>
          <a:xfrm>
            <a:off x="7005675" y="4902425"/>
            <a:ext cx="1755300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27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A5A5A5"/>
                </a:solidFill>
                <a:latin typeface="Inter Light"/>
                <a:ea typeface="Inter Light"/>
                <a:cs typeface="Inter Light"/>
                <a:sym typeface="Inter Light"/>
              </a:rPr>
              <a:t>Confidential and Proprietary Information</a:t>
            </a:r>
            <a:endParaRPr sz="600" i="0" u="none" strike="noStrike" cap="none">
              <a:solidFill>
                <a:srgbClr val="A5A5A5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360000" y="696525"/>
            <a:ext cx="5893200" cy="44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artel"/>
              <a:buNone/>
              <a:defRPr sz="3000">
                <a:solidFill>
                  <a:schemeClr val="lt1"/>
                </a:solidFill>
                <a:latin typeface="Martel"/>
                <a:ea typeface="Martel"/>
                <a:cs typeface="Martel"/>
                <a:sym typeface="Marte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rtel"/>
              <a:buNone/>
              <a:defRPr>
                <a:solidFill>
                  <a:schemeClr val="lt1"/>
                </a:solidFill>
                <a:latin typeface="Martel"/>
                <a:ea typeface="Martel"/>
                <a:cs typeface="Martel"/>
                <a:sym typeface="Marte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rtel"/>
              <a:buNone/>
              <a:defRPr>
                <a:solidFill>
                  <a:schemeClr val="lt1"/>
                </a:solidFill>
                <a:latin typeface="Martel"/>
                <a:ea typeface="Martel"/>
                <a:cs typeface="Martel"/>
                <a:sym typeface="Marte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rtel"/>
              <a:buNone/>
              <a:defRPr>
                <a:solidFill>
                  <a:schemeClr val="lt1"/>
                </a:solidFill>
                <a:latin typeface="Martel"/>
                <a:ea typeface="Martel"/>
                <a:cs typeface="Martel"/>
                <a:sym typeface="Marte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rtel"/>
              <a:buNone/>
              <a:defRPr>
                <a:solidFill>
                  <a:schemeClr val="lt1"/>
                </a:solidFill>
                <a:latin typeface="Martel"/>
                <a:ea typeface="Martel"/>
                <a:cs typeface="Martel"/>
                <a:sym typeface="Marte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rtel"/>
              <a:buNone/>
              <a:defRPr>
                <a:solidFill>
                  <a:schemeClr val="lt1"/>
                </a:solidFill>
                <a:latin typeface="Martel"/>
                <a:ea typeface="Martel"/>
                <a:cs typeface="Martel"/>
                <a:sym typeface="Marte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rtel"/>
              <a:buNone/>
              <a:defRPr>
                <a:solidFill>
                  <a:schemeClr val="lt1"/>
                </a:solidFill>
                <a:latin typeface="Martel"/>
                <a:ea typeface="Martel"/>
                <a:cs typeface="Martel"/>
                <a:sym typeface="Marte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rtel"/>
              <a:buNone/>
              <a:defRPr>
                <a:solidFill>
                  <a:schemeClr val="lt1"/>
                </a:solidFill>
                <a:latin typeface="Martel"/>
                <a:ea typeface="Martel"/>
                <a:cs typeface="Martel"/>
                <a:sym typeface="Marte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rtel"/>
              <a:buNone/>
              <a:defRPr>
                <a:solidFill>
                  <a:schemeClr val="lt1"/>
                </a:solidFill>
                <a:latin typeface="Martel"/>
                <a:ea typeface="Martel"/>
                <a:cs typeface="Martel"/>
                <a:sym typeface="Martel"/>
              </a:defRPr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subTitle" idx="2"/>
          </p:nvPr>
        </p:nvSpPr>
        <p:spPr>
          <a:xfrm>
            <a:off x="360000" y="1213625"/>
            <a:ext cx="4035600" cy="21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Source Sans Pro"/>
              <a:buNone/>
              <a:defRPr sz="13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urce Sans Pro"/>
              <a:buNone/>
              <a:defRPr sz="1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urce Sans Pro"/>
              <a:buNone/>
              <a:defRPr sz="1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urce Sans Pro"/>
              <a:buNone/>
              <a:defRPr sz="1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urce Sans Pro"/>
              <a:buNone/>
              <a:defRPr sz="1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urce Sans Pro"/>
              <a:buNone/>
              <a:defRPr sz="1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urce Sans Pro"/>
              <a:buNone/>
              <a:defRPr sz="1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urce Sans Pro"/>
              <a:buNone/>
              <a:defRPr sz="1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urce Sans Pro"/>
              <a:buNone/>
              <a:defRPr sz="1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indward template 4">
  <p:cSld name="PPTMON title_3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indward template 1">
  <p:cSld name="PPTMON title_4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indward template 2">
  <p:cSld name="7_PPTMON slide_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4"/>
          <p:cNvSpPr/>
          <p:nvPr/>
        </p:nvSpPr>
        <p:spPr>
          <a:xfrm>
            <a:off x="0" y="2571750"/>
            <a:ext cx="9144000" cy="2571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indward template 5">
  <p:cSld name="PPTMON title_5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_1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7"/>
          <p:cNvSpPr txBox="1">
            <a:spLocks noGrp="1"/>
          </p:cNvSpPr>
          <p:nvPr>
            <p:ph type="subTitle" idx="1"/>
          </p:nvPr>
        </p:nvSpPr>
        <p:spPr>
          <a:xfrm>
            <a:off x="282454" y="1251816"/>
            <a:ext cx="8507700" cy="3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 Light"/>
              <a:buNone/>
              <a:defRPr sz="1800" b="0" i="0" u="none" strike="noStrike" cap="none">
                <a:solidFill>
                  <a:srgbClr val="081144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26" name="Google Shape;126;p27"/>
          <p:cNvSpPr txBox="1">
            <a:spLocks noGrp="1"/>
          </p:cNvSpPr>
          <p:nvPr>
            <p:ph type="title"/>
          </p:nvPr>
        </p:nvSpPr>
        <p:spPr>
          <a:xfrm>
            <a:off x="206000" y="520782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13A"/>
              </a:buClr>
              <a:buSzPts val="3500"/>
              <a:buFont typeface="Open Sans"/>
              <a:buNone/>
              <a:defRPr sz="3500" b="1" i="0" u="none" strike="noStrike" cap="none">
                <a:solidFill>
                  <a:srgbClr val="00013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 Light"/>
              <a:buNone/>
              <a:defRPr sz="2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 Light"/>
              <a:buNone/>
              <a:defRPr sz="2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 Light"/>
              <a:buNone/>
              <a:defRPr sz="2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 Light"/>
              <a:buNone/>
              <a:defRPr sz="2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 Light"/>
              <a:buNone/>
              <a:defRPr sz="2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 Light"/>
              <a:buNone/>
              <a:defRPr sz="2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 Light"/>
              <a:buNone/>
              <a:defRPr sz="2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 Light"/>
              <a:buNone/>
              <a:defRPr sz="2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27" name="Google Shape;127;p27"/>
          <p:cNvSpPr txBox="1">
            <a:spLocks noGrp="1"/>
          </p:cNvSpPr>
          <p:nvPr>
            <p:ph type="body" idx="2"/>
          </p:nvPr>
        </p:nvSpPr>
        <p:spPr>
          <a:xfrm>
            <a:off x="366500" y="1919175"/>
            <a:ext cx="4041000" cy="27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 Light"/>
              <a:buChar char="●"/>
              <a:defRPr sz="12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 Light"/>
              <a:buChar char="○"/>
              <a:defRPr sz="12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 Light"/>
              <a:buChar char="■"/>
              <a:defRPr sz="12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 Light"/>
              <a:buChar char="●"/>
              <a:defRPr sz="12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 Light"/>
              <a:buChar char="○"/>
              <a:defRPr sz="12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 Light"/>
              <a:buChar char="■"/>
              <a:defRPr sz="12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marR="0" lvl="6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 Light"/>
              <a:buChar char="●"/>
              <a:defRPr sz="12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marR="0" lvl="7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 Light"/>
              <a:buChar char="○"/>
              <a:defRPr sz="12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marR="0" lvl="8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 Light"/>
              <a:buChar char="■"/>
              <a:defRPr sz="12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28" name="Google Shape;128;p27"/>
          <p:cNvSpPr txBox="1">
            <a:spLocks noGrp="1"/>
          </p:cNvSpPr>
          <p:nvPr>
            <p:ph type="body" idx="3"/>
          </p:nvPr>
        </p:nvSpPr>
        <p:spPr>
          <a:xfrm>
            <a:off x="4877400" y="1919275"/>
            <a:ext cx="4041000" cy="27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 Light"/>
              <a:buChar char="●"/>
              <a:defRPr sz="12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 Light"/>
              <a:buChar char="○"/>
              <a:defRPr sz="12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 Light"/>
              <a:buChar char="■"/>
              <a:defRPr sz="12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 Light"/>
              <a:buChar char="●"/>
              <a:defRPr sz="12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 Light"/>
              <a:buChar char="○"/>
              <a:defRPr sz="12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 Light"/>
              <a:buChar char="■"/>
              <a:defRPr sz="12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marR="0" lvl="6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 Light"/>
              <a:buChar char="●"/>
              <a:defRPr sz="12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marR="0" lvl="7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 Light"/>
              <a:buChar char="○"/>
              <a:defRPr sz="12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marR="0" lvl="8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 Light"/>
              <a:buChar char="■"/>
              <a:defRPr sz="12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y bottom">
  <p:cSld name="PPTMON title_2_1">
    <p:bg>
      <p:bgPr>
        <a:solidFill>
          <a:schemeClr val="lt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454">
          <p15:clr>
            <a:srgbClr val="FA7B17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 4 1">
  <p:cSld name="3_Custom Layout_4_1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mplate">
  <p:cSld name="PPTMON title_2">
    <p:bg>
      <p:bgPr>
        <a:solidFill>
          <a:schemeClr val="lt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4829400"/>
            <a:ext cx="8805900" cy="314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2F2F2"/>
              </a:solidFill>
            </a:endParaRPr>
          </a:p>
        </p:txBody>
      </p:sp>
      <p:pic>
        <p:nvPicPr>
          <p:cNvPr id="25" name="Google Shape;25;p4"/>
          <p:cNvPicPr preferRelativeResize="0"/>
          <p:nvPr/>
        </p:nvPicPr>
        <p:blipFill rotWithShape="1">
          <a:blip r:embed="rId2">
            <a:alphaModFix/>
          </a:blip>
          <a:srcRect t="42932" r="1826" b="23023"/>
          <a:stretch/>
        </p:blipFill>
        <p:spPr>
          <a:xfrm>
            <a:off x="0" y="4328800"/>
            <a:ext cx="4360150" cy="850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454">
          <p15:clr>
            <a:srgbClr val="FA7B17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_14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1"/>
          <p:cNvSpPr txBox="1">
            <a:spLocks noGrp="1"/>
          </p:cNvSpPr>
          <p:nvPr>
            <p:ph type="body" idx="1"/>
          </p:nvPr>
        </p:nvSpPr>
        <p:spPr>
          <a:xfrm>
            <a:off x="366500" y="1919175"/>
            <a:ext cx="4041000" cy="27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 Light"/>
              <a:buChar char="●"/>
              <a:defRPr sz="1200"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04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 Light"/>
              <a:buChar char="○"/>
              <a:defRPr sz="1200"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04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 Light"/>
              <a:buChar char="■"/>
              <a:defRPr sz="1200"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04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 Light"/>
              <a:buChar char="●"/>
              <a:defRPr sz="1200"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04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 Light"/>
              <a:buChar char="○"/>
              <a:defRPr sz="1200"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04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 Light"/>
              <a:buChar char="■"/>
              <a:defRPr sz="1200"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04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 Light"/>
              <a:buChar char="●"/>
              <a:defRPr sz="1200"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04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 Light"/>
              <a:buChar char="○"/>
              <a:defRPr sz="1200"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04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 Light"/>
              <a:buChar char="■"/>
              <a:defRPr sz="1200"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body" idx="2"/>
          </p:nvPr>
        </p:nvSpPr>
        <p:spPr>
          <a:xfrm>
            <a:off x="4877400" y="1919275"/>
            <a:ext cx="4041000" cy="27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 Light"/>
              <a:buChar char="●"/>
              <a:defRPr sz="1200"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04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 Light"/>
              <a:buChar char="○"/>
              <a:defRPr sz="1200"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04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 Light"/>
              <a:buChar char="■"/>
              <a:defRPr sz="1200"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04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 Light"/>
              <a:buChar char="●"/>
              <a:defRPr sz="1200"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04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 Light"/>
              <a:buChar char="○"/>
              <a:defRPr sz="1200"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04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 Light"/>
              <a:buChar char="■"/>
              <a:defRPr sz="1200"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04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 Light"/>
              <a:buChar char="●"/>
              <a:defRPr sz="1200"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04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 Light"/>
              <a:buChar char="○"/>
              <a:defRPr sz="1200"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04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ontserrat Light"/>
              <a:buChar char="■"/>
              <a:defRPr sz="1200"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38" name="Google Shape;138;p31"/>
          <p:cNvSpPr txBox="1">
            <a:spLocks noGrp="1"/>
          </p:cNvSpPr>
          <p:nvPr>
            <p:ph type="subTitle" idx="3"/>
          </p:nvPr>
        </p:nvSpPr>
        <p:spPr>
          <a:xfrm>
            <a:off x="623400" y="1251825"/>
            <a:ext cx="8575500" cy="3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None/>
              <a:defRPr sz="180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Light"/>
              <a:buNone/>
              <a:defRPr sz="140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Light"/>
              <a:buNone/>
              <a:defRPr sz="140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Light"/>
              <a:buNone/>
              <a:defRPr sz="140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Light"/>
              <a:buNone/>
              <a:defRPr sz="140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Light"/>
              <a:buNone/>
              <a:defRPr sz="140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Light"/>
              <a:buNone/>
              <a:defRPr sz="140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Light"/>
              <a:buNone/>
              <a:defRPr sz="140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Light"/>
              <a:buNone/>
              <a:defRPr sz="140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39" name="Google Shape;139;p31"/>
          <p:cNvSpPr txBox="1">
            <a:spLocks noGrp="1"/>
          </p:cNvSpPr>
          <p:nvPr>
            <p:ph type="title"/>
          </p:nvPr>
        </p:nvSpPr>
        <p:spPr>
          <a:xfrm>
            <a:off x="623400" y="679132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None/>
              <a:defRPr sz="240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None/>
              <a:defRPr sz="240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None/>
              <a:defRPr sz="240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None/>
              <a:defRPr sz="240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None/>
              <a:defRPr sz="240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None/>
              <a:defRPr sz="240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None/>
              <a:defRPr sz="240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None/>
              <a:defRPr sz="240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4">
  <p:cSld name="CUSTOM_4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6400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149" name="Google Shape;149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_5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6"/>
          <p:cNvSpPr txBox="1">
            <a:spLocks noGrp="1"/>
          </p:cNvSpPr>
          <p:nvPr>
            <p:ph type="title"/>
          </p:nvPr>
        </p:nvSpPr>
        <p:spPr>
          <a:xfrm>
            <a:off x="720000" y="1090200"/>
            <a:ext cx="8160900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36"/>
          <p:cNvSpPr txBox="1">
            <a:spLocks noGrp="1"/>
          </p:cNvSpPr>
          <p:nvPr>
            <p:ph type="body" idx="1"/>
          </p:nvPr>
        </p:nvSpPr>
        <p:spPr>
          <a:xfrm>
            <a:off x="720000" y="1942100"/>
            <a:ext cx="8732700" cy="22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marL="1371600" lvl="2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154" name="Google Shape;154;p3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" name="Google Shape;156;p3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indward template 1 1">
  <p:cSld name="4_PPTMON slide_1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7"/>
          <p:cNvSpPr>
            <a:spLocks noGrp="1"/>
          </p:cNvSpPr>
          <p:nvPr>
            <p:ph type="pic" idx="2"/>
          </p:nvPr>
        </p:nvSpPr>
        <p:spPr>
          <a:xfrm>
            <a:off x="5920124" y="1916475"/>
            <a:ext cx="2700000" cy="27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">
  <p:cSld name="TITLE_ONLY_1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2"/>
          <p:cNvSpPr/>
          <p:nvPr/>
        </p:nvSpPr>
        <p:spPr>
          <a:xfrm>
            <a:off x="8429113" y="4776303"/>
            <a:ext cx="245700" cy="2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1028"/>
              </a:buClr>
              <a:buSzPts val="550"/>
              <a:buFont typeface="Arial"/>
              <a:buNone/>
            </a:pPr>
            <a:fld id="{00000000-1234-1234-1234-123412341234}" type="slidenum">
              <a:rPr lang="en" sz="6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‹#›</a:t>
            </a:fld>
            <a:endParaRPr sz="600" i="0" u="none" strike="noStrike" cap="none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grpSp>
        <p:nvGrpSpPr>
          <p:cNvPr id="166" name="Google Shape;166;p42"/>
          <p:cNvGrpSpPr/>
          <p:nvPr/>
        </p:nvGrpSpPr>
        <p:grpSpPr>
          <a:xfrm>
            <a:off x="8473656" y="4812689"/>
            <a:ext cx="157216" cy="153727"/>
            <a:chOff x="8315648" y="4729044"/>
            <a:chExt cx="229078" cy="223994"/>
          </a:xfrm>
        </p:grpSpPr>
        <p:grpSp>
          <p:nvGrpSpPr>
            <p:cNvPr id="167" name="Google Shape;167;p42"/>
            <p:cNvGrpSpPr/>
            <p:nvPr/>
          </p:nvGrpSpPr>
          <p:grpSpPr>
            <a:xfrm>
              <a:off x="8315648" y="4729044"/>
              <a:ext cx="41769" cy="41561"/>
              <a:chOff x="3024213" y="698950"/>
              <a:chExt cx="311713" cy="367800"/>
            </a:xfrm>
          </p:grpSpPr>
          <p:cxnSp>
            <p:nvCxnSpPr>
              <p:cNvPr id="168" name="Google Shape;168;p42"/>
              <p:cNvCxnSpPr/>
              <p:nvPr/>
            </p:nvCxnSpPr>
            <p:spPr>
              <a:xfrm>
                <a:off x="3024225" y="698954"/>
                <a:ext cx="311700" cy="0"/>
              </a:xfrm>
              <a:prstGeom prst="straightConnector1">
                <a:avLst/>
              </a:prstGeom>
              <a:noFill/>
              <a:ln w="6525" cap="sq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42"/>
              <p:cNvCxnSpPr/>
              <p:nvPr/>
            </p:nvCxnSpPr>
            <p:spPr>
              <a:xfrm>
                <a:off x="3024213" y="698950"/>
                <a:ext cx="0" cy="367800"/>
              </a:xfrm>
              <a:prstGeom prst="straightConnector1">
                <a:avLst/>
              </a:prstGeom>
              <a:noFill/>
              <a:ln w="6525" cap="sq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70" name="Google Shape;170;p42"/>
            <p:cNvGrpSpPr/>
            <p:nvPr/>
          </p:nvGrpSpPr>
          <p:grpSpPr>
            <a:xfrm rot="5400000">
              <a:off x="8503061" y="4729148"/>
              <a:ext cx="41769" cy="41561"/>
              <a:chOff x="3024213" y="698950"/>
              <a:chExt cx="311713" cy="367800"/>
            </a:xfrm>
          </p:grpSpPr>
          <p:cxnSp>
            <p:nvCxnSpPr>
              <p:cNvPr id="171" name="Google Shape;171;p42"/>
              <p:cNvCxnSpPr/>
              <p:nvPr/>
            </p:nvCxnSpPr>
            <p:spPr>
              <a:xfrm>
                <a:off x="3024225" y="698954"/>
                <a:ext cx="311700" cy="0"/>
              </a:xfrm>
              <a:prstGeom prst="straightConnector1">
                <a:avLst/>
              </a:prstGeom>
              <a:noFill/>
              <a:ln w="6525" cap="sq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42"/>
              <p:cNvCxnSpPr/>
              <p:nvPr/>
            </p:nvCxnSpPr>
            <p:spPr>
              <a:xfrm>
                <a:off x="3024213" y="698950"/>
                <a:ext cx="0" cy="367800"/>
              </a:xfrm>
              <a:prstGeom prst="straightConnector1">
                <a:avLst/>
              </a:prstGeom>
              <a:noFill/>
              <a:ln w="6525" cap="sq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73" name="Google Shape;173;p42"/>
            <p:cNvGrpSpPr/>
            <p:nvPr/>
          </p:nvGrpSpPr>
          <p:grpSpPr>
            <a:xfrm rot="10800000" flipH="1">
              <a:off x="8315648" y="4911477"/>
              <a:ext cx="41769" cy="41561"/>
              <a:chOff x="3024213" y="698950"/>
              <a:chExt cx="311713" cy="367800"/>
            </a:xfrm>
          </p:grpSpPr>
          <p:cxnSp>
            <p:nvCxnSpPr>
              <p:cNvPr id="174" name="Google Shape;174;p42"/>
              <p:cNvCxnSpPr/>
              <p:nvPr/>
            </p:nvCxnSpPr>
            <p:spPr>
              <a:xfrm>
                <a:off x="3024225" y="698954"/>
                <a:ext cx="311700" cy="0"/>
              </a:xfrm>
              <a:prstGeom prst="straightConnector1">
                <a:avLst/>
              </a:prstGeom>
              <a:noFill/>
              <a:ln w="6525" cap="sq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" name="Google Shape;175;p42"/>
              <p:cNvCxnSpPr/>
              <p:nvPr/>
            </p:nvCxnSpPr>
            <p:spPr>
              <a:xfrm>
                <a:off x="3024213" y="698950"/>
                <a:ext cx="0" cy="367800"/>
              </a:xfrm>
              <a:prstGeom prst="straightConnector1">
                <a:avLst/>
              </a:prstGeom>
              <a:noFill/>
              <a:ln w="6525" cap="sq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76" name="Google Shape;176;p42"/>
            <p:cNvGrpSpPr/>
            <p:nvPr/>
          </p:nvGrpSpPr>
          <p:grpSpPr>
            <a:xfrm rot="5400000" flipH="1">
              <a:off x="8503061" y="4911373"/>
              <a:ext cx="41769" cy="41561"/>
              <a:chOff x="3024213" y="698950"/>
              <a:chExt cx="311713" cy="367800"/>
            </a:xfrm>
          </p:grpSpPr>
          <p:cxnSp>
            <p:nvCxnSpPr>
              <p:cNvPr id="177" name="Google Shape;177;p42"/>
              <p:cNvCxnSpPr/>
              <p:nvPr/>
            </p:nvCxnSpPr>
            <p:spPr>
              <a:xfrm>
                <a:off x="3024225" y="698954"/>
                <a:ext cx="311700" cy="0"/>
              </a:xfrm>
              <a:prstGeom prst="straightConnector1">
                <a:avLst/>
              </a:prstGeom>
              <a:noFill/>
              <a:ln w="6525" cap="sq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" name="Google Shape;178;p42"/>
              <p:cNvCxnSpPr/>
              <p:nvPr/>
            </p:nvCxnSpPr>
            <p:spPr>
              <a:xfrm>
                <a:off x="3024213" y="698950"/>
                <a:ext cx="0" cy="367800"/>
              </a:xfrm>
              <a:prstGeom prst="straightConnector1">
                <a:avLst/>
              </a:prstGeom>
              <a:noFill/>
              <a:ln w="6525" cap="sq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cxnSp>
        <p:nvCxnSpPr>
          <p:cNvPr id="179" name="Google Shape;179;p42"/>
          <p:cNvCxnSpPr/>
          <p:nvPr/>
        </p:nvCxnSpPr>
        <p:spPr>
          <a:xfrm>
            <a:off x="1473525" y="4889553"/>
            <a:ext cx="53127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0" name="Google Shape;180;p42"/>
          <p:cNvCxnSpPr/>
          <p:nvPr/>
        </p:nvCxnSpPr>
        <p:spPr>
          <a:xfrm>
            <a:off x="0" y="4889103"/>
            <a:ext cx="457200" cy="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1" name="Google Shape;181;p42"/>
          <p:cNvCxnSpPr/>
          <p:nvPr/>
        </p:nvCxnSpPr>
        <p:spPr>
          <a:xfrm>
            <a:off x="8694804" y="4889103"/>
            <a:ext cx="457200" cy="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82" name="Google Shape;182;p42" title="Logo_Whit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8229" y="4834803"/>
            <a:ext cx="839926" cy="10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42"/>
          <p:cNvSpPr txBox="1"/>
          <p:nvPr/>
        </p:nvSpPr>
        <p:spPr>
          <a:xfrm>
            <a:off x="6786225" y="4728200"/>
            <a:ext cx="1706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CONFIDENTIAL &amp; PROPRIETARY INFORMATION </a:t>
            </a:r>
            <a:r>
              <a:rPr lang="en"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" sz="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| </a:t>
            </a:r>
            <a:endParaRPr sz="6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">
  <p:cSld name="TITLE_ONLY_1_1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3"/>
          <p:cNvSpPr/>
          <p:nvPr/>
        </p:nvSpPr>
        <p:spPr>
          <a:xfrm>
            <a:off x="8429113" y="4776303"/>
            <a:ext cx="245700" cy="2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1028"/>
              </a:buClr>
              <a:buSzPts val="550"/>
              <a:buFont typeface="Arial"/>
              <a:buNone/>
            </a:pPr>
            <a:fld id="{00000000-1234-1234-1234-123412341234}" type="slidenum">
              <a:rPr lang="en" sz="6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‹#›</a:t>
            </a:fld>
            <a:endParaRPr sz="600" i="0" u="none" strike="noStrike" cap="none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grpSp>
        <p:nvGrpSpPr>
          <p:cNvPr id="186" name="Google Shape;186;p43"/>
          <p:cNvGrpSpPr/>
          <p:nvPr/>
        </p:nvGrpSpPr>
        <p:grpSpPr>
          <a:xfrm>
            <a:off x="8473656" y="4812689"/>
            <a:ext cx="157216" cy="153727"/>
            <a:chOff x="8315648" y="4729044"/>
            <a:chExt cx="229078" cy="223994"/>
          </a:xfrm>
        </p:grpSpPr>
        <p:grpSp>
          <p:nvGrpSpPr>
            <p:cNvPr id="187" name="Google Shape;187;p43"/>
            <p:cNvGrpSpPr/>
            <p:nvPr/>
          </p:nvGrpSpPr>
          <p:grpSpPr>
            <a:xfrm>
              <a:off x="8315648" y="4729044"/>
              <a:ext cx="41769" cy="41561"/>
              <a:chOff x="3024213" y="698950"/>
              <a:chExt cx="311713" cy="367800"/>
            </a:xfrm>
          </p:grpSpPr>
          <p:cxnSp>
            <p:nvCxnSpPr>
              <p:cNvPr id="188" name="Google Shape;188;p43"/>
              <p:cNvCxnSpPr/>
              <p:nvPr/>
            </p:nvCxnSpPr>
            <p:spPr>
              <a:xfrm>
                <a:off x="3024225" y="698954"/>
                <a:ext cx="311700" cy="0"/>
              </a:xfrm>
              <a:prstGeom prst="straightConnector1">
                <a:avLst/>
              </a:prstGeom>
              <a:noFill/>
              <a:ln w="6525" cap="sq" cmpd="sng">
                <a:solidFill>
                  <a:srgbClr val="EFEFE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43"/>
              <p:cNvCxnSpPr/>
              <p:nvPr/>
            </p:nvCxnSpPr>
            <p:spPr>
              <a:xfrm>
                <a:off x="3024213" y="698950"/>
                <a:ext cx="0" cy="367800"/>
              </a:xfrm>
              <a:prstGeom prst="straightConnector1">
                <a:avLst/>
              </a:prstGeom>
              <a:noFill/>
              <a:ln w="6525" cap="sq" cmpd="sng">
                <a:solidFill>
                  <a:srgbClr val="EFEFE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0" name="Google Shape;190;p43"/>
            <p:cNvGrpSpPr/>
            <p:nvPr/>
          </p:nvGrpSpPr>
          <p:grpSpPr>
            <a:xfrm rot="5400000">
              <a:off x="8503061" y="4729148"/>
              <a:ext cx="41769" cy="41561"/>
              <a:chOff x="3024213" y="698950"/>
              <a:chExt cx="311713" cy="367800"/>
            </a:xfrm>
          </p:grpSpPr>
          <p:cxnSp>
            <p:nvCxnSpPr>
              <p:cNvPr id="191" name="Google Shape;191;p43"/>
              <p:cNvCxnSpPr/>
              <p:nvPr/>
            </p:nvCxnSpPr>
            <p:spPr>
              <a:xfrm>
                <a:off x="3024225" y="698954"/>
                <a:ext cx="311700" cy="0"/>
              </a:xfrm>
              <a:prstGeom prst="straightConnector1">
                <a:avLst/>
              </a:prstGeom>
              <a:noFill/>
              <a:ln w="6525" cap="sq" cmpd="sng">
                <a:solidFill>
                  <a:srgbClr val="EFEFE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43"/>
              <p:cNvCxnSpPr/>
              <p:nvPr/>
            </p:nvCxnSpPr>
            <p:spPr>
              <a:xfrm>
                <a:off x="3024213" y="698950"/>
                <a:ext cx="0" cy="367800"/>
              </a:xfrm>
              <a:prstGeom prst="straightConnector1">
                <a:avLst/>
              </a:prstGeom>
              <a:noFill/>
              <a:ln w="6525" cap="sq" cmpd="sng">
                <a:solidFill>
                  <a:srgbClr val="EFEFE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3" name="Google Shape;193;p43"/>
            <p:cNvGrpSpPr/>
            <p:nvPr/>
          </p:nvGrpSpPr>
          <p:grpSpPr>
            <a:xfrm rot="10800000" flipH="1">
              <a:off x="8315648" y="4911477"/>
              <a:ext cx="41769" cy="41561"/>
              <a:chOff x="3024213" y="698950"/>
              <a:chExt cx="311713" cy="367800"/>
            </a:xfrm>
          </p:grpSpPr>
          <p:cxnSp>
            <p:nvCxnSpPr>
              <p:cNvPr id="194" name="Google Shape;194;p43"/>
              <p:cNvCxnSpPr/>
              <p:nvPr/>
            </p:nvCxnSpPr>
            <p:spPr>
              <a:xfrm>
                <a:off x="3024225" y="698954"/>
                <a:ext cx="311700" cy="0"/>
              </a:xfrm>
              <a:prstGeom prst="straightConnector1">
                <a:avLst/>
              </a:prstGeom>
              <a:noFill/>
              <a:ln w="6525" cap="sq" cmpd="sng">
                <a:solidFill>
                  <a:srgbClr val="EFEFE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5" name="Google Shape;195;p43"/>
              <p:cNvCxnSpPr/>
              <p:nvPr/>
            </p:nvCxnSpPr>
            <p:spPr>
              <a:xfrm>
                <a:off x="3024213" y="698950"/>
                <a:ext cx="0" cy="367800"/>
              </a:xfrm>
              <a:prstGeom prst="straightConnector1">
                <a:avLst/>
              </a:prstGeom>
              <a:noFill/>
              <a:ln w="6525" cap="sq" cmpd="sng">
                <a:solidFill>
                  <a:srgbClr val="EFEFE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6" name="Google Shape;196;p43"/>
            <p:cNvGrpSpPr/>
            <p:nvPr/>
          </p:nvGrpSpPr>
          <p:grpSpPr>
            <a:xfrm rot="5400000" flipH="1">
              <a:off x="8503061" y="4911373"/>
              <a:ext cx="41769" cy="41561"/>
              <a:chOff x="3024213" y="698950"/>
              <a:chExt cx="311713" cy="367800"/>
            </a:xfrm>
          </p:grpSpPr>
          <p:cxnSp>
            <p:nvCxnSpPr>
              <p:cNvPr id="197" name="Google Shape;197;p43"/>
              <p:cNvCxnSpPr/>
              <p:nvPr/>
            </p:nvCxnSpPr>
            <p:spPr>
              <a:xfrm>
                <a:off x="3024225" y="698954"/>
                <a:ext cx="311700" cy="0"/>
              </a:xfrm>
              <a:prstGeom prst="straightConnector1">
                <a:avLst/>
              </a:prstGeom>
              <a:noFill/>
              <a:ln w="6525" cap="sq" cmpd="sng">
                <a:solidFill>
                  <a:srgbClr val="EFEFE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43"/>
              <p:cNvCxnSpPr/>
              <p:nvPr/>
            </p:nvCxnSpPr>
            <p:spPr>
              <a:xfrm>
                <a:off x="3024213" y="698950"/>
                <a:ext cx="0" cy="367800"/>
              </a:xfrm>
              <a:prstGeom prst="straightConnector1">
                <a:avLst/>
              </a:prstGeom>
              <a:noFill/>
              <a:ln w="6525" cap="sq" cmpd="sng">
                <a:solidFill>
                  <a:srgbClr val="EFEFE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cxnSp>
        <p:nvCxnSpPr>
          <p:cNvPr id="199" name="Google Shape;199;p43"/>
          <p:cNvCxnSpPr/>
          <p:nvPr/>
        </p:nvCxnSpPr>
        <p:spPr>
          <a:xfrm>
            <a:off x="1473525" y="4889553"/>
            <a:ext cx="53127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0" name="Google Shape;200;p43"/>
          <p:cNvCxnSpPr/>
          <p:nvPr/>
        </p:nvCxnSpPr>
        <p:spPr>
          <a:xfrm>
            <a:off x="0" y="4889103"/>
            <a:ext cx="457200" cy="90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1" name="Google Shape;201;p43"/>
          <p:cNvCxnSpPr/>
          <p:nvPr/>
        </p:nvCxnSpPr>
        <p:spPr>
          <a:xfrm>
            <a:off x="8694804" y="4889103"/>
            <a:ext cx="457200" cy="90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2" name="Google Shape;202;p43"/>
          <p:cNvSpPr txBox="1"/>
          <p:nvPr/>
        </p:nvSpPr>
        <p:spPr>
          <a:xfrm>
            <a:off x="6786225" y="4728200"/>
            <a:ext cx="1706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500">
                <a:solidFill>
                  <a:srgbClr val="EFEFEF"/>
                </a:solidFill>
                <a:latin typeface="Inter"/>
                <a:ea typeface="Inter"/>
                <a:cs typeface="Inter"/>
                <a:sym typeface="Inter"/>
              </a:rPr>
              <a:t>CONFIDENTIAL &amp; PROPRIETARY INFORMATION </a:t>
            </a:r>
            <a:r>
              <a:rPr lang="en" sz="800">
                <a:solidFill>
                  <a:srgbClr val="EFEFEF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" sz="600">
                <a:solidFill>
                  <a:srgbClr val="EFEFEF"/>
                </a:solidFill>
                <a:latin typeface="Inter"/>
                <a:ea typeface="Inter"/>
                <a:cs typeface="Inter"/>
                <a:sym typeface="Inter"/>
              </a:rPr>
              <a:t>| </a:t>
            </a:r>
            <a:endParaRPr sz="600">
              <a:solidFill>
                <a:srgbClr val="EFEFE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03" name="Google Shape;203;p43" title="Logo_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8229" y="4834803"/>
            <a:ext cx="839926" cy="10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mplate">
  <p:cSld name="PPTMON title_1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720000" y="1942100"/>
            <a:ext cx="87327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000"/>
              <a:buFont typeface="Inter"/>
              <a:buChar char="●"/>
              <a:defRPr>
                <a:solidFill>
                  <a:srgbClr val="081144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Inter"/>
              <a:buChar char="○"/>
              <a:defRPr>
                <a:solidFill>
                  <a:srgbClr val="081144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Inter"/>
              <a:buChar char="■"/>
              <a:defRPr>
                <a:solidFill>
                  <a:srgbClr val="081144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Inter"/>
              <a:buChar char="●"/>
              <a:defRPr>
                <a:solidFill>
                  <a:srgbClr val="081144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Inter"/>
              <a:buChar char="○"/>
              <a:defRPr>
                <a:solidFill>
                  <a:srgbClr val="081144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Inter"/>
              <a:buChar char="■"/>
              <a:defRPr>
                <a:solidFill>
                  <a:srgbClr val="081144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Inter"/>
              <a:buChar char="●"/>
              <a:defRPr>
                <a:solidFill>
                  <a:srgbClr val="081144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Inter"/>
              <a:buChar char="○"/>
              <a:defRPr>
                <a:solidFill>
                  <a:srgbClr val="081144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Inter"/>
              <a:buChar char="■"/>
              <a:defRPr>
                <a:solidFill>
                  <a:srgbClr val="081144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0000" y="1090200"/>
            <a:ext cx="8160900" cy="44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tel"/>
              <a:buNone/>
              <a:defRPr sz="3000">
                <a:solidFill>
                  <a:schemeClr val="dk1"/>
                </a:solidFill>
                <a:latin typeface="Martel"/>
                <a:ea typeface="Martel"/>
                <a:cs typeface="Martel"/>
                <a:sym typeface="Marte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2"/>
          </p:nvPr>
        </p:nvSpPr>
        <p:spPr>
          <a:xfrm>
            <a:off x="720000" y="1632850"/>
            <a:ext cx="4035600" cy="21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300"/>
              <a:buFont typeface="Source Sans Pro"/>
              <a:buNone/>
              <a:defRPr sz="13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0" y="0"/>
            <a:ext cx="730500" cy="76800"/>
          </a:xfrm>
          <a:prstGeom prst="rect">
            <a:avLst/>
          </a:prstGeom>
          <a:solidFill>
            <a:srgbClr val="FF6A1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4"/>
          <p:cNvSpPr/>
          <p:nvPr/>
        </p:nvSpPr>
        <p:spPr>
          <a:xfrm>
            <a:off x="0" y="0"/>
            <a:ext cx="3629100" cy="5143500"/>
          </a:xfrm>
          <a:prstGeom prst="rect">
            <a:avLst/>
          </a:prstGeom>
          <a:solidFill>
            <a:srgbClr val="0010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102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6" name="Google Shape;206;p44"/>
          <p:cNvSpPr/>
          <p:nvPr/>
        </p:nvSpPr>
        <p:spPr>
          <a:xfrm>
            <a:off x="8429113" y="4776303"/>
            <a:ext cx="245700" cy="2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1028"/>
              </a:buClr>
              <a:buSzPts val="550"/>
              <a:buFont typeface="Arial"/>
              <a:buNone/>
            </a:pPr>
            <a:fld id="{00000000-1234-1234-1234-123412341234}" type="slidenum">
              <a:rPr lang="en" sz="6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‹#›</a:t>
            </a:fld>
            <a:endParaRPr sz="600" i="0" u="none" strike="noStrike" cap="none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grpSp>
        <p:nvGrpSpPr>
          <p:cNvPr id="207" name="Google Shape;207;p44"/>
          <p:cNvGrpSpPr/>
          <p:nvPr/>
        </p:nvGrpSpPr>
        <p:grpSpPr>
          <a:xfrm>
            <a:off x="8473656" y="4812689"/>
            <a:ext cx="157216" cy="153727"/>
            <a:chOff x="8315648" y="4729044"/>
            <a:chExt cx="229078" cy="223994"/>
          </a:xfrm>
        </p:grpSpPr>
        <p:grpSp>
          <p:nvGrpSpPr>
            <p:cNvPr id="208" name="Google Shape;208;p44"/>
            <p:cNvGrpSpPr/>
            <p:nvPr/>
          </p:nvGrpSpPr>
          <p:grpSpPr>
            <a:xfrm>
              <a:off x="8315648" y="4729044"/>
              <a:ext cx="41769" cy="41561"/>
              <a:chOff x="3024213" y="698950"/>
              <a:chExt cx="311713" cy="367800"/>
            </a:xfrm>
          </p:grpSpPr>
          <p:cxnSp>
            <p:nvCxnSpPr>
              <p:cNvPr id="209" name="Google Shape;209;p44"/>
              <p:cNvCxnSpPr/>
              <p:nvPr/>
            </p:nvCxnSpPr>
            <p:spPr>
              <a:xfrm>
                <a:off x="3024225" y="698954"/>
                <a:ext cx="311700" cy="0"/>
              </a:xfrm>
              <a:prstGeom prst="straightConnector1">
                <a:avLst/>
              </a:prstGeom>
              <a:noFill/>
              <a:ln w="6525" cap="sq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44"/>
              <p:cNvCxnSpPr/>
              <p:nvPr/>
            </p:nvCxnSpPr>
            <p:spPr>
              <a:xfrm>
                <a:off x="3024213" y="698950"/>
                <a:ext cx="0" cy="367800"/>
              </a:xfrm>
              <a:prstGeom prst="straightConnector1">
                <a:avLst/>
              </a:prstGeom>
              <a:noFill/>
              <a:ln w="6525" cap="sq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1" name="Google Shape;211;p44"/>
            <p:cNvGrpSpPr/>
            <p:nvPr/>
          </p:nvGrpSpPr>
          <p:grpSpPr>
            <a:xfrm rot="5400000">
              <a:off x="8503061" y="4729148"/>
              <a:ext cx="41769" cy="41561"/>
              <a:chOff x="3024213" y="698950"/>
              <a:chExt cx="311713" cy="367800"/>
            </a:xfrm>
          </p:grpSpPr>
          <p:cxnSp>
            <p:nvCxnSpPr>
              <p:cNvPr id="212" name="Google Shape;212;p44"/>
              <p:cNvCxnSpPr/>
              <p:nvPr/>
            </p:nvCxnSpPr>
            <p:spPr>
              <a:xfrm>
                <a:off x="3024225" y="698954"/>
                <a:ext cx="311700" cy="0"/>
              </a:xfrm>
              <a:prstGeom prst="straightConnector1">
                <a:avLst/>
              </a:prstGeom>
              <a:noFill/>
              <a:ln w="6525" cap="sq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44"/>
              <p:cNvCxnSpPr/>
              <p:nvPr/>
            </p:nvCxnSpPr>
            <p:spPr>
              <a:xfrm>
                <a:off x="3024213" y="698950"/>
                <a:ext cx="0" cy="367800"/>
              </a:xfrm>
              <a:prstGeom prst="straightConnector1">
                <a:avLst/>
              </a:prstGeom>
              <a:noFill/>
              <a:ln w="6525" cap="sq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4" name="Google Shape;214;p44"/>
            <p:cNvGrpSpPr/>
            <p:nvPr/>
          </p:nvGrpSpPr>
          <p:grpSpPr>
            <a:xfrm rot="10800000" flipH="1">
              <a:off x="8315648" y="4911477"/>
              <a:ext cx="41769" cy="41561"/>
              <a:chOff x="3024213" y="698950"/>
              <a:chExt cx="311713" cy="367800"/>
            </a:xfrm>
          </p:grpSpPr>
          <p:cxnSp>
            <p:nvCxnSpPr>
              <p:cNvPr id="215" name="Google Shape;215;p44"/>
              <p:cNvCxnSpPr/>
              <p:nvPr/>
            </p:nvCxnSpPr>
            <p:spPr>
              <a:xfrm>
                <a:off x="3024225" y="698954"/>
                <a:ext cx="311700" cy="0"/>
              </a:xfrm>
              <a:prstGeom prst="straightConnector1">
                <a:avLst/>
              </a:prstGeom>
              <a:noFill/>
              <a:ln w="6525" cap="sq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" name="Google Shape;216;p44"/>
              <p:cNvCxnSpPr/>
              <p:nvPr/>
            </p:nvCxnSpPr>
            <p:spPr>
              <a:xfrm>
                <a:off x="3024213" y="698950"/>
                <a:ext cx="0" cy="367800"/>
              </a:xfrm>
              <a:prstGeom prst="straightConnector1">
                <a:avLst/>
              </a:prstGeom>
              <a:noFill/>
              <a:ln w="6525" cap="sq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7" name="Google Shape;217;p44"/>
            <p:cNvGrpSpPr/>
            <p:nvPr/>
          </p:nvGrpSpPr>
          <p:grpSpPr>
            <a:xfrm rot="5400000" flipH="1">
              <a:off x="8503061" y="4911373"/>
              <a:ext cx="41769" cy="41561"/>
              <a:chOff x="3024213" y="698950"/>
              <a:chExt cx="311713" cy="367800"/>
            </a:xfrm>
          </p:grpSpPr>
          <p:cxnSp>
            <p:nvCxnSpPr>
              <p:cNvPr id="218" name="Google Shape;218;p44"/>
              <p:cNvCxnSpPr/>
              <p:nvPr/>
            </p:nvCxnSpPr>
            <p:spPr>
              <a:xfrm>
                <a:off x="3024225" y="698954"/>
                <a:ext cx="311700" cy="0"/>
              </a:xfrm>
              <a:prstGeom prst="straightConnector1">
                <a:avLst/>
              </a:prstGeom>
              <a:noFill/>
              <a:ln w="6525" cap="sq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" name="Google Shape;219;p44"/>
              <p:cNvCxnSpPr/>
              <p:nvPr/>
            </p:nvCxnSpPr>
            <p:spPr>
              <a:xfrm>
                <a:off x="3024213" y="698950"/>
                <a:ext cx="0" cy="367800"/>
              </a:xfrm>
              <a:prstGeom prst="straightConnector1">
                <a:avLst/>
              </a:prstGeom>
              <a:noFill/>
              <a:ln w="6525" cap="sq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cxnSp>
        <p:nvCxnSpPr>
          <p:cNvPr id="220" name="Google Shape;220;p44"/>
          <p:cNvCxnSpPr/>
          <p:nvPr/>
        </p:nvCxnSpPr>
        <p:spPr>
          <a:xfrm>
            <a:off x="1473525" y="4889553"/>
            <a:ext cx="53127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1" name="Google Shape;221;p44"/>
          <p:cNvCxnSpPr/>
          <p:nvPr/>
        </p:nvCxnSpPr>
        <p:spPr>
          <a:xfrm>
            <a:off x="8694804" y="4889103"/>
            <a:ext cx="457200" cy="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2" name="Google Shape;222;p44"/>
          <p:cNvCxnSpPr/>
          <p:nvPr/>
        </p:nvCxnSpPr>
        <p:spPr>
          <a:xfrm>
            <a:off x="0" y="4889103"/>
            <a:ext cx="457200" cy="90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23" name="Google Shape;223;p44" title="Logo_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8229" y="4834803"/>
            <a:ext cx="839926" cy="109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4" name="Google Shape;224;p44"/>
          <p:cNvCxnSpPr/>
          <p:nvPr/>
        </p:nvCxnSpPr>
        <p:spPr>
          <a:xfrm>
            <a:off x="1473525" y="4889553"/>
            <a:ext cx="21597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44"/>
          <p:cNvSpPr txBox="1"/>
          <p:nvPr/>
        </p:nvSpPr>
        <p:spPr>
          <a:xfrm>
            <a:off x="6786225" y="4728200"/>
            <a:ext cx="1706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CONFIDENTIAL &amp; PROPRIETARY INFORMATION </a:t>
            </a:r>
            <a:r>
              <a:rPr lang="en"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" sz="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| </a:t>
            </a:r>
            <a:endParaRPr sz="6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CUSTOM_1">
    <p:bg>
      <p:bgPr>
        <a:solidFill>
          <a:schemeClr val="dk1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5"/>
          <p:cNvSpPr/>
          <p:nvPr/>
        </p:nvSpPr>
        <p:spPr>
          <a:xfrm>
            <a:off x="0" y="0"/>
            <a:ext cx="36291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102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8" name="Google Shape;228;p45"/>
          <p:cNvSpPr/>
          <p:nvPr/>
        </p:nvSpPr>
        <p:spPr>
          <a:xfrm>
            <a:off x="8429113" y="4776303"/>
            <a:ext cx="245700" cy="2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1028"/>
              </a:buClr>
              <a:buSzPts val="550"/>
              <a:buFont typeface="Arial"/>
              <a:buNone/>
            </a:pPr>
            <a:fld id="{00000000-1234-1234-1234-123412341234}" type="slidenum">
              <a:rPr lang="en" sz="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60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229" name="Google Shape;229;p45"/>
          <p:cNvCxnSpPr/>
          <p:nvPr/>
        </p:nvCxnSpPr>
        <p:spPr>
          <a:xfrm>
            <a:off x="1473525" y="4889553"/>
            <a:ext cx="53127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45"/>
          <p:cNvCxnSpPr/>
          <p:nvPr/>
        </p:nvCxnSpPr>
        <p:spPr>
          <a:xfrm>
            <a:off x="0" y="4889103"/>
            <a:ext cx="457200" cy="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31" name="Google Shape;231;p45" title="Logo_Whit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8229" y="4834803"/>
            <a:ext cx="839926" cy="109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45"/>
          <p:cNvSpPr/>
          <p:nvPr/>
        </p:nvSpPr>
        <p:spPr>
          <a:xfrm>
            <a:off x="8429113" y="4776303"/>
            <a:ext cx="245700" cy="2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1028"/>
              </a:buClr>
              <a:buSzPts val="550"/>
              <a:buFont typeface="Arial"/>
              <a:buNone/>
            </a:pPr>
            <a:fld id="{00000000-1234-1234-1234-123412341234}" type="slidenum">
              <a:rPr lang="en" sz="6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‹#›</a:t>
            </a:fld>
            <a:endParaRPr sz="600" i="0" u="none" strike="noStrike" cap="none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grpSp>
        <p:nvGrpSpPr>
          <p:cNvPr id="233" name="Google Shape;233;p45"/>
          <p:cNvGrpSpPr/>
          <p:nvPr/>
        </p:nvGrpSpPr>
        <p:grpSpPr>
          <a:xfrm>
            <a:off x="8473656" y="4812689"/>
            <a:ext cx="157216" cy="153727"/>
            <a:chOff x="8315648" y="4729044"/>
            <a:chExt cx="229078" cy="223994"/>
          </a:xfrm>
        </p:grpSpPr>
        <p:grpSp>
          <p:nvGrpSpPr>
            <p:cNvPr id="234" name="Google Shape;234;p45"/>
            <p:cNvGrpSpPr/>
            <p:nvPr/>
          </p:nvGrpSpPr>
          <p:grpSpPr>
            <a:xfrm>
              <a:off x="8315648" y="4729044"/>
              <a:ext cx="41769" cy="41561"/>
              <a:chOff x="3024213" y="698950"/>
              <a:chExt cx="311713" cy="367800"/>
            </a:xfrm>
          </p:grpSpPr>
          <p:cxnSp>
            <p:nvCxnSpPr>
              <p:cNvPr id="235" name="Google Shape;235;p45"/>
              <p:cNvCxnSpPr/>
              <p:nvPr/>
            </p:nvCxnSpPr>
            <p:spPr>
              <a:xfrm>
                <a:off x="3024225" y="698954"/>
                <a:ext cx="311700" cy="0"/>
              </a:xfrm>
              <a:prstGeom prst="straightConnector1">
                <a:avLst/>
              </a:prstGeom>
              <a:noFill/>
              <a:ln w="6525" cap="sq" cmpd="sng">
                <a:solidFill>
                  <a:srgbClr val="EFEFE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" name="Google Shape;236;p45"/>
              <p:cNvCxnSpPr/>
              <p:nvPr/>
            </p:nvCxnSpPr>
            <p:spPr>
              <a:xfrm>
                <a:off x="3024213" y="698950"/>
                <a:ext cx="0" cy="367800"/>
              </a:xfrm>
              <a:prstGeom prst="straightConnector1">
                <a:avLst/>
              </a:prstGeom>
              <a:noFill/>
              <a:ln w="6525" cap="sq" cmpd="sng">
                <a:solidFill>
                  <a:srgbClr val="EFEFE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37" name="Google Shape;237;p45"/>
            <p:cNvGrpSpPr/>
            <p:nvPr/>
          </p:nvGrpSpPr>
          <p:grpSpPr>
            <a:xfrm rot="5400000">
              <a:off x="8503061" y="4729148"/>
              <a:ext cx="41769" cy="41561"/>
              <a:chOff x="3024213" y="698950"/>
              <a:chExt cx="311713" cy="367800"/>
            </a:xfrm>
          </p:grpSpPr>
          <p:cxnSp>
            <p:nvCxnSpPr>
              <p:cNvPr id="238" name="Google Shape;238;p45"/>
              <p:cNvCxnSpPr/>
              <p:nvPr/>
            </p:nvCxnSpPr>
            <p:spPr>
              <a:xfrm>
                <a:off x="3024225" y="698954"/>
                <a:ext cx="311700" cy="0"/>
              </a:xfrm>
              <a:prstGeom prst="straightConnector1">
                <a:avLst/>
              </a:prstGeom>
              <a:noFill/>
              <a:ln w="6525" cap="sq" cmpd="sng">
                <a:solidFill>
                  <a:srgbClr val="EFEFE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45"/>
              <p:cNvCxnSpPr/>
              <p:nvPr/>
            </p:nvCxnSpPr>
            <p:spPr>
              <a:xfrm>
                <a:off x="3024213" y="698950"/>
                <a:ext cx="0" cy="367800"/>
              </a:xfrm>
              <a:prstGeom prst="straightConnector1">
                <a:avLst/>
              </a:prstGeom>
              <a:noFill/>
              <a:ln w="6525" cap="sq" cmpd="sng">
                <a:solidFill>
                  <a:srgbClr val="EFEFE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40" name="Google Shape;240;p45"/>
            <p:cNvGrpSpPr/>
            <p:nvPr/>
          </p:nvGrpSpPr>
          <p:grpSpPr>
            <a:xfrm rot="10800000" flipH="1">
              <a:off x="8315648" y="4911477"/>
              <a:ext cx="41769" cy="41561"/>
              <a:chOff x="3024213" y="698950"/>
              <a:chExt cx="311713" cy="367800"/>
            </a:xfrm>
          </p:grpSpPr>
          <p:cxnSp>
            <p:nvCxnSpPr>
              <p:cNvPr id="241" name="Google Shape;241;p45"/>
              <p:cNvCxnSpPr/>
              <p:nvPr/>
            </p:nvCxnSpPr>
            <p:spPr>
              <a:xfrm>
                <a:off x="3024225" y="698954"/>
                <a:ext cx="311700" cy="0"/>
              </a:xfrm>
              <a:prstGeom prst="straightConnector1">
                <a:avLst/>
              </a:prstGeom>
              <a:noFill/>
              <a:ln w="6525" cap="sq" cmpd="sng">
                <a:solidFill>
                  <a:srgbClr val="EFEFE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45"/>
              <p:cNvCxnSpPr/>
              <p:nvPr/>
            </p:nvCxnSpPr>
            <p:spPr>
              <a:xfrm>
                <a:off x="3024213" y="698950"/>
                <a:ext cx="0" cy="367800"/>
              </a:xfrm>
              <a:prstGeom prst="straightConnector1">
                <a:avLst/>
              </a:prstGeom>
              <a:noFill/>
              <a:ln w="6525" cap="sq" cmpd="sng">
                <a:solidFill>
                  <a:srgbClr val="EFEFE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43" name="Google Shape;243;p45"/>
            <p:cNvGrpSpPr/>
            <p:nvPr/>
          </p:nvGrpSpPr>
          <p:grpSpPr>
            <a:xfrm rot="5400000" flipH="1">
              <a:off x="8503061" y="4911373"/>
              <a:ext cx="41769" cy="41561"/>
              <a:chOff x="3024213" y="698950"/>
              <a:chExt cx="311713" cy="367800"/>
            </a:xfrm>
          </p:grpSpPr>
          <p:cxnSp>
            <p:nvCxnSpPr>
              <p:cNvPr id="244" name="Google Shape;244;p45"/>
              <p:cNvCxnSpPr/>
              <p:nvPr/>
            </p:nvCxnSpPr>
            <p:spPr>
              <a:xfrm>
                <a:off x="3024225" y="698954"/>
                <a:ext cx="311700" cy="0"/>
              </a:xfrm>
              <a:prstGeom prst="straightConnector1">
                <a:avLst/>
              </a:prstGeom>
              <a:noFill/>
              <a:ln w="6525" cap="sq" cmpd="sng">
                <a:solidFill>
                  <a:srgbClr val="EFEFE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45"/>
              <p:cNvCxnSpPr/>
              <p:nvPr/>
            </p:nvCxnSpPr>
            <p:spPr>
              <a:xfrm>
                <a:off x="3024213" y="698950"/>
                <a:ext cx="0" cy="367800"/>
              </a:xfrm>
              <a:prstGeom prst="straightConnector1">
                <a:avLst/>
              </a:prstGeom>
              <a:noFill/>
              <a:ln w="6525" cap="sq" cmpd="sng">
                <a:solidFill>
                  <a:srgbClr val="EFEFE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cxnSp>
        <p:nvCxnSpPr>
          <p:cNvPr id="246" name="Google Shape;246;p45"/>
          <p:cNvCxnSpPr/>
          <p:nvPr/>
        </p:nvCxnSpPr>
        <p:spPr>
          <a:xfrm>
            <a:off x="3627650" y="4889550"/>
            <a:ext cx="31584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45"/>
          <p:cNvCxnSpPr/>
          <p:nvPr/>
        </p:nvCxnSpPr>
        <p:spPr>
          <a:xfrm>
            <a:off x="8694804" y="4889103"/>
            <a:ext cx="457200" cy="90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8" name="Google Shape;248;p45"/>
          <p:cNvSpPr txBox="1"/>
          <p:nvPr/>
        </p:nvSpPr>
        <p:spPr>
          <a:xfrm>
            <a:off x="6786225" y="4728200"/>
            <a:ext cx="1706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500">
                <a:solidFill>
                  <a:srgbClr val="EFEFEF"/>
                </a:solidFill>
                <a:latin typeface="Inter"/>
                <a:ea typeface="Inter"/>
                <a:cs typeface="Inter"/>
                <a:sym typeface="Inter"/>
              </a:rPr>
              <a:t>CONFIDENTIAL &amp; PROPRIETARY INFORMATION </a:t>
            </a:r>
            <a:r>
              <a:rPr lang="en" sz="800">
                <a:solidFill>
                  <a:srgbClr val="EFEFEF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" sz="600">
                <a:solidFill>
                  <a:srgbClr val="EFEFEF"/>
                </a:solidFill>
                <a:latin typeface="Inter"/>
                <a:ea typeface="Inter"/>
                <a:cs typeface="Inter"/>
                <a:sym typeface="Inter"/>
              </a:rPr>
              <a:t>| </a:t>
            </a:r>
            <a:endParaRPr sz="600">
              <a:solidFill>
                <a:srgbClr val="EFEFEF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">
  <p:cSld name="TITLE_ONLY_1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8"/>
          <p:cNvSpPr/>
          <p:nvPr/>
        </p:nvSpPr>
        <p:spPr>
          <a:xfrm>
            <a:off x="8429113" y="4776303"/>
            <a:ext cx="245700" cy="2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1028"/>
              </a:buClr>
              <a:buSzPts val="550"/>
              <a:buFont typeface="Arial"/>
              <a:buNone/>
            </a:pPr>
            <a:fld id="{00000000-1234-1234-1234-123412341234}" type="slidenum">
              <a:rPr lang="en" sz="6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‹#›</a:t>
            </a:fld>
            <a:endParaRPr sz="600" i="0" u="none" strike="noStrike" cap="none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grpSp>
        <p:nvGrpSpPr>
          <p:cNvPr id="254" name="Google Shape;254;p48"/>
          <p:cNvGrpSpPr/>
          <p:nvPr/>
        </p:nvGrpSpPr>
        <p:grpSpPr>
          <a:xfrm>
            <a:off x="8473656" y="4812689"/>
            <a:ext cx="157216" cy="153727"/>
            <a:chOff x="8315648" y="4729044"/>
            <a:chExt cx="229078" cy="223994"/>
          </a:xfrm>
        </p:grpSpPr>
        <p:grpSp>
          <p:nvGrpSpPr>
            <p:cNvPr id="255" name="Google Shape;255;p48"/>
            <p:cNvGrpSpPr/>
            <p:nvPr/>
          </p:nvGrpSpPr>
          <p:grpSpPr>
            <a:xfrm>
              <a:off x="8315648" y="4729044"/>
              <a:ext cx="41769" cy="41561"/>
              <a:chOff x="3024213" y="698950"/>
              <a:chExt cx="311713" cy="367800"/>
            </a:xfrm>
          </p:grpSpPr>
          <p:cxnSp>
            <p:nvCxnSpPr>
              <p:cNvPr id="256" name="Google Shape;256;p48"/>
              <p:cNvCxnSpPr/>
              <p:nvPr/>
            </p:nvCxnSpPr>
            <p:spPr>
              <a:xfrm>
                <a:off x="3024225" y="698954"/>
                <a:ext cx="311700" cy="0"/>
              </a:xfrm>
              <a:prstGeom prst="straightConnector1">
                <a:avLst/>
              </a:prstGeom>
              <a:noFill/>
              <a:ln w="6525" cap="sq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48"/>
              <p:cNvCxnSpPr/>
              <p:nvPr/>
            </p:nvCxnSpPr>
            <p:spPr>
              <a:xfrm>
                <a:off x="3024213" y="698950"/>
                <a:ext cx="0" cy="367800"/>
              </a:xfrm>
              <a:prstGeom prst="straightConnector1">
                <a:avLst/>
              </a:prstGeom>
              <a:noFill/>
              <a:ln w="6525" cap="sq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58" name="Google Shape;258;p48"/>
            <p:cNvGrpSpPr/>
            <p:nvPr/>
          </p:nvGrpSpPr>
          <p:grpSpPr>
            <a:xfrm rot="5400000">
              <a:off x="8503061" y="4729148"/>
              <a:ext cx="41769" cy="41561"/>
              <a:chOff x="3024213" y="698950"/>
              <a:chExt cx="311713" cy="367800"/>
            </a:xfrm>
          </p:grpSpPr>
          <p:cxnSp>
            <p:nvCxnSpPr>
              <p:cNvPr id="259" name="Google Shape;259;p48"/>
              <p:cNvCxnSpPr/>
              <p:nvPr/>
            </p:nvCxnSpPr>
            <p:spPr>
              <a:xfrm>
                <a:off x="3024225" y="698954"/>
                <a:ext cx="311700" cy="0"/>
              </a:xfrm>
              <a:prstGeom prst="straightConnector1">
                <a:avLst/>
              </a:prstGeom>
              <a:noFill/>
              <a:ln w="6525" cap="sq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48"/>
              <p:cNvCxnSpPr/>
              <p:nvPr/>
            </p:nvCxnSpPr>
            <p:spPr>
              <a:xfrm>
                <a:off x="3024213" y="698950"/>
                <a:ext cx="0" cy="367800"/>
              </a:xfrm>
              <a:prstGeom prst="straightConnector1">
                <a:avLst/>
              </a:prstGeom>
              <a:noFill/>
              <a:ln w="6525" cap="sq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1" name="Google Shape;261;p48"/>
            <p:cNvGrpSpPr/>
            <p:nvPr/>
          </p:nvGrpSpPr>
          <p:grpSpPr>
            <a:xfrm rot="10800000" flipH="1">
              <a:off x="8315648" y="4911477"/>
              <a:ext cx="41769" cy="41561"/>
              <a:chOff x="3024213" y="698950"/>
              <a:chExt cx="311713" cy="367800"/>
            </a:xfrm>
          </p:grpSpPr>
          <p:cxnSp>
            <p:nvCxnSpPr>
              <p:cNvPr id="262" name="Google Shape;262;p48"/>
              <p:cNvCxnSpPr/>
              <p:nvPr/>
            </p:nvCxnSpPr>
            <p:spPr>
              <a:xfrm>
                <a:off x="3024225" y="698954"/>
                <a:ext cx="311700" cy="0"/>
              </a:xfrm>
              <a:prstGeom prst="straightConnector1">
                <a:avLst/>
              </a:prstGeom>
              <a:noFill/>
              <a:ln w="6525" cap="sq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48"/>
              <p:cNvCxnSpPr/>
              <p:nvPr/>
            </p:nvCxnSpPr>
            <p:spPr>
              <a:xfrm>
                <a:off x="3024213" y="698950"/>
                <a:ext cx="0" cy="367800"/>
              </a:xfrm>
              <a:prstGeom prst="straightConnector1">
                <a:avLst/>
              </a:prstGeom>
              <a:noFill/>
              <a:ln w="6525" cap="sq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4" name="Google Shape;264;p48"/>
            <p:cNvGrpSpPr/>
            <p:nvPr/>
          </p:nvGrpSpPr>
          <p:grpSpPr>
            <a:xfrm rot="5400000" flipH="1">
              <a:off x="8503061" y="4911373"/>
              <a:ext cx="41769" cy="41561"/>
              <a:chOff x="3024213" y="698950"/>
              <a:chExt cx="311713" cy="367800"/>
            </a:xfrm>
          </p:grpSpPr>
          <p:cxnSp>
            <p:nvCxnSpPr>
              <p:cNvPr id="265" name="Google Shape;265;p48"/>
              <p:cNvCxnSpPr/>
              <p:nvPr/>
            </p:nvCxnSpPr>
            <p:spPr>
              <a:xfrm>
                <a:off x="3024225" y="698954"/>
                <a:ext cx="311700" cy="0"/>
              </a:xfrm>
              <a:prstGeom prst="straightConnector1">
                <a:avLst/>
              </a:prstGeom>
              <a:noFill/>
              <a:ln w="6525" cap="sq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48"/>
              <p:cNvCxnSpPr/>
              <p:nvPr/>
            </p:nvCxnSpPr>
            <p:spPr>
              <a:xfrm>
                <a:off x="3024213" y="698950"/>
                <a:ext cx="0" cy="367800"/>
              </a:xfrm>
              <a:prstGeom prst="straightConnector1">
                <a:avLst/>
              </a:prstGeom>
              <a:noFill/>
              <a:ln w="6525" cap="sq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cxnSp>
        <p:nvCxnSpPr>
          <p:cNvPr id="267" name="Google Shape;267;p48"/>
          <p:cNvCxnSpPr/>
          <p:nvPr/>
        </p:nvCxnSpPr>
        <p:spPr>
          <a:xfrm>
            <a:off x="1473525" y="4889553"/>
            <a:ext cx="53127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48"/>
          <p:cNvCxnSpPr/>
          <p:nvPr/>
        </p:nvCxnSpPr>
        <p:spPr>
          <a:xfrm>
            <a:off x="0" y="4889103"/>
            <a:ext cx="457200" cy="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48"/>
          <p:cNvCxnSpPr/>
          <p:nvPr/>
        </p:nvCxnSpPr>
        <p:spPr>
          <a:xfrm>
            <a:off x="8694804" y="4889103"/>
            <a:ext cx="457200" cy="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70" name="Google Shape;270;p48" title="Logo_Whit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8229" y="4834803"/>
            <a:ext cx="839926" cy="109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48"/>
          <p:cNvSpPr txBox="1"/>
          <p:nvPr/>
        </p:nvSpPr>
        <p:spPr>
          <a:xfrm>
            <a:off x="6786225" y="4728200"/>
            <a:ext cx="1706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CONFIDENTIAL &amp; PROPRIETARY INFORMATION </a:t>
            </a:r>
            <a:r>
              <a:rPr lang="en"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" sz="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| </a:t>
            </a:r>
            <a:endParaRPr sz="6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">
  <p:cSld name="TITLE_ONLY_1_1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9"/>
          <p:cNvSpPr/>
          <p:nvPr/>
        </p:nvSpPr>
        <p:spPr>
          <a:xfrm>
            <a:off x="8429113" y="4776303"/>
            <a:ext cx="245700" cy="2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1028"/>
              </a:buClr>
              <a:buSzPts val="550"/>
              <a:buFont typeface="Arial"/>
              <a:buNone/>
            </a:pPr>
            <a:fld id="{00000000-1234-1234-1234-123412341234}" type="slidenum">
              <a:rPr lang="en" sz="6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‹#›</a:t>
            </a:fld>
            <a:endParaRPr sz="600" i="0" u="none" strike="noStrike" cap="none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grpSp>
        <p:nvGrpSpPr>
          <p:cNvPr id="274" name="Google Shape;274;p49"/>
          <p:cNvGrpSpPr/>
          <p:nvPr/>
        </p:nvGrpSpPr>
        <p:grpSpPr>
          <a:xfrm>
            <a:off x="8473656" y="4812689"/>
            <a:ext cx="157216" cy="153727"/>
            <a:chOff x="8315648" y="4729044"/>
            <a:chExt cx="229078" cy="223994"/>
          </a:xfrm>
        </p:grpSpPr>
        <p:grpSp>
          <p:nvGrpSpPr>
            <p:cNvPr id="275" name="Google Shape;275;p49"/>
            <p:cNvGrpSpPr/>
            <p:nvPr/>
          </p:nvGrpSpPr>
          <p:grpSpPr>
            <a:xfrm>
              <a:off x="8315648" y="4729044"/>
              <a:ext cx="41769" cy="41561"/>
              <a:chOff x="3024213" y="698950"/>
              <a:chExt cx="311713" cy="367800"/>
            </a:xfrm>
          </p:grpSpPr>
          <p:cxnSp>
            <p:nvCxnSpPr>
              <p:cNvPr id="276" name="Google Shape;276;p49"/>
              <p:cNvCxnSpPr/>
              <p:nvPr/>
            </p:nvCxnSpPr>
            <p:spPr>
              <a:xfrm>
                <a:off x="3024225" y="698954"/>
                <a:ext cx="311700" cy="0"/>
              </a:xfrm>
              <a:prstGeom prst="straightConnector1">
                <a:avLst/>
              </a:prstGeom>
              <a:noFill/>
              <a:ln w="6525" cap="sq" cmpd="sng">
                <a:solidFill>
                  <a:srgbClr val="EFEFE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49"/>
              <p:cNvCxnSpPr/>
              <p:nvPr/>
            </p:nvCxnSpPr>
            <p:spPr>
              <a:xfrm>
                <a:off x="3024213" y="698950"/>
                <a:ext cx="0" cy="367800"/>
              </a:xfrm>
              <a:prstGeom prst="straightConnector1">
                <a:avLst/>
              </a:prstGeom>
              <a:noFill/>
              <a:ln w="6525" cap="sq" cmpd="sng">
                <a:solidFill>
                  <a:srgbClr val="EFEFE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78" name="Google Shape;278;p49"/>
            <p:cNvGrpSpPr/>
            <p:nvPr/>
          </p:nvGrpSpPr>
          <p:grpSpPr>
            <a:xfrm rot="5400000">
              <a:off x="8503061" y="4729148"/>
              <a:ext cx="41769" cy="41561"/>
              <a:chOff x="3024213" y="698950"/>
              <a:chExt cx="311713" cy="367800"/>
            </a:xfrm>
          </p:grpSpPr>
          <p:cxnSp>
            <p:nvCxnSpPr>
              <p:cNvPr id="279" name="Google Shape;279;p49"/>
              <p:cNvCxnSpPr/>
              <p:nvPr/>
            </p:nvCxnSpPr>
            <p:spPr>
              <a:xfrm>
                <a:off x="3024225" y="698954"/>
                <a:ext cx="311700" cy="0"/>
              </a:xfrm>
              <a:prstGeom prst="straightConnector1">
                <a:avLst/>
              </a:prstGeom>
              <a:noFill/>
              <a:ln w="6525" cap="sq" cmpd="sng">
                <a:solidFill>
                  <a:srgbClr val="EFEFE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49"/>
              <p:cNvCxnSpPr/>
              <p:nvPr/>
            </p:nvCxnSpPr>
            <p:spPr>
              <a:xfrm>
                <a:off x="3024213" y="698950"/>
                <a:ext cx="0" cy="367800"/>
              </a:xfrm>
              <a:prstGeom prst="straightConnector1">
                <a:avLst/>
              </a:prstGeom>
              <a:noFill/>
              <a:ln w="6525" cap="sq" cmpd="sng">
                <a:solidFill>
                  <a:srgbClr val="EFEFE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81" name="Google Shape;281;p49"/>
            <p:cNvGrpSpPr/>
            <p:nvPr/>
          </p:nvGrpSpPr>
          <p:grpSpPr>
            <a:xfrm rot="10800000" flipH="1">
              <a:off x="8315648" y="4911477"/>
              <a:ext cx="41769" cy="41561"/>
              <a:chOff x="3024213" y="698950"/>
              <a:chExt cx="311713" cy="367800"/>
            </a:xfrm>
          </p:grpSpPr>
          <p:cxnSp>
            <p:nvCxnSpPr>
              <p:cNvPr id="282" name="Google Shape;282;p49"/>
              <p:cNvCxnSpPr/>
              <p:nvPr/>
            </p:nvCxnSpPr>
            <p:spPr>
              <a:xfrm>
                <a:off x="3024225" y="698954"/>
                <a:ext cx="311700" cy="0"/>
              </a:xfrm>
              <a:prstGeom prst="straightConnector1">
                <a:avLst/>
              </a:prstGeom>
              <a:noFill/>
              <a:ln w="6525" cap="sq" cmpd="sng">
                <a:solidFill>
                  <a:srgbClr val="EFEFE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49"/>
              <p:cNvCxnSpPr/>
              <p:nvPr/>
            </p:nvCxnSpPr>
            <p:spPr>
              <a:xfrm>
                <a:off x="3024213" y="698950"/>
                <a:ext cx="0" cy="367800"/>
              </a:xfrm>
              <a:prstGeom prst="straightConnector1">
                <a:avLst/>
              </a:prstGeom>
              <a:noFill/>
              <a:ln w="6525" cap="sq" cmpd="sng">
                <a:solidFill>
                  <a:srgbClr val="EFEFE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84" name="Google Shape;284;p49"/>
            <p:cNvGrpSpPr/>
            <p:nvPr/>
          </p:nvGrpSpPr>
          <p:grpSpPr>
            <a:xfrm rot="5400000" flipH="1">
              <a:off x="8503061" y="4911373"/>
              <a:ext cx="41769" cy="41561"/>
              <a:chOff x="3024213" y="698950"/>
              <a:chExt cx="311713" cy="367800"/>
            </a:xfrm>
          </p:grpSpPr>
          <p:cxnSp>
            <p:nvCxnSpPr>
              <p:cNvPr id="285" name="Google Shape;285;p49"/>
              <p:cNvCxnSpPr/>
              <p:nvPr/>
            </p:nvCxnSpPr>
            <p:spPr>
              <a:xfrm>
                <a:off x="3024225" y="698954"/>
                <a:ext cx="311700" cy="0"/>
              </a:xfrm>
              <a:prstGeom prst="straightConnector1">
                <a:avLst/>
              </a:prstGeom>
              <a:noFill/>
              <a:ln w="6525" cap="sq" cmpd="sng">
                <a:solidFill>
                  <a:srgbClr val="EFEFE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49"/>
              <p:cNvCxnSpPr/>
              <p:nvPr/>
            </p:nvCxnSpPr>
            <p:spPr>
              <a:xfrm>
                <a:off x="3024213" y="698950"/>
                <a:ext cx="0" cy="367800"/>
              </a:xfrm>
              <a:prstGeom prst="straightConnector1">
                <a:avLst/>
              </a:prstGeom>
              <a:noFill/>
              <a:ln w="6525" cap="sq" cmpd="sng">
                <a:solidFill>
                  <a:srgbClr val="EFEFE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cxnSp>
        <p:nvCxnSpPr>
          <p:cNvPr id="287" name="Google Shape;287;p49"/>
          <p:cNvCxnSpPr/>
          <p:nvPr/>
        </p:nvCxnSpPr>
        <p:spPr>
          <a:xfrm>
            <a:off x="1473525" y="4889553"/>
            <a:ext cx="53127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49"/>
          <p:cNvCxnSpPr/>
          <p:nvPr/>
        </p:nvCxnSpPr>
        <p:spPr>
          <a:xfrm>
            <a:off x="0" y="4889103"/>
            <a:ext cx="457200" cy="90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49"/>
          <p:cNvCxnSpPr/>
          <p:nvPr/>
        </p:nvCxnSpPr>
        <p:spPr>
          <a:xfrm>
            <a:off x="8694804" y="4889103"/>
            <a:ext cx="457200" cy="90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49"/>
          <p:cNvSpPr txBox="1"/>
          <p:nvPr/>
        </p:nvSpPr>
        <p:spPr>
          <a:xfrm>
            <a:off x="6786225" y="4728200"/>
            <a:ext cx="1706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500">
                <a:solidFill>
                  <a:srgbClr val="EFEFEF"/>
                </a:solidFill>
                <a:latin typeface="Inter"/>
                <a:ea typeface="Inter"/>
                <a:cs typeface="Inter"/>
                <a:sym typeface="Inter"/>
              </a:rPr>
              <a:t>CONFIDENTIAL &amp; PROPRIETARY INFORMATION</a:t>
            </a:r>
            <a:r>
              <a:rPr lang="en" sz="800">
                <a:solidFill>
                  <a:srgbClr val="EFEFEF"/>
                </a:solidFill>
                <a:latin typeface="Inter"/>
                <a:ea typeface="Inter"/>
                <a:cs typeface="Inter"/>
                <a:sym typeface="Inter"/>
              </a:rPr>
              <a:t>  </a:t>
            </a:r>
            <a:r>
              <a:rPr lang="en" sz="600">
                <a:solidFill>
                  <a:srgbClr val="EFEFEF"/>
                </a:solidFill>
                <a:latin typeface="Inter"/>
                <a:ea typeface="Inter"/>
                <a:cs typeface="Inter"/>
                <a:sym typeface="Inter"/>
              </a:rPr>
              <a:t>| </a:t>
            </a:r>
            <a:endParaRPr sz="600">
              <a:solidFill>
                <a:srgbClr val="EFEFE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91" name="Google Shape;291;p49" title="Logo_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8229" y="4834803"/>
            <a:ext cx="839926" cy="10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CUSTOM_1">
    <p:bg>
      <p:bgPr>
        <a:solidFill>
          <a:schemeClr val="dk1"/>
        </a:solid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1"/>
          <p:cNvSpPr/>
          <p:nvPr/>
        </p:nvSpPr>
        <p:spPr>
          <a:xfrm>
            <a:off x="0" y="0"/>
            <a:ext cx="36291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102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6" name="Google Shape;316;p51"/>
          <p:cNvSpPr/>
          <p:nvPr/>
        </p:nvSpPr>
        <p:spPr>
          <a:xfrm>
            <a:off x="8429113" y="4776303"/>
            <a:ext cx="245700" cy="2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1028"/>
              </a:buClr>
              <a:buSzPts val="550"/>
              <a:buFont typeface="Arial"/>
              <a:buNone/>
            </a:pPr>
            <a:fld id="{00000000-1234-1234-1234-123412341234}" type="slidenum">
              <a:rPr lang="en" sz="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60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317" name="Google Shape;317;p51"/>
          <p:cNvCxnSpPr/>
          <p:nvPr/>
        </p:nvCxnSpPr>
        <p:spPr>
          <a:xfrm>
            <a:off x="1473525" y="4889553"/>
            <a:ext cx="53127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8" name="Google Shape;318;p51"/>
          <p:cNvCxnSpPr/>
          <p:nvPr/>
        </p:nvCxnSpPr>
        <p:spPr>
          <a:xfrm>
            <a:off x="0" y="4889103"/>
            <a:ext cx="457200" cy="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19" name="Google Shape;319;p51" title="Logo_Whit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8229" y="4834803"/>
            <a:ext cx="839926" cy="109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51"/>
          <p:cNvSpPr/>
          <p:nvPr/>
        </p:nvSpPr>
        <p:spPr>
          <a:xfrm>
            <a:off x="8429113" y="4776303"/>
            <a:ext cx="245700" cy="2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1028"/>
              </a:buClr>
              <a:buSzPts val="550"/>
              <a:buFont typeface="Arial"/>
              <a:buNone/>
            </a:pPr>
            <a:fld id="{00000000-1234-1234-1234-123412341234}" type="slidenum">
              <a:rPr lang="en" sz="600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‹#›</a:t>
            </a:fld>
            <a:endParaRPr sz="600" i="0" u="none" strike="noStrike" cap="none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grpSp>
        <p:nvGrpSpPr>
          <p:cNvPr id="321" name="Google Shape;321;p51"/>
          <p:cNvGrpSpPr/>
          <p:nvPr/>
        </p:nvGrpSpPr>
        <p:grpSpPr>
          <a:xfrm>
            <a:off x="8473656" y="4812689"/>
            <a:ext cx="157216" cy="153727"/>
            <a:chOff x="8315648" y="4729044"/>
            <a:chExt cx="229078" cy="223994"/>
          </a:xfrm>
        </p:grpSpPr>
        <p:grpSp>
          <p:nvGrpSpPr>
            <p:cNvPr id="322" name="Google Shape;322;p51"/>
            <p:cNvGrpSpPr/>
            <p:nvPr/>
          </p:nvGrpSpPr>
          <p:grpSpPr>
            <a:xfrm>
              <a:off x="8315648" y="4729044"/>
              <a:ext cx="41769" cy="41561"/>
              <a:chOff x="3024213" y="698950"/>
              <a:chExt cx="311713" cy="367800"/>
            </a:xfrm>
          </p:grpSpPr>
          <p:cxnSp>
            <p:nvCxnSpPr>
              <p:cNvPr id="323" name="Google Shape;323;p51"/>
              <p:cNvCxnSpPr/>
              <p:nvPr/>
            </p:nvCxnSpPr>
            <p:spPr>
              <a:xfrm>
                <a:off x="3024225" y="698954"/>
                <a:ext cx="311700" cy="0"/>
              </a:xfrm>
              <a:prstGeom prst="straightConnector1">
                <a:avLst/>
              </a:prstGeom>
              <a:noFill/>
              <a:ln w="6525" cap="sq" cmpd="sng">
                <a:solidFill>
                  <a:srgbClr val="EFEFE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4" name="Google Shape;324;p51"/>
              <p:cNvCxnSpPr/>
              <p:nvPr/>
            </p:nvCxnSpPr>
            <p:spPr>
              <a:xfrm>
                <a:off x="3024213" y="698950"/>
                <a:ext cx="0" cy="367800"/>
              </a:xfrm>
              <a:prstGeom prst="straightConnector1">
                <a:avLst/>
              </a:prstGeom>
              <a:noFill/>
              <a:ln w="6525" cap="sq" cmpd="sng">
                <a:solidFill>
                  <a:srgbClr val="EFEFE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25" name="Google Shape;325;p51"/>
            <p:cNvGrpSpPr/>
            <p:nvPr/>
          </p:nvGrpSpPr>
          <p:grpSpPr>
            <a:xfrm rot="5400000">
              <a:off x="8503061" y="4729148"/>
              <a:ext cx="41769" cy="41561"/>
              <a:chOff x="3024213" y="698950"/>
              <a:chExt cx="311713" cy="367800"/>
            </a:xfrm>
          </p:grpSpPr>
          <p:cxnSp>
            <p:nvCxnSpPr>
              <p:cNvPr id="326" name="Google Shape;326;p51"/>
              <p:cNvCxnSpPr/>
              <p:nvPr/>
            </p:nvCxnSpPr>
            <p:spPr>
              <a:xfrm>
                <a:off x="3024225" y="698954"/>
                <a:ext cx="311700" cy="0"/>
              </a:xfrm>
              <a:prstGeom prst="straightConnector1">
                <a:avLst/>
              </a:prstGeom>
              <a:noFill/>
              <a:ln w="6525" cap="sq" cmpd="sng">
                <a:solidFill>
                  <a:srgbClr val="EFEFE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7" name="Google Shape;327;p51"/>
              <p:cNvCxnSpPr/>
              <p:nvPr/>
            </p:nvCxnSpPr>
            <p:spPr>
              <a:xfrm>
                <a:off x="3024213" y="698950"/>
                <a:ext cx="0" cy="367800"/>
              </a:xfrm>
              <a:prstGeom prst="straightConnector1">
                <a:avLst/>
              </a:prstGeom>
              <a:noFill/>
              <a:ln w="6525" cap="sq" cmpd="sng">
                <a:solidFill>
                  <a:srgbClr val="EFEFE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28" name="Google Shape;328;p51"/>
            <p:cNvGrpSpPr/>
            <p:nvPr/>
          </p:nvGrpSpPr>
          <p:grpSpPr>
            <a:xfrm rot="10800000" flipH="1">
              <a:off x="8315648" y="4911477"/>
              <a:ext cx="41769" cy="41561"/>
              <a:chOff x="3024213" y="698950"/>
              <a:chExt cx="311713" cy="367800"/>
            </a:xfrm>
          </p:grpSpPr>
          <p:cxnSp>
            <p:nvCxnSpPr>
              <p:cNvPr id="329" name="Google Shape;329;p51"/>
              <p:cNvCxnSpPr/>
              <p:nvPr/>
            </p:nvCxnSpPr>
            <p:spPr>
              <a:xfrm>
                <a:off x="3024225" y="698954"/>
                <a:ext cx="311700" cy="0"/>
              </a:xfrm>
              <a:prstGeom prst="straightConnector1">
                <a:avLst/>
              </a:prstGeom>
              <a:noFill/>
              <a:ln w="6525" cap="sq" cmpd="sng">
                <a:solidFill>
                  <a:srgbClr val="EFEFE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0" name="Google Shape;330;p51"/>
              <p:cNvCxnSpPr/>
              <p:nvPr/>
            </p:nvCxnSpPr>
            <p:spPr>
              <a:xfrm>
                <a:off x="3024213" y="698950"/>
                <a:ext cx="0" cy="367800"/>
              </a:xfrm>
              <a:prstGeom prst="straightConnector1">
                <a:avLst/>
              </a:prstGeom>
              <a:noFill/>
              <a:ln w="6525" cap="sq" cmpd="sng">
                <a:solidFill>
                  <a:srgbClr val="EFEFE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31" name="Google Shape;331;p51"/>
            <p:cNvGrpSpPr/>
            <p:nvPr/>
          </p:nvGrpSpPr>
          <p:grpSpPr>
            <a:xfrm rot="5400000" flipH="1">
              <a:off x="8503061" y="4911373"/>
              <a:ext cx="41769" cy="41561"/>
              <a:chOff x="3024213" y="698950"/>
              <a:chExt cx="311713" cy="367800"/>
            </a:xfrm>
          </p:grpSpPr>
          <p:cxnSp>
            <p:nvCxnSpPr>
              <p:cNvPr id="332" name="Google Shape;332;p51"/>
              <p:cNvCxnSpPr/>
              <p:nvPr/>
            </p:nvCxnSpPr>
            <p:spPr>
              <a:xfrm>
                <a:off x="3024225" y="698954"/>
                <a:ext cx="311700" cy="0"/>
              </a:xfrm>
              <a:prstGeom prst="straightConnector1">
                <a:avLst/>
              </a:prstGeom>
              <a:noFill/>
              <a:ln w="6525" cap="sq" cmpd="sng">
                <a:solidFill>
                  <a:srgbClr val="EFEFE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3" name="Google Shape;333;p51"/>
              <p:cNvCxnSpPr/>
              <p:nvPr/>
            </p:nvCxnSpPr>
            <p:spPr>
              <a:xfrm>
                <a:off x="3024213" y="698950"/>
                <a:ext cx="0" cy="367800"/>
              </a:xfrm>
              <a:prstGeom prst="straightConnector1">
                <a:avLst/>
              </a:prstGeom>
              <a:noFill/>
              <a:ln w="6525" cap="sq" cmpd="sng">
                <a:solidFill>
                  <a:srgbClr val="EFEFE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cxnSp>
        <p:nvCxnSpPr>
          <p:cNvPr id="334" name="Google Shape;334;p51"/>
          <p:cNvCxnSpPr/>
          <p:nvPr/>
        </p:nvCxnSpPr>
        <p:spPr>
          <a:xfrm>
            <a:off x="3627650" y="4889550"/>
            <a:ext cx="31584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5" name="Google Shape;335;p51"/>
          <p:cNvCxnSpPr/>
          <p:nvPr/>
        </p:nvCxnSpPr>
        <p:spPr>
          <a:xfrm>
            <a:off x="8694804" y="4889103"/>
            <a:ext cx="457200" cy="90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6" name="Google Shape;336;p51"/>
          <p:cNvSpPr txBox="1"/>
          <p:nvPr/>
        </p:nvSpPr>
        <p:spPr>
          <a:xfrm>
            <a:off x="6786225" y="4728200"/>
            <a:ext cx="1706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500">
                <a:solidFill>
                  <a:srgbClr val="EFEFEF"/>
                </a:solidFill>
                <a:latin typeface="Inter"/>
                <a:ea typeface="Inter"/>
                <a:cs typeface="Inter"/>
                <a:sym typeface="Inter"/>
              </a:rPr>
              <a:t>CONFIDENTIAL &amp; PROPRIETARY INFORMATION </a:t>
            </a:r>
            <a:r>
              <a:rPr lang="en" sz="800">
                <a:solidFill>
                  <a:srgbClr val="EFEFEF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" sz="600">
                <a:solidFill>
                  <a:srgbClr val="EFEFEF"/>
                </a:solidFill>
                <a:latin typeface="Inter"/>
                <a:ea typeface="Inter"/>
                <a:cs typeface="Inter"/>
                <a:sym typeface="Inter"/>
              </a:rPr>
              <a:t>| </a:t>
            </a:r>
            <a:endParaRPr sz="600">
              <a:solidFill>
                <a:srgbClr val="EFEFEF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mplate">
  <p:cSld name="1_PPTMON slid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>
            <a:spLocks noGrp="1"/>
          </p:cNvSpPr>
          <p:nvPr>
            <p:ph type="pic" idx="2"/>
          </p:nvPr>
        </p:nvSpPr>
        <p:spPr>
          <a:xfrm>
            <a:off x="730500" y="702300"/>
            <a:ext cx="3048000" cy="3738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621000" rIns="68575" bIns="34275" anchor="ctr" anchorCtr="1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4408500" y="1122254"/>
            <a:ext cx="4205100" cy="95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artel"/>
              <a:buNone/>
              <a:defRPr>
                <a:latin typeface="Martel"/>
                <a:ea typeface="Martel"/>
                <a:cs typeface="Martel"/>
                <a:sym typeface="Marte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ubTitle" idx="1"/>
          </p:nvPr>
        </p:nvSpPr>
        <p:spPr>
          <a:xfrm>
            <a:off x="4408500" y="2190904"/>
            <a:ext cx="4465800" cy="2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300"/>
              <a:buFont typeface="Source Sans Pro"/>
              <a:buNone/>
              <a:defRPr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mplate">
  <p:cSld name="2_PPTMON slid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>
            <a:spLocks noGrp="1"/>
          </p:cNvSpPr>
          <p:nvPr>
            <p:ph type="pic" idx="2"/>
          </p:nvPr>
        </p:nvSpPr>
        <p:spPr>
          <a:xfrm>
            <a:off x="360000" y="774250"/>
            <a:ext cx="3048000" cy="376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621000" rIns="68575" bIns="34275" anchor="ctr" anchorCtr="1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7"/>
          <p:cNvSpPr>
            <a:spLocks noGrp="1"/>
          </p:cNvSpPr>
          <p:nvPr>
            <p:ph type="pic" idx="3"/>
          </p:nvPr>
        </p:nvSpPr>
        <p:spPr>
          <a:xfrm>
            <a:off x="7884849" y="857725"/>
            <a:ext cx="990600" cy="376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621000" rIns="68575" bIns="34275" anchor="ctr" anchorCtr="1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4256100" y="1122265"/>
            <a:ext cx="4205100" cy="95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artel"/>
              <a:buNone/>
              <a:defRPr>
                <a:latin typeface="Martel"/>
                <a:ea typeface="Martel"/>
                <a:cs typeface="Martel"/>
                <a:sym typeface="Marte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ubTitle" idx="1"/>
          </p:nvPr>
        </p:nvSpPr>
        <p:spPr>
          <a:xfrm>
            <a:off x="4256100" y="2190915"/>
            <a:ext cx="4465800" cy="2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300"/>
              <a:buFont typeface="Source Sans Pro"/>
              <a:buNone/>
              <a:defRPr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mplate">
  <p:cSld name="PPTMON slid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subTitle" idx="1"/>
          </p:nvPr>
        </p:nvSpPr>
        <p:spPr>
          <a:xfrm>
            <a:off x="50" y="1680600"/>
            <a:ext cx="9144000" cy="49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300"/>
              <a:buFont typeface="Source Sans Pro"/>
              <a:buNone/>
              <a:defRPr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2000"/>
              <a:buFont typeface="Source Sans Pro"/>
              <a:buNone/>
              <a:defRPr sz="20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2000"/>
              <a:buFont typeface="Source Sans Pro"/>
              <a:buNone/>
              <a:defRPr sz="20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2000"/>
              <a:buFont typeface="Source Sans Pro"/>
              <a:buNone/>
              <a:defRPr sz="20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2000"/>
              <a:buFont typeface="Source Sans Pro"/>
              <a:buNone/>
              <a:defRPr sz="20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2000"/>
              <a:buFont typeface="Source Sans Pro"/>
              <a:buNone/>
              <a:defRPr sz="20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2000"/>
              <a:buFont typeface="Source Sans Pro"/>
              <a:buNone/>
              <a:defRPr sz="20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2000"/>
              <a:buFont typeface="Source Sans Pro"/>
              <a:buNone/>
              <a:defRPr sz="20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2000"/>
              <a:buFont typeface="Source Sans Pro"/>
              <a:buNone/>
              <a:defRPr sz="20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42" name="Google Shape;42;p8"/>
          <p:cNvSpPr txBox="1"/>
          <p:nvPr/>
        </p:nvSpPr>
        <p:spPr>
          <a:xfrm>
            <a:off x="0" y="1090200"/>
            <a:ext cx="9144000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1"/>
                </a:solidFill>
                <a:latin typeface="Martel"/>
                <a:ea typeface="Martel"/>
                <a:cs typeface="Martel"/>
                <a:sym typeface="Martel"/>
              </a:rPr>
              <a:t>Big header here</a:t>
            </a:r>
            <a:endParaRPr sz="3000" b="1">
              <a:solidFill>
                <a:schemeClr val="dk1"/>
              </a:solidFill>
              <a:latin typeface="Martel"/>
              <a:ea typeface="Martel"/>
              <a:cs typeface="Martel"/>
              <a:sym typeface="Marte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mplate">
  <p:cSld name="5_PPTMON slid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/>
          <p:nvPr/>
        </p:nvSpPr>
        <p:spPr>
          <a:xfrm>
            <a:off x="3698794" y="5228318"/>
            <a:ext cx="2018100" cy="18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template by Yaara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4256100" y="1122265"/>
            <a:ext cx="4205100" cy="95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artel"/>
              <a:buNone/>
              <a:defRPr>
                <a:latin typeface="Martel"/>
                <a:ea typeface="Martel"/>
                <a:cs typeface="Martel"/>
                <a:sym typeface="Marte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1"/>
          </p:nvPr>
        </p:nvSpPr>
        <p:spPr>
          <a:xfrm>
            <a:off x="4256100" y="2190915"/>
            <a:ext cx="4465800" cy="2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300"/>
              <a:buFont typeface="Source Sans Pro"/>
              <a:buNone/>
              <a:defRPr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47" name="Google Shape;47;p9"/>
          <p:cNvSpPr>
            <a:spLocks noGrp="1"/>
          </p:cNvSpPr>
          <p:nvPr>
            <p:ph type="pic" idx="2"/>
          </p:nvPr>
        </p:nvSpPr>
        <p:spPr>
          <a:xfrm>
            <a:off x="360000" y="880700"/>
            <a:ext cx="3048000" cy="3738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621000" rIns="68575" bIns="34275" anchor="ctr" anchorCtr="1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indward template">
  <p:cSld name="4_PPTMON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>
            <a:spLocks noGrp="1"/>
          </p:cNvSpPr>
          <p:nvPr>
            <p:ph type="pic" idx="2"/>
          </p:nvPr>
        </p:nvSpPr>
        <p:spPr>
          <a:xfrm>
            <a:off x="6180649" y="1916475"/>
            <a:ext cx="2700000" cy="27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621000" rIns="68575" bIns="34275" anchor="ctr" anchorCtr="1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10"/>
          <p:cNvSpPr txBox="1"/>
          <p:nvPr/>
        </p:nvSpPr>
        <p:spPr>
          <a:xfrm>
            <a:off x="720000" y="1361575"/>
            <a:ext cx="160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body" idx="1"/>
          </p:nvPr>
        </p:nvSpPr>
        <p:spPr>
          <a:xfrm>
            <a:off x="720000" y="3093275"/>
            <a:ext cx="3313800" cy="143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000"/>
              <a:buFont typeface="Source Sans Pro"/>
              <a:buChar char="●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Source Sans Pro"/>
              <a:buChar char="○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Source Sans Pro"/>
              <a:buChar char="■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Source Sans Pro"/>
              <a:buChar char="●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Source Sans Pro"/>
              <a:buChar char="○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Source Sans Pro"/>
              <a:buChar char="■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Source Sans Pro"/>
              <a:buChar char="●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Source Sans Pro"/>
              <a:buChar char="○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Source Sans Pro"/>
              <a:buChar char="■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title"/>
          </p:nvPr>
        </p:nvSpPr>
        <p:spPr>
          <a:xfrm>
            <a:off x="720000" y="1090200"/>
            <a:ext cx="2940600" cy="44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tel"/>
              <a:buNone/>
              <a:defRPr sz="3000">
                <a:solidFill>
                  <a:schemeClr val="dk1"/>
                </a:solidFill>
                <a:latin typeface="Martel"/>
                <a:ea typeface="Martel"/>
                <a:cs typeface="Martel"/>
                <a:sym typeface="Marte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9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ubTitle" idx="3"/>
          </p:nvPr>
        </p:nvSpPr>
        <p:spPr>
          <a:xfrm>
            <a:off x="720000" y="2544350"/>
            <a:ext cx="1454100" cy="21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300"/>
              <a:buFont typeface="Source Sans Pro"/>
              <a:buNone/>
              <a:defRPr sz="13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800"/>
              <a:buFont typeface="Source Sans Pro"/>
              <a:buNone/>
              <a:defRPr sz="1800">
                <a:solidFill>
                  <a:srgbClr val="397C8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8805975" y="4819167"/>
            <a:ext cx="351000" cy="330000"/>
          </a:xfrm>
          <a:prstGeom prst="rect">
            <a:avLst/>
          </a:prstGeom>
          <a:solidFill>
            <a:srgbClr val="0001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C1B72"/>
              </a:solidFill>
            </a:endParaRPr>
          </a:p>
        </p:txBody>
      </p:sp>
      <p:sp>
        <p:nvSpPr>
          <p:cNvPr id="7" name="Google Shape;7;p1"/>
          <p:cNvSpPr txBox="1"/>
          <p:nvPr/>
        </p:nvSpPr>
        <p:spPr>
          <a:xfrm>
            <a:off x="7005675" y="4902425"/>
            <a:ext cx="1755300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27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i="0" u="none" strike="noStrike" cap="none">
                <a:solidFill>
                  <a:srgbClr val="A5A5A5"/>
                </a:solidFill>
                <a:latin typeface="Inter Light"/>
                <a:ea typeface="Inter Light"/>
                <a:cs typeface="Inter Light"/>
                <a:sym typeface="Inter Light"/>
              </a:rPr>
              <a:t>Confidential and Proprietary Information</a:t>
            </a:r>
            <a:endParaRPr sz="600" i="0" u="none" strike="noStrike" cap="none">
              <a:solidFill>
                <a:srgbClr val="A5A5A5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8" name="Google Shape;8;p1"/>
          <p:cNvSpPr txBox="1"/>
          <p:nvPr/>
        </p:nvSpPr>
        <p:spPr>
          <a:xfrm>
            <a:off x="720000" y="1361575"/>
            <a:ext cx="445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720000" y="1942100"/>
            <a:ext cx="8732700" cy="22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rgbClr val="397C89"/>
              </a:buClr>
              <a:buSzPts val="1000"/>
              <a:buFont typeface="Source Sans Pro"/>
              <a:buChar char="●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Source Sans Pro"/>
              <a:buChar char="○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Source Sans Pro"/>
              <a:buChar char="■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Source Sans Pro"/>
              <a:buChar char="●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Source Sans Pro"/>
              <a:buChar char="○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Source Sans Pro"/>
              <a:buChar char="■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Source Sans Pro"/>
              <a:buChar char="●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Source Sans Pro"/>
              <a:buChar char="○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000"/>
              <a:buFont typeface="Source Sans Pro"/>
              <a:buChar char="■"/>
              <a:defRPr sz="1000">
                <a:solidFill>
                  <a:srgbClr val="081144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/>
          <p:nvPr/>
        </p:nvSpPr>
        <p:spPr>
          <a:xfrm>
            <a:off x="8760975" y="4941275"/>
            <a:ext cx="441000" cy="1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z="80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‹#›</a:t>
            </a:fld>
            <a:endParaRPr sz="80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720000" y="1090200"/>
            <a:ext cx="8160900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tel"/>
              <a:buNone/>
              <a:defRPr sz="3000" b="1">
                <a:solidFill>
                  <a:schemeClr val="dk1"/>
                </a:solidFill>
                <a:latin typeface="Martel"/>
                <a:ea typeface="Martel"/>
                <a:cs typeface="Martel"/>
                <a:sym typeface="Marte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81144"/>
              </a:buClr>
              <a:buSzPts val="1400"/>
              <a:buFont typeface="Martel"/>
              <a:buNone/>
              <a:defRPr>
                <a:solidFill>
                  <a:srgbClr val="081144"/>
                </a:solidFill>
                <a:latin typeface="Martel"/>
                <a:ea typeface="Martel"/>
                <a:cs typeface="Martel"/>
                <a:sym typeface="Martel"/>
              </a:defRPr>
            </a:lvl9pPr>
          </a:lstStyle>
          <a:p>
            <a:endParaRPr/>
          </a:p>
        </p:txBody>
      </p:sp>
      <p:pic>
        <p:nvPicPr>
          <p:cNvPr id="12" name="Google Shape;12;p1"/>
          <p:cNvPicPr preferRelativeResize="0"/>
          <p:nvPr/>
        </p:nvPicPr>
        <p:blipFill rotWithShape="1">
          <a:blip r:embed="rId38">
            <a:alphaModFix/>
          </a:blip>
          <a:srcRect l="7584" t="39213" r="7106" b="39215"/>
          <a:stretch/>
        </p:blipFill>
        <p:spPr>
          <a:xfrm>
            <a:off x="7847516" y="302067"/>
            <a:ext cx="984374" cy="15805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27">
          <p15:clr>
            <a:srgbClr val="EA4335"/>
          </p15:clr>
        </p15:guide>
        <p15:guide id="2" orient="horz" pos="208">
          <p15:clr>
            <a:srgbClr val="EA4335"/>
          </p15:clr>
        </p15:guide>
        <p15:guide id="3" orient="horz" pos="737">
          <p15:clr>
            <a:srgbClr val="EA4335"/>
          </p15:clr>
        </p15:guide>
        <p15:guide id="4" pos="460">
          <p15:clr>
            <a:srgbClr val="EA4335"/>
          </p15:clr>
        </p15:guide>
        <p15:guide id="5" pos="5547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0"/>
          <p:cNvSpPr txBox="1">
            <a:spLocks noGrp="1"/>
          </p:cNvSpPr>
          <p:nvPr>
            <p:ph type="title"/>
          </p:nvPr>
        </p:nvSpPr>
        <p:spPr>
          <a:xfrm>
            <a:off x="535800" y="329900"/>
            <a:ext cx="2800200" cy="6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27">
          <p15:clr>
            <a:srgbClr val="EA4335"/>
          </p15:clr>
        </p15:guide>
        <p15:guide id="2" orient="horz" pos="208">
          <p15:clr>
            <a:srgbClr val="EA4335"/>
          </p15:clr>
        </p15:guide>
        <p15:guide id="3" orient="horz" pos="737">
          <p15:clr>
            <a:srgbClr val="EA4335"/>
          </p15:clr>
        </p15:guide>
        <p15:guide id="4" pos="460">
          <p15:clr>
            <a:srgbClr val="EA4335"/>
          </p15:clr>
        </p15:guide>
        <p15:guide id="5" pos="5547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6"/>
          <p:cNvSpPr txBox="1">
            <a:spLocks noGrp="1"/>
          </p:cNvSpPr>
          <p:nvPr>
            <p:ph type="title"/>
          </p:nvPr>
        </p:nvSpPr>
        <p:spPr>
          <a:xfrm>
            <a:off x="535800" y="329900"/>
            <a:ext cx="2800200" cy="6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27">
          <p15:clr>
            <a:srgbClr val="EA4335"/>
          </p15:clr>
        </p15:guide>
        <p15:guide id="2" orient="horz" pos="208">
          <p15:clr>
            <a:srgbClr val="EA4335"/>
          </p15:clr>
        </p15:guide>
        <p15:guide id="3" orient="horz" pos="737">
          <p15:clr>
            <a:srgbClr val="EA4335"/>
          </p15:clr>
        </p15:guide>
        <p15:guide id="4" pos="460">
          <p15:clr>
            <a:srgbClr val="EA4335"/>
          </p15:clr>
        </p15:guide>
        <p15:guide id="5" pos="554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582EC2-B7AA-AF9E-80AD-AE1498991A0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92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Google Shape;192;g3bcc7743976_1_79"/>
          <p:cNvSpPr txBox="1"/>
          <p:nvPr/>
        </p:nvSpPr>
        <p:spPr>
          <a:xfrm>
            <a:off x="1798550" y="3304119"/>
            <a:ext cx="3486300" cy="5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  <a:latin typeface="+mn-lt"/>
                <a:ea typeface="IBM Plex Mono Medium"/>
                <a:cs typeface="IBM Plex Mono Medium"/>
                <a:sym typeface="IBM Plex Mono Medium"/>
              </a:rPr>
              <a:t>MICHELLE WIESE BOCKMANN</a:t>
            </a:r>
            <a:endParaRPr sz="1200" dirty="0">
              <a:solidFill>
                <a:schemeClr val="lt1"/>
              </a:solidFill>
              <a:latin typeface="+mn-lt"/>
              <a:ea typeface="IBM Plex Mono Medium"/>
              <a:cs typeface="IBM Plex Mono Medium"/>
              <a:sym typeface="IBM Plex Mon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  <a:latin typeface="+mn-lt"/>
                <a:ea typeface="IBM Plex Mono"/>
                <a:cs typeface="IBM Plex Mono"/>
                <a:sym typeface="IBM Plex Mono"/>
              </a:rPr>
              <a:t>Senior Maritime Intelligence Analyst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>
                <a:solidFill>
                  <a:schemeClr val="lt1"/>
                </a:solidFill>
                <a:latin typeface="+mn-lt"/>
                <a:ea typeface="IBM Plex Mono"/>
                <a:cs typeface="IBM Plex Mono"/>
                <a:sym typeface="IBM Plex Mono"/>
              </a:rPr>
              <a:t>Michelle.b@wnwd.com</a:t>
            </a:r>
            <a:endParaRPr sz="1200" dirty="0">
              <a:solidFill>
                <a:schemeClr val="lt1"/>
              </a:solidFill>
              <a:latin typeface="+mn-lt"/>
              <a:ea typeface="IBM Plex Mono"/>
              <a:cs typeface="IBM Plex Mono"/>
              <a:sym typeface="IBM Plex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lt1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lt1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lt1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93" name="Google Shape;193;g3bcc7743976_1_79"/>
          <p:cNvSpPr txBox="1"/>
          <p:nvPr/>
        </p:nvSpPr>
        <p:spPr>
          <a:xfrm>
            <a:off x="454998" y="634700"/>
            <a:ext cx="6754065" cy="18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DIRE STRAITS</a:t>
            </a:r>
            <a:endParaRPr lang="en-GB" sz="1800" dirty="0">
              <a:solidFill>
                <a:schemeClr val="bg1"/>
              </a:solidFill>
            </a:endParaRPr>
          </a:p>
          <a:p>
            <a:endParaRPr lang="en-GB" sz="1800" dirty="0">
              <a:solidFill>
                <a:schemeClr val="bg1"/>
              </a:solidFill>
            </a:endParaRPr>
          </a:p>
          <a:p>
            <a:r>
              <a:rPr lang="en-GB" sz="1800" dirty="0" err="1">
                <a:solidFill>
                  <a:schemeClr val="bg1"/>
                </a:solidFill>
              </a:rPr>
              <a:t>Comité</a:t>
            </a:r>
            <a:r>
              <a:rPr lang="en-GB" sz="1800" dirty="0">
                <a:solidFill>
                  <a:schemeClr val="bg1"/>
                </a:solidFill>
              </a:rPr>
              <a:t> International Maritime Colloquium</a:t>
            </a:r>
          </a:p>
          <a:p>
            <a:r>
              <a:rPr lang="en-GB" sz="1800" dirty="0">
                <a:solidFill>
                  <a:schemeClr val="bg1"/>
                </a:solidFill>
              </a:rPr>
              <a:t>Rio de Janeiro, Brazil</a:t>
            </a:r>
          </a:p>
          <a:p>
            <a:r>
              <a:rPr lang="en-GB" sz="1800" dirty="0">
                <a:solidFill>
                  <a:schemeClr val="bg1"/>
                </a:solidFill>
              </a:rPr>
              <a:t>May 13, 2026</a:t>
            </a:r>
            <a:r>
              <a:rPr lang="en-GB" sz="1800" dirty="0"/>
              <a:t>p</a:t>
            </a:r>
          </a:p>
        </p:txBody>
      </p:sp>
      <p:pic>
        <p:nvPicPr>
          <p:cNvPr id="194" name="Google Shape;194;g3bcc7743976_1_79" title="Michelle Wiese Bockmann Senior Maritime Intelligence Analyst, Windwar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25" y="3005282"/>
            <a:ext cx="1184174" cy="1184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>
          <a:extLst>
            <a:ext uri="{FF2B5EF4-FFF2-40B4-BE49-F238E27FC236}">
              <a16:creationId xmlns:a16="http://schemas.microsoft.com/office/drawing/2014/main" id="{E333C681-D352-B811-54DE-991795240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C9B5D21-D21D-35A3-CC35-7968596E0BE4}"/>
              </a:ext>
            </a:extLst>
          </p:cNvPr>
          <p:cNvSpPr/>
          <p:nvPr/>
        </p:nvSpPr>
        <p:spPr>
          <a:xfrm>
            <a:off x="0" y="92279"/>
            <a:ext cx="9144000" cy="5342272"/>
          </a:xfrm>
          <a:prstGeom prst="rect">
            <a:avLst/>
          </a:prstGeom>
          <a:solidFill>
            <a:srgbClr val="00092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7" name="Google Shape;637;g3bcc39a8daa_5_5">
            <a:extLst>
              <a:ext uri="{FF2B5EF4-FFF2-40B4-BE49-F238E27FC236}">
                <a16:creationId xmlns:a16="http://schemas.microsoft.com/office/drawing/2014/main" id="{FBEA7864-7802-F372-3173-5CC8BD447540}"/>
              </a:ext>
            </a:extLst>
          </p:cNvPr>
          <p:cNvSpPr txBox="1"/>
          <p:nvPr/>
        </p:nvSpPr>
        <p:spPr>
          <a:xfrm>
            <a:off x="451899" y="365750"/>
            <a:ext cx="7246245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dirty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rPr>
              <a:t>HOTSPOTS FOR FRAUDULENT FLAGS</a:t>
            </a:r>
            <a:endParaRPr sz="3000" b="0" i="0" u="none" strike="noStrike" cap="none" dirty="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88DC52-B5D0-5200-7332-96DB4F674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303" y="1227650"/>
            <a:ext cx="4273697" cy="33891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5851CC-72DB-68F1-D5E7-52C417375AEB}"/>
              </a:ext>
            </a:extLst>
          </p:cNvPr>
          <p:cNvSpPr txBox="1"/>
          <p:nvPr/>
        </p:nvSpPr>
        <p:spPr>
          <a:xfrm>
            <a:off x="122135" y="4717899"/>
            <a:ext cx="4525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109 ships with 21 fraudulent registries transmissions in area March 1-May 11 2026 </a:t>
            </a:r>
          </a:p>
        </p:txBody>
      </p:sp>
      <p:pic>
        <p:nvPicPr>
          <p:cNvPr id="5" name="Google Shape;594;g3bcc39a8daa_0_141">
            <a:extLst>
              <a:ext uri="{FF2B5EF4-FFF2-40B4-BE49-F238E27FC236}">
                <a16:creationId xmlns:a16="http://schemas.microsoft.com/office/drawing/2014/main" id="{8A3F7B42-8924-61D4-2BF1-A35437BF02D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22345" y="1227650"/>
            <a:ext cx="3869756" cy="274327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6CDFB5-A062-D922-2972-353D1A76DBCA}"/>
              </a:ext>
            </a:extLst>
          </p:cNvPr>
          <p:cNvSpPr txBox="1"/>
          <p:nvPr/>
        </p:nvSpPr>
        <p:spPr>
          <a:xfrm>
            <a:off x="4822345" y="4211273"/>
            <a:ext cx="38099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107 ships with 21 fraudulent registries transmission in area – ‘epicenter of lawlessness’ </a:t>
            </a:r>
          </a:p>
        </p:txBody>
      </p:sp>
    </p:spTree>
    <p:extLst>
      <p:ext uri="{BB962C8B-B14F-4D97-AF65-F5344CB8AC3E}">
        <p14:creationId xmlns:p14="http://schemas.microsoft.com/office/powerpoint/2010/main" val="1386701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>
          <a:extLst>
            <a:ext uri="{FF2B5EF4-FFF2-40B4-BE49-F238E27FC236}">
              <a16:creationId xmlns:a16="http://schemas.microsoft.com/office/drawing/2014/main" id="{1372288A-70CD-0444-66BC-5FA549F77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C42E0A0-1BE8-0460-C4A6-84A910080F98}"/>
              </a:ext>
            </a:extLst>
          </p:cNvPr>
          <p:cNvSpPr/>
          <p:nvPr/>
        </p:nvSpPr>
        <p:spPr>
          <a:xfrm>
            <a:off x="8389" y="37451"/>
            <a:ext cx="9144000" cy="5306786"/>
          </a:xfrm>
          <a:prstGeom prst="rect">
            <a:avLst/>
          </a:prstGeom>
          <a:solidFill>
            <a:srgbClr val="00092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Chartio</a:t>
            </a:r>
            <a:r>
              <a:rPr lang="en-US" dirty="0"/>
              <a:t> </a:t>
            </a:r>
          </a:p>
        </p:txBody>
      </p:sp>
      <p:sp>
        <p:nvSpPr>
          <p:cNvPr id="637" name="Google Shape;637;g3bcc39a8daa_5_5">
            <a:extLst>
              <a:ext uri="{FF2B5EF4-FFF2-40B4-BE49-F238E27FC236}">
                <a16:creationId xmlns:a16="http://schemas.microsoft.com/office/drawing/2014/main" id="{012D26E5-6BE6-F1BC-537C-DF1470C779FE}"/>
              </a:ext>
            </a:extLst>
          </p:cNvPr>
          <p:cNvSpPr txBox="1"/>
          <p:nvPr/>
        </p:nvSpPr>
        <p:spPr>
          <a:xfrm>
            <a:off x="378421" y="365750"/>
            <a:ext cx="7246245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 dirty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rPr>
              <a:t>FALSE FLAGS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dirty="0">
                <a:solidFill>
                  <a:schemeClr val="bg1"/>
                </a:solidFill>
                <a:latin typeface="Inter Light"/>
                <a:ea typeface="Inter Light"/>
                <a:cs typeface="Inter Light"/>
                <a:sym typeface="Inter Light"/>
              </a:rPr>
              <a:t>FRAUDULENT REGISTRIES</a:t>
            </a:r>
            <a:endParaRPr sz="3000" b="0" i="0" u="none" strike="noStrike" cap="none" dirty="0">
              <a:solidFill>
                <a:schemeClr val="bg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749776-0778-152F-939A-1C760584D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35" y="1390266"/>
            <a:ext cx="7048642" cy="33874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C12FAD-81A5-288F-B5E9-864CFD9095AD}"/>
              </a:ext>
            </a:extLst>
          </p:cNvPr>
          <p:cNvSpPr txBox="1"/>
          <p:nvPr/>
        </p:nvSpPr>
        <p:spPr>
          <a:xfrm>
            <a:off x="449035" y="4931229"/>
            <a:ext cx="5592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Chariot Tide transits Bosporus May 2, 2026: photo </a:t>
            </a:r>
            <a:r>
              <a:rPr lang="en-US" sz="1100" i="1" dirty="0" err="1">
                <a:solidFill>
                  <a:schemeClr val="bg1"/>
                </a:solidFill>
              </a:rPr>
              <a:t>Yoruk</a:t>
            </a:r>
            <a:r>
              <a:rPr lang="en-US" sz="1100" i="1" dirty="0">
                <a:solidFill>
                  <a:schemeClr val="bg1"/>
                </a:solidFill>
              </a:rPr>
              <a:t> Isik</a:t>
            </a:r>
          </a:p>
        </p:txBody>
      </p:sp>
    </p:spTree>
    <p:extLst>
      <p:ext uri="{BB962C8B-B14F-4D97-AF65-F5344CB8AC3E}">
        <p14:creationId xmlns:p14="http://schemas.microsoft.com/office/powerpoint/2010/main" val="3301151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87"/>
          <p:cNvSpPr/>
          <p:nvPr/>
        </p:nvSpPr>
        <p:spPr>
          <a:xfrm>
            <a:off x="459300" y="1838400"/>
            <a:ext cx="3781200" cy="14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836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25"/>
              <a:buFont typeface="Helvetica Neue"/>
              <a:buNone/>
            </a:pPr>
            <a:r>
              <a:rPr lang="en" sz="4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THANK YOU!</a:t>
            </a:r>
            <a:endParaRPr sz="4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DE37A9-8E66-3B03-2E26-D63B028A2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8536" y="1"/>
            <a:ext cx="9781072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66">
          <a:extLst>
            <a:ext uri="{FF2B5EF4-FFF2-40B4-BE49-F238E27FC236}">
              <a16:creationId xmlns:a16="http://schemas.microsoft.com/office/drawing/2014/main" id="{3BEF79CE-4FD3-1BCE-BC36-15473163E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E9C0CE-CEE3-4AF5-1702-F653A81EF0C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92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7" name="Google Shape;467;p61">
            <a:extLst>
              <a:ext uri="{FF2B5EF4-FFF2-40B4-BE49-F238E27FC236}">
                <a16:creationId xmlns:a16="http://schemas.microsoft.com/office/drawing/2014/main" id="{174E5924-D212-04E2-D18F-B9ED9F48E616}"/>
              </a:ext>
            </a:extLst>
          </p:cNvPr>
          <p:cNvSpPr txBox="1"/>
          <p:nvPr/>
        </p:nvSpPr>
        <p:spPr>
          <a:xfrm>
            <a:off x="192947" y="365750"/>
            <a:ext cx="4779103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rPr>
              <a:t>2026</a:t>
            </a:r>
            <a:r>
              <a:rPr lang="en" sz="2800" dirty="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rPr>
              <a:t> … “UNPRECEDENTED”</a:t>
            </a:r>
            <a:endParaRPr sz="3000" dirty="0">
              <a:solidFill>
                <a:srgbClr val="FFFFFF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468" name="Google Shape;468;p61" descr="preencoded.png">
            <a:extLst>
              <a:ext uri="{FF2B5EF4-FFF2-40B4-BE49-F238E27FC236}">
                <a16:creationId xmlns:a16="http://schemas.microsoft.com/office/drawing/2014/main" id="{703AB3EB-AC98-EB73-F97E-E12F3057C82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09603" y="304404"/>
            <a:ext cx="173306" cy="17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61" descr="preencoded.png">
            <a:extLst>
              <a:ext uri="{FF2B5EF4-FFF2-40B4-BE49-F238E27FC236}">
                <a16:creationId xmlns:a16="http://schemas.microsoft.com/office/drawing/2014/main" id="{F05F5E64-4EE3-2A6B-10EC-8181E48502E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33435" y="304404"/>
            <a:ext cx="173306" cy="17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61" descr="preencoded.png">
            <a:extLst>
              <a:ext uri="{FF2B5EF4-FFF2-40B4-BE49-F238E27FC236}">
                <a16:creationId xmlns:a16="http://schemas.microsoft.com/office/drawing/2014/main" id="{1AE533F4-96F9-94AD-12C6-BBFA2E69236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08168" y="4458750"/>
            <a:ext cx="176226" cy="175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61" descr="preencoded.png">
            <a:extLst>
              <a:ext uri="{FF2B5EF4-FFF2-40B4-BE49-F238E27FC236}">
                <a16:creationId xmlns:a16="http://schemas.microsoft.com/office/drawing/2014/main" id="{593E45D0-B0A7-09AF-6F53-0024B02CE9F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32006" y="4458750"/>
            <a:ext cx="176226" cy="175493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61">
            <a:extLst>
              <a:ext uri="{FF2B5EF4-FFF2-40B4-BE49-F238E27FC236}">
                <a16:creationId xmlns:a16="http://schemas.microsoft.com/office/drawing/2014/main" id="{EF7CBD1D-A184-F6BD-B98E-44E4273F4228}"/>
              </a:ext>
            </a:extLst>
          </p:cNvPr>
          <p:cNvSpPr txBox="1"/>
          <p:nvPr/>
        </p:nvSpPr>
        <p:spPr>
          <a:xfrm>
            <a:off x="390784" y="1147042"/>
            <a:ext cx="4387632" cy="343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BM Plex Mono"/>
              <a:buChar char="+"/>
            </a:pPr>
            <a:r>
              <a:rPr lang="en" sz="1100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War in the Arabian Gulf, Hormuz closed for a third month, maritime order upended, the dark fleet  and shipping at center of geopolitics, </a:t>
            </a:r>
            <a:r>
              <a:rPr lang="en" sz="1100" dirty="0" err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greyzone</a:t>
            </a:r>
            <a:r>
              <a:rPr lang="en" sz="1100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aggression and military conflict.</a:t>
            </a:r>
          </a:p>
          <a:p>
            <a:pPr marL="45720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BM Plex Mono"/>
              <a:buChar char="+"/>
            </a:pPr>
            <a:r>
              <a:rPr lang="en-GB" sz="1100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A third US blockade on sanctioned oil shipments (Venezuela, Cuba, Iran)</a:t>
            </a:r>
            <a:endParaRPr sz="1100" dirty="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BM Plex Mono"/>
              <a:buChar char="+"/>
            </a:pPr>
            <a:r>
              <a:rPr lang="en" sz="1100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Bifurcated global trade &amp; parallel fleet ~21% crude tanker fleet sanctioned, with average  age of 20 years. </a:t>
            </a:r>
            <a:endParaRPr sz="1100" dirty="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BM Plex Mono"/>
              <a:buChar char="+"/>
            </a:pPr>
            <a:r>
              <a:rPr lang="en" sz="1100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Divisions between military and commercial </a:t>
            </a:r>
            <a:br>
              <a:rPr lang="en" sz="1100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" sz="1100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shipping blurring. </a:t>
            </a:r>
            <a:endParaRPr sz="1100" dirty="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"/>
              <a:buChar char="+"/>
            </a:pPr>
            <a:r>
              <a:rPr lang="en" sz="1100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Deceptive shipping practices at all-time </a:t>
            </a:r>
            <a:br>
              <a:rPr lang="en" sz="1100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" sz="1100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highs.</a:t>
            </a:r>
          </a:p>
          <a:p>
            <a:pPr marL="45720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"/>
              <a:buChar char="+"/>
            </a:pPr>
            <a:r>
              <a:rPr lang="en" sz="1100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Dark fleet business model broken in Venezuela; US and Iran Russia sanctions waivers give Dark Fleet new life</a:t>
            </a:r>
          </a:p>
          <a:p>
            <a:pPr marL="45720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nter"/>
              <a:buChar char="+"/>
            </a:pPr>
            <a:r>
              <a:rPr lang="en" sz="1100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G7 Russia Oil Price Cap – dead in the water?</a:t>
            </a:r>
            <a:endParaRPr sz="1100" dirty="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3" name="Picture 2" descr="A ship on the water with black smoke coming out of it&#10;&#10;AI-generated content may be incorrect.">
            <a:extLst>
              <a:ext uri="{FF2B5EF4-FFF2-40B4-BE49-F238E27FC236}">
                <a16:creationId xmlns:a16="http://schemas.microsoft.com/office/drawing/2014/main" id="{0CD905D0-9D1E-4403-475D-2AC1177885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8687" y="479829"/>
            <a:ext cx="3416112" cy="407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46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>
          <a:extLst>
            <a:ext uri="{FF2B5EF4-FFF2-40B4-BE49-F238E27FC236}">
              <a16:creationId xmlns:a16="http://schemas.microsoft.com/office/drawing/2014/main" id="{24F463A0-43C1-7FD5-7338-892895568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EE6F826-7659-F02D-7E49-18616F12BF8B}"/>
              </a:ext>
            </a:extLst>
          </p:cNvPr>
          <p:cNvSpPr/>
          <p:nvPr/>
        </p:nvSpPr>
        <p:spPr>
          <a:xfrm>
            <a:off x="0" y="0"/>
            <a:ext cx="9144000" cy="5306786"/>
          </a:xfrm>
          <a:prstGeom prst="rect">
            <a:avLst/>
          </a:prstGeom>
          <a:solidFill>
            <a:srgbClr val="00092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7" name="Google Shape;637;g3bcc39a8daa_5_5">
            <a:extLst>
              <a:ext uri="{FF2B5EF4-FFF2-40B4-BE49-F238E27FC236}">
                <a16:creationId xmlns:a16="http://schemas.microsoft.com/office/drawing/2014/main" id="{F50C80DB-346B-0006-BDCC-B3757A510358}"/>
              </a:ext>
            </a:extLst>
          </p:cNvPr>
          <p:cNvSpPr txBox="1"/>
          <p:nvPr/>
        </p:nvSpPr>
        <p:spPr>
          <a:xfrm>
            <a:off x="378421" y="365750"/>
            <a:ext cx="8312573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3000"/>
            </a:pPr>
            <a:r>
              <a:rPr lang="en-US" sz="3000" b="0" i="0" u="none" strike="noStrike" cap="none" dirty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rPr>
              <a:t>FALSE FLAGS &amp; </a:t>
            </a:r>
            <a:r>
              <a:rPr lang="en-US" sz="3000" dirty="0">
                <a:solidFill>
                  <a:schemeClr val="bg1"/>
                </a:solidFill>
                <a:latin typeface="Inter Light"/>
                <a:ea typeface="Inter Light"/>
                <a:cs typeface="Inter Light"/>
                <a:sym typeface="Inter Light"/>
              </a:rPr>
              <a:t>FRAUDULENT REGISTRIES</a:t>
            </a:r>
          </a:p>
          <a:p>
            <a:pPr>
              <a:buSzPts val="3000"/>
            </a:pPr>
            <a:r>
              <a:rPr lang="en-US" sz="3000" dirty="0">
                <a:solidFill>
                  <a:schemeClr val="bg1"/>
                </a:solidFill>
                <a:latin typeface="Inter Light"/>
                <a:ea typeface="Inter Light"/>
                <a:cs typeface="Inter Light"/>
                <a:sym typeface="Inter Light"/>
              </a:rPr>
              <a:t>WHERE ARE WE NOW?</a:t>
            </a:r>
          </a:p>
          <a:p>
            <a:pPr>
              <a:buSzPts val="3000"/>
            </a:pPr>
            <a:endParaRPr lang="en-US" sz="3000" dirty="0">
              <a:solidFill>
                <a:schemeClr val="bg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>
              <a:buSzPts val="3000"/>
            </a:pPr>
            <a:endParaRPr lang="en-US" sz="3000" dirty="0">
              <a:solidFill>
                <a:schemeClr val="bg1"/>
              </a:solidFill>
              <a:highlight>
                <a:srgbClr val="C0C0C0"/>
              </a:highlight>
              <a:latin typeface="Inter Light"/>
              <a:ea typeface="Inter Light"/>
              <a:cs typeface="Inter Light"/>
              <a:sym typeface="Inter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lang="en-US" sz="3000" b="0" i="0" u="none" strike="noStrike" cap="none" dirty="0">
              <a:solidFill>
                <a:schemeClr val="accen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3" name="Google Shape;636;g3bcc39a8daa_5_5">
            <a:extLst>
              <a:ext uri="{FF2B5EF4-FFF2-40B4-BE49-F238E27FC236}">
                <a16:creationId xmlns:a16="http://schemas.microsoft.com/office/drawing/2014/main" id="{291D33EE-081A-C324-2FD4-C24CEA61E78C}"/>
              </a:ext>
            </a:extLst>
          </p:cNvPr>
          <p:cNvSpPr txBox="1"/>
          <p:nvPr/>
        </p:nvSpPr>
        <p:spPr>
          <a:xfrm>
            <a:off x="0" y="1390936"/>
            <a:ext cx="4694672" cy="3915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152400">
              <a:spcBef>
                <a:spcPts val="1000"/>
              </a:spcBef>
              <a:buClr>
                <a:schemeClr val="accent1"/>
              </a:buClr>
              <a:buSzPts val="1200"/>
            </a:pPr>
            <a:endParaRPr lang="en-GB" dirty="0">
              <a:solidFill>
                <a:schemeClr val="bg1"/>
              </a:solidFill>
            </a:endParaRPr>
          </a:p>
          <a:p>
            <a:pPr marL="152400">
              <a:spcBef>
                <a:spcPts val="1000"/>
              </a:spcBef>
              <a:buClr>
                <a:schemeClr val="accent1"/>
              </a:buClr>
              <a:buSzPts val="1200"/>
            </a:pPr>
            <a:endParaRPr lang="en-GB" dirty="0">
              <a:solidFill>
                <a:schemeClr val="bg1"/>
              </a:solidFill>
            </a:endParaRPr>
          </a:p>
          <a:p>
            <a:pPr marL="152400">
              <a:spcBef>
                <a:spcPts val="1000"/>
              </a:spcBef>
              <a:buClr>
                <a:schemeClr val="accent1"/>
              </a:buClr>
              <a:buSzPts val="1200"/>
            </a:pPr>
            <a:r>
              <a:rPr lang="en-GB" sz="1200" i="1" dirty="0">
                <a:solidFill>
                  <a:schemeClr val="bg1"/>
                </a:solidFill>
              </a:rPr>
              <a:t>Falsely flagged ships are defined as those confirmed by a country’s maritime administration as not flying their flag. </a:t>
            </a:r>
          </a:p>
          <a:p>
            <a:pPr marL="457200" indent="-2921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ts val="1000"/>
              <a:buFont typeface="IBM Plex Mono"/>
              <a:buChar char="+"/>
            </a:pPr>
            <a:r>
              <a:rPr lang="en-US" sz="1200" dirty="0">
                <a:solidFill>
                  <a:srgbClr val="FFFFFF"/>
                </a:solidFill>
                <a:ea typeface="IBM Plex Mono SemiBold"/>
                <a:cs typeface="IBM Plex Mono SemiBold"/>
                <a:sym typeface="IBM Plex Mono SemiBold"/>
              </a:rPr>
              <a:t>Total number falsely flagged ships - 546 </a:t>
            </a:r>
            <a:r>
              <a:rPr lang="en-US" sz="1200" dirty="0" err="1">
                <a:solidFill>
                  <a:srgbClr val="FFFFFF"/>
                </a:solidFill>
                <a:ea typeface="IBM Plex Mono SemiBold"/>
                <a:cs typeface="IBM Plex Mono SemiBold"/>
                <a:sym typeface="IBM Plex Mono SemiBold"/>
              </a:rPr>
              <a:t>Equasis</a:t>
            </a:r>
            <a:r>
              <a:rPr lang="en-US" sz="1200" dirty="0">
                <a:solidFill>
                  <a:srgbClr val="FFFFFF"/>
                </a:solidFill>
                <a:ea typeface="IBM Plex Mono SemiBold"/>
                <a:cs typeface="IBM Plex Mono SemiBold"/>
                <a:sym typeface="IBM Plex Mono SemiBold"/>
              </a:rPr>
              <a:t>/565 GISIS </a:t>
            </a:r>
            <a:r>
              <a:rPr lang="en-GB" sz="1200" dirty="0">
                <a:solidFill>
                  <a:schemeClr val="bg1"/>
                </a:solidFill>
              </a:rPr>
              <a:t>(up from 470 4Q25). Average age: 26 years</a:t>
            </a:r>
            <a:endParaRPr lang="en-US" sz="1200" dirty="0">
              <a:solidFill>
                <a:srgbClr val="FFFFFF"/>
              </a:solidFill>
              <a:ea typeface="IBM Plex Mono SemiBold"/>
              <a:cs typeface="IBM Plex Mono SemiBold"/>
              <a:sym typeface="IBM Plex Mono SemiBold"/>
            </a:endParaRPr>
          </a:p>
          <a:p>
            <a:pPr marL="457200" lvl="0" indent="-2921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ts val="1000"/>
              <a:buFont typeface="IBM Plex Mono"/>
              <a:buChar char="+"/>
            </a:pPr>
            <a:r>
              <a:rPr lang="en-US" sz="1200" dirty="0">
                <a:solidFill>
                  <a:srgbClr val="FFFFFF"/>
                </a:solidFill>
                <a:ea typeface="IBM Plex Mono SemiBold"/>
                <a:cs typeface="IBM Plex Mono SemiBold"/>
                <a:sym typeface="IBM Plex Mono SemiBold"/>
              </a:rPr>
              <a:t>63% of falsely flagged ships use fraudulent registries (by number) and 78% (by total GT)</a:t>
            </a:r>
          </a:p>
          <a:p>
            <a:pPr marL="457200" lvl="0" indent="-2921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ts val="1000"/>
              <a:buFont typeface="IBM Plex Mono"/>
              <a:buChar char="+"/>
            </a:pPr>
            <a:r>
              <a:rPr lang="en-US" sz="1200" dirty="0">
                <a:solidFill>
                  <a:srgbClr val="FFFFFF"/>
                </a:solidFill>
                <a:ea typeface="IBM Plex Mono SemiBold"/>
                <a:cs typeface="IBM Plex Mono SemiBold"/>
                <a:sym typeface="IBM Plex Mono SemiBold"/>
              </a:rPr>
              <a:t>2/3 </a:t>
            </a:r>
            <a:r>
              <a:rPr lang="en-US" sz="1200" dirty="0">
                <a:solidFill>
                  <a:srgbClr val="FFFFFF"/>
                </a:solidFill>
                <a:ea typeface="IBM Plex Mono SemiBold"/>
                <a:cs typeface="IBM Plex Mono SemiBold"/>
                <a:sym typeface="IBM Plex Mono"/>
              </a:rPr>
              <a:t>of falsely flagged ships (by number) are tankers and 95% (by GT.)  </a:t>
            </a:r>
          </a:p>
          <a:p>
            <a:pPr marL="457200" indent="-2921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ts val="1000"/>
              <a:buFont typeface="IBM Plex Mono"/>
              <a:buChar char="+"/>
            </a:pPr>
            <a:r>
              <a:rPr lang="en-US" sz="1200" dirty="0">
                <a:solidFill>
                  <a:srgbClr val="FFFFFF"/>
                </a:solidFill>
                <a:ea typeface="IBM Plex Mono"/>
                <a:cs typeface="IBM Plex Mono"/>
                <a:sym typeface="IBM Plex Mono"/>
              </a:rPr>
              <a:t>75% of all falsely flagged ships (by GT) are tankers using fraudulent registries (275); number rose over 2025. </a:t>
            </a:r>
          </a:p>
          <a:p>
            <a:pPr marL="457200" indent="-2921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ts val="1000"/>
              <a:buFont typeface="IBM Plex Mono"/>
              <a:buChar char="+"/>
            </a:pPr>
            <a:r>
              <a:rPr lang="en-US" sz="1200" dirty="0">
                <a:solidFill>
                  <a:srgbClr val="FFFFFF"/>
                </a:solidFill>
                <a:ea typeface="IBM Plex Mono"/>
                <a:cs typeface="IBM Plex Mono"/>
                <a:sym typeface="IBM Plex Mono"/>
              </a:rPr>
              <a:t>Databases lag real-time: </a:t>
            </a:r>
            <a:r>
              <a:rPr lang="en-US" sz="1200" dirty="0">
                <a:solidFill>
                  <a:schemeClr val="bg1"/>
                </a:solidFill>
                <a:ea typeface="IBM Plex Mono"/>
                <a:cs typeface="IBM Plex Mono"/>
                <a:sym typeface="IBM Plex Mono"/>
              </a:rPr>
              <a:t>~</a:t>
            </a:r>
            <a:r>
              <a:rPr lang="en-GB" sz="1200" dirty="0">
                <a:solidFill>
                  <a:schemeClr val="bg1"/>
                </a:solidFill>
              </a:rPr>
              <a:t>290 internationally trading tankers were broadcasting via AIS flag of a fraudulent ship registry end Q126 (285 Q425)</a:t>
            </a:r>
            <a:endParaRPr lang="en-US" sz="1200" dirty="0">
              <a:solidFill>
                <a:srgbClr val="FFFFFF"/>
              </a:solidFill>
              <a:ea typeface="IBM Plex Mono"/>
              <a:cs typeface="IBM Plex Mono"/>
              <a:sym typeface="IBM Plex Mono"/>
            </a:endParaRPr>
          </a:p>
          <a:p>
            <a:pPr marL="457200" lvl="0" indent="-2921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ts val="1000"/>
              <a:buFont typeface="IBM Plex Mono"/>
              <a:buChar char="+"/>
            </a:pPr>
            <a:r>
              <a:rPr lang="en-US" sz="1200" dirty="0">
                <a:solidFill>
                  <a:srgbClr val="FFFFFF"/>
                </a:solidFill>
                <a:ea typeface="IBM Plex Mono"/>
                <a:cs typeface="IBM Plex Mono"/>
                <a:sym typeface="IBM Plex Mono"/>
              </a:rPr>
              <a:t>5% of VLCC fleet (49 tankers) use fraudulent registries</a:t>
            </a:r>
          </a:p>
          <a:p>
            <a:pPr marL="457200" lvl="0" indent="-304800">
              <a:spcBef>
                <a:spcPts val="1000"/>
              </a:spcBef>
              <a:buClr>
                <a:schemeClr val="accent1"/>
              </a:buClr>
              <a:buSzPts val="1200"/>
              <a:buFont typeface="IBM Plex Mono"/>
              <a:buChar char="+"/>
            </a:pPr>
            <a:r>
              <a:rPr lang="en-GB" sz="1200" dirty="0">
                <a:solidFill>
                  <a:schemeClr val="bg1"/>
                </a:solidFill>
              </a:rPr>
              <a:t>88% of ships using fraudulent registries are Western-sanctioned</a:t>
            </a:r>
          </a:p>
          <a:p>
            <a:pPr marL="457200" indent="-304800">
              <a:spcBef>
                <a:spcPts val="1000"/>
              </a:spcBef>
              <a:buClr>
                <a:schemeClr val="accent1"/>
              </a:buClr>
              <a:buSzPts val="1200"/>
              <a:buFont typeface="IBM Plex Mono"/>
              <a:buChar char="+"/>
            </a:pPr>
            <a:endParaRPr lang="en-GB" sz="1200" dirty="0">
              <a:solidFill>
                <a:schemeClr val="bg1"/>
              </a:solidFill>
            </a:endParaRPr>
          </a:p>
          <a:p>
            <a:pPr marL="152400">
              <a:spcBef>
                <a:spcPts val="1000"/>
              </a:spcBef>
              <a:buClr>
                <a:schemeClr val="accent1"/>
              </a:buClr>
              <a:buSzPts val="1200"/>
            </a:pPr>
            <a:r>
              <a:rPr lang="en-GB" sz="1200" dirty="0">
                <a:solidFill>
                  <a:schemeClr val="bg1"/>
                </a:solidFill>
              </a:rPr>
              <a:t> </a:t>
            </a:r>
          </a:p>
          <a:p>
            <a:pPr marL="457200" lvl="0" indent="-304800">
              <a:spcBef>
                <a:spcPts val="1000"/>
              </a:spcBef>
              <a:buClr>
                <a:schemeClr val="accent1"/>
              </a:buClr>
              <a:buSzPts val="1200"/>
              <a:buFont typeface="IBM Plex Mono"/>
              <a:buChar char="+"/>
            </a:pPr>
            <a:endParaRPr sz="1100" b="0" i="0" u="none" strike="noStrike" cap="none" dirty="0">
              <a:solidFill>
                <a:schemeClr val="bg1"/>
              </a:solidFill>
              <a:latin typeface="+mn-lt"/>
              <a:ea typeface="IBM Plex Mono"/>
              <a:cs typeface="IBM Plex Mono"/>
              <a:sym typeface="IBM Plex Mono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D9AB1C-56F1-7B37-441F-731FE9130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692" y="1593400"/>
            <a:ext cx="4174798" cy="289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753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>
          <a:extLst>
            <a:ext uri="{FF2B5EF4-FFF2-40B4-BE49-F238E27FC236}">
              <a16:creationId xmlns:a16="http://schemas.microsoft.com/office/drawing/2014/main" id="{B695733C-95BA-08BB-C628-BF8FD9E49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586564-97AD-F11A-C0B5-B71B6D6C1272}"/>
              </a:ext>
            </a:extLst>
          </p:cNvPr>
          <p:cNvSpPr/>
          <p:nvPr/>
        </p:nvSpPr>
        <p:spPr>
          <a:xfrm>
            <a:off x="0" y="92279"/>
            <a:ext cx="9144000" cy="5143500"/>
          </a:xfrm>
          <a:prstGeom prst="rect">
            <a:avLst/>
          </a:prstGeom>
          <a:solidFill>
            <a:srgbClr val="00092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3" name="Google Shape;403;g3c3036ddad7_0_3964">
            <a:extLst>
              <a:ext uri="{FF2B5EF4-FFF2-40B4-BE49-F238E27FC236}">
                <a16:creationId xmlns:a16="http://schemas.microsoft.com/office/drawing/2014/main" id="{8CCCF5AB-0203-00C0-68C7-4796E9A0BFB2}"/>
              </a:ext>
            </a:extLst>
          </p:cNvPr>
          <p:cNvSpPr txBox="1"/>
          <p:nvPr/>
        </p:nvSpPr>
        <p:spPr>
          <a:xfrm>
            <a:off x="132800" y="1297150"/>
            <a:ext cx="6620338" cy="34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457200" marR="0" lvl="0" indent="-292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BM Plex Mono"/>
              <a:buChar char="+"/>
            </a:pPr>
            <a:r>
              <a:rPr lang="en-US" sz="1200" b="0" i="0" u="none" strike="noStrike" cap="none" dirty="0">
                <a:solidFill>
                  <a:srgbClr val="FFFFFF"/>
                </a:solidFill>
                <a:latin typeface="+mn-lt"/>
                <a:ea typeface="IBM Plex Mono SemiBold"/>
                <a:cs typeface="IBM Plex Mono SemiBold"/>
                <a:sym typeface="IBM Plex Mono SemiBold"/>
              </a:rPr>
              <a:t>~</a:t>
            </a:r>
            <a:r>
              <a:rPr lang="en-US" sz="1200" dirty="0">
                <a:solidFill>
                  <a:srgbClr val="FFFFFF"/>
                </a:solidFill>
                <a:latin typeface="+mn-lt"/>
                <a:ea typeface="IBM Plex Mono SemiBold"/>
                <a:cs typeface="IBM Plex Mono SemiBold"/>
                <a:sym typeface="IBM Plex Mono SemiBold"/>
              </a:rPr>
              <a:t>21</a:t>
            </a:r>
            <a:r>
              <a:rPr lang="en-US" sz="1200" b="0" i="0" u="none" strike="noStrike" cap="none" dirty="0">
                <a:solidFill>
                  <a:srgbClr val="FFFFFF"/>
                </a:solidFill>
                <a:latin typeface="+mn-lt"/>
                <a:ea typeface="IBM Plex Mono SemiBold"/>
                <a:cs typeface="IBM Plex Mono SemiBold"/>
                <a:sym typeface="IBM Plex Mono SemiBold"/>
              </a:rPr>
              <a:t> fraudulent registries identified in Shadow Fleet</a:t>
            </a:r>
            <a:r>
              <a:rPr lang="en-US" sz="1200" b="0" i="0" u="none" strike="noStrike" cap="none" dirty="0">
                <a:solidFill>
                  <a:srgbClr val="FFFFFF"/>
                </a:solidFill>
                <a:latin typeface="+mn-lt"/>
                <a:ea typeface="IBM Plex Mono"/>
                <a:cs typeface="IBM Plex Mono"/>
                <a:sym typeface="IBM Plex Mono"/>
              </a:rPr>
              <a:t> (incl. Aruba, Angola, Benin, Botswana, Curaçao, Guinea, Guyana, Equatorial Guinea*, Mali, Malawi, Mozambique, Madagascar, Maldives,  Nicaragua*, Timor Leste, St Maarten,</a:t>
            </a:r>
            <a:r>
              <a:rPr lang="en-US" sz="1200" dirty="0">
                <a:solidFill>
                  <a:srgbClr val="FFFFFF"/>
                </a:solidFill>
                <a:latin typeface="+mn-lt"/>
                <a:ea typeface="IBM Plex Mono"/>
                <a:cs typeface="IBM Plex Mono"/>
                <a:sym typeface="IBM Plex Mono"/>
              </a:rPr>
              <a:t> Syria*,</a:t>
            </a:r>
            <a:r>
              <a:rPr lang="en-US" sz="1200" b="0" i="0" u="none" strike="noStrike" cap="none" dirty="0">
                <a:solidFill>
                  <a:srgbClr val="FFFFFF"/>
                </a:solidFill>
                <a:latin typeface="+mn-lt"/>
                <a:ea typeface="IBM Plex Mono"/>
                <a:cs typeface="IBM Plex Mono"/>
                <a:sym typeface="IBM Plex Mono"/>
              </a:rPr>
              <a:t> Tonga, Lesotho, Zimbabwe, Zambia)</a:t>
            </a:r>
            <a:endParaRPr sz="1200" b="0" i="0" u="none" strike="noStrike" cap="none" dirty="0">
              <a:solidFill>
                <a:srgbClr val="FFFFFF"/>
              </a:solidFill>
              <a:latin typeface="+mn-lt"/>
              <a:ea typeface="IBM Plex Mono"/>
              <a:cs typeface="IBM Plex Mono"/>
              <a:sym typeface="IBM Plex Mono"/>
            </a:endParaRPr>
          </a:p>
          <a:p>
            <a:pPr marL="457200" marR="0" lvl="0" indent="-292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BM Plex Mono"/>
              <a:buChar char="+"/>
            </a:pPr>
            <a:r>
              <a:rPr lang="en-US" sz="1200" b="0" i="0" u="none" strike="noStrike" cap="none" dirty="0">
                <a:solidFill>
                  <a:srgbClr val="FFFFFF"/>
                </a:solidFill>
                <a:latin typeface="+mn-lt"/>
                <a:ea typeface="IBM Plex Mono SemiBold"/>
                <a:cs typeface="IBM Plex Mono SemiBold"/>
                <a:sym typeface="IBM Plex Mono SemiBold"/>
              </a:rPr>
              <a:t>Numbers 2x over 2025</a:t>
            </a:r>
          </a:p>
          <a:p>
            <a:pPr marL="457200" indent="-2921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ts val="1000"/>
              <a:buFont typeface="IBM Plex Mono"/>
              <a:buChar char="+"/>
            </a:pPr>
            <a:r>
              <a:rPr lang="en-US" sz="1200" dirty="0">
                <a:solidFill>
                  <a:srgbClr val="FFFFFF"/>
                </a:solidFill>
                <a:ea typeface="IBM Plex Mono"/>
                <a:cs typeface="IBM Plex Mono"/>
                <a:sym typeface="IBM Plex Mono"/>
              </a:rPr>
              <a:t>Panama 3Q23 regulatory change +</a:t>
            </a:r>
          </a:p>
          <a:p>
            <a:pPr marL="457200" indent="-2921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ts val="1000"/>
              <a:buFont typeface="IBM Plex Mono"/>
              <a:buChar char="+"/>
            </a:pPr>
            <a:r>
              <a:rPr lang="en-US" sz="1200" dirty="0">
                <a:solidFill>
                  <a:srgbClr val="FFFFFF"/>
                </a:solidFill>
                <a:ea typeface="IBM Plex Mono SemiBold"/>
                <a:cs typeface="IBM Plex Mono SemiBold"/>
                <a:sym typeface="IBM Plex Mono SemiBold"/>
              </a:rPr>
              <a:t>Diplomatic outreach to countries of opportunistic flaggers of sanctioned tonnage</a:t>
            </a:r>
            <a:r>
              <a:rPr lang="en-US" sz="1200" dirty="0">
                <a:solidFill>
                  <a:srgbClr val="FFFFFF"/>
                </a:solidFill>
                <a:ea typeface="IBM Plex Mono"/>
                <a:cs typeface="IBM Plex Mono"/>
                <a:sym typeface="IBM Plex Mono"/>
              </a:rPr>
              <a:t> (Barbados, Gabon, Cook Islands, San Marino, Guinea-Bissau, Comoros, Gambia, Palau ) </a:t>
            </a:r>
            <a:r>
              <a:rPr lang="en-US" sz="1200" dirty="0">
                <a:solidFill>
                  <a:srgbClr val="FFFFFF"/>
                </a:solidFill>
                <a:ea typeface="IBM Plex Mono"/>
                <a:cs typeface="IBM Plex Mono"/>
                <a:sym typeface="IBM Plex Mono SemiBold"/>
              </a:rPr>
              <a:t>=</a:t>
            </a:r>
            <a:endParaRPr lang="en-US" sz="1200" dirty="0">
              <a:solidFill>
                <a:srgbClr val="FFFFFF"/>
              </a:solidFill>
              <a:ea typeface="IBM Plex Mono"/>
              <a:cs typeface="IBM Plex Mono"/>
              <a:sym typeface="IBM Plex Mono"/>
            </a:endParaRPr>
          </a:p>
          <a:p>
            <a:pPr marL="457200" indent="-2921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ts val="1000"/>
              <a:buFont typeface="IBM Plex Mono"/>
              <a:buChar char="+"/>
            </a:pPr>
            <a:r>
              <a:rPr lang="en-US" sz="1200" dirty="0">
                <a:solidFill>
                  <a:srgbClr val="FFFFFF"/>
                </a:solidFill>
                <a:ea typeface="IBM Plex Mono"/>
                <a:cs typeface="IBM Plex Mono"/>
                <a:sym typeface="IBM Plex Mono"/>
              </a:rPr>
              <a:t>Endemic flag-hopping: ~700 tankers changed flags  2-6x in 2025 &amp;</a:t>
            </a:r>
            <a:endParaRPr lang="en-US" sz="1200" dirty="0">
              <a:solidFill>
                <a:srgbClr val="FFFFFF"/>
              </a:solidFill>
              <a:latin typeface="+mn-lt"/>
              <a:ea typeface="IBM Plex Mono SemiBold"/>
              <a:cs typeface="IBM Plex Mono SemiBold"/>
              <a:sym typeface="IBM Plex Mono SemiBold"/>
            </a:endParaRPr>
          </a:p>
          <a:p>
            <a:pPr marL="457200" marR="0" lvl="0" indent="-292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BM Plex Mono"/>
              <a:buChar char="+"/>
            </a:pPr>
            <a:r>
              <a:rPr lang="en-US" sz="1200" dirty="0">
                <a:solidFill>
                  <a:srgbClr val="FFFFFF"/>
                </a:solidFill>
                <a:latin typeface="+mn-lt"/>
                <a:ea typeface="IBM Plex Mono SemiBold"/>
                <a:cs typeface="IBM Plex Mono SemiBold"/>
                <a:sym typeface="IBM Plex Mono SemiBold"/>
              </a:rPr>
              <a:t>Fewer ‘l</a:t>
            </a:r>
            <a:r>
              <a:rPr lang="en-US" sz="1200" b="0" i="0" u="none" strike="noStrike" cap="none" dirty="0">
                <a:solidFill>
                  <a:srgbClr val="FFFFFF"/>
                </a:solidFill>
                <a:latin typeface="+mn-lt"/>
                <a:ea typeface="IBM Plex Mono SemiBold"/>
                <a:cs typeface="IBM Plex Mono SemiBold"/>
                <a:sym typeface="IBM Plex Mono SemiBold"/>
              </a:rPr>
              <a:t>egitimate’ open registries now used by sanctioned ships:</a:t>
            </a:r>
            <a:r>
              <a:rPr lang="en-US" sz="1200" b="0" i="0" u="none" strike="noStrike" cap="none" dirty="0">
                <a:solidFill>
                  <a:srgbClr val="FFFFFF"/>
                </a:solidFill>
                <a:latin typeface="+mn-lt"/>
                <a:ea typeface="IBM Plex Mono"/>
                <a:cs typeface="IBM Plex Mono"/>
                <a:sym typeface="IBM Plex Mono"/>
              </a:rPr>
              <a:t> Oman, Vanuatu, Cameroon, Sierra Leone</a:t>
            </a:r>
            <a:endParaRPr sz="1200" b="0" i="0" u="none" strike="noStrike" cap="none" dirty="0">
              <a:solidFill>
                <a:srgbClr val="FFFFFF"/>
              </a:solidFill>
              <a:latin typeface="+mn-lt"/>
              <a:ea typeface="IBM Plex Mono"/>
              <a:cs typeface="IBM Plex Mono"/>
              <a:sym typeface="IBM Plex Mono"/>
            </a:endParaRPr>
          </a:p>
          <a:p>
            <a:pPr marL="457200" marR="0" lvl="0" indent="-292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BM Plex Mono"/>
              <a:buChar char="+"/>
            </a:pPr>
            <a:r>
              <a:rPr lang="en-US" sz="1200" dirty="0">
                <a:solidFill>
                  <a:srgbClr val="FFFFFF"/>
                </a:solidFill>
                <a:latin typeface="+mn-lt"/>
                <a:ea typeface="IBM Plex Mono SemiBold"/>
                <a:cs typeface="IBM Plex Mono SemiBold"/>
                <a:sym typeface="IBM Plex Mono SemiBold"/>
              </a:rPr>
              <a:t>BUT: I</a:t>
            </a:r>
            <a:r>
              <a:rPr lang="en-US" sz="1200" b="0" i="0" u="none" strike="noStrike" cap="none" dirty="0">
                <a:solidFill>
                  <a:srgbClr val="FFFFFF"/>
                </a:solidFill>
                <a:latin typeface="+mn-lt"/>
                <a:ea typeface="IBM Plex Mono SemiBold"/>
                <a:cs typeface="IBM Plex Mono SemiBold"/>
                <a:sym typeface="IBM Plex Mono SemiBold"/>
              </a:rPr>
              <a:t>s the model breaking?</a:t>
            </a:r>
            <a:r>
              <a:rPr lang="en-US" sz="1200" b="0" i="0" u="none" strike="noStrike" cap="none" dirty="0">
                <a:solidFill>
                  <a:srgbClr val="FFFFFF"/>
                </a:solidFill>
                <a:latin typeface="+mn-lt"/>
                <a:ea typeface="IBM Plex Mono"/>
                <a:cs typeface="IBM Plex Mono"/>
                <a:sym typeface="IBM Plex Mono"/>
              </a:rPr>
              <a:t> Vulnerability to detention/seizure under Article 110 of UNCLOS over past 18 months slowed growth in fraudulent ship registrations since 4Q25</a:t>
            </a:r>
            <a:endParaRPr sz="1200" b="0" i="0" u="none" strike="noStrike" cap="none" dirty="0">
              <a:solidFill>
                <a:srgbClr val="FFFFFF"/>
              </a:solidFill>
              <a:latin typeface="+mn-lt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404" name="Google Shape;404;g3c3036ddad7_0_3964">
            <a:extLst>
              <a:ext uri="{FF2B5EF4-FFF2-40B4-BE49-F238E27FC236}">
                <a16:creationId xmlns:a16="http://schemas.microsoft.com/office/drawing/2014/main" id="{9D6D4533-C44A-F884-D796-95E1515F34C7}"/>
              </a:ext>
            </a:extLst>
          </p:cNvPr>
          <p:cNvSpPr txBox="1"/>
          <p:nvPr/>
        </p:nvSpPr>
        <p:spPr>
          <a:xfrm>
            <a:off x="451900" y="365750"/>
            <a:ext cx="85593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 dirty="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SANCTIONS + FLAG GOVERNANCE CRACKDOWN =</a:t>
            </a:r>
            <a:r>
              <a:rPr lang="en-US" sz="3000" b="0" i="0" u="none" strike="noStrike" cap="none" dirty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rPr>
              <a:t> FALSELY FLAGGED SHIPS</a:t>
            </a:r>
            <a:endParaRPr sz="3000" b="0" i="0" u="none" strike="noStrike" cap="none" dirty="0">
              <a:solidFill>
                <a:schemeClr val="accen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</p:spTree>
    <p:extLst>
      <p:ext uri="{BB962C8B-B14F-4D97-AF65-F5344CB8AC3E}">
        <p14:creationId xmlns:p14="http://schemas.microsoft.com/office/powerpoint/2010/main" val="1130515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02A641-0A7B-B546-7256-081287CA22A6}"/>
              </a:ext>
            </a:extLst>
          </p:cNvPr>
          <p:cNvSpPr/>
          <p:nvPr/>
        </p:nvSpPr>
        <p:spPr>
          <a:xfrm>
            <a:off x="0" y="92279"/>
            <a:ext cx="9144000" cy="5143500"/>
          </a:xfrm>
          <a:prstGeom prst="rect">
            <a:avLst/>
          </a:prstGeom>
          <a:solidFill>
            <a:srgbClr val="00092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6" name="Google Shape;636;g3bcc39a8daa_5_5"/>
          <p:cNvSpPr txBox="1"/>
          <p:nvPr/>
        </p:nvSpPr>
        <p:spPr>
          <a:xfrm>
            <a:off x="4347080" y="796699"/>
            <a:ext cx="3945289" cy="3959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IBM Plex Mono"/>
              <a:buChar char="+"/>
            </a:pPr>
            <a:r>
              <a:rPr lang="en-US" sz="1200" dirty="0">
                <a:solidFill>
                  <a:srgbClr val="FFFFFF"/>
                </a:solidFill>
                <a:latin typeface="+mn-lt"/>
                <a:ea typeface="IBM Plex Mono"/>
                <a:cs typeface="IBM Plex Mono"/>
                <a:sym typeface="IBM Plex Mono"/>
              </a:rPr>
              <a:t>29 boardings, attempted boardings, detentions of Shadow fleet ships since </a:t>
            </a:r>
            <a:r>
              <a:rPr lang="en-US" sz="1200" i="1" dirty="0">
                <a:solidFill>
                  <a:srgbClr val="FFFFFF"/>
                </a:solidFill>
                <a:latin typeface="+mn-lt"/>
                <a:ea typeface="IBM Plex Mono"/>
                <a:cs typeface="IBM Plex Mono"/>
                <a:sym typeface="IBM Plex Mono"/>
              </a:rPr>
              <a:t>Eagle S</a:t>
            </a:r>
            <a:r>
              <a:rPr lang="en-US" sz="1200" dirty="0">
                <a:solidFill>
                  <a:srgbClr val="FFFFFF"/>
                </a:solidFill>
                <a:latin typeface="+mn-lt"/>
                <a:ea typeface="IBM Plex Mono"/>
                <a:cs typeface="IBM Plex Mono"/>
                <a:sym typeface="IBM Plex Mono"/>
              </a:rPr>
              <a:t> (24/12/24) by EU/UK/US navy or coast guard.</a:t>
            </a:r>
          </a:p>
          <a:p>
            <a:pPr marL="457200" indent="-304800">
              <a:spcBef>
                <a:spcPts val="1000"/>
              </a:spcBef>
              <a:buClr>
                <a:schemeClr val="accent1"/>
              </a:buClr>
              <a:buSzPts val="1200"/>
              <a:buFont typeface="IBM Plex Mono"/>
              <a:buChar char="+"/>
            </a:pPr>
            <a:r>
              <a:rPr lang="en-US" sz="1200" dirty="0">
                <a:solidFill>
                  <a:srgbClr val="FFFFFF"/>
                </a:solidFill>
                <a:ea typeface="IBM Plex Mono"/>
                <a:cs typeface="IBM Plex Mono"/>
                <a:sym typeface="IBM Plex Mono"/>
              </a:rPr>
              <a:t>Tankers shifting to ‘legitimate’ registries to avoid ‘interdiction in EU and UK coastal waters (UNCLOS Article 110 allows authorities to board stateless vessels).</a:t>
            </a:r>
            <a:endParaRPr lang="en-US" sz="1200" dirty="0">
              <a:solidFill>
                <a:srgbClr val="FFFFFF"/>
              </a:solidFill>
              <a:latin typeface="+mn-lt"/>
              <a:ea typeface="IBM Plex Mono"/>
              <a:cs typeface="IBM Plex Mono"/>
              <a:sym typeface="IBM Plex Mono"/>
            </a:endParaRPr>
          </a:p>
          <a:p>
            <a:pPr marL="457200" lvl="0" indent="-304800">
              <a:spcBef>
                <a:spcPts val="1000"/>
              </a:spcBef>
              <a:buClr>
                <a:schemeClr val="accent1"/>
              </a:buClr>
              <a:buSzPts val="1200"/>
              <a:buFont typeface="IBM Plex Mono"/>
              <a:buChar char="+"/>
            </a:pPr>
            <a:r>
              <a:rPr lang="en-US" sz="1200" dirty="0">
                <a:solidFill>
                  <a:srgbClr val="FFFFFF"/>
                </a:solidFill>
                <a:ea typeface="IBM Plex Mono"/>
                <a:cs typeface="IBM Plex Mono"/>
                <a:sym typeface="IBM Plex Mono"/>
              </a:rPr>
              <a:t>~70 sanctioned/false-flag tankers reflagged  to Russia in 12 months; 48 since Dec. </a:t>
            </a:r>
          </a:p>
          <a:p>
            <a:pPr marL="457200" lvl="0" indent="-304800">
              <a:spcBef>
                <a:spcPts val="1000"/>
              </a:spcBef>
              <a:buClr>
                <a:schemeClr val="accent1"/>
              </a:buClr>
              <a:buSzPts val="1200"/>
              <a:buFont typeface="IBM Plex Mono"/>
              <a:buChar char="+"/>
            </a:pPr>
            <a:r>
              <a:rPr lang="en-US" sz="1200" b="0" i="0" u="none" strike="noStrike" cap="none" dirty="0">
                <a:solidFill>
                  <a:srgbClr val="FFFFFF"/>
                </a:solidFill>
                <a:latin typeface="+mn-lt"/>
                <a:ea typeface="IBM Plex Mono"/>
                <a:cs typeface="IBM Plex Mono"/>
                <a:sym typeface="IBM Plex Mono"/>
              </a:rPr>
              <a:t>Remainder have joined open registries of Sierra </a:t>
            </a:r>
            <a:r>
              <a:rPr lang="en-US" sz="1200" dirty="0">
                <a:solidFill>
                  <a:srgbClr val="FFFFFF"/>
                </a:solidFill>
                <a:latin typeface="+mn-lt"/>
                <a:ea typeface="IBM Plex Mono"/>
                <a:cs typeface="IBM Plex Mono"/>
                <a:sym typeface="IBM Plex Mono"/>
              </a:rPr>
              <a:t>Leone and Cameroon.</a:t>
            </a:r>
            <a:endParaRPr sz="1200" b="0" i="0" u="none" strike="noStrike" cap="none" dirty="0">
              <a:solidFill>
                <a:srgbClr val="FFFFFF"/>
              </a:solidFill>
              <a:latin typeface="+mn-lt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637" name="Google Shape;637;g3bcc39a8daa_5_5"/>
          <p:cNvSpPr txBox="1"/>
          <p:nvPr/>
        </p:nvSpPr>
        <p:spPr>
          <a:xfrm>
            <a:off x="451899" y="365750"/>
            <a:ext cx="7246245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 dirty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rPr>
              <a:t>RUSSIA</a:t>
            </a:r>
            <a:r>
              <a:rPr lang="en-US" sz="3000" b="0" i="0" u="none" strike="noStrike" cap="none" dirty="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 RECLAIMS </a:t>
            </a:r>
            <a:r>
              <a:rPr lang="en-US" sz="3000" dirty="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ITS </a:t>
            </a:r>
            <a:r>
              <a:rPr lang="en-US" sz="3000" b="0" i="0" u="none" strike="noStrike" cap="none" dirty="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DARK FLEET</a:t>
            </a:r>
            <a:endParaRPr sz="3000" b="0" i="0" u="none" strike="noStrike" cap="none" dirty="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E3029D-A2DF-0964-96FD-0E3A175A8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422" y="998081"/>
            <a:ext cx="3685759" cy="375788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>
          <a:extLst>
            <a:ext uri="{FF2B5EF4-FFF2-40B4-BE49-F238E27FC236}">
              <a16:creationId xmlns:a16="http://schemas.microsoft.com/office/drawing/2014/main" id="{ECB2D4C5-23B7-8CAA-D2DA-73B7FD360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C11E05-0691-B7C3-4F59-3D695020EDDA}"/>
              </a:ext>
            </a:extLst>
          </p:cNvPr>
          <p:cNvSpPr/>
          <p:nvPr/>
        </p:nvSpPr>
        <p:spPr>
          <a:xfrm>
            <a:off x="0" y="48986"/>
            <a:ext cx="9144000" cy="5143500"/>
          </a:xfrm>
          <a:prstGeom prst="rect">
            <a:avLst/>
          </a:prstGeom>
          <a:solidFill>
            <a:srgbClr val="00092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4" name="Google Shape;404;g3c3036ddad7_0_3964">
            <a:extLst>
              <a:ext uri="{FF2B5EF4-FFF2-40B4-BE49-F238E27FC236}">
                <a16:creationId xmlns:a16="http://schemas.microsoft.com/office/drawing/2014/main" id="{B5A9FD56-78C8-9AAB-C15F-4A5EB668299B}"/>
              </a:ext>
            </a:extLst>
          </p:cNvPr>
          <p:cNvSpPr txBox="1"/>
          <p:nvPr/>
        </p:nvSpPr>
        <p:spPr>
          <a:xfrm>
            <a:off x="451900" y="365750"/>
            <a:ext cx="85593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 dirty="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FLAG STATE: </a:t>
            </a:r>
            <a:r>
              <a:rPr lang="en-US" sz="3000" b="0" i="0" u="none" strike="noStrike" cap="none" dirty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rPr>
              <a:t>THEN AND NOW</a:t>
            </a:r>
            <a:endParaRPr sz="3000" b="0" i="0" u="none" strike="noStrike" cap="none" dirty="0">
              <a:solidFill>
                <a:schemeClr val="accen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F3EBF7-E8DF-75B8-409F-184A073A5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239" y="1133959"/>
            <a:ext cx="2911862" cy="21466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DA0139-E087-A647-D2FB-FCDDB4A5729C}"/>
              </a:ext>
            </a:extLst>
          </p:cNvPr>
          <p:cNvSpPr txBox="1"/>
          <p:nvPr/>
        </p:nvSpPr>
        <p:spPr>
          <a:xfrm>
            <a:off x="6025339" y="3424990"/>
            <a:ext cx="21416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dark fleet by flag composition March 2024 (above) and May 2026 (left)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FBAF5E-1754-7282-2FDE-A0DA85DB2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065" y="1133959"/>
            <a:ext cx="5625193" cy="343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80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FE7941-74F9-BC84-3982-00D1C3756374}"/>
              </a:ext>
            </a:extLst>
          </p:cNvPr>
          <p:cNvSpPr/>
          <p:nvPr/>
        </p:nvSpPr>
        <p:spPr>
          <a:xfrm>
            <a:off x="0" y="-134112"/>
            <a:ext cx="9144000" cy="5143500"/>
          </a:xfrm>
          <a:prstGeom prst="rect">
            <a:avLst/>
          </a:prstGeom>
          <a:solidFill>
            <a:srgbClr val="00092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2" name="Google Shape;352;g3c3036ddad7_0_3904"/>
          <p:cNvSpPr txBox="1"/>
          <p:nvPr/>
        </p:nvSpPr>
        <p:spPr>
          <a:xfrm>
            <a:off x="451900" y="1856482"/>
            <a:ext cx="4437600" cy="28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457200" marR="0" lvl="0" indent="-292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BM Plex Mono"/>
              <a:buChar char="+"/>
            </a:pPr>
            <a:r>
              <a:rPr lang="en-US" sz="1200" b="0" i="0" u="none" strike="noStrike" cap="none" dirty="0">
                <a:solidFill>
                  <a:srgbClr val="FFFFFF"/>
                </a:solidFill>
                <a:latin typeface="+mn-lt"/>
                <a:ea typeface="IBM Plex Mono"/>
                <a:cs typeface="IBM Plex Mono"/>
                <a:sym typeface="IBM Plex Mono"/>
              </a:rPr>
              <a:t>Flag-hopping</a:t>
            </a:r>
            <a:endParaRPr sz="1200" b="0" i="0" u="none" strike="noStrike" cap="none" dirty="0">
              <a:solidFill>
                <a:srgbClr val="FFFFFF"/>
              </a:solidFill>
              <a:latin typeface="+mn-lt"/>
              <a:ea typeface="IBM Plex Mono"/>
              <a:cs typeface="IBM Plex Mono"/>
              <a:sym typeface="IBM Plex Mono"/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BM Plex Mono"/>
              <a:buChar char="+"/>
            </a:pPr>
            <a:r>
              <a:rPr lang="en-US" sz="1200" b="0" i="0" u="none" strike="noStrike" cap="none" dirty="0">
                <a:solidFill>
                  <a:srgbClr val="FFFFFF"/>
                </a:solidFill>
                <a:latin typeface="+mn-lt"/>
                <a:ea typeface="IBM Plex Mono"/>
                <a:cs typeface="IBM Plex Mono"/>
                <a:sym typeface="IBM Plex Mono"/>
              </a:rPr>
              <a:t>False flags/fraudulent registries </a:t>
            </a:r>
            <a:endParaRPr sz="1200" b="0" i="0" u="none" strike="noStrike" cap="none" dirty="0">
              <a:solidFill>
                <a:srgbClr val="FFFFFF"/>
              </a:solidFill>
              <a:latin typeface="+mn-lt"/>
              <a:ea typeface="IBM Plex Mono"/>
              <a:cs typeface="IBM Plex Mono"/>
              <a:sym typeface="IBM Plex Mono"/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BM Plex Mono"/>
              <a:buChar char="+"/>
            </a:pPr>
            <a:r>
              <a:rPr lang="en-US" sz="1200" b="0" i="0" u="none" strike="noStrike" cap="none" dirty="0">
                <a:solidFill>
                  <a:srgbClr val="FFFFFF"/>
                </a:solidFill>
                <a:latin typeface="+mn-lt"/>
                <a:ea typeface="IBM Plex Mono"/>
                <a:cs typeface="IBM Plex Mono"/>
                <a:sym typeface="IBM Plex Mono"/>
              </a:rPr>
              <a:t>Spoofing (GNSS manipulation)</a:t>
            </a:r>
            <a:endParaRPr sz="1200" b="0" i="0" u="none" strike="noStrike" cap="none" dirty="0">
              <a:solidFill>
                <a:srgbClr val="FFFFFF"/>
              </a:solidFill>
              <a:latin typeface="+mn-lt"/>
              <a:ea typeface="IBM Plex Mono"/>
              <a:cs typeface="IBM Plex Mono"/>
              <a:sym typeface="IBM Plex Mono"/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BM Plex Mono"/>
              <a:buChar char="+"/>
            </a:pPr>
            <a:r>
              <a:rPr lang="en-US" sz="1200" b="0" i="0" u="none" strike="noStrike" cap="none" dirty="0">
                <a:solidFill>
                  <a:srgbClr val="FFFFFF"/>
                </a:solidFill>
                <a:latin typeface="+mn-lt"/>
                <a:ea typeface="IBM Plex Mono"/>
                <a:cs typeface="IBM Plex Mono"/>
                <a:sym typeface="IBM Plex Mono"/>
              </a:rPr>
              <a:t>GPS jamming</a:t>
            </a:r>
            <a:endParaRPr sz="1200" b="0" i="0" u="none" strike="noStrike" cap="none" dirty="0">
              <a:solidFill>
                <a:srgbClr val="FFFFFF"/>
              </a:solidFill>
              <a:latin typeface="+mn-lt"/>
              <a:ea typeface="IBM Plex Mono"/>
              <a:cs typeface="IBM Plex Mono"/>
              <a:sym typeface="IBM Plex Mono"/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BM Plex Mono"/>
              <a:buChar char="+"/>
            </a:pPr>
            <a:r>
              <a:rPr lang="en-US" sz="1200" b="0" i="0" u="none" strike="noStrike" cap="none" dirty="0">
                <a:solidFill>
                  <a:srgbClr val="FFFFFF"/>
                </a:solidFill>
                <a:latin typeface="+mn-lt"/>
                <a:ea typeface="IBM Plex Mono"/>
                <a:cs typeface="IBM Plex Mono"/>
                <a:sym typeface="IBM Plex Mono"/>
              </a:rPr>
              <a:t>Repeated vessel name/ownership changes</a:t>
            </a:r>
            <a:endParaRPr sz="1200" b="0" i="0" u="none" strike="noStrike" cap="none" dirty="0">
              <a:solidFill>
                <a:srgbClr val="FFFFFF"/>
              </a:solidFill>
              <a:latin typeface="+mn-lt"/>
              <a:ea typeface="IBM Plex Mono"/>
              <a:cs typeface="IBM Plex Mono"/>
              <a:sym typeface="IBM Plex Mono"/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BM Plex Mono"/>
              <a:buChar char="+"/>
            </a:pPr>
            <a:r>
              <a:rPr lang="en-US" sz="1200" b="0" i="0" u="none" strike="noStrike" cap="none" dirty="0">
                <a:solidFill>
                  <a:srgbClr val="FFFFFF"/>
                </a:solidFill>
                <a:latin typeface="+mn-lt"/>
                <a:ea typeface="IBM Plex Mono"/>
                <a:cs typeface="IBM Plex Mono"/>
                <a:sym typeface="IBM Plex Mono"/>
              </a:rPr>
              <a:t>Zombie ships/Vessel identity fraud</a:t>
            </a:r>
            <a:endParaRPr sz="1200" b="0" i="0" u="none" strike="noStrike" cap="none" dirty="0">
              <a:solidFill>
                <a:srgbClr val="FFFFFF"/>
              </a:solidFill>
              <a:latin typeface="+mn-lt"/>
              <a:ea typeface="IBM Plex Mono"/>
              <a:cs typeface="IBM Plex Mono"/>
              <a:sym typeface="IBM Plex Mono"/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BM Plex Mono"/>
              <a:buChar char="+"/>
            </a:pPr>
            <a:r>
              <a:rPr lang="en-US" sz="1200" b="0" i="0" u="none" strike="noStrike" cap="none" dirty="0">
                <a:solidFill>
                  <a:srgbClr val="FFFFFF"/>
                </a:solidFill>
                <a:latin typeface="+mn-lt"/>
                <a:ea typeface="IBM Plex Mono"/>
                <a:cs typeface="IBM Plex Mono"/>
                <a:sym typeface="IBM Plex Mono"/>
              </a:rPr>
              <a:t>Fake and fraudulent documents, </a:t>
            </a:r>
            <a:r>
              <a:rPr lang="en-US" sz="1200" b="0" i="0" u="none" strike="noStrike" cap="none" dirty="0" err="1">
                <a:solidFill>
                  <a:srgbClr val="FFFFFF"/>
                </a:solidFill>
                <a:latin typeface="+mn-lt"/>
                <a:ea typeface="IBM Plex Mono"/>
                <a:cs typeface="IBM Plex Mono"/>
                <a:sym typeface="IBM Plex Mono"/>
              </a:rPr>
              <a:t>BoL</a:t>
            </a:r>
            <a:r>
              <a:rPr lang="en-US" sz="1200" b="0" i="0" u="none" strike="noStrike" cap="none" dirty="0">
                <a:solidFill>
                  <a:srgbClr val="FFFFFF"/>
                </a:solidFill>
                <a:latin typeface="+mn-lt"/>
                <a:ea typeface="IBM Plex Mono"/>
                <a:cs typeface="IBM Plex Mono"/>
                <a:sym typeface="IBM Plex Mono"/>
              </a:rPr>
              <a:t>, widely used</a:t>
            </a:r>
            <a:endParaRPr sz="1200" b="0" i="0" u="none" strike="noStrike" cap="none" dirty="0">
              <a:solidFill>
                <a:srgbClr val="FFFFFF"/>
              </a:solidFill>
              <a:latin typeface="+mn-lt"/>
              <a:ea typeface="IBM Plex Mono"/>
              <a:cs typeface="IBM Plex Mono"/>
              <a:sym typeface="IBM Plex Mono"/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BM Plex Mono"/>
              <a:buChar char="+"/>
            </a:pPr>
            <a:r>
              <a:rPr lang="en-US" sz="1200" b="0" i="0" u="none" strike="noStrike" cap="none" dirty="0">
                <a:solidFill>
                  <a:srgbClr val="FFFFFF"/>
                </a:solidFill>
                <a:latin typeface="+mn-lt"/>
                <a:ea typeface="IBM Plex Mono"/>
                <a:cs typeface="IBM Plex Mono"/>
                <a:sym typeface="IBM Plex Mono"/>
              </a:rPr>
              <a:t>Fake marine insurers/fake recognized organizations</a:t>
            </a:r>
            <a:endParaRPr sz="1200" b="0" i="0" u="none" strike="noStrike" cap="none" dirty="0">
              <a:solidFill>
                <a:srgbClr val="FFFFFF"/>
              </a:solidFill>
              <a:latin typeface="+mn-lt"/>
              <a:ea typeface="IBM Plex Mono"/>
              <a:cs typeface="IBM Plex Mono"/>
              <a:sym typeface="IBM Plex Mono"/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IBM Plex Mono"/>
              <a:buChar char="+"/>
            </a:pPr>
            <a:r>
              <a:rPr lang="en-US" sz="1200" b="0" i="0" u="none" strike="noStrike" cap="none" dirty="0">
                <a:solidFill>
                  <a:srgbClr val="FFFFFF"/>
                </a:solidFill>
                <a:latin typeface="+mn-lt"/>
                <a:ea typeface="IBM Plex Mono"/>
                <a:cs typeface="IBM Plex Mono"/>
                <a:sym typeface="IBM Plex Mono"/>
              </a:rPr>
              <a:t>STS in international waters</a:t>
            </a:r>
            <a:endParaRPr sz="1200" b="0" i="0" u="none" strike="noStrike" cap="none" dirty="0">
              <a:solidFill>
                <a:srgbClr val="FFFFFF"/>
              </a:solidFill>
              <a:latin typeface="+mn-lt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353" name="Google Shape;353;g3c3036ddad7_0_3904"/>
          <p:cNvSpPr txBox="1"/>
          <p:nvPr/>
        </p:nvSpPr>
        <p:spPr>
          <a:xfrm>
            <a:off x="451900" y="365750"/>
            <a:ext cx="85593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 dirty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rPr>
              <a:t>MIND THE GAP:</a:t>
            </a:r>
            <a:r>
              <a:rPr lang="en-US" sz="3000" b="0" i="0" u="none" strike="noStrike" cap="none" dirty="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 DECEPTIVE SHIPPING PRACTICES AT RECORD</a:t>
            </a:r>
            <a:endParaRPr sz="3000" b="0" i="0" u="none" strike="noStrike" cap="none" dirty="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grpSp>
        <p:nvGrpSpPr>
          <p:cNvPr id="354" name="Google Shape;354;g3c3036ddad7_0_3904"/>
          <p:cNvGrpSpPr/>
          <p:nvPr/>
        </p:nvGrpSpPr>
        <p:grpSpPr>
          <a:xfrm>
            <a:off x="8785315" y="1080295"/>
            <a:ext cx="111960" cy="3676312"/>
            <a:chOff x="8587447" y="894557"/>
            <a:chExt cx="106003" cy="3480696"/>
          </a:xfrm>
        </p:grpSpPr>
        <p:grpSp>
          <p:nvGrpSpPr>
            <p:cNvPr id="355" name="Google Shape;355;g3c3036ddad7_0_3904"/>
            <p:cNvGrpSpPr/>
            <p:nvPr/>
          </p:nvGrpSpPr>
          <p:grpSpPr>
            <a:xfrm rot="5400000" flipH="1">
              <a:off x="8585387" y="4272864"/>
              <a:ext cx="104472" cy="100306"/>
              <a:chOff x="2944838" y="669683"/>
              <a:chExt cx="285912" cy="295800"/>
            </a:xfrm>
          </p:grpSpPr>
          <p:cxnSp>
            <p:nvCxnSpPr>
              <p:cNvPr id="356" name="Google Shape;356;g3c3036ddad7_0_3904"/>
              <p:cNvCxnSpPr/>
              <p:nvPr/>
            </p:nvCxnSpPr>
            <p:spPr>
              <a:xfrm>
                <a:off x="2944850" y="669686"/>
                <a:ext cx="285900" cy="0"/>
              </a:xfrm>
              <a:prstGeom prst="straightConnector1">
                <a:avLst/>
              </a:prstGeom>
              <a:noFill/>
              <a:ln w="10050" cap="sq" cmpd="sng">
                <a:solidFill>
                  <a:srgbClr val="FF6F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57" name="Google Shape;357;g3c3036ddad7_0_3904"/>
              <p:cNvCxnSpPr/>
              <p:nvPr/>
            </p:nvCxnSpPr>
            <p:spPr>
              <a:xfrm>
                <a:off x="2944838" y="669683"/>
                <a:ext cx="0" cy="295800"/>
              </a:xfrm>
              <a:prstGeom prst="straightConnector1">
                <a:avLst/>
              </a:prstGeom>
              <a:noFill/>
              <a:ln w="10050" cap="sq" cmpd="sng">
                <a:solidFill>
                  <a:srgbClr val="FF6F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358" name="Google Shape;358;g3c3036ddad7_0_3904"/>
            <p:cNvGrpSpPr/>
            <p:nvPr/>
          </p:nvGrpSpPr>
          <p:grpSpPr>
            <a:xfrm rot="5400000">
              <a:off x="8588212" y="893791"/>
              <a:ext cx="104472" cy="106003"/>
              <a:chOff x="3024213" y="652953"/>
              <a:chExt cx="285911" cy="312600"/>
            </a:xfrm>
          </p:grpSpPr>
          <p:cxnSp>
            <p:nvCxnSpPr>
              <p:cNvPr id="359" name="Google Shape;359;g3c3036ddad7_0_3904"/>
              <p:cNvCxnSpPr/>
              <p:nvPr/>
            </p:nvCxnSpPr>
            <p:spPr>
              <a:xfrm>
                <a:off x="3024224" y="652956"/>
                <a:ext cx="285900" cy="0"/>
              </a:xfrm>
              <a:prstGeom prst="straightConnector1">
                <a:avLst/>
              </a:prstGeom>
              <a:noFill/>
              <a:ln w="10050" cap="sq" cmpd="sng">
                <a:solidFill>
                  <a:srgbClr val="FF6F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60" name="Google Shape;360;g3c3036ddad7_0_3904"/>
              <p:cNvCxnSpPr/>
              <p:nvPr/>
            </p:nvCxnSpPr>
            <p:spPr>
              <a:xfrm>
                <a:off x="3024213" y="652953"/>
                <a:ext cx="0" cy="312600"/>
              </a:xfrm>
              <a:prstGeom prst="straightConnector1">
                <a:avLst/>
              </a:prstGeom>
              <a:noFill/>
              <a:ln w="10050" cap="sq" cmpd="sng">
                <a:solidFill>
                  <a:srgbClr val="FF6F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grpSp>
        <p:nvGrpSpPr>
          <p:cNvPr id="361" name="Google Shape;361;g3c3036ddad7_0_3904"/>
          <p:cNvGrpSpPr/>
          <p:nvPr/>
        </p:nvGrpSpPr>
        <p:grpSpPr>
          <a:xfrm rot="10800000">
            <a:off x="5066475" y="1080243"/>
            <a:ext cx="111960" cy="3676312"/>
            <a:chOff x="8587447" y="894557"/>
            <a:chExt cx="106003" cy="3480696"/>
          </a:xfrm>
        </p:grpSpPr>
        <p:grpSp>
          <p:nvGrpSpPr>
            <p:cNvPr id="362" name="Google Shape;362;g3c3036ddad7_0_3904"/>
            <p:cNvGrpSpPr/>
            <p:nvPr/>
          </p:nvGrpSpPr>
          <p:grpSpPr>
            <a:xfrm rot="5400000" flipH="1">
              <a:off x="8585387" y="4272864"/>
              <a:ext cx="104472" cy="100306"/>
              <a:chOff x="2944838" y="669683"/>
              <a:chExt cx="285912" cy="295800"/>
            </a:xfrm>
          </p:grpSpPr>
          <p:cxnSp>
            <p:nvCxnSpPr>
              <p:cNvPr id="363" name="Google Shape;363;g3c3036ddad7_0_3904"/>
              <p:cNvCxnSpPr/>
              <p:nvPr/>
            </p:nvCxnSpPr>
            <p:spPr>
              <a:xfrm>
                <a:off x="2944850" y="669686"/>
                <a:ext cx="285900" cy="0"/>
              </a:xfrm>
              <a:prstGeom prst="straightConnector1">
                <a:avLst/>
              </a:prstGeom>
              <a:noFill/>
              <a:ln w="10050" cap="sq" cmpd="sng">
                <a:solidFill>
                  <a:srgbClr val="FF6F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64" name="Google Shape;364;g3c3036ddad7_0_3904"/>
              <p:cNvCxnSpPr/>
              <p:nvPr/>
            </p:nvCxnSpPr>
            <p:spPr>
              <a:xfrm>
                <a:off x="2944838" y="669683"/>
                <a:ext cx="0" cy="295800"/>
              </a:xfrm>
              <a:prstGeom prst="straightConnector1">
                <a:avLst/>
              </a:prstGeom>
              <a:noFill/>
              <a:ln w="10050" cap="sq" cmpd="sng">
                <a:solidFill>
                  <a:srgbClr val="FF6F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365" name="Google Shape;365;g3c3036ddad7_0_3904"/>
            <p:cNvGrpSpPr/>
            <p:nvPr/>
          </p:nvGrpSpPr>
          <p:grpSpPr>
            <a:xfrm rot="5400000">
              <a:off x="8588212" y="893791"/>
              <a:ext cx="104472" cy="106003"/>
              <a:chOff x="3024213" y="652953"/>
              <a:chExt cx="285911" cy="312600"/>
            </a:xfrm>
          </p:grpSpPr>
          <p:cxnSp>
            <p:nvCxnSpPr>
              <p:cNvPr id="366" name="Google Shape;366;g3c3036ddad7_0_3904"/>
              <p:cNvCxnSpPr/>
              <p:nvPr/>
            </p:nvCxnSpPr>
            <p:spPr>
              <a:xfrm>
                <a:off x="3024224" y="652956"/>
                <a:ext cx="285900" cy="0"/>
              </a:xfrm>
              <a:prstGeom prst="straightConnector1">
                <a:avLst/>
              </a:prstGeom>
              <a:noFill/>
              <a:ln w="10050" cap="sq" cmpd="sng">
                <a:solidFill>
                  <a:srgbClr val="FF6F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67" name="Google Shape;367;g3c3036ddad7_0_3904"/>
              <p:cNvCxnSpPr/>
              <p:nvPr/>
            </p:nvCxnSpPr>
            <p:spPr>
              <a:xfrm>
                <a:off x="3024213" y="652953"/>
                <a:ext cx="0" cy="312600"/>
              </a:xfrm>
              <a:prstGeom prst="straightConnector1">
                <a:avLst/>
              </a:prstGeom>
              <a:noFill/>
              <a:ln w="10050" cap="sq" cmpd="sng">
                <a:solidFill>
                  <a:srgbClr val="FF6F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pic>
        <p:nvPicPr>
          <p:cNvPr id="368" name="Google Shape;368;g3c3036ddad7_0_39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08988" y="1170111"/>
            <a:ext cx="1976257" cy="1003759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69" name="Google Shape;369;g3c3036ddad7_0_390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78511" y="2291609"/>
            <a:ext cx="1786449" cy="2352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3c3036ddad7_0_3904" descr="A close-up of a ship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78509" y="1170111"/>
            <a:ext cx="1518304" cy="1003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g3c3036ddad7_0_390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24514" y="2291604"/>
            <a:ext cx="1660735" cy="2352455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g3c3036ddad7_0_3904"/>
          <p:cNvSpPr txBox="1"/>
          <p:nvPr/>
        </p:nvSpPr>
        <p:spPr>
          <a:xfrm>
            <a:off x="451900" y="1204952"/>
            <a:ext cx="4593809" cy="682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200" b="0" i="1" u="none" strike="noStrike" cap="none" dirty="0">
                <a:solidFill>
                  <a:schemeClr val="lt1"/>
                </a:solidFill>
                <a:latin typeface="+mn-lt"/>
                <a:ea typeface="IBM Plex Mono"/>
                <a:cs typeface="IBM Plex Mono"/>
                <a:sym typeface="IBM Plex Mono"/>
              </a:rPr>
              <a:t>Illegitimate and fraudulent shipping practices threaten regulatory integrity of global trade and undermine international rules-based order</a:t>
            </a:r>
            <a:endParaRPr sz="1200" b="0" i="1" u="none" strike="noStrike" cap="none" dirty="0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>
          <a:extLst>
            <a:ext uri="{FF2B5EF4-FFF2-40B4-BE49-F238E27FC236}">
              <a16:creationId xmlns:a16="http://schemas.microsoft.com/office/drawing/2014/main" id="{F5D1057A-C716-55B0-AA18-82173F18A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9A38560-66C8-118E-0BEE-FF72392B568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92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6" name="Google Shape;636;g3bcc39a8daa_5_5">
            <a:extLst>
              <a:ext uri="{FF2B5EF4-FFF2-40B4-BE49-F238E27FC236}">
                <a16:creationId xmlns:a16="http://schemas.microsoft.com/office/drawing/2014/main" id="{AD368C13-7621-8B54-E98C-88965E9C9E61}"/>
              </a:ext>
            </a:extLst>
          </p:cNvPr>
          <p:cNvSpPr txBox="1"/>
          <p:nvPr/>
        </p:nvSpPr>
        <p:spPr>
          <a:xfrm>
            <a:off x="451899" y="910200"/>
            <a:ext cx="3379200" cy="3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457200" lvl="0" indent="-304800">
              <a:spcBef>
                <a:spcPts val="1000"/>
              </a:spcBef>
              <a:buClr>
                <a:schemeClr val="accent1"/>
              </a:buClr>
              <a:buSzPts val="1200"/>
              <a:buFont typeface="IBM Plex Mono"/>
              <a:buChar char="+"/>
            </a:pPr>
            <a:r>
              <a:rPr lang="en-GB" sz="1100" dirty="0">
                <a:solidFill>
                  <a:schemeClr val="bg1"/>
                </a:solidFill>
              </a:rPr>
              <a:t>Suniel Kumar : “investor &amp; developer” linked to </a:t>
            </a:r>
            <a:r>
              <a:rPr lang="en-GB" sz="1100" dirty="0" err="1">
                <a:solidFill>
                  <a:schemeClr val="bg1"/>
                </a:solidFill>
              </a:rPr>
              <a:t>Alexarya</a:t>
            </a:r>
            <a:r>
              <a:rPr lang="en-GB" sz="1100" dirty="0">
                <a:solidFill>
                  <a:schemeClr val="bg1"/>
                </a:solidFill>
              </a:rPr>
              <a:t> Corporation International, Chandigarh, India-based</a:t>
            </a:r>
            <a:r>
              <a:rPr lang="en-GB" sz="1100" dirty="0">
                <a:solidFill>
                  <a:schemeClr val="bg1"/>
                </a:solidFill>
                <a:latin typeface="+mn-lt"/>
              </a:rPr>
              <a:t> managing director of </a:t>
            </a:r>
            <a:r>
              <a:rPr lang="en-GB" sz="1100" dirty="0" err="1">
                <a:solidFill>
                  <a:schemeClr val="bg1"/>
                </a:solidFill>
                <a:latin typeface="+mn-lt"/>
              </a:rPr>
              <a:t>Oceaniek</a:t>
            </a:r>
            <a:endParaRPr lang="en-GB" sz="1100" dirty="0">
              <a:solidFill>
                <a:schemeClr val="bg1"/>
              </a:solidFill>
              <a:latin typeface="+mn-lt"/>
            </a:endParaRPr>
          </a:p>
          <a:p>
            <a:pPr marL="457200" lvl="0" indent="-304800">
              <a:spcBef>
                <a:spcPts val="1000"/>
              </a:spcBef>
              <a:buClr>
                <a:schemeClr val="accent1"/>
              </a:buClr>
              <a:buSzPts val="1200"/>
              <a:buFont typeface="IBM Plex Mono"/>
              <a:buChar char="+"/>
            </a:pPr>
            <a:r>
              <a:rPr lang="en-US" sz="1100" b="0" i="0" u="none" strike="noStrike" cap="none" dirty="0">
                <a:solidFill>
                  <a:schemeClr val="bg1"/>
                </a:solidFill>
                <a:latin typeface="+mn-lt"/>
                <a:ea typeface="IBM Plex Mono"/>
                <a:cs typeface="IBM Plex Mono"/>
                <a:sym typeface="IBM Plex Mono"/>
              </a:rPr>
              <a:t>Linked to Eswatini, Guya</a:t>
            </a:r>
            <a:r>
              <a:rPr lang="en-US" sz="1100" b="0" i="0" u="none" strike="noStrike" cap="none" dirty="0">
                <a:solidFill>
                  <a:srgbClr val="FFFFFF"/>
                </a:solidFill>
                <a:latin typeface="+mn-lt"/>
                <a:ea typeface="IBM Plex Mono"/>
                <a:cs typeface="IBM Plex Mono"/>
                <a:sym typeface="IBM Plex Mono"/>
              </a:rPr>
              <a:t>na (IMSAG still operating), Samoa, and at least 12 other fraudulent registries) latest flag is Nicaragua (February 2026)</a:t>
            </a:r>
            <a:endParaRPr sz="1100" b="0" i="0" u="none" strike="noStrike" cap="none" dirty="0">
              <a:solidFill>
                <a:srgbClr val="FFFFFF"/>
              </a:solidFill>
              <a:latin typeface="+mn-lt"/>
              <a:ea typeface="IBM Plex Mono"/>
              <a:cs typeface="IBM Plex Mono"/>
              <a:sym typeface="IBM Plex Mono"/>
            </a:endParaRPr>
          </a:p>
          <a:p>
            <a:pPr marL="457200" lvl="0" indent="-304800">
              <a:spcBef>
                <a:spcPts val="1000"/>
              </a:spcBef>
              <a:buClr>
                <a:schemeClr val="accent1"/>
              </a:buClr>
              <a:buSzPts val="1200"/>
              <a:buFont typeface="IBM Plex Mono"/>
              <a:buChar char="+"/>
            </a:pPr>
            <a:r>
              <a:rPr lang="en-GB" sz="1100" dirty="0">
                <a:solidFill>
                  <a:schemeClr val="bg1"/>
                </a:solidFill>
              </a:rPr>
              <a:t>Along with wife Jaspreet Kaur was censored by DG Shipping in 2019 for running fraudulent maritime training academies (new one just identified) </a:t>
            </a:r>
            <a:r>
              <a:rPr lang="en-GB" sz="1100" dirty="0"/>
              <a:t>ac</a:t>
            </a:r>
          </a:p>
          <a:p>
            <a:pPr marL="457200" lvl="0" indent="-304800">
              <a:spcBef>
                <a:spcPts val="1000"/>
              </a:spcBef>
              <a:buClr>
                <a:schemeClr val="accent1"/>
              </a:buClr>
              <a:buSzPts val="1200"/>
              <a:buFont typeface="IBM Plex Mono"/>
              <a:buChar char="+"/>
            </a:pPr>
            <a:r>
              <a:rPr lang="en-GB" sz="1100" dirty="0">
                <a:solidFill>
                  <a:schemeClr val="bg1"/>
                </a:solidFill>
              </a:rPr>
              <a:t>With registration ~$20,000 for </a:t>
            </a:r>
            <a:r>
              <a:rPr lang="en-GB" sz="1100" dirty="0" err="1">
                <a:solidFill>
                  <a:schemeClr val="bg1"/>
                </a:solidFill>
              </a:rPr>
              <a:t>aframax</a:t>
            </a:r>
            <a:r>
              <a:rPr lang="en-GB" sz="1100" dirty="0">
                <a:solidFill>
                  <a:schemeClr val="bg1"/>
                </a:solidFill>
              </a:rPr>
              <a:t> tanker, earnings in excess of ~$2m </a:t>
            </a:r>
            <a:endParaRPr sz="1100" b="0" i="0" u="none" strike="noStrike" cap="none" dirty="0">
              <a:solidFill>
                <a:schemeClr val="bg1"/>
              </a:solidFill>
              <a:latin typeface="+mn-lt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637" name="Google Shape;637;g3bcc39a8daa_5_5">
            <a:extLst>
              <a:ext uri="{FF2B5EF4-FFF2-40B4-BE49-F238E27FC236}">
                <a16:creationId xmlns:a16="http://schemas.microsoft.com/office/drawing/2014/main" id="{05254419-90C6-3D5C-5EF5-19279DC91A81}"/>
              </a:ext>
            </a:extLst>
          </p:cNvPr>
          <p:cNvSpPr txBox="1"/>
          <p:nvPr/>
        </p:nvSpPr>
        <p:spPr>
          <a:xfrm>
            <a:off x="451899" y="365750"/>
            <a:ext cx="7246245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 dirty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rPr>
              <a:t>THE ‘CAPTAIN OF CONVENIENCE’ </a:t>
            </a:r>
            <a:endParaRPr sz="3000" b="0" i="0" u="none" strike="noStrike" cap="none" dirty="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4" name="Picture 3" descr="A person sitting at a table with a drink&#10;&#10;AI-generated content may be incorrect.">
            <a:extLst>
              <a:ext uri="{FF2B5EF4-FFF2-40B4-BE49-F238E27FC236}">
                <a16:creationId xmlns:a16="http://schemas.microsoft.com/office/drawing/2014/main" id="{C7955B8B-B344-C97C-0CEB-8EAA17B90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778" y="964477"/>
            <a:ext cx="2467436" cy="25182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A671BF-047B-0487-DD4E-BDA5BDA9D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1171" y="3251003"/>
            <a:ext cx="2467436" cy="166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56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>
          <a:extLst>
            <a:ext uri="{FF2B5EF4-FFF2-40B4-BE49-F238E27FC236}">
              <a16:creationId xmlns:a16="http://schemas.microsoft.com/office/drawing/2014/main" id="{459098E2-4A6C-58D5-D82C-1EBA55C26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AFBEEB2-0392-13F7-C431-D0A1199E60F6}"/>
              </a:ext>
            </a:extLst>
          </p:cNvPr>
          <p:cNvSpPr/>
          <p:nvPr/>
        </p:nvSpPr>
        <p:spPr>
          <a:xfrm>
            <a:off x="0" y="0"/>
            <a:ext cx="9144000" cy="5342272"/>
          </a:xfrm>
          <a:prstGeom prst="rect">
            <a:avLst/>
          </a:prstGeom>
          <a:solidFill>
            <a:srgbClr val="00092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7" name="Google Shape;637;g3bcc39a8daa_5_5">
            <a:extLst>
              <a:ext uri="{FF2B5EF4-FFF2-40B4-BE49-F238E27FC236}">
                <a16:creationId xmlns:a16="http://schemas.microsoft.com/office/drawing/2014/main" id="{9CDD4F88-B3BB-543D-79AA-D25A10F75071}"/>
              </a:ext>
            </a:extLst>
          </p:cNvPr>
          <p:cNvSpPr txBox="1"/>
          <p:nvPr/>
        </p:nvSpPr>
        <p:spPr>
          <a:xfrm>
            <a:off x="451899" y="365750"/>
            <a:ext cx="7246245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 dirty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rPr>
              <a:t>THE ‘CAPTAIN OF CONVENIENCE’ </a:t>
            </a:r>
            <a:endParaRPr sz="3000" b="0" i="0" u="none" strike="noStrike" cap="none" dirty="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41C807-2800-FDAB-71F6-495480640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01" y="966861"/>
            <a:ext cx="2896786" cy="41766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BD1111-9B1E-011D-17BD-EDA564729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823" y="966861"/>
            <a:ext cx="3857122" cy="374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263480"/>
      </p:ext>
    </p:extLst>
  </p:cSld>
  <p:clrMapOvr>
    <a:masterClrMapping/>
  </p:clrMapOvr>
</p:sld>
</file>

<file path=ppt/theme/theme1.xml><?xml version="1.0" encoding="utf-8"?>
<a:theme xmlns:a="http://schemas.openxmlformats.org/drawingml/2006/main" name="WNWD">
  <a:themeElements>
    <a:clrScheme name="Office">
      <a:dk1>
        <a:srgbClr val="00013A"/>
      </a:dk1>
      <a:lt1>
        <a:srgbClr val="FFFFFF"/>
      </a:lt1>
      <a:dk2>
        <a:srgbClr val="397C89"/>
      </a:dk2>
      <a:lt2>
        <a:srgbClr val="0C1B72"/>
      </a:lt2>
      <a:accent1>
        <a:srgbClr val="FF6A19"/>
      </a:accent1>
      <a:accent2>
        <a:srgbClr val="DE532A"/>
      </a:accent2>
      <a:accent3>
        <a:srgbClr val="FFC001"/>
      </a:accent3>
      <a:accent4>
        <a:srgbClr val="1B3A56"/>
      </a:accent4>
      <a:accent5>
        <a:srgbClr val="F2F2F2"/>
      </a:accent5>
      <a:accent6>
        <a:srgbClr val="041761"/>
      </a:accent6>
      <a:hlink>
        <a:srgbClr val="00B29B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NWD">
  <a:themeElements>
    <a:clrScheme name="Office">
      <a:dk1>
        <a:srgbClr val="001028"/>
      </a:dk1>
      <a:lt1>
        <a:srgbClr val="FFFFFF"/>
      </a:lt1>
      <a:dk2>
        <a:srgbClr val="397C89"/>
      </a:dk2>
      <a:lt2>
        <a:srgbClr val="001028"/>
      </a:lt2>
      <a:accent1>
        <a:srgbClr val="FF6F00"/>
      </a:accent1>
      <a:accent2>
        <a:srgbClr val="F44336"/>
      </a:accent2>
      <a:accent3>
        <a:srgbClr val="FFD439"/>
      </a:accent3>
      <a:accent4>
        <a:srgbClr val="3180FF"/>
      </a:accent4>
      <a:accent5>
        <a:srgbClr val="00C853"/>
      </a:accent5>
      <a:accent6>
        <a:srgbClr val="041761"/>
      </a:accent6>
      <a:hlink>
        <a:srgbClr val="00B29B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NWD">
  <a:themeElements>
    <a:clrScheme name="Office">
      <a:dk1>
        <a:srgbClr val="001028"/>
      </a:dk1>
      <a:lt1>
        <a:srgbClr val="FFFFFF"/>
      </a:lt1>
      <a:dk2>
        <a:srgbClr val="397C89"/>
      </a:dk2>
      <a:lt2>
        <a:srgbClr val="001028"/>
      </a:lt2>
      <a:accent1>
        <a:srgbClr val="FF6F00"/>
      </a:accent1>
      <a:accent2>
        <a:srgbClr val="F44336"/>
      </a:accent2>
      <a:accent3>
        <a:srgbClr val="FFD439"/>
      </a:accent3>
      <a:accent4>
        <a:srgbClr val="3180FF"/>
      </a:accent4>
      <a:accent5>
        <a:srgbClr val="00C853"/>
      </a:accent5>
      <a:accent6>
        <a:srgbClr val="041761"/>
      </a:accent6>
      <a:hlink>
        <a:srgbClr val="00B29B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17982</TotalTime>
  <Words>902</Words>
  <Application>Microsoft Macintosh PowerPoint</Application>
  <PresentationFormat>On-screen Show (16:9)</PresentationFormat>
  <Paragraphs>76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9" baseType="lpstr">
      <vt:lpstr>Inter</vt:lpstr>
      <vt:lpstr>Source Sans Pro</vt:lpstr>
      <vt:lpstr>Montserrat</vt:lpstr>
      <vt:lpstr>Open Sans</vt:lpstr>
      <vt:lpstr>IBM Plex Mono SemiBold</vt:lpstr>
      <vt:lpstr>Montserrat Light</vt:lpstr>
      <vt:lpstr>IBM Plex Mono</vt:lpstr>
      <vt:lpstr>Helvetica Neue</vt:lpstr>
      <vt:lpstr>Inter Light</vt:lpstr>
      <vt:lpstr>Calibri</vt:lpstr>
      <vt:lpstr>Open Sans Light</vt:lpstr>
      <vt:lpstr>Martel</vt:lpstr>
      <vt:lpstr>IBM Plex Sans</vt:lpstr>
      <vt:lpstr>Arial</vt:lpstr>
      <vt:lpstr>WNWD</vt:lpstr>
      <vt:lpstr>WNWD</vt:lpstr>
      <vt:lpstr>WNWD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Michelle  Wiese Bockmann</cp:lastModifiedBy>
  <cp:revision>45</cp:revision>
  <cp:lastPrinted>2026-05-12T11:42:41Z</cp:lastPrinted>
  <dcterms:modified xsi:type="dcterms:W3CDTF">2026-05-13T11:58:54Z</dcterms:modified>
</cp:coreProperties>
</file>