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0"/>
  </p:notesMasterIdLst>
  <p:sldIdLst>
    <p:sldId id="305" r:id="rId3"/>
    <p:sldId id="312" r:id="rId4"/>
    <p:sldId id="297" r:id="rId5"/>
    <p:sldId id="307" r:id="rId6"/>
    <p:sldId id="278" r:id="rId7"/>
    <p:sldId id="299"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82163" autoAdjust="0"/>
  </p:normalViewPr>
  <p:slideViewPr>
    <p:cSldViewPr snapToGrid="0">
      <p:cViewPr varScale="1">
        <p:scale>
          <a:sx n="76" d="100"/>
          <a:sy n="76" d="100"/>
        </p:scale>
        <p:origin x="630" y="54"/>
      </p:cViewPr>
      <p:guideLst/>
    </p:cSldViewPr>
  </p:slideViewPr>
  <p:notesTextViewPr>
    <p:cViewPr>
      <p:scale>
        <a:sx n="1" d="1"/>
        <a:sy n="1" d="1"/>
      </p:scale>
      <p:origin x="0" y="0"/>
    </p:cViewPr>
  </p:notesTextViewPr>
  <p:sorterViewPr>
    <p:cViewPr varScale="1">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9DA1F-5D35-4867-8D60-1A60E787FE7B}"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en-US"/>
        </a:p>
      </dgm:t>
    </dgm:pt>
    <dgm:pt modelId="{6F14EA82-2C1A-4039-924A-A4C64E5F229A}">
      <dgm:prSet/>
      <dgm:spPr/>
      <dgm:t>
        <a:bodyPr/>
        <a:lstStyle/>
        <a:p>
          <a:r>
            <a:rPr lang="en-GB"/>
            <a:t>Illicit activities, including evading UN sanctions</a:t>
          </a:r>
          <a:endParaRPr lang="en-US"/>
        </a:p>
      </dgm:t>
    </dgm:pt>
    <dgm:pt modelId="{38B5D658-3F1C-4F4B-9A50-698D290BDB50}" type="parTrans" cxnId="{894CE3C0-CA81-4772-BA37-3089B56FEEC3}">
      <dgm:prSet/>
      <dgm:spPr/>
      <dgm:t>
        <a:bodyPr/>
        <a:lstStyle/>
        <a:p>
          <a:endParaRPr lang="en-US"/>
        </a:p>
      </dgm:t>
    </dgm:pt>
    <dgm:pt modelId="{783ACFF8-3081-4806-81FD-C3339CE05CD0}" type="sibTrans" cxnId="{894CE3C0-CA81-4772-BA37-3089B56FEEC3}">
      <dgm:prSet/>
      <dgm:spPr/>
      <dgm:t>
        <a:bodyPr/>
        <a:lstStyle/>
        <a:p>
          <a:endParaRPr lang="en-US"/>
        </a:p>
      </dgm:t>
    </dgm:pt>
    <dgm:pt modelId="{F72428BA-7943-48E3-B831-5F60F25E740A}">
      <dgm:prSet/>
      <dgm:spPr/>
      <dgm:t>
        <a:bodyPr/>
        <a:lstStyle/>
        <a:p>
          <a:r>
            <a:rPr lang="en-GB" b="1"/>
            <a:t>Xin Yuan 18:</a:t>
          </a:r>
          <a:endParaRPr lang="en-US"/>
        </a:p>
      </dgm:t>
    </dgm:pt>
    <dgm:pt modelId="{57264C65-CE3F-43F0-B61F-E032085629FC}" type="parTrans" cxnId="{AE2B26ED-D386-413A-BA5B-282AC89414A5}">
      <dgm:prSet/>
      <dgm:spPr/>
      <dgm:t>
        <a:bodyPr/>
        <a:lstStyle/>
        <a:p>
          <a:endParaRPr lang="en-US"/>
        </a:p>
      </dgm:t>
    </dgm:pt>
    <dgm:pt modelId="{66EE147A-A6C1-4690-9C5C-C29562F4D1BA}" type="sibTrans" cxnId="{AE2B26ED-D386-413A-BA5B-282AC89414A5}">
      <dgm:prSet/>
      <dgm:spPr/>
      <dgm:t>
        <a:bodyPr/>
        <a:lstStyle/>
        <a:p>
          <a:endParaRPr lang="en-US"/>
        </a:p>
      </dgm:t>
    </dgm:pt>
    <dgm:pt modelId="{4EDDA7A4-22E2-4137-AB99-15965FF7B694}">
      <dgm:prSet/>
      <dgm:spPr/>
      <dgm:t>
        <a:bodyPr/>
        <a:lstStyle/>
        <a:p>
          <a:r>
            <a:rPr lang="en-US"/>
            <a:t>Fraudulently flying the Maldives flag to operate ship-to-ship transfer in violation of UNSCR</a:t>
          </a:r>
        </a:p>
      </dgm:t>
    </dgm:pt>
    <dgm:pt modelId="{D7206F1C-A60B-43FA-A78F-5D44A549D72F}" type="parTrans" cxnId="{4309AEA4-D047-4FDD-9C49-8C875E6FCD14}">
      <dgm:prSet/>
      <dgm:spPr/>
      <dgm:t>
        <a:bodyPr/>
        <a:lstStyle/>
        <a:p>
          <a:endParaRPr lang="en-US"/>
        </a:p>
      </dgm:t>
    </dgm:pt>
    <dgm:pt modelId="{41373400-6A7D-4993-B377-E4A2E01074FF}" type="sibTrans" cxnId="{4309AEA4-D047-4FDD-9C49-8C875E6FCD14}">
      <dgm:prSet/>
      <dgm:spPr/>
      <dgm:t>
        <a:bodyPr/>
        <a:lstStyle/>
        <a:p>
          <a:endParaRPr lang="en-US"/>
        </a:p>
      </dgm:t>
    </dgm:pt>
    <dgm:pt modelId="{C2AC881A-8283-44E8-A530-4490756DBB47}">
      <dgm:prSet/>
      <dgm:spPr/>
      <dgm:t>
        <a:bodyPr/>
        <a:lstStyle/>
        <a:p>
          <a:r>
            <a:rPr lang="en-GB" b="1"/>
            <a:t>Xin Sheng Hai/Talent Ace:</a:t>
          </a:r>
          <a:endParaRPr lang="en-US"/>
        </a:p>
      </dgm:t>
    </dgm:pt>
    <dgm:pt modelId="{B0EFADA3-EF85-4635-ADA5-8ABD97DAA6C7}" type="parTrans" cxnId="{3C161329-54FE-4A5C-8D5E-4A57B7D2EEB5}">
      <dgm:prSet/>
      <dgm:spPr/>
      <dgm:t>
        <a:bodyPr/>
        <a:lstStyle/>
        <a:p>
          <a:endParaRPr lang="en-US"/>
        </a:p>
      </dgm:t>
    </dgm:pt>
    <dgm:pt modelId="{24795997-203C-4565-9F27-A07447BBB85C}" type="sibTrans" cxnId="{3C161329-54FE-4A5C-8D5E-4A57B7D2EEB5}">
      <dgm:prSet/>
      <dgm:spPr/>
      <dgm:t>
        <a:bodyPr/>
        <a:lstStyle/>
        <a:p>
          <a:endParaRPr lang="en-US"/>
        </a:p>
      </dgm:t>
    </dgm:pt>
    <dgm:pt modelId="{E8A606D9-C5D8-42D0-96B4-FA8FE742B667}">
      <dgm:prSet/>
      <dgm:spPr/>
      <dgm:t>
        <a:bodyPr/>
        <a:lstStyle/>
        <a:p>
          <a:r>
            <a:rPr lang="en-US"/>
            <a:t>O</a:t>
          </a:r>
          <a:r>
            <a:rPr lang="en-GB"/>
            <a:t>ne ship, two IMO numbers </a:t>
          </a:r>
          <a:r>
            <a:rPr lang="en-US"/>
            <a:t>using false information on application, and involved in illicit transfer of coal </a:t>
          </a:r>
        </a:p>
      </dgm:t>
    </dgm:pt>
    <dgm:pt modelId="{DA85A7A2-4BB2-4A81-9F1E-C4BFAB55C904}" type="parTrans" cxnId="{084BD3DC-4154-4459-BC90-047BDBEFC4C1}">
      <dgm:prSet/>
      <dgm:spPr/>
      <dgm:t>
        <a:bodyPr/>
        <a:lstStyle/>
        <a:p>
          <a:endParaRPr lang="en-US"/>
        </a:p>
      </dgm:t>
    </dgm:pt>
    <dgm:pt modelId="{F458B8CF-AEE0-46E9-86A2-BCD238934015}" type="sibTrans" cxnId="{084BD3DC-4154-4459-BC90-047BDBEFC4C1}">
      <dgm:prSet/>
      <dgm:spPr/>
      <dgm:t>
        <a:bodyPr/>
        <a:lstStyle/>
        <a:p>
          <a:endParaRPr lang="en-US"/>
        </a:p>
      </dgm:t>
    </dgm:pt>
    <dgm:pt modelId="{3ED023E9-AC29-48DA-AEAC-48C40D952487}">
      <dgm:prSet/>
      <dgm:spPr/>
      <dgm:t>
        <a:bodyPr/>
        <a:lstStyle/>
        <a:p>
          <a:r>
            <a:rPr lang="en-GB"/>
            <a:t>Migrant ghost ships</a:t>
          </a:r>
          <a:endParaRPr lang="en-US"/>
        </a:p>
      </dgm:t>
    </dgm:pt>
    <dgm:pt modelId="{CF0F362A-BFEE-4F77-A8BD-42278EC99027}" type="parTrans" cxnId="{17EE16E1-D082-49D9-B48B-8ABA060505A5}">
      <dgm:prSet/>
      <dgm:spPr/>
      <dgm:t>
        <a:bodyPr/>
        <a:lstStyle/>
        <a:p>
          <a:endParaRPr lang="en-US"/>
        </a:p>
      </dgm:t>
    </dgm:pt>
    <dgm:pt modelId="{07D0D69B-6EB0-490B-96A4-D53B497334B0}" type="sibTrans" cxnId="{17EE16E1-D082-49D9-B48B-8ABA060505A5}">
      <dgm:prSet/>
      <dgm:spPr/>
      <dgm:t>
        <a:bodyPr/>
        <a:lstStyle/>
        <a:p>
          <a:endParaRPr lang="en-US"/>
        </a:p>
      </dgm:t>
    </dgm:pt>
    <dgm:pt modelId="{EE4AB47D-FF03-4916-A792-A6403A9DBD3C}">
      <dgm:prSet/>
      <dgm:spPr/>
      <dgm:t>
        <a:bodyPr/>
        <a:lstStyle/>
        <a:p>
          <a:r>
            <a:rPr lang="en-GB" b="1" i="1"/>
            <a:t>Ezadeen</a:t>
          </a:r>
          <a:r>
            <a:rPr lang="en-GB"/>
            <a:t>:</a:t>
          </a:r>
          <a:endParaRPr lang="en-US"/>
        </a:p>
      </dgm:t>
    </dgm:pt>
    <dgm:pt modelId="{5D6CF204-A4BC-4D5D-9D38-FF737BBDA254}" type="parTrans" cxnId="{EDCEEFC3-7432-4E9E-BAE9-BD5A25DC14ED}">
      <dgm:prSet/>
      <dgm:spPr/>
      <dgm:t>
        <a:bodyPr/>
        <a:lstStyle/>
        <a:p>
          <a:endParaRPr lang="en-US"/>
        </a:p>
      </dgm:t>
    </dgm:pt>
    <dgm:pt modelId="{DBC3B1A8-A1AF-4C17-9D1F-23CE06EBDFCE}" type="sibTrans" cxnId="{EDCEEFC3-7432-4E9E-BAE9-BD5A25DC14ED}">
      <dgm:prSet/>
      <dgm:spPr/>
      <dgm:t>
        <a:bodyPr/>
        <a:lstStyle/>
        <a:p>
          <a:endParaRPr lang="en-US"/>
        </a:p>
      </dgm:t>
    </dgm:pt>
    <dgm:pt modelId="{3CAF0765-8BA2-4901-8755-F7446339AFBD}">
      <dgm:prSet/>
      <dgm:spPr/>
      <dgm:t>
        <a:bodyPr/>
        <a:lstStyle/>
        <a:p>
          <a:r>
            <a:rPr lang="en-GB"/>
            <a:t>Registered under the Sierra Leone Flag, administered by the Sierra Leone International Ship and Corporate Register (SLISCR) - Discovered off the coast of Italy with no crew and ~450 migrants</a:t>
          </a:r>
          <a:endParaRPr lang="en-US"/>
        </a:p>
      </dgm:t>
    </dgm:pt>
    <dgm:pt modelId="{5F12DC9D-0E4F-4109-AB4E-491C2F135D57}" type="parTrans" cxnId="{AA14470A-55FD-4B84-BEF4-69872487D9F3}">
      <dgm:prSet/>
      <dgm:spPr/>
      <dgm:t>
        <a:bodyPr/>
        <a:lstStyle/>
        <a:p>
          <a:endParaRPr lang="en-US"/>
        </a:p>
      </dgm:t>
    </dgm:pt>
    <dgm:pt modelId="{59F3935E-B165-43F7-B932-7AEA466E634B}" type="sibTrans" cxnId="{AA14470A-55FD-4B84-BEF4-69872487D9F3}">
      <dgm:prSet/>
      <dgm:spPr/>
      <dgm:t>
        <a:bodyPr/>
        <a:lstStyle/>
        <a:p>
          <a:endParaRPr lang="en-US"/>
        </a:p>
      </dgm:t>
    </dgm:pt>
    <dgm:pt modelId="{268617BD-819A-413E-BFF0-D11A59EF5ACD}">
      <dgm:prSet/>
      <dgm:spPr/>
      <dgm:t>
        <a:bodyPr/>
        <a:lstStyle/>
        <a:p>
          <a:r>
            <a:rPr lang="en-US"/>
            <a:t>Fraudulent certificates</a:t>
          </a:r>
        </a:p>
      </dgm:t>
    </dgm:pt>
    <dgm:pt modelId="{26D2AEE6-A101-4012-9100-D580A0BA8984}" type="parTrans" cxnId="{EB7464C5-EAC9-459D-832C-8F2E173782C0}">
      <dgm:prSet/>
      <dgm:spPr/>
      <dgm:t>
        <a:bodyPr/>
        <a:lstStyle/>
        <a:p>
          <a:endParaRPr lang="en-US"/>
        </a:p>
      </dgm:t>
    </dgm:pt>
    <dgm:pt modelId="{438EACBC-C152-4435-9D93-B475EA0BBC84}" type="sibTrans" cxnId="{EB7464C5-EAC9-459D-832C-8F2E173782C0}">
      <dgm:prSet/>
      <dgm:spPr/>
      <dgm:t>
        <a:bodyPr/>
        <a:lstStyle/>
        <a:p>
          <a:endParaRPr lang="en-US"/>
        </a:p>
      </dgm:t>
    </dgm:pt>
    <dgm:pt modelId="{24440C08-8941-4E79-89A3-CF4C0998C93D}">
      <dgm:prSet/>
      <dgm:spPr/>
      <dgm:t>
        <a:bodyPr/>
        <a:lstStyle/>
        <a:p>
          <a:r>
            <a:rPr lang="en-US" b="1" i="1"/>
            <a:t>Non compliance with safety and security regulations, endangering the vessels' crew and posing threat of damage to the marine environment</a:t>
          </a:r>
          <a:endParaRPr lang="en-US"/>
        </a:p>
      </dgm:t>
    </dgm:pt>
    <dgm:pt modelId="{2FBE2D32-F534-4FDA-B38F-F1EB294BF58E}" type="parTrans" cxnId="{AE299DCA-28E2-4885-815A-118FC56AA9FE}">
      <dgm:prSet/>
      <dgm:spPr/>
      <dgm:t>
        <a:bodyPr/>
        <a:lstStyle/>
        <a:p>
          <a:endParaRPr lang="en-US"/>
        </a:p>
      </dgm:t>
    </dgm:pt>
    <dgm:pt modelId="{05409BE5-A7C5-4383-A40B-421BD5B6DD4C}" type="sibTrans" cxnId="{AE299DCA-28E2-4885-815A-118FC56AA9FE}">
      <dgm:prSet/>
      <dgm:spPr/>
      <dgm:t>
        <a:bodyPr/>
        <a:lstStyle/>
        <a:p>
          <a:endParaRPr lang="en-US"/>
        </a:p>
      </dgm:t>
    </dgm:pt>
    <dgm:pt modelId="{4D593DA7-6849-4465-8F10-6D63F3E4F403}" type="pres">
      <dgm:prSet presAssocID="{9629DA1F-5D35-4867-8D60-1A60E787FE7B}" presName="Name0" presStyleCnt="0">
        <dgm:presLayoutVars>
          <dgm:dir/>
          <dgm:animLvl val="lvl"/>
          <dgm:resizeHandles val="exact"/>
        </dgm:presLayoutVars>
      </dgm:prSet>
      <dgm:spPr/>
    </dgm:pt>
    <dgm:pt modelId="{C830262C-D9AC-47BC-A6F7-886D0C0C9109}" type="pres">
      <dgm:prSet presAssocID="{6F14EA82-2C1A-4039-924A-A4C64E5F229A}" presName="composite" presStyleCnt="0"/>
      <dgm:spPr/>
    </dgm:pt>
    <dgm:pt modelId="{1D8BDC94-0908-42B3-8937-6F8D085CA46E}" type="pres">
      <dgm:prSet presAssocID="{6F14EA82-2C1A-4039-924A-A4C64E5F229A}" presName="parTx" presStyleLbl="alignNode1" presStyleIdx="0" presStyleCnt="3">
        <dgm:presLayoutVars>
          <dgm:chMax val="0"/>
          <dgm:chPref val="0"/>
          <dgm:bulletEnabled val="1"/>
        </dgm:presLayoutVars>
      </dgm:prSet>
      <dgm:spPr/>
    </dgm:pt>
    <dgm:pt modelId="{5C379DC0-8F5A-4F26-925A-909E0330C726}" type="pres">
      <dgm:prSet presAssocID="{6F14EA82-2C1A-4039-924A-A4C64E5F229A}" presName="desTx" presStyleLbl="alignAccFollowNode1" presStyleIdx="0" presStyleCnt="3">
        <dgm:presLayoutVars>
          <dgm:bulletEnabled val="1"/>
        </dgm:presLayoutVars>
      </dgm:prSet>
      <dgm:spPr/>
    </dgm:pt>
    <dgm:pt modelId="{32ACFB98-C8B6-4528-B2B3-A44FBD15747C}" type="pres">
      <dgm:prSet presAssocID="{783ACFF8-3081-4806-81FD-C3339CE05CD0}" presName="space" presStyleCnt="0"/>
      <dgm:spPr/>
    </dgm:pt>
    <dgm:pt modelId="{DB7A8ADB-ED7A-4CC8-8F74-FCF44D981FC3}" type="pres">
      <dgm:prSet presAssocID="{3ED023E9-AC29-48DA-AEAC-48C40D952487}" presName="composite" presStyleCnt="0"/>
      <dgm:spPr/>
    </dgm:pt>
    <dgm:pt modelId="{7F12B89B-C8F4-4D8F-9F6E-E0D6873E6A6B}" type="pres">
      <dgm:prSet presAssocID="{3ED023E9-AC29-48DA-AEAC-48C40D952487}" presName="parTx" presStyleLbl="alignNode1" presStyleIdx="1" presStyleCnt="3">
        <dgm:presLayoutVars>
          <dgm:chMax val="0"/>
          <dgm:chPref val="0"/>
          <dgm:bulletEnabled val="1"/>
        </dgm:presLayoutVars>
      </dgm:prSet>
      <dgm:spPr/>
    </dgm:pt>
    <dgm:pt modelId="{7C224002-B913-40A4-A877-1395644AC524}" type="pres">
      <dgm:prSet presAssocID="{3ED023E9-AC29-48DA-AEAC-48C40D952487}" presName="desTx" presStyleLbl="alignAccFollowNode1" presStyleIdx="1" presStyleCnt="3">
        <dgm:presLayoutVars>
          <dgm:bulletEnabled val="1"/>
        </dgm:presLayoutVars>
      </dgm:prSet>
      <dgm:spPr/>
    </dgm:pt>
    <dgm:pt modelId="{6C7FC038-C1CD-40D0-8A47-CC76DD2D20C4}" type="pres">
      <dgm:prSet presAssocID="{07D0D69B-6EB0-490B-96A4-D53B497334B0}" presName="space" presStyleCnt="0"/>
      <dgm:spPr/>
    </dgm:pt>
    <dgm:pt modelId="{FDEC1767-FC0A-45F4-9237-03CF6B6505F4}" type="pres">
      <dgm:prSet presAssocID="{268617BD-819A-413E-BFF0-D11A59EF5ACD}" presName="composite" presStyleCnt="0"/>
      <dgm:spPr/>
    </dgm:pt>
    <dgm:pt modelId="{572F9631-0C85-4E77-B733-5FA7A694B1C3}" type="pres">
      <dgm:prSet presAssocID="{268617BD-819A-413E-BFF0-D11A59EF5ACD}" presName="parTx" presStyleLbl="alignNode1" presStyleIdx="2" presStyleCnt="3">
        <dgm:presLayoutVars>
          <dgm:chMax val="0"/>
          <dgm:chPref val="0"/>
          <dgm:bulletEnabled val="1"/>
        </dgm:presLayoutVars>
      </dgm:prSet>
      <dgm:spPr/>
    </dgm:pt>
    <dgm:pt modelId="{CB2D4D36-2FF6-470E-A322-EAD9411A155B}" type="pres">
      <dgm:prSet presAssocID="{268617BD-819A-413E-BFF0-D11A59EF5ACD}" presName="desTx" presStyleLbl="alignAccFollowNode1" presStyleIdx="2" presStyleCnt="3">
        <dgm:presLayoutVars>
          <dgm:bulletEnabled val="1"/>
        </dgm:presLayoutVars>
      </dgm:prSet>
      <dgm:spPr/>
    </dgm:pt>
  </dgm:ptLst>
  <dgm:cxnLst>
    <dgm:cxn modelId="{AA14470A-55FD-4B84-BEF4-69872487D9F3}" srcId="{EE4AB47D-FF03-4916-A792-A6403A9DBD3C}" destId="{3CAF0765-8BA2-4901-8755-F7446339AFBD}" srcOrd="0" destOrd="0" parTransId="{5F12DC9D-0E4F-4109-AB4E-491C2F135D57}" sibTransId="{59F3935E-B165-43F7-B932-7AEA466E634B}"/>
    <dgm:cxn modelId="{95828C0B-5D37-4558-92C1-B87019E2DFF4}" type="presOf" srcId="{9629DA1F-5D35-4867-8D60-1A60E787FE7B}" destId="{4D593DA7-6849-4465-8F10-6D63F3E4F403}" srcOrd="0" destOrd="0" presId="urn:microsoft.com/office/officeart/2005/8/layout/hList1"/>
    <dgm:cxn modelId="{CE41BB15-AA4F-4588-816B-FA3343E0CEA7}" type="presOf" srcId="{F72428BA-7943-48E3-B831-5F60F25E740A}" destId="{5C379DC0-8F5A-4F26-925A-909E0330C726}" srcOrd="0" destOrd="0" presId="urn:microsoft.com/office/officeart/2005/8/layout/hList1"/>
    <dgm:cxn modelId="{3C161329-54FE-4A5C-8D5E-4A57B7D2EEB5}" srcId="{6F14EA82-2C1A-4039-924A-A4C64E5F229A}" destId="{C2AC881A-8283-44E8-A530-4490756DBB47}" srcOrd="1" destOrd="0" parTransId="{B0EFADA3-EF85-4635-ADA5-8ABD97DAA6C7}" sibTransId="{24795997-203C-4565-9F27-A07447BBB85C}"/>
    <dgm:cxn modelId="{FACCB737-83AD-4558-93AF-2B3B56A48B50}" type="presOf" srcId="{6F14EA82-2C1A-4039-924A-A4C64E5F229A}" destId="{1D8BDC94-0908-42B3-8937-6F8D085CA46E}" srcOrd="0" destOrd="0" presId="urn:microsoft.com/office/officeart/2005/8/layout/hList1"/>
    <dgm:cxn modelId="{10FFEE5F-F3ED-40DD-8D45-C6563F2DE674}" type="presOf" srcId="{3CAF0765-8BA2-4901-8755-F7446339AFBD}" destId="{7C224002-B913-40A4-A877-1395644AC524}" srcOrd="0" destOrd="1" presId="urn:microsoft.com/office/officeart/2005/8/layout/hList1"/>
    <dgm:cxn modelId="{6380864F-98C5-4CF8-A30F-59C229CEC1A1}" type="presOf" srcId="{EE4AB47D-FF03-4916-A792-A6403A9DBD3C}" destId="{7C224002-B913-40A4-A877-1395644AC524}" srcOrd="0" destOrd="0" presId="urn:microsoft.com/office/officeart/2005/8/layout/hList1"/>
    <dgm:cxn modelId="{571A4685-685E-4D23-9153-C84711378ED3}" type="presOf" srcId="{3ED023E9-AC29-48DA-AEAC-48C40D952487}" destId="{7F12B89B-C8F4-4D8F-9F6E-E0D6873E6A6B}" srcOrd="0" destOrd="0" presId="urn:microsoft.com/office/officeart/2005/8/layout/hList1"/>
    <dgm:cxn modelId="{6C4EFC8E-0120-44E9-8EFC-2EBE04ED6794}" type="presOf" srcId="{24440C08-8941-4E79-89A3-CF4C0998C93D}" destId="{CB2D4D36-2FF6-470E-A322-EAD9411A155B}" srcOrd="0" destOrd="0" presId="urn:microsoft.com/office/officeart/2005/8/layout/hList1"/>
    <dgm:cxn modelId="{4309AEA4-D047-4FDD-9C49-8C875E6FCD14}" srcId="{F72428BA-7943-48E3-B831-5F60F25E740A}" destId="{4EDDA7A4-22E2-4137-AB99-15965FF7B694}" srcOrd="0" destOrd="0" parTransId="{D7206F1C-A60B-43FA-A78F-5D44A549D72F}" sibTransId="{41373400-6A7D-4993-B377-E4A2E01074FF}"/>
    <dgm:cxn modelId="{9329BDB3-AA82-4A20-AFD1-BC62F2A7D66E}" type="presOf" srcId="{4EDDA7A4-22E2-4137-AB99-15965FF7B694}" destId="{5C379DC0-8F5A-4F26-925A-909E0330C726}" srcOrd="0" destOrd="1" presId="urn:microsoft.com/office/officeart/2005/8/layout/hList1"/>
    <dgm:cxn modelId="{894CE3C0-CA81-4772-BA37-3089B56FEEC3}" srcId="{9629DA1F-5D35-4867-8D60-1A60E787FE7B}" destId="{6F14EA82-2C1A-4039-924A-A4C64E5F229A}" srcOrd="0" destOrd="0" parTransId="{38B5D658-3F1C-4F4B-9A50-698D290BDB50}" sibTransId="{783ACFF8-3081-4806-81FD-C3339CE05CD0}"/>
    <dgm:cxn modelId="{EDCEEFC3-7432-4E9E-BAE9-BD5A25DC14ED}" srcId="{3ED023E9-AC29-48DA-AEAC-48C40D952487}" destId="{EE4AB47D-FF03-4916-A792-A6403A9DBD3C}" srcOrd="0" destOrd="0" parTransId="{5D6CF204-A4BC-4D5D-9D38-FF737BBDA254}" sibTransId="{DBC3B1A8-A1AF-4C17-9D1F-23CE06EBDFCE}"/>
    <dgm:cxn modelId="{EB7464C5-EAC9-459D-832C-8F2E173782C0}" srcId="{9629DA1F-5D35-4867-8D60-1A60E787FE7B}" destId="{268617BD-819A-413E-BFF0-D11A59EF5ACD}" srcOrd="2" destOrd="0" parTransId="{26D2AEE6-A101-4012-9100-D580A0BA8984}" sibTransId="{438EACBC-C152-4435-9D93-B475EA0BBC84}"/>
    <dgm:cxn modelId="{AE299DCA-28E2-4885-815A-118FC56AA9FE}" srcId="{268617BD-819A-413E-BFF0-D11A59EF5ACD}" destId="{24440C08-8941-4E79-89A3-CF4C0998C93D}" srcOrd="0" destOrd="0" parTransId="{2FBE2D32-F534-4FDA-B38F-F1EB294BF58E}" sibTransId="{05409BE5-A7C5-4383-A40B-421BD5B6DD4C}"/>
    <dgm:cxn modelId="{21FD6BD3-59F9-4B01-A56A-FE233AAF72A4}" type="presOf" srcId="{E8A606D9-C5D8-42D0-96B4-FA8FE742B667}" destId="{5C379DC0-8F5A-4F26-925A-909E0330C726}" srcOrd="0" destOrd="3" presId="urn:microsoft.com/office/officeart/2005/8/layout/hList1"/>
    <dgm:cxn modelId="{35D99FD4-8904-4C48-88F8-6EAF544DD5AA}" type="presOf" srcId="{C2AC881A-8283-44E8-A530-4490756DBB47}" destId="{5C379DC0-8F5A-4F26-925A-909E0330C726}" srcOrd="0" destOrd="2" presId="urn:microsoft.com/office/officeart/2005/8/layout/hList1"/>
    <dgm:cxn modelId="{084BD3DC-4154-4459-BC90-047BDBEFC4C1}" srcId="{C2AC881A-8283-44E8-A530-4490756DBB47}" destId="{E8A606D9-C5D8-42D0-96B4-FA8FE742B667}" srcOrd="0" destOrd="0" parTransId="{DA85A7A2-4BB2-4A81-9F1E-C4BFAB55C904}" sibTransId="{F458B8CF-AEE0-46E9-86A2-BCD238934015}"/>
    <dgm:cxn modelId="{17EE16E1-D082-49D9-B48B-8ABA060505A5}" srcId="{9629DA1F-5D35-4867-8D60-1A60E787FE7B}" destId="{3ED023E9-AC29-48DA-AEAC-48C40D952487}" srcOrd="1" destOrd="0" parTransId="{CF0F362A-BFEE-4F77-A8BD-42278EC99027}" sibTransId="{07D0D69B-6EB0-490B-96A4-D53B497334B0}"/>
    <dgm:cxn modelId="{C4A1BFEC-DF40-4398-9B9C-F8C30155F10C}" type="presOf" srcId="{268617BD-819A-413E-BFF0-D11A59EF5ACD}" destId="{572F9631-0C85-4E77-B733-5FA7A694B1C3}" srcOrd="0" destOrd="0" presId="urn:microsoft.com/office/officeart/2005/8/layout/hList1"/>
    <dgm:cxn modelId="{AE2B26ED-D386-413A-BA5B-282AC89414A5}" srcId="{6F14EA82-2C1A-4039-924A-A4C64E5F229A}" destId="{F72428BA-7943-48E3-B831-5F60F25E740A}" srcOrd="0" destOrd="0" parTransId="{57264C65-CE3F-43F0-B61F-E032085629FC}" sibTransId="{66EE147A-A6C1-4690-9C5C-C29562F4D1BA}"/>
    <dgm:cxn modelId="{4EE78F1A-3E11-45A7-9BEA-0BD7EB8CBA78}" type="presParOf" srcId="{4D593DA7-6849-4465-8F10-6D63F3E4F403}" destId="{C830262C-D9AC-47BC-A6F7-886D0C0C9109}" srcOrd="0" destOrd="0" presId="urn:microsoft.com/office/officeart/2005/8/layout/hList1"/>
    <dgm:cxn modelId="{F963CC89-AE7E-41B6-BE6E-F68B228C9921}" type="presParOf" srcId="{C830262C-D9AC-47BC-A6F7-886D0C0C9109}" destId="{1D8BDC94-0908-42B3-8937-6F8D085CA46E}" srcOrd="0" destOrd="0" presId="urn:microsoft.com/office/officeart/2005/8/layout/hList1"/>
    <dgm:cxn modelId="{44A618F4-8DBA-4645-9C27-5CAA7F95133A}" type="presParOf" srcId="{C830262C-D9AC-47BC-A6F7-886D0C0C9109}" destId="{5C379DC0-8F5A-4F26-925A-909E0330C726}" srcOrd="1" destOrd="0" presId="urn:microsoft.com/office/officeart/2005/8/layout/hList1"/>
    <dgm:cxn modelId="{468071E2-ECDD-4B03-AF1D-EAABC608F59B}" type="presParOf" srcId="{4D593DA7-6849-4465-8F10-6D63F3E4F403}" destId="{32ACFB98-C8B6-4528-B2B3-A44FBD15747C}" srcOrd="1" destOrd="0" presId="urn:microsoft.com/office/officeart/2005/8/layout/hList1"/>
    <dgm:cxn modelId="{1717DD4C-44EE-465A-9F5B-54BCDF0799E5}" type="presParOf" srcId="{4D593DA7-6849-4465-8F10-6D63F3E4F403}" destId="{DB7A8ADB-ED7A-4CC8-8F74-FCF44D981FC3}" srcOrd="2" destOrd="0" presId="urn:microsoft.com/office/officeart/2005/8/layout/hList1"/>
    <dgm:cxn modelId="{B965CD55-A171-4842-A925-B7EEA8CC0DF0}" type="presParOf" srcId="{DB7A8ADB-ED7A-4CC8-8F74-FCF44D981FC3}" destId="{7F12B89B-C8F4-4D8F-9F6E-E0D6873E6A6B}" srcOrd="0" destOrd="0" presId="urn:microsoft.com/office/officeart/2005/8/layout/hList1"/>
    <dgm:cxn modelId="{A26AB396-007F-41C9-BD15-92191FEA9CE7}" type="presParOf" srcId="{DB7A8ADB-ED7A-4CC8-8F74-FCF44D981FC3}" destId="{7C224002-B913-40A4-A877-1395644AC524}" srcOrd="1" destOrd="0" presId="urn:microsoft.com/office/officeart/2005/8/layout/hList1"/>
    <dgm:cxn modelId="{86B6BFC5-7250-47B7-8F7C-32EC9BB203E3}" type="presParOf" srcId="{4D593DA7-6849-4465-8F10-6D63F3E4F403}" destId="{6C7FC038-C1CD-40D0-8A47-CC76DD2D20C4}" srcOrd="3" destOrd="0" presId="urn:microsoft.com/office/officeart/2005/8/layout/hList1"/>
    <dgm:cxn modelId="{F05C11BF-4CAC-4DA8-A188-436ED9E42BE0}" type="presParOf" srcId="{4D593DA7-6849-4465-8F10-6D63F3E4F403}" destId="{FDEC1767-FC0A-45F4-9237-03CF6B6505F4}" srcOrd="4" destOrd="0" presId="urn:microsoft.com/office/officeart/2005/8/layout/hList1"/>
    <dgm:cxn modelId="{F03B738D-760C-4FB9-B58A-81388A7CC587}" type="presParOf" srcId="{FDEC1767-FC0A-45F4-9237-03CF6B6505F4}" destId="{572F9631-0C85-4E77-B733-5FA7A694B1C3}" srcOrd="0" destOrd="0" presId="urn:microsoft.com/office/officeart/2005/8/layout/hList1"/>
    <dgm:cxn modelId="{E36D6CBD-1D0E-4777-88AC-6270E51DBF72}" type="presParOf" srcId="{FDEC1767-FC0A-45F4-9237-03CF6B6505F4}" destId="{CB2D4D36-2FF6-470E-A322-EAD9411A15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BDC94-0908-42B3-8937-6F8D085CA46E}">
      <dsp:nvSpPr>
        <dsp:cNvPr id="0" name=""/>
        <dsp:cNvSpPr/>
      </dsp:nvSpPr>
      <dsp:spPr>
        <a:xfrm>
          <a:off x="3634" y="89506"/>
          <a:ext cx="3543200" cy="7074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Illicit activities, including evading UN sanctions</a:t>
          </a:r>
          <a:endParaRPr lang="en-US" sz="2000" kern="1200"/>
        </a:p>
      </dsp:txBody>
      <dsp:txXfrm>
        <a:off x="3634" y="89506"/>
        <a:ext cx="3543200" cy="707450"/>
      </dsp:txXfrm>
    </dsp:sp>
    <dsp:sp modelId="{5C379DC0-8F5A-4F26-925A-909E0330C726}">
      <dsp:nvSpPr>
        <dsp:cNvPr id="0" name=""/>
        <dsp:cNvSpPr/>
      </dsp:nvSpPr>
      <dsp:spPr>
        <a:xfrm>
          <a:off x="3634" y="796957"/>
          <a:ext cx="3543200" cy="3623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a:t>Xin Yuan 18:</a:t>
          </a:r>
          <a:endParaRPr lang="en-US" sz="2000" kern="1200"/>
        </a:p>
        <a:p>
          <a:pPr marL="457200" lvl="2" indent="-228600" algn="l" defTabSz="889000">
            <a:lnSpc>
              <a:spcPct val="90000"/>
            </a:lnSpc>
            <a:spcBef>
              <a:spcPct val="0"/>
            </a:spcBef>
            <a:spcAft>
              <a:spcPct val="15000"/>
            </a:spcAft>
            <a:buChar char="•"/>
          </a:pPr>
          <a:r>
            <a:rPr lang="en-US" sz="2000" kern="1200"/>
            <a:t>Fraudulently flying the Maldives flag to operate ship-to-ship transfer in violation of UNSCR</a:t>
          </a:r>
        </a:p>
        <a:p>
          <a:pPr marL="228600" lvl="1" indent="-228600" algn="l" defTabSz="889000">
            <a:lnSpc>
              <a:spcPct val="90000"/>
            </a:lnSpc>
            <a:spcBef>
              <a:spcPct val="0"/>
            </a:spcBef>
            <a:spcAft>
              <a:spcPct val="15000"/>
            </a:spcAft>
            <a:buChar char="•"/>
          </a:pPr>
          <a:r>
            <a:rPr lang="en-GB" sz="2000" b="1" kern="1200"/>
            <a:t>Xin Sheng Hai/Talent Ace:</a:t>
          </a:r>
          <a:endParaRPr lang="en-US" sz="2000" kern="1200"/>
        </a:p>
        <a:p>
          <a:pPr marL="457200" lvl="2" indent="-228600" algn="l" defTabSz="889000">
            <a:lnSpc>
              <a:spcPct val="90000"/>
            </a:lnSpc>
            <a:spcBef>
              <a:spcPct val="0"/>
            </a:spcBef>
            <a:spcAft>
              <a:spcPct val="15000"/>
            </a:spcAft>
            <a:buChar char="•"/>
          </a:pPr>
          <a:r>
            <a:rPr lang="en-US" sz="2000" kern="1200"/>
            <a:t>O</a:t>
          </a:r>
          <a:r>
            <a:rPr lang="en-GB" sz="2000" kern="1200"/>
            <a:t>ne ship, two IMO numbers </a:t>
          </a:r>
          <a:r>
            <a:rPr lang="en-US" sz="2000" kern="1200"/>
            <a:t>using false information on application, and involved in illicit transfer of coal </a:t>
          </a:r>
        </a:p>
      </dsp:txBody>
      <dsp:txXfrm>
        <a:off x="3634" y="796957"/>
        <a:ext cx="3543200" cy="3623399"/>
      </dsp:txXfrm>
    </dsp:sp>
    <dsp:sp modelId="{7F12B89B-C8F4-4D8F-9F6E-E0D6873E6A6B}">
      <dsp:nvSpPr>
        <dsp:cNvPr id="0" name=""/>
        <dsp:cNvSpPr/>
      </dsp:nvSpPr>
      <dsp:spPr>
        <a:xfrm>
          <a:off x="4042883" y="89506"/>
          <a:ext cx="3543200" cy="7074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Migrant ghost ships</a:t>
          </a:r>
          <a:endParaRPr lang="en-US" sz="2000" kern="1200"/>
        </a:p>
      </dsp:txBody>
      <dsp:txXfrm>
        <a:off x="4042883" y="89506"/>
        <a:ext cx="3543200" cy="707450"/>
      </dsp:txXfrm>
    </dsp:sp>
    <dsp:sp modelId="{7C224002-B913-40A4-A877-1395644AC524}">
      <dsp:nvSpPr>
        <dsp:cNvPr id="0" name=""/>
        <dsp:cNvSpPr/>
      </dsp:nvSpPr>
      <dsp:spPr>
        <a:xfrm>
          <a:off x="4042883" y="796957"/>
          <a:ext cx="3543200" cy="3623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i="1" kern="1200"/>
            <a:t>Ezadeen</a:t>
          </a:r>
          <a:r>
            <a:rPr lang="en-GB" sz="2000" kern="1200"/>
            <a:t>:</a:t>
          </a:r>
          <a:endParaRPr lang="en-US" sz="2000" kern="1200"/>
        </a:p>
        <a:p>
          <a:pPr marL="457200" lvl="2" indent="-228600" algn="l" defTabSz="889000">
            <a:lnSpc>
              <a:spcPct val="90000"/>
            </a:lnSpc>
            <a:spcBef>
              <a:spcPct val="0"/>
            </a:spcBef>
            <a:spcAft>
              <a:spcPct val="15000"/>
            </a:spcAft>
            <a:buChar char="•"/>
          </a:pPr>
          <a:r>
            <a:rPr lang="en-GB" sz="2000" kern="1200"/>
            <a:t>Registered under the Sierra Leone Flag, administered by the Sierra Leone International Ship and Corporate Register (SLISCR) - Discovered off the coast of Italy with no crew and ~450 migrants</a:t>
          </a:r>
          <a:endParaRPr lang="en-US" sz="2000" kern="1200"/>
        </a:p>
      </dsp:txBody>
      <dsp:txXfrm>
        <a:off x="4042883" y="796957"/>
        <a:ext cx="3543200" cy="3623399"/>
      </dsp:txXfrm>
    </dsp:sp>
    <dsp:sp modelId="{572F9631-0C85-4E77-B733-5FA7A694B1C3}">
      <dsp:nvSpPr>
        <dsp:cNvPr id="0" name=""/>
        <dsp:cNvSpPr/>
      </dsp:nvSpPr>
      <dsp:spPr>
        <a:xfrm>
          <a:off x="8082132" y="89506"/>
          <a:ext cx="3543200" cy="7074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Fraudulent certificates</a:t>
          </a:r>
        </a:p>
      </dsp:txBody>
      <dsp:txXfrm>
        <a:off x="8082132" y="89506"/>
        <a:ext cx="3543200" cy="707450"/>
      </dsp:txXfrm>
    </dsp:sp>
    <dsp:sp modelId="{CB2D4D36-2FF6-470E-A322-EAD9411A155B}">
      <dsp:nvSpPr>
        <dsp:cNvPr id="0" name=""/>
        <dsp:cNvSpPr/>
      </dsp:nvSpPr>
      <dsp:spPr>
        <a:xfrm>
          <a:off x="8082132" y="796957"/>
          <a:ext cx="3543200" cy="3623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1" kern="1200"/>
            <a:t>Non compliance with safety and security regulations, endangering the vessels' crew and posing threat of damage to the marine environment</a:t>
          </a:r>
          <a:endParaRPr lang="en-US" sz="2000" kern="1200"/>
        </a:p>
      </dsp:txBody>
      <dsp:txXfrm>
        <a:off x="8082132" y="796957"/>
        <a:ext cx="3543200" cy="3623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B88E8-ABAE-4FD6-B4CB-1D423E395989}" type="datetimeFigureOut">
              <a:rPr lang="en-GB" smtClean="0"/>
              <a:t>13/05/2026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9E25A-B2F0-4BBD-88E6-5F05C5C290B9}" type="slidenum">
              <a:rPr lang="en-GB" smtClean="0"/>
              <a:t>‹#›</a:t>
            </a:fld>
            <a:endParaRPr lang="en-GB" dirty="0"/>
          </a:p>
        </p:txBody>
      </p:sp>
    </p:spTree>
    <p:extLst>
      <p:ext uri="{BB962C8B-B14F-4D97-AF65-F5344CB8AC3E}">
        <p14:creationId xmlns:p14="http://schemas.microsoft.com/office/powerpoint/2010/main" val="333375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39E25A-B2F0-4BBD-88E6-5F05C5C290B9}" type="slidenum">
              <a:rPr lang="en-GB" smtClean="0"/>
              <a:t>1</a:t>
            </a:fld>
            <a:endParaRPr lang="en-GB" dirty="0"/>
          </a:p>
        </p:txBody>
      </p:sp>
    </p:spTree>
    <p:extLst>
      <p:ext uri="{BB962C8B-B14F-4D97-AF65-F5344CB8AC3E}">
        <p14:creationId xmlns:p14="http://schemas.microsoft.com/office/powerpoint/2010/main" val="73479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225425"/>
            <a:ext cx="5749925" cy="32353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072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9E25A-B2F0-4BBD-88E6-5F05C5C290B9}" type="slidenum">
              <a:rPr lang="en-GB" smtClean="0"/>
              <a:t>3</a:t>
            </a:fld>
            <a:endParaRPr lang="en-GB" dirty="0"/>
          </a:p>
        </p:txBody>
      </p:sp>
    </p:spTree>
    <p:extLst>
      <p:ext uri="{BB962C8B-B14F-4D97-AF65-F5344CB8AC3E}">
        <p14:creationId xmlns:p14="http://schemas.microsoft.com/office/powerpoint/2010/main" val="109281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Convention was adopted by a Conference of plenipotentiaries which met at Geneva from 20 January to 7 February 1986 under the auspices of UNCTAD. </a:t>
            </a:r>
            <a:endParaRPr lang="en-GB"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1986 UN Convention on the Conditions for Registration of Ships establishes an international standard of the necessary elements for the registration of vessels in a national registry, including references to the genuine link, ownership, management, registration, accountability and the role of the flag State. However, the Convention has not yet entered into force. </a:t>
            </a:r>
            <a:r>
              <a:rPr lang="en-GB" sz="1200" kern="1200" dirty="0">
                <a:solidFill>
                  <a:schemeClr val="tx1"/>
                </a:solidFill>
                <a:effectLst/>
                <a:latin typeface="+mn-lt"/>
                <a:ea typeface="+mn-ea"/>
                <a:cs typeface="+mn-cs"/>
              </a:rPr>
              <a:t>Thus, each country sets its own laws and regulations on the registration of ships.</a:t>
            </a:r>
            <a:r>
              <a:rPr lang="en-GB" sz="1200" dirty="0">
                <a:solidFill>
                  <a:schemeClr val="tx1"/>
                </a:solidFill>
                <a:effectLst/>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B39E25A-B2F0-4BBD-88E6-5F05C5C290B9}" type="slidenum">
              <a:rPr lang="en-GB" smtClean="0"/>
              <a:t>4</a:t>
            </a:fld>
            <a:endParaRPr lang="en-GB" dirty="0"/>
          </a:p>
        </p:txBody>
      </p:sp>
    </p:spTree>
    <p:extLst>
      <p:ext uri="{BB962C8B-B14F-4D97-AF65-F5344CB8AC3E}">
        <p14:creationId xmlns:p14="http://schemas.microsoft.com/office/powerpoint/2010/main" val="19282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Sierra Leone: Sierra Leone International Ship Registry (SLISR) and Sierra Leone International Ship and Corporate Registry (SLISCR) both stated they were the entities appointed by the Government of Sierra Leone to handle the Sierra Leone Maritime Administration. The Government of Sierra Leone had problems terminating the contract with SLISCR.</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Tanzania: </a:t>
            </a:r>
            <a:r>
              <a:rPr lang="en-GB" sz="1200" kern="1200" dirty="0" err="1">
                <a:solidFill>
                  <a:schemeClr val="tx1"/>
                </a:solidFill>
                <a:effectLst/>
                <a:latin typeface="+mn-lt"/>
                <a:ea typeface="+mn-ea"/>
                <a:cs typeface="+mn-cs"/>
              </a:rPr>
              <a:t>Philtex</a:t>
            </a:r>
            <a:r>
              <a:rPr lang="en-GB" sz="1200" kern="1200" dirty="0">
                <a:solidFill>
                  <a:schemeClr val="tx1"/>
                </a:solidFill>
                <a:effectLst/>
                <a:latin typeface="+mn-lt"/>
                <a:ea typeface="+mn-ea"/>
                <a:cs typeface="+mn-cs"/>
              </a:rPr>
              <a:t>, a company that had been the exclusive international shipping registration agent for the Tanzania Zanzibar Register of Shipping continued to illegally register ships and issue fake renewals of certificates on behalf of the Tanzanian flag although Tanzania had terminated all business relationships with it. It is often difficult for States which are victims of this</a:t>
            </a:r>
            <a:r>
              <a:rPr lang="en-GB" sz="1200" kern="1200" baseline="0" dirty="0">
                <a:solidFill>
                  <a:schemeClr val="tx1"/>
                </a:solidFill>
                <a:effectLst/>
                <a:latin typeface="+mn-lt"/>
                <a:ea typeface="+mn-ea"/>
                <a:cs typeface="+mn-cs"/>
              </a:rPr>
              <a:t> kind of fraud to trace these companies. </a:t>
            </a:r>
            <a:r>
              <a:rPr lang="en-US" sz="1200" kern="1200" dirty="0">
                <a:solidFill>
                  <a:schemeClr val="tx1"/>
                </a:solidFill>
                <a:effectLst/>
                <a:latin typeface="+mn-lt"/>
                <a:ea typeface="+mn-ea"/>
                <a:cs typeface="+mn-cs"/>
              </a:rPr>
              <a:t>Worth noting that the </a:t>
            </a:r>
            <a:r>
              <a:rPr lang="en-GB" sz="1200" kern="1200" dirty="0">
                <a:solidFill>
                  <a:schemeClr val="tx1"/>
                </a:solidFill>
                <a:effectLst/>
                <a:latin typeface="+mn-lt"/>
                <a:ea typeface="+mn-ea"/>
                <a:cs typeface="+mn-cs"/>
              </a:rPr>
              <a:t>Tanzania Zanzibar Register of Shipping was taken over and is now being managed by the Zanzibar Maritime Authority.</a:t>
            </a:r>
            <a:endParaRPr lang="en-GB" baseline="0"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DRC, Fiji, Micronesia, Nauru and Samoa, though they did not authorize the use of their flag for international trade, were all victims of fraudulent registration companies claiming to be the respective States’ official registration offices.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Micronesia: IMO erroneously recognized a fraudulent registry as an official Micronesian entity after receiving communications on official-looking letterhead and stationery from an individual claiming to be the Director of the “Micronesia International Ship Registry” despite Micronesia not operating a ship registry.</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B39E25A-B2F0-4BBD-88E6-5F05C5C290B9}" type="slidenum">
              <a:rPr lang="en-GB" smtClean="0"/>
              <a:t>5</a:t>
            </a:fld>
            <a:endParaRPr lang="en-GB" dirty="0"/>
          </a:p>
        </p:txBody>
      </p:sp>
    </p:spTree>
    <p:extLst>
      <p:ext uri="{BB962C8B-B14F-4D97-AF65-F5344CB8AC3E}">
        <p14:creationId xmlns:p14="http://schemas.microsoft.com/office/powerpoint/2010/main" val="269943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Illicit activities: large shipments of narcotics found on board some vessels by INTERPOL. Fraudulently registered ships also makes the task of sanctions enforcement more difficult: Xin Yuan 18 was fraudulently flying the Maldives flag. Also, after Cambodian authorities decided in September 2016 to close their registry, which had been used by North</a:t>
            </a:r>
            <a:r>
              <a:rPr lang="en-GB" baseline="0" dirty="0"/>
              <a:t> Korean-controlled vessels looking to evade UN sanctions, some of those vessels continued—in violation of national law—to fly the Cambodian flag for a year.</a:t>
            </a:r>
          </a:p>
          <a:p>
            <a:pPr marL="171450" indent="-171450">
              <a:buFont typeface="Arial" panose="020B0604020202020204" pitchFamily="34" charset="0"/>
              <a:buChar char="•"/>
            </a:pPr>
            <a:r>
              <a:rPr lang="en-GB" baseline="0" dirty="0"/>
              <a:t>Migrant ships: after this incident, Sierra Leone cancelled its contract with SLISCR</a:t>
            </a:r>
          </a:p>
          <a:p>
            <a:pPr marL="171450" indent="-171450">
              <a:buFont typeface="Arial" panose="020B0604020202020204" pitchFamily="34" charset="0"/>
              <a:buChar char="•"/>
            </a:pPr>
            <a:r>
              <a:rPr lang="en-US" baseline="0" dirty="0"/>
              <a:t>A</a:t>
            </a:r>
            <a:r>
              <a:rPr lang="en-GB" baseline="0" dirty="0" err="1"/>
              <a:t>ll</a:t>
            </a:r>
            <a:r>
              <a:rPr lang="en-GB" baseline="0" dirty="0"/>
              <a:t> certificates on board are invalid when a ship is fraudulently registered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B39E25A-B2F0-4BBD-88E6-5F05C5C290B9}" type="slidenum">
              <a:rPr lang="en-GB" smtClean="0"/>
              <a:t>6</a:t>
            </a:fld>
            <a:endParaRPr lang="en-GB" dirty="0"/>
          </a:p>
        </p:txBody>
      </p:sp>
    </p:spTree>
    <p:extLst>
      <p:ext uri="{BB962C8B-B14F-4D97-AF65-F5344CB8AC3E}">
        <p14:creationId xmlns:p14="http://schemas.microsoft.com/office/powerpoint/2010/main" val="592599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imo.org"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imo.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4319902"/>
            <a:ext cx="12192000" cy="1557373"/>
          </a:xfrm>
          <a:prstGeom prst="rect">
            <a:avLst/>
          </a:prstGeom>
          <a:solidFill>
            <a:srgbClr val="495965">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a:solidFill>
                <a:srgbClr val="000000"/>
              </a:solidFill>
              <a:latin typeface="Tahoma" charset="0"/>
              <a:ea typeface="ＭＳ Ｐゴシック" charset="0"/>
            </a:endParaRPr>
          </a:p>
        </p:txBody>
      </p:sp>
      <p:sp>
        <p:nvSpPr>
          <p:cNvPr id="4" name="Rectangle 3"/>
          <p:cNvSpPr>
            <a:spLocks noChangeArrowheads="1"/>
          </p:cNvSpPr>
          <p:nvPr userDrawn="1"/>
        </p:nvSpPr>
        <p:spPr bwMode="auto">
          <a:xfrm>
            <a:off x="0" y="5877984"/>
            <a:ext cx="12192000" cy="980016"/>
          </a:xfrm>
          <a:prstGeom prst="rect">
            <a:avLst/>
          </a:prstGeom>
          <a:solidFill>
            <a:schemeClr val="bg1">
              <a:lumMod val="95000"/>
            </a:schemeClr>
          </a:solidFill>
          <a:ln>
            <a:noFill/>
          </a:ln>
        </p:spPr>
        <p:txBody>
          <a:bodyPr/>
          <a:lstStyle/>
          <a:p>
            <a:pPr fontAlgn="base">
              <a:spcBef>
                <a:spcPct val="0"/>
              </a:spcBef>
              <a:spcAft>
                <a:spcPct val="0"/>
              </a:spcAft>
              <a:defRPr/>
            </a:pPr>
            <a:endParaRPr lang="en-US" dirty="0">
              <a:solidFill>
                <a:srgbClr val="000000"/>
              </a:solidFill>
              <a:latin typeface="Tahoma" charset="0"/>
              <a:ea typeface="ＭＳ Ｐゴシック" charset="0"/>
            </a:endParaRPr>
          </a:p>
        </p:txBody>
      </p:sp>
      <p:pic>
        <p:nvPicPr>
          <p:cNvPr id="6" name="Picture 7" descr="IMO-logo-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4651" y="6080710"/>
            <a:ext cx="2726832" cy="58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 y="6212417"/>
            <a:ext cx="311151" cy="230832"/>
          </a:xfrm>
          <a:prstGeom prst="rect">
            <a:avLst/>
          </a:prstGeom>
          <a:solidFill>
            <a:srgbClr val="495965"/>
          </a:solidFill>
          <a:ln>
            <a:noFill/>
          </a:ln>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fontAlgn="base" hangingPunct="1">
              <a:spcBef>
                <a:spcPct val="0"/>
              </a:spcBef>
              <a:spcAft>
                <a:spcPct val="0"/>
              </a:spcAft>
              <a:defRPr/>
            </a:pPr>
            <a:endParaRPr lang="en-US" sz="900" dirty="0">
              <a:solidFill>
                <a:srgbClr val="FFFFFF"/>
              </a:solidFill>
              <a:latin typeface="Arial" charset="0"/>
            </a:endParaRPr>
          </a:p>
        </p:txBody>
      </p:sp>
      <p:sp>
        <p:nvSpPr>
          <p:cNvPr id="14" name="Rectangle 4"/>
          <p:cNvSpPr>
            <a:spLocks noGrp="1" noChangeArrowheads="1"/>
          </p:cNvSpPr>
          <p:nvPr>
            <p:ph type="title"/>
          </p:nvPr>
        </p:nvSpPr>
        <p:spPr bwMode="auto">
          <a:xfrm>
            <a:off x="1583500" y="1484786"/>
            <a:ext cx="7842035" cy="480359"/>
          </a:xfrm>
          <a:prstGeom prst="rect">
            <a:avLst/>
          </a:prstGeom>
          <a:solidFill>
            <a:srgbClr val="4B92DB"/>
          </a:solidFill>
          <a:ln w="9525">
            <a:solidFill>
              <a:srgbClr val="000000">
                <a:alpha val="0"/>
              </a:srgbClr>
            </a:solidFill>
            <a:miter lim="800000"/>
            <a:headEnd/>
            <a:tailEnd/>
          </a:ln>
          <a:effectLst/>
        </p:spPr>
        <p:txBody>
          <a:bodyPr/>
          <a:lstStyle>
            <a:lvl1pPr algn="l">
              <a:defRPr sz="1800">
                <a:solidFill>
                  <a:schemeClr val="bg1"/>
                </a:solidFill>
              </a:defRPr>
            </a:lvl1pPr>
          </a:lstStyle>
          <a:p>
            <a:pPr lvl="0"/>
            <a:r>
              <a:rPr lang="en-GB" dirty="0"/>
              <a:t>Click to edit Master title style</a:t>
            </a:r>
          </a:p>
        </p:txBody>
      </p:sp>
    </p:spTree>
    <p:extLst>
      <p:ext uri="{BB962C8B-B14F-4D97-AF65-F5344CB8AC3E}">
        <p14:creationId xmlns:p14="http://schemas.microsoft.com/office/powerpoint/2010/main" val="3757622838"/>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Picture Placeholder 8"/>
          <p:cNvSpPr>
            <a:spLocks noGrp="1"/>
          </p:cNvSpPr>
          <p:nvPr>
            <p:ph type="pic" sz="quarter" idx="13"/>
          </p:nvPr>
        </p:nvSpPr>
        <p:spPr>
          <a:xfrm>
            <a:off x="-677" y="4292659"/>
            <a:ext cx="4060800" cy="1585681"/>
          </a:xfrm>
          <a:prstGeom prst="rect">
            <a:avLst/>
          </a:prstGeom>
          <a:ln>
            <a:noFill/>
          </a:ln>
        </p:spPr>
        <p:txBody>
          <a:bodyPr/>
          <a:lstStyle>
            <a:lvl1pPr marL="61912" indent="0">
              <a:buFontTx/>
              <a:buNone/>
              <a:defRPr sz="1600" baseline="0"/>
            </a:lvl1pPr>
          </a:lstStyle>
          <a:p>
            <a:r>
              <a:rPr lang="en-US" dirty="0"/>
              <a:t>Click icon to add picture</a:t>
            </a:r>
            <a:endParaRPr lang="en-GB" dirty="0"/>
          </a:p>
        </p:txBody>
      </p:sp>
      <p:sp>
        <p:nvSpPr>
          <p:cNvPr id="19" name="Picture Placeholder 8"/>
          <p:cNvSpPr>
            <a:spLocks noGrp="1"/>
          </p:cNvSpPr>
          <p:nvPr>
            <p:ph type="pic" sz="quarter" idx="14" hasCustomPrompt="1"/>
          </p:nvPr>
        </p:nvSpPr>
        <p:spPr>
          <a:xfrm>
            <a:off x="4070764" y="4293105"/>
            <a:ext cx="4060800" cy="1585681"/>
          </a:xfrm>
          <a:prstGeom prst="rect">
            <a:avLst/>
          </a:prstGeom>
          <a:ln>
            <a:noFill/>
          </a:ln>
        </p:spPr>
        <p:txBody>
          <a:bodyPr/>
          <a:lstStyle>
            <a:lvl1pPr marL="61912" indent="0">
              <a:buFontTx/>
              <a:buNone/>
              <a:defRPr sz="1600" baseline="0"/>
            </a:lvl1pPr>
          </a:lstStyle>
          <a:p>
            <a:r>
              <a:rPr lang="en-US" dirty="0"/>
              <a:t>Click icon to add picture</a:t>
            </a:r>
            <a:endParaRPr lang="en-GB" dirty="0"/>
          </a:p>
        </p:txBody>
      </p:sp>
      <p:sp>
        <p:nvSpPr>
          <p:cNvPr id="20" name="Picture Placeholder 8"/>
          <p:cNvSpPr>
            <a:spLocks noGrp="1"/>
          </p:cNvSpPr>
          <p:nvPr>
            <p:ph type="pic" sz="quarter" idx="15"/>
          </p:nvPr>
        </p:nvSpPr>
        <p:spPr>
          <a:xfrm>
            <a:off x="8142205" y="4293105"/>
            <a:ext cx="4060800" cy="1585681"/>
          </a:xfrm>
          <a:prstGeom prst="rect">
            <a:avLst/>
          </a:prstGeom>
          <a:ln>
            <a:noFill/>
          </a:ln>
        </p:spPr>
        <p:txBody>
          <a:bodyPr/>
          <a:lstStyle>
            <a:lvl1pPr marL="61912" indent="0">
              <a:buFontTx/>
              <a:buNone/>
              <a:defRPr sz="1600"/>
            </a:lvl1pPr>
          </a:lstStyle>
          <a:p>
            <a:r>
              <a:rPr lang="en-US" dirty="0"/>
              <a:t>Click icon to add picture</a:t>
            </a:r>
            <a:endParaRPr lang="en-GB" dirty="0"/>
          </a:p>
        </p:txBody>
      </p:sp>
      <p:sp>
        <p:nvSpPr>
          <p:cNvPr id="21" name="Content Placeholder 2"/>
          <p:cNvSpPr>
            <a:spLocks noGrp="1"/>
          </p:cNvSpPr>
          <p:nvPr>
            <p:ph idx="1"/>
          </p:nvPr>
        </p:nvSpPr>
        <p:spPr>
          <a:xfrm>
            <a:off x="281530" y="1316774"/>
            <a:ext cx="11628967" cy="2784309"/>
          </a:xfrm>
          <a:prstGeom prst="rect">
            <a:avLst/>
          </a:prstGeom>
        </p:spPr>
        <p:txBody>
          <a:bodyPr/>
          <a:lstStyle>
            <a:lvl1pPr>
              <a:defRPr sz="2200">
                <a:solidFill>
                  <a:srgbClr val="495965"/>
                </a:solidFill>
              </a:defRPr>
            </a:lvl1pPr>
            <a:lvl2pPr>
              <a:defRPr sz="2000">
                <a:solidFill>
                  <a:srgbClr val="495965"/>
                </a:solidFill>
              </a:defRPr>
            </a:lvl2pPr>
            <a:lvl3pPr>
              <a:defRPr sz="1800">
                <a:solidFill>
                  <a:srgbClr val="495965"/>
                </a:solidFill>
              </a:defRPr>
            </a:lvl3pPr>
            <a:lvl4pPr>
              <a:defRPr sz="1400">
                <a:solidFill>
                  <a:srgbClr val="495965"/>
                </a:solidFill>
              </a:defRPr>
            </a:lvl4pPr>
            <a:lvl5pPr>
              <a:defRPr sz="1200">
                <a:solidFill>
                  <a:srgbClr val="49596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baseline="0"/>
            </a:lvl1pPr>
          </a:lstStyle>
          <a:p>
            <a:r>
              <a:rPr lang="en-US" dirty="0"/>
              <a:t>Comment in here – 20pt</a:t>
            </a:r>
            <a:br>
              <a:rPr lang="en-US" dirty="0"/>
            </a:br>
            <a:r>
              <a:rPr lang="en-US" dirty="0"/>
              <a:t>Max 2 lines</a:t>
            </a:r>
            <a:endParaRPr lang="en-GB" dirty="0"/>
          </a:p>
        </p:txBody>
      </p:sp>
      <p:sp>
        <p:nvSpPr>
          <p:cNvPr id="24" name="Slide Number Placeholder 2"/>
          <p:cNvSpPr txBox="1">
            <a:spLocks/>
          </p:cNvSpPr>
          <p:nvPr userDrawn="1"/>
        </p:nvSpPr>
        <p:spPr bwMode="auto">
          <a:xfrm>
            <a:off x="5626100" y="6392805"/>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z="900" smtClean="0"/>
              <a:pPr>
                <a:defRPr/>
              </a:pPr>
              <a:t>‹#›</a:t>
            </a:fld>
            <a:endParaRPr lang="en-GB" sz="900" dirty="0"/>
          </a:p>
        </p:txBody>
      </p:sp>
    </p:spTree>
    <p:extLst>
      <p:ext uri="{BB962C8B-B14F-4D97-AF65-F5344CB8AC3E}">
        <p14:creationId xmlns:p14="http://schemas.microsoft.com/office/powerpoint/2010/main" val="2095459398"/>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993EA2E-4502-0A45-82C9-772EAEF25012}" type="slidenum">
              <a:rPr lang="en-GB"/>
              <a:pPr>
                <a:defRPr/>
              </a:pPr>
              <a:t>‹#›</a:t>
            </a:fld>
            <a:endParaRPr lang="en-GB" dirty="0"/>
          </a:p>
        </p:txBody>
      </p:sp>
    </p:spTree>
    <p:extLst>
      <p:ext uri="{BB962C8B-B14F-4D97-AF65-F5344CB8AC3E}">
        <p14:creationId xmlns:p14="http://schemas.microsoft.com/office/powerpoint/2010/main" val="2205062916"/>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Chart Placeholder 2"/>
          <p:cNvSpPr>
            <a:spLocks noGrp="1"/>
          </p:cNvSpPr>
          <p:nvPr>
            <p:ph type="chart" idx="1"/>
          </p:nvPr>
        </p:nvSpPr>
        <p:spPr>
          <a:xfrm>
            <a:off x="239352" y="1316771"/>
            <a:ext cx="11713301" cy="4525963"/>
          </a:xfrm>
          <a:prstGeom prst="rect">
            <a:avLst/>
          </a:prstGeom>
        </p:spPr>
        <p:txBody>
          <a:bodyPr/>
          <a:lstStyle>
            <a:lvl1pPr marL="61912" indent="0">
              <a:buFontTx/>
              <a:buNone/>
              <a:defRPr sz="2000" baseline="0"/>
            </a:lvl1pPr>
          </a:lstStyle>
          <a:p>
            <a:pPr lvl="0"/>
            <a:endParaRPr lang="en-US" noProof="0" dirty="0"/>
          </a:p>
        </p:txBody>
      </p:sp>
      <p:sp>
        <p:nvSpPr>
          <p:cNvPr id="5" name="Slide Number Placeholder 2"/>
          <p:cNvSpPr txBox="1">
            <a:spLocks/>
          </p:cNvSpPr>
          <p:nvPr userDrawn="1"/>
        </p:nvSpPr>
        <p:spPr bwMode="auto">
          <a:xfrm>
            <a:off x="5626100" y="6392805"/>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z="900" smtClean="0"/>
              <a:pPr>
                <a:defRPr/>
              </a:pPr>
              <a:t>‹#›</a:t>
            </a:fld>
            <a:endParaRPr lang="en-GB" sz="900" dirty="0"/>
          </a:p>
        </p:txBody>
      </p:sp>
      <p:cxnSp>
        <p:nvCxnSpPr>
          <p:cNvPr id="6" name="Straight Connector 5"/>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baseline="0"/>
            </a:lvl1pPr>
          </a:lstStyle>
          <a:p>
            <a:r>
              <a:rPr lang="en-US" dirty="0"/>
              <a:t>Comment in here – 24pt</a:t>
            </a:r>
            <a:br>
              <a:rPr lang="en-US" dirty="0"/>
            </a:br>
            <a:r>
              <a:rPr lang="en-US" dirty="0"/>
              <a:t>Max 2 lines</a:t>
            </a:r>
            <a:endParaRPr lang="en-GB" dirty="0"/>
          </a:p>
        </p:txBody>
      </p:sp>
    </p:spTree>
    <p:extLst>
      <p:ext uri="{BB962C8B-B14F-4D97-AF65-F5344CB8AC3E}">
        <p14:creationId xmlns:p14="http://schemas.microsoft.com/office/powerpoint/2010/main" val="2724306429"/>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a:lvl1pPr>
          </a:lstStyle>
          <a:p>
            <a:r>
              <a:rPr lang="en-US" dirty="0"/>
              <a:t>Comment in here – 20pt</a:t>
            </a:r>
            <a:br>
              <a:rPr lang="en-US" dirty="0"/>
            </a:br>
            <a:r>
              <a:rPr lang="en-US" dirty="0"/>
              <a:t>Max 2 lines</a:t>
            </a:r>
            <a:endParaRPr lang="en-GB" dirty="0"/>
          </a:p>
        </p:txBody>
      </p:sp>
      <p:cxnSp>
        <p:nvCxnSpPr>
          <p:cNvPr id="7" name="Straight Connector 6"/>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0"/>
          </p:nvPr>
        </p:nvSpPr>
        <p:spPr>
          <a:xfrm>
            <a:off x="6337821" y="1841781"/>
            <a:ext cx="5605595" cy="4083496"/>
          </a:xfrm>
          <a:prstGeom prst="rect">
            <a:avLst/>
          </a:prstGeom>
        </p:spPr>
        <p:txBody>
          <a:bodyPr lIns="77925" tIns="38963" rIns="77925" bIns="38963"/>
          <a:lstStyle>
            <a:lvl1pPr marL="342891" indent="-342891">
              <a:spcBef>
                <a:spcPts val="1364"/>
              </a:spcBef>
              <a:buClr>
                <a:srgbClr val="4B92DB"/>
              </a:buClr>
              <a:buSzPct val="90000"/>
              <a:buFont typeface="+mj-lt"/>
              <a:buAutoNum type="arabicPeriod"/>
              <a:defRPr sz="1400">
                <a:solidFill>
                  <a:srgbClr val="495965"/>
                </a:solidFill>
              </a:defRPr>
            </a:lvl1pPr>
            <a:lvl2pPr marL="572872" indent="-342891">
              <a:buClr>
                <a:srgbClr val="4B92DB"/>
              </a:buClr>
              <a:buSzPct val="90000"/>
              <a:buFont typeface="+mj-lt"/>
              <a:buAutoNum type="arabicPeriod"/>
              <a:defRPr sz="1300">
                <a:solidFill>
                  <a:srgbClr val="495965"/>
                </a:solidFill>
              </a:defRPr>
            </a:lvl2pPr>
            <a:lvl3pPr marL="845522" indent="-307094">
              <a:buClr>
                <a:srgbClr val="4B92DB"/>
              </a:buClr>
              <a:buSzPct val="90000"/>
              <a:buFont typeface="+mj-lt"/>
              <a:buAutoNum type="arabicPeriod"/>
              <a:defRPr sz="1200">
                <a:solidFill>
                  <a:srgbClr val="495965"/>
                </a:solidFill>
              </a:defRPr>
            </a:lvl3pPr>
            <a:lvl4pPr marL="1141791" indent="-296271">
              <a:buClr>
                <a:srgbClr val="4B92DB"/>
              </a:buClr>
              <a:buSzPct val="90000"/>
              <a:buFont typeface="+mj-lt"/>
              <a:buAutoNum type="arabicPeriod"/>
              <a:defRPr sz="1100">
                <a:solidFill>
                  <a:srgbClr val="495965"/>
                </a:solidFill>
              </a:defRPr>
            </a:lvl4pPr>
            <a:lvl5pPr marL="1448886" indent="-307094">
              <a:buClr>
                <a:srgbClr val="4B92DB"/>
              </a:buClr>
              <a:buSzPct val="90000"/>
              <a:buFont typeface="+mj-lt"/>
              <a:buAutoNum type="arabicPeriod"/>
              <a:defRPr sz="1000">
                <a:solidFill>
                  <a:srgbClr val="4959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6086764" y="1313729"/>
            <a:ext cx="0" cy="4611551"/>
          </a:xfrm>
          <a:prstGeom prst="line">
            <a:avLst/>
          </a:prstGeom>
          <a:ln w="9525">
            <a:solidFill>
              <a:srgbClr val="495965">
                <a:alpha val="50000"/>
              </a:srgbClr>
            </a:solidFill>
          </a:ln>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11631040" y="7397301"/>
            <a:ext cx="343744" cy="123111"/>
          </a:xfrm>
          <a:prstGeom prst="rect">
            <a:avLst/>
          </a:prstGeom>
        </p:spPr>
        <p:txBody>
          <a:bodyPr lIns="0" tIns="0" rIns="0" bIns="0" anchor="t"/>
          <a:lstStyle>
            <a:lvl1pPr algn="ctr">
              <a:defRPr sz="600">
                <a:solidFill>
                  <a:schemeClr val="tx2"/>
                </a:solidFill>
                <a:latin typeface="Arial" pitchFamily="34" charset="0"/>
                <a:cs typeface="Arial" pitchFamily="34" charset="0"/>
              </a:defRPr>
            </a:lvl1pPr>
          </a:lstStyle>
          <a:p>
            <a:pPr algn="r"/>
            <a:fld id="{F166DF65-0726-4B8B-9178-752AB6C3056F}" type="slidenum">
              <a:rPr lang="en-GB" smtClean="0">
                <a:solidFill>
                  <a:srgbClr val="000000"/>
                </a:solidFill>
              </a:rPr>
              <a:pPr algn="r"/>
              <a:t>‹#›</a:t>
            </a:fld>
            <a:endParaRPr lang="en-GB" dirty="0">
              <a:solidFill>
                <a:srgbClr val="000000"/>
              </a:solidFill>
            </a:endParaRPr>
          </a:p>
        </p:txBody>
      </p:sp>
      <p:sp>
        <p:nvSpPr>
          <p:cNvPr id="11" name="Text Placeholder 18"/>
          <p:cNvSpPr>
            <a:spLocks noGrp="1"/>
          </p:cNvSpPr>
          <p:nvPr>
            <p:ph type="body" sz="quarter" idx="15" hasCustomPrompt="1"/>
          </p:nvPr>
        </p:nvSpPr>
        <p:spPr>
          <a:xfrm>
            <a:off x="249767" y="1259427"/>
            <a:ext cx="5606400" cy="436033"/>
          </a:xfrm>
          <a:prstGeom prst="rect">
            <a:avLst/>
          </a:prstGeom>
        </p:spPr>
        <p:txBody>
          <a:bodyPr/>
          <a:lstStyle>
            <a:lvl1pPr marL="0" indent="0">
              <a:spcBef>
                <a:spcPts val="0"/>
              </a:spcBef>
              <a:buFont typeface="Arial" pitchFamily="34" charset="0"/>
              <a:buNone/>
              <a:defRPr lang="en-GB" sz="1600" kern="1200" noProof="0" dirty="0" smtClean="0">
                <a:solidFill>
                  <a:srgbClr val="4B92DB"/>
                </a:solidFill>
                <a:latin typeface="Arial" pitchFamily="34" charset="0"/>
                <a:ea typeface="+mn-ea"/>
                <a:cs typeface="Arial" pitchFamily="34" charset="0"/>
              </a:defRPr>
            </a:lvl1pPr>
          </a:lstStyle>
          <a:p>
            <a:pPr lvl="0"/>
            <a:r>
              <a:rPr lang="en-US" dirty="0"/>
              <a:t>Click for heading</a:t>
            </a:r>
            <a:endParaRPr lang="en-GB" dirty="0"/>
          </a:p>
        </p:txBody>
      </p:sp>
      <p:sp>
        <p:nvSpPr>
          <p:cNvPr id="12" name="Text Placeholder 20"/>
          <p:cNvSpPr>
            <a:spLocks noGrp="1"/>
          </p:cNvSpPr>
          <p:nvPr>
            <p:ph type="body" sz="quarter" idx="16" hasCustomPrompt="1"/>
          </p:nvPr>
        </p:nvSpPr>
        <p:spPr>
          <a:xfrm>
            <a:off x="6326791" y="1259417"/>
            <a:ext cx="5606400" cy="436800"/>
          </a:xfrm>
          <a:prstGeom prst="rect">
            <a:avLst/>
          </a:prstGeom>
        </p:spPr>
        <p:txBody>
          <a:bodyPr/>
          <a:lstStyle>
            <a:lvl1pPr marL="0" indent="0">
              <a:spcBef>
                <a:spcPts val="0"/>
              </a:spcBef>
              <a:buNone/>
              <a:defRPr lang="en-GB" sz="1600" kern="1200" noProof="0" dirty="0" smtClean="0">
                <a:solidFill>
                  <a:srgbClr val="4B92DB"/>
                </a:solidFill>
                <a:latin typeface="Arial" pitchFamily="34" charset="0"/>
                <a:ea typeface="+mn-ea"/>
                <a:cs typeface="Arial" pitchFamily="34" charset="0"/>
              </a:defRPr>
            </a:lvl1pPr>
          </a:lstStyle>
          <a:p>
            <a:pPr marL="229981" lvl="0" indent="-229981" algn="l" defTabSz="779233" rtl="0" eaLnBrk="1" latinLnBrk="0" hangingPunct="1">
              <a:spcBef>
                <a:spcPts val="767"/>
              </a:spcBef>
              <a:buClr>
                <a:schemeClr val="accent2">
                  <a:lumMod val="75000"/>
                </a:schemeClr>
              </a:buClr>
              <a:buSzPct val="130000"/>
              <a:buFont typeface="Arial" pitchFamily="34" charset="0"/>
              <a:buNone/>
            </a:pPr>
            <a:r>
              <a:rPr lang="en-US" dirty="0"/>
              <a:t>Click for heading</a:t>
            </a:r>
            <a:endParaRPr lang="en-GB" dirty="0"/>
          </a:p>
        </p:txBody>
      </p:sp>
      <p:sp>
        <p:nvSpPr>
          <p:cNvPr id="13" name="Content Placeholder 2"/>
          <p:cNvSpPr>
            <a:spLocks noGrp="1"/>
          </p:cNvSpPr>
          <p:nvPr>
            <p:ph idx="17"/>
          </p:nvPr>
        </p:nvSpPr>
        <p:spPr>
          <a:xfrm>
            <a:off x="239349" y="1841781"/>
            <a:ext cx="5605595" cy="4083496"/>
          </a:xfrm>
          <a:prstGeom prst="rect">
            <a:avLst/>
          </a:prstGeom>
        </p:spPr>
        <p:txBody>
          <a:bodyPr lIns="77925" tIns="38963" rIns="77925" bIns="38963"/>
          <a:lstStyle>
            <a:lvl1pPr marL="342891" indent="-342891">
              <a:spcBef>
                <a:spcPts val="1364"/>
              </a:spcBef>
              <a:buClr>
                <a:srgbClr val="4B92DB"/>
              </a:buClr>
              <a:buSzPct val="90000"/>
              <a:buFont typeface="+mj-lt"/>
              <a:buAutoNum type="arabicPeriod"/>
              <a:defRPr sz="1400">
                <a:solidFill>
                  <a:srgbClr val="495965"/>
                </a:solidFill>
              </a:defRPr>
            </a:lvl1pPr>
            <a:lvl2pPr marL="572872" indent="-342891">
              <a:buClr>
                <a:srgbClr val="4B92DB"/>
              </a:buClr>
              <a:buSzPct val="90000"/>
              <a:buFont typeface="+mj-lt"/>
              <a:buAutoNum type="arabicPeriod"/>
              <a:defRPr sz="1300">
                <a:solidFill>
                  <a:srgbClr val="495965"/>
                </a:solidFill>
              </a:defRPr>
            </a:lvl2pPr>
            <a:lvl3pPr marL="845522" indent="-307094">
              <a:buClr>
                <a:srgbClr val="4B92DB"/>
              </a:buClr>
              <a:buSzPct val="90000"/>
              <a:buFont typeface="+mj-lt"/>
              <a:buAutoNum type="arabicPeriod"/>
              <a:defRPr sz="1200">
                <a:solidFill>
                  <a:srgbClr val="495965"/>
                </a:solidFill>
              </a:defRPr>
            </a:lvl3pPr>
            <a:lvl4pPr marL="1141791" indent="-296271">
              <a:buClr>
                <a:srgbClr val="4B92DB"/>
              </a:buClr>
              <a:buSzPct val="90000"/>
              <a:buFont typeface="+mj-lt"/>
              <a:buAutoNum type="arabicPeriod"/>
              <a:defRPr sz="1100">
                <a:solidFill>
                  <a:srgbClr val="495965"/>
                </a:solidFill>
              </a:defRPr>
            </a:lvl4pPr>
            <a:lvl5pPr marL="1448886" indent="-307094">
              <a:buClr>
                <a:srgbClr val="4B92DB"/>
              </a:buClr>
              <a:buSzPct val="90000"/>
              <a:buFont typeface="+mj-lt"/>
              <a:buAutoNum type="arabicPeriod"/>
              <a:defRPr sz="1000">
                <a:solidFill>
                  <a:srgbClr val="4959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Number Placeholder 2"/>
          <p:cNvSpPr txBox="1">
            <a:spLocks/>
          </p:cNvSpPr>
          <p:nvPr userDrawn="1"/>
        </p:nvSpPr>
        <p:spPr bwMode="auto">
          <a:xfrm>
            <a:off x="5626100" y="6392805"/>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z="900" smtClean="0"/>
              <a:pPr>
                <a:defRPr/>
              </a:pPr>
              <a:t>‹#›</a:t>
            </a:fld>
            <a:endParaRPr lang="en-GB" sz="900" dirty="0"/>
          </a:p>
        </p:txBody>
      </p:sp>
    </p:spTree>
    <p:extLst>
      <p:ext uri="{BB962C8B-B14F-4D97-AF65-F5344CB8AC3E}">
        <p14:creationId xmlns:p14="http://schemas.microsoft.com/office/powerpoint/2010/main" val="2075232611"/>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lvl1pPr>
              <a:defRPr/>
            </a:lvl1pPr>
          </a:lstStyle>
          <a:p>
            <a:pPr>
              <a:defRPr/>
            </a:pPr>
            <a:fld id="{CF2B43B1-1DD2-C846-8FA3-E4E874D6FD44}" type="slidenum">
              <a:rPr lang="en-GB"/>
              <a:pPr>
                <a:defRPr/>
              </a:pPr>
              <a:t>‹#›</a:t>
            </a:fld>
            <a:endParaRPr lang="en-GB" dirty="0"/>
          </a:p>
        </p:txBody>
      </p:sp>
      <p:sp>
        <p:nvSpPr>
          <p:cNvPr id="7" name="TextBox 6"/>
          <p:cNvSpPr txBox="1"/>
          <p:nvPr userDrawn="1"/>
        </p:nvSpPr>
        <p:spPr>
          <a:xfrm>
            <a:off x="3503721" y="2035591"/>
            <a:ext cx="4069543" cy="817351"/>
          </a:xfrm>
          <a:prstGeom prst="rect">
            <a:avLst/>
          </a:prstGeom>
          <a:noFill/>
        </p:spPr>
        <p:txBody>
          <a:bodyPr wrap="square" lIns="77925" tIns="38963" rIns="77925" bIns="38963" rtlCol="0">
            <a:spAutoFit/>
          </a:bodyPr>
          <a:lstStyle/>
          <a:p>
            <a:pPr fontAlgn="base">
              <a:spcBef>
                <a:spcPct val="0"/>
              </a:spcBef>
              <a:spcAft>
                <a:spcPct val="0"/>
              </a:spcAft>
            </a:pPr>
            <a:r>
              <a:rPr lang="en-GB" sz="1200" dirty="0">
                <a:solidFill>
                  <a:srgbClr val="495965"/>
                </a:solidFill>
                <a:ea typeface="ＭＳ Ｐゴシック" charset="0"/>
              </a:rPr>
              <a:t>4 Albert Embankment</a:t>
            </a:r>
          </a:p>
          <a:p>
            <a:pPr fontAlgn="base">
              <a:spcBef>
                <a:spcPct val="0"/>
              </a:spcBef>
              <a:spcAft>
                <a:spcPct val="0"/>
              </a:spcAft>
            </a:pPr>
            <a:r>
              <a:rPr lang="en-GB" sz="1200" dirty="0">
                <a:solidFill>
                  <a:srgbClr val="495965"/>
                </a:solidFill>
                <a:ea typeface="ＭＳ Ｐゴシック" charset="0"/>
              </a:rPr>
              <a:t>London</a:t>
            </a:r>
          </a:p>
          <a:p>
            <a:pPr fontAlgn="base">
              <a:spcBef>
                <a:spcPct val="0"/>
              </a:spcBef>
              <a:spcAft>
                <a:spcPct val="0"/>
              </a:spcAft>
            </a:pPr>
            <a:r>
              <a:rPr lang="en-GB" sz="1200" dirty="0">
                <a:solidFill>
                  <a:srgbClr val="495965"/>
                </a:solidFill>
                <a:ea typeface="ＭＳ Ｐゴシック" charset="0"/>
              </a:rPr>
              <a:t>SE1 7SR</a:t>
            </a:r>
          </a:p>
          <a:p>
            <a:pPr fontAlgn="base">
              <a:spcBef>
                <a:spcPct val="0"/>
              </a:spcBef>
              <a:spcAft>
                <a:spcPct val="0"/>
              </a:spcAft>
            </a:pPr>
            <a:r>
              <a:rPr lang="en-GB" sz="1200" dirty="0">
                <a:solidFill>
                  <a:srgbClr val="495965"/>
                </a:solidFill>
                <a:ea typeface="ＭＳ Ｐゴシック" charset="0"/>
              </a:rPr>
              <a:t>United Kingdom</a:t>
            </a:r>
            <a:endParaRPr lang="en-GB" sz="1200" b="1" dirty="0">
              <a:solidFill>
                <a:srgbClr val="4B92DB"/>
              </a:solidFill>
              <a:ea typeface="ＭＳ Ｐゴシック" charset="0"/>
            </a:endParaRPr>
          </a:p>
        </p:txBody>
      </p:sp>
      <p:sp>
        <p:nvSpPr>
          <p:cNvPr id="8" name="TextBox 7"/>
          <p:cNvSpPr txBox="1"/>
          <p:nvPr userDrawn="1"/>
        </p:nvSpPr>
        <p:spPr>
          <a:xfrm>
            <a:off x="5903987" y="2035591"/>
            <a:ext cx="4069543" cy="817351"/>
          </a:xfrm>
          <a:prstGeom prst="rect">
            <a:avLst/>
          </a:prstGeom>
          <a:noFill/>
        </p:spPr>
        <p:txBody>
          <a:bodyPr wrap="square" lIns="77925" tIns="38963" rIns="77925" bIns="38963" rtlCol="0">
            <a:spAutoFit/>
          </a:bodyPr>
          <a:lstStyle/>
          <a:p>
            <a:pPr fontAlgn="base">
              <a:spcBef>
                <a:spcPct val="0"/>
              </a:spcBef>
              <a:spcAft>
                <a:spcPct val="0"/>
              </a:spcAft>
            </a:pPr>
            <a:r>
              <a:rPr lang="en-GB" sz="1200" dirty="0">
                <a:solidFill>
                  <a:srgbClr val="4B92DB"/>
                </a:solidFill>
                <a:ea typeface="ＭＳ Ｐゴシック" charset="0"/>
              </a:rPr>
              <a:t>Tel:  </a:t>
            </a:r>
            <a:r>
              <a:rPr lang="en-GB" sz="1200" dirty="0">
                <a:solidFill>
                  <a:srgbClr val="495965"/>
                </a:solidFill>
                <a:ea typeface="ＭＳ Ｐゴシック" charset="0"/>
              </a:rPr>
              <a:t>+44 (0)20 7735 7611</a:t>
            </a:r>
          </a:p>
          <a:p>
            <a:pPr fontAlgn="base">
              <a:spcBef>
                <a:spcPct val="0"/>
              </a:spcBef>
              <a:spcAft>
                <a:spcPct val="0"/>
              </a:spcAft>
            </a:pPr>
            <a:r>
              <a:rPr lang="en-GB" sz="1200" dirty="0">
                <a:solidFill>
                  <a:srgbClr val="4B92DB"/>
                </a:solidFill>
                <a:ea typeface="ＭＳ Ｐゴシック" charset="0"/>
              </a:rPr>
              <a:t>Fax: </a:t>
            </a:r>
            <a:r>
              <a:rPr lang="en-GB" sz="1200" dirty="0">
                <a:solidFill>
                  <a:srgbClr val="495965"/>
                </a:solidFill>
                <a:ea typeface="ＭＳ Ｐゴシック" charset="0"/>
              </a:rPr>
              <a:t>+44 (0)20 7587 3210</a:t>
            </a:r>
            <a:endParaRPr lang="en-GB" sz="1200" b="1" dirty="0">
              <a:solidFill>
                <a:srgbClr val="495965"/>
              </a:solidFill>
              <a:ea typeface="ＭＳ Ｐゴシック" charset="0"/>
            </a:endParaRPr>
          </a:p>
          <a:p>
            <a:pPr fontAlgn="base">
              <a:spcBef>
                <a:spcPct val="0"/>
              </a:spcBef>
              <a:spcAft>
                <a:spcPct val="0"/>
              </a:spcAft>
            </a:pPr>
            <a:r>
              <a:rPr lang="en-GB" sz="1200" dirty="0">
                <a:solidFill>
                  <a:srgbClr val="4B92DB"/>
                </a:solidFill>
                <a:ea typeface="ＭＳ Ｐゴシック" charset="0"/>
              </a:rPr>
              <a:t>Email: </a:t>
            </a:r>
            <a:r>
              <a:rPr lang="en-GB" sz="1200" dirty="0">
                <a:solidFill>
                  <a:srgbClr val="495965"/>
                </a:solidFill>
                <a:ea typeface="ＭＳ Ｐゴシック" charset="0"/>
                <a:hlinkClick r:id="rId2"/>
              </a:rPr>
              <a:t>info@imo.org</a:t>
            </a:r>
            <a:endParaRPr lang="en-GB" sz="1200" dirty="0">
              <a:solidFill>
                <a:srgbClr val="495965"/>
              </a:solidFill>
              <a:ea typeface="ＭＳ Ｐゴシック" charset="0"/>
            </a:endParaRPr>
          </a:p>
          <a:p>
            <a:pPr fontAlgn="base">
              <a:spcBef>
                <a:spcPct val="0"/>
              </a:spcBef>
              <a:spcAft>
                <a:spcPct val="0"/>
              </a:spcAft>
            </a:pPr>
            <a:endParaRPr lang="en-GB" sz="1200" dirty="0">
              <a:solidFill>
                <a:srgbClr val="495965"/>
              </a:solidFill>
              <a:ea typeface="ＭＳ Ｐゴシック" charset="0"/>
            </a:endParaRPr>
          </a:p>
        </p:txBody>
      </p:sp>
      <p:sp>
        <p:nvSpPr>
          <p:cNvPr id="9" name="TextBox 8"/>
          <p:cNvSpPr txBox="1"/>
          <p:nvPr userDrawn="1"/>
        </p:nvSpPr>
        <p:spPr>
          <a:xfrm>
            <a:off x="3503712" y="1493204"/>
            <a:ext cx="5184576" cy="324908"/>
          </a:xfrm>
          <a:prstGeom prst="rect">
            <a:avLst/>
          </a:prstGeom>
          <a:noFill/>
        </p:spPr>
        <p:txBody>
          <a:bodyPr wrap="square" lIns="77925" tIns="38963" rIns="77925" bIns="38963" rtlCol="0">
            <a:spAutoFit/>
          </a:bodyPr>
          <a:lstStyle/>
          <a:p>
            <a:pPr fontAlgn="base">
              <a:spcBef>
                <a:spcPct val="0"/>
              </a:spcBef>
              <a:spcAft>
                <a:spcPct val="0"/>
              </a:spcAft>
            </a:pPr>
            <a:r>
              <a:rPr lang="en-GB" sz="1600" b="1" dirty="0">
                <a:solidFill>
                  <a:srgbClr val="495965"/>
                </a:solidFill>
                <a:ea typeface="ＭＳ Ｐゴシック" charset="0"/>
              </a:rPr>
              <a:t>International Maritime Organization</a:t>
            </a:r>
            <a:endParaRPr lang="en-GB" sz="1600" b="1" dirty="0">
              <a:solidFill>
                <a:srgbClr val="4B92DB"/>
              </a:solidFill>
              <a:ea typeface="ＭＳ Ｐゴシック" charset="0"/>
            </a:endParaRPr>
          </a:p>
        </p:txBody>
      </p:sp>
      <p:cxnSp>
        <p:nvCxnSpPr>
          <p:cNvPr id="10" name="Straight Connector 9"/>
          <p:cNvCxnSpPr/>
          <p:nvPr userDrawn="1"/>
        </p:nvCxnSpPr>
        <p:spPr>
          <a:xfrm>
            <a:off x="3599724" y="1973256"/>
            <a:ext cx="4800533" cy="0"/>
          </a:xfrm>
          <a:prstGeom prst="line">
            <a:avLst/>
          </a:prstGeom>
          <a:ln w="3175">
            <a:solidFill>
              <a:srgbClr val="4B92DB">
                <a:alpha val="31000"/>
              </a:srgbClr>
            </a:solidFill>
          </a:ln>
        </p:spPr>
        <p:style>
          <a:lnRef idx="1">
            <a:schemeClr val="accent2"/>
          </a:lnRef>
          <a:fillRef idx="0">
            <a:schemeClr val="accent2"/>
          </a:fillRef>
          <a:effectRef idx="0">
            <a:schemeClr val="accent2"/>
          </a:effectRef>
          <a:fontRef idx="minor">
            <a:schemeClr val="tx1"/>
          </a:fontRef>
        </p:style>
      </p:cxnSp>
      <p:pic>
        <p:nvPicPr>
          <p:cNvPr id="15" name="Content Placeholder 10" descr="social-media.png"/>
          <p:cNvPicPr>
            <a:picLocks noChangeAspect="1"/>
          </p:cNvPicPr>
          <p:nvPr userDrawn="1"/>
        </p:nvPicPr>
        <p:blipFill>
          <a:blip r:embed="rId3">
            <a:extLst>
              <a:ext uri="{28A0092B-C50C-407E-A947-70E740481C1C}">
                <a14:useLocalDpi xmlns:a14="http://schemas.microsoft.com/office/drawing/2010/main" val="0"/>
              </a:ext>
            </a:extLst>
          </a:blip>
          <a:srcRect t="-14255" b="-14255"/>
          <a:stretch>
            <a:fillRect/>
          </a:stretch>
        </p:blipFill>
        <p:spPr bwMode="auto">
          <a:xfrm>
            <a:off x="2927648" y="2924944"/>
            <a:ext cx="6816757" cy="204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85725058"/>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281527" y="1316765"/>
            <a:ext cx="11628967" cy="4509864"/>
          </a:xfrm>
          <a:prstGeom prst="rect">
            <a:avLst/>
          </a:prstGeom>
        </p:spPr>
        <p:txBody>
          <a:bodyPr/>
          <a:lstStyle>
            <a:lvl1pPr>
              <a:defRPr sz="2200">
                <a:solidFill>
                  <a:srgbClr val="495965"/>
                </a:solidFill>
              </a:defRPr>
            </a:lvl1pPr>
            <a:lvl2pPr>
              <a:defRPr sz="2000">
                <a:solidFill>
                  <a:srgbClr val="495965"/>
                </a:solidFill>
              </a:defRPr>
            </a:lvl2pPr>
            <a:lvl3pPr>
              <a:defRPr sz="1800">
                <a:solidFill>
                  <a:srgbClr val="495965"/>
                </a:solidFill>
              </a:defRPr>
            </a:lvl3pPr>
            <a:lvl4pPr>
              <a:defRPr sz="1400">
                <a:solidFill>
                  <a:srgbClr val="495965"/>
                </a:solidFill>
              </a:defRPr>
            </a:lvl4pPr>
            <a:lvl5pPr>
              <a:defRPr sz="1200">
                <a:solidFill>
                  <a:srgbClr val="49596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baseline="0"/>
            </a:lvl1pPr>
          </a:lstStyle>
          <a:p>
            <a:r>
              <a:rPr lang="en-US" dirty="0"/>
              <a:t>Comment in here – 24pt</a:t>
            </a:r>
            <a:br>
              <a:rPr lang="en-US" dirty="0"/>
            </a:br>
            <a:r>
              <a:rPr lang="en-US" dirty="0"/>
              <a:t>Max 2 lines</a:t>
            </a:r>
            <a:endParaRPr lang="en-GB" dirty="0"/>
          </a:p>
        </p:txBody>
      </p:sp>
      <p:sp>
        <p:nvSpPr>
          <p:cNvPr id="9" name="Slide Number Placeholder 2"/>
          <p:cNvSpPr txBox="1">
            <a:spLocks/>
          </p:cNvSpPr>
          <p:nvPr userDrawn="1"/>
        </p:nvSpPr>
        <p:spPr bwMode="auto">
          <a:xfrm>
            <a:off x="5626100" y="6392801"/>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mtClean="0"/>
              <a:pPr>
                <a:defRPr/>
              </a:pPr>
              <a:t>‹#›</a:t>
            </a:fld>
            <a:endParaRPr lang="en-GB" dirty="0"/>
          </a:p>
        </p:txBody>
      </p:sp>
    </p:spTree>
    <p:extLst>
      <p:ext uri="{BB962C8B-B14F-4D97-AF65-F5344CB8AC3E}">
        <p14:creationId xmlns:p14="http://schemas.microsoft.com/office/powerpoint/2010/main" val="345143316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Picture Placeholder 8"/>
          <p:cNvSpPr>
            <a:spLocks noGrp="1"/>
          </p:cNvSpPr>
          <p:nvPr>
            <p:ph type="pic" sz="quarter" idx="13"/>
          </p:nvPr>
        </p:nvSpPr>
        <p:spPr>
          <a:xfrm>
            <a:off x="-677" y="4292655"/>
            <a:ext cx="4060800" cy="1585681"/>
          </a:xfrm>
          <a:prstGeom prst="rect">
            <a:avLst/>
          </a:prstGeom>
          <a:ln>
            <a:noFill/>
          </a:ln>
        </p:spPr>
        <p:txBody>
          <a:bodyPr/>
          <a:lstStyle>
            <a:lvl1pPr marL="61913" indent="0">
              <a:buFontTx/>
              <a:buNone/>
              <a:defRPr sz="1600" baseline="0"/>
            </a:lvl1pPr>
          </a:lstStyle>
          <a:p>
            <a:r>
              <a:rPr lang="en-US" dirty="0"/>
              <a:t>Click icon to add picture</a:t>
            </a:r>
            <a:endParaRPr lang="en-GB" dirty="0"/>
          </a:p>
        </p:txBody>
      </p:sp>
      <p:sp>
        <p:nvSpPr>
          <p:cNvPr id="19" name="Picture Placeholder 8"/>
          <p:cNvSpPr>
            <a:spLocks noGrp="1"/>
          </p:cNvSpPr>
          <p:nvPr>
            <p:ph type="pic" sz="quarter" idx="14" hasCustomPrompt="1"/>
          </p:nvPr>
        </p:nvSpPr>
        <p:spPr>
          <a:xfrm>
            <a:off x="4070764" y="4293101"/>
            <a:ext cx="4060800" cy="1585681"/>
          </a:xfrm>
          <a:prstGeom prst="rect">
            <a:avLst/>
          </a:prstGeom>
          <a:ln>
            <a:noFill/>
          </a:ln>
        </p:spPr>
        <p:txBody>
          <a:bodyPr/>
          <a:lstStyle>
            <a:lvl1pPr marL="61913" indent="0">
              <a:buFontTx/>
              <a:buNone/>
              <a:defRPr sz="1600" baseline="0"/>
            </a:lvl1pPr>
          </a:lstStyle>
          <a:p>
            <a:r>
              <a:rPr lang="en-US" dirty="0"/>
              <a:t>Click icon to add picture</a:t>
            </a:r>
            <a:endParaRPr lang="en-GB" dirty="0"/>
          </a:p>
        </p:txBody>
      </p:sp>
      <p:sp>
        <p:nvSpPr>
          <p:cNvPr id="20" name="Picture Placeholder 8"/>
          <p:cNvSpPr>
            <a:spLocks noGrp="1"/>
          </p:cNvSpPr>
          <p:nvPr>
            <p:ph type="pic" sz="quarter" idx="15"/>
          </p:nvPr>
        </p:nvSpPr>
        <p:spPr>
          <a:xfrm>
            <a:off x="8142205" y="4293101"/>
            <a:ext cx="4060800" cy="1585681"/>
          </a:xfrm>
          <a:prstGeom prst="rect">
            <a:avLst/>
          </a:prstGeom>
          <a:ln>
            <a:noFill/>
          </a:ln>
        </p:spPr>
        <p:txBody>
          <a:bodyPr/>
          <a:lstStyle>
            <a:lvl1pPr marL="61913" indent="0">
              <a:buFontTx/>
              <a:buNone/>
              <a:defRPr sz="1600"/>
            </a:lvl1pPr>
          </a:lstStyle>
          <a:p>
            <a:r>
              <a:rPr lang="en-US" dirty="0"/>
              <a:t>Click icon to add picture</a:t>
            </a:r>
            <a:endParaRPr lang="en-GB" dirty="0"/>
          </a:p>
        </p:txBody>
      </p:sp>
      <p:sp>
        <p:nvSpPr>
          <p:cNvPr id="21" name="Content Placeholder 2"/>
          <p:cNvSpPr>
            <a:spLocks noGrp="1"/>
          </p:cNvSpPr>
          <p:nvPr>
            <p:ph idx="1"/>
          </p:nvPr>
        </p:nvSpPr>
        <p:spPr>
          <a:xfrm>
            <a:off x="281527" y="1316770"/>
            <a:ext cx="11628967" cy="2784309"/>
          </a:xfrm>
          <a:prstGeom prst="rect">
            <a:avLst/>
          </a:prstGeom>
        </p:spPr>
        <p:txBody>
          <a:bodyPr/>
          <a:lstStyle>
            <a:lvl1pPr>
              <a:defRPr sz="2200">
                <a:solidFill>
                  <a:srgbClr val="495965"/>
                </a:solidFill>
              </a:defRPr>
            </a:lvl1pPr>
            <a:lvl2pPr>
              <a:defRPr sz="2000">
                <a:solidFill>
                  <a:srgbClr val="495965"/>
                </a:solidFill>
              </a:defRPr>
            </a:lvl2pPr>
            <a:lvl3pPr>
              <a:defRPr sz="1800">
                <a:solidFill>
                  <a:srgbClr val="495965"/>
                </a:solidFill>
              </a:defRPr>
            </a:lvl3pPr>
            <a:lvl4pPr>
              <a:defRPr sz="1400">
                <a:solidFill>
                  <a:srgbClr val="495965"/>
                </a:solidFill>
              </a:defRPr>
            </a:lvl4pPr>
            <a:lvl5pPr>
              <a:defRPr sz="1200">
                <a:solidFill>
                  <a:srgbClr val="49596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baseline="0"/>
            </a:lvl1pPr>
          </a:lstStyle>
          <a:p>
            <a:r>
              <a:rPr lang="en-US" dirty="0"/>
              <a:t>Comment in here – 20pt</a:t>
            </a:r>
            <a:br>
              <a:rPr lang="en-US" dirty="0"/>
            </a:br>
            <a:r>
              <a:rPr lang="en-US" dirty="0"/>
              <a:t>Max 2 lines</a:t>
            </a:r>
            <a:endParaRPr lang="en-GB" dirty="0"/>
          </a:p>
        </p:txBody>
      </p:sp>
      <p:sp>
        <p:nvSpPr>
          <p:cNvPr id="24" name="Slide Number Placeholder 2"/>
          <p:cNvSpPr txBox="1">
            <a:spLocks/>
          </p:cNvSpPr>
          <p:nvPr userDrawn="1"/>
        </p:nvSpPr>
        <p:spPr bwMode="auto">
          <a:xfrm>
            <a:off x="5626100" y="6392801"/>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mtClean="0"/>
              <a:pPr>
                <a:defRPr/>
              </a:pPr>
              <a:t>‹#›</a:t>
            </a:fld>
            <a:endParaRPr lang="en-GB" dirty="0"/>
          </a:p>
        </p:txBody>
      </p:sp>
    </p:spTree>
    <p:extLst>
      <p:ext uri="{BB962C8B-B14F-4D97-AF65-F5344CB8AC3E}">
        <p14:creationId xmlns:p14="http://schemas.microsoft.com/office/powerpoint/2010/main" val="1616426171"/>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993EA2E-4502-0A45-82C9-772EAEF25012}" type="slidenum">
              <a:rPr lang="en-GB"/>
              <a:pPr>
                <a:defRPr/>
              </a:pPr>
              <a:t>‹#›</a:t>
            </a:fld>
            <a:endParaRPr lang="en-GB" dirty="0"/>
          </a:p>
        </p:txBody>
      </p:sp>
    </p:spTree>
    <p:extLst>
      <p:ext uri="{BB962C8B-B14F-4D97-AF65-F5344CB8AC3E}">
        <p14:creationId xmlns:p14="http://schemas.microsoft.com/office/powerpoint/2010/main" val="377487968"/>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Chart Placeholder 2"/>
          <p:cNvSpPr>
            <a:spLocks noGrp="1"/>
          </p:cNvSpPr>
          <p:nvPr>
            <p:ph type="chart" idx="1"/>
          </p:nvPr>
        </p:nvSpPr>
        <p:spPr>
          <a:xfrm>
            <a:off x="239351" y="1316768"/>
            <a:ext cx="11713301" cy="4525963"/>
          </a:xfrm>
          <a:prstGeom prst="rect">
            <a:avLst/>
          </a:prstGeom>
        </p:spPr>
        <p:txBody>
          <a:bodyPr/>
          <a:lstStyle>
            <a:lvl1pPr marL="61913" indent="0">
              <a:buFontTx/>
              <a:buNone/>
              <a:defRPr sz="2000" baseline="0"/>
            </a:lvl1pPr>
          </a:lstStyle>
          <a:p>
            <a:pPr lvl="0"/>
            <a:endParaRPr lang="en-US" noProof="0" dirty="0"/>
          </a:p>
        </p:txBody>
      </p:sp>
      <p:sp>
        <p:nvSpPr>
          <p:cNvPr id="5" name="Slide Number Placeholder 2"/>
          <p:cNvSpPr txBox="1">
            <a:spLocks/>
          </p:cNvSpPr>
          <p:nvPr userDrawn="1"/>
        </p:nvSpPr>
        <p:spPr bwMode="auto">
          <a:xfrm>
            <a:off x="5626100" y="6392801"/>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mtClean="0"/>
              <a:pPr>
                <a:defRPr/>
              </a:pPr>
              <a:t>‹#›</a:t>
            </a:fld>
            <a:endParaRPr lang="en-GB" dirty="0"/>
          </a:p>
        </p:txBody>
      </p:sp>
      <p:cxnSp>
        <p:nvCxnSpPr>
          <p:cNvPr id="6" name="Straight Connector 5"/>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baseline="0"/>
            </a:lvl1pPr>
          </a:lstStyle>
          <a:p>
            <a:r>
              <a:rPr lang="en-US" dirty="0"/>
              <a:t>Comment in here – 24pt</a:t>
            </a:r>
            <a:br>
              <a:rPr lang="en-US" dirty="0"/>
            </a:br>
            <a:r>
              <a:rPr lang="en-US" dirty="0"/>
              <a:t>Max 2 lines</a:t>
            </a:r>
            <a:endParaRPr lang="en-GB" dirty="0"/>
          </a:p>
        </p:txBody>
      </p:sp>
    </p:spTree>
    <p:extLst>
      <p:ext uri="{BB962C8B-B14F-4D97-AF65-F5344CB8AC3E}">
        <p14:creationId xmlns:p14="http://schemas.microsoft.com/office/powerpoint/2010/main" val="1277806922"/>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a:lvl1pPr>
          </a:lstStyle>
          <a:p>
            <a:r>
              <a:rPr lang="en-US" dirty="0"/>
              <a:t>Comment in here – 20pt</a:t>
            </a:r>
            <a:br>
              <a:rPr lang="en-US" dirty="0"/>
            </a:br>
            <a:r>
              <a:rPr lang="en-US" dirty="0"/>
              <a:t>Max 2 lines</a:t>
            </a:r>
            <a:endParaRPr lang="en-GB" dirty="0"/>
          </a:p>
        </p:txBody>
      </p:sp>
      <p:cxnSp>
        <p:nvCxnSpPr>
          <p:cNvPr id="7" name="Straight Connector 6"/>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0"/>
          </p:nvPr>
        </p:nvSpPr>
        <p:spPr>
          <a:xfrm>
            <a:off x="6337821" y="1841781"/>
            <a:ext cx="5605595" cy="4083496"/>
          </a:xfrm>
          <a:prstGeom prst="rect">
            <a:avLst/>
          </a:prstGeom>
        </p:spPr>
        <p:txBody>
          <a:bodyPr lIns="77925" tIns="38963" rIns="77925" bIns="38963"/>
          <a:lstStyle>
            <a:lvl1pPr marL="342900" indent="-342900">
              <a:spcBef>
                <a:spcPts val="1364"/>
              </a:spcBef>
              <a:buClr>
                <a:srgbClr val="4B92DB"/>
              </a:buClr>
              <a:buSzPct val="90000"/>
              <a:buFont typeface="+mj-lt"/>
              <a:buAutoNum type="arabicPeriod"/>
              <a:defRPr sz="1400">
                <a:solidFill>
                  <a:srgbClr val="495965"/>
                </a:solidFill>
              </a:defRPr>
            </a:lvl1pPr>
            <a:lvl2pPr marL="572887" indent="-342900">
              <a:buClr>
                <a:srgbClr val="4B92DB"/>
              </a:buClr>
              <a:buSzPct val="90000"/>
              <a:buFont typeface="+mj-lt"/>
              <a:buAutoNum type="arabicPeriod"/>
              <a:defRPr sz="1300">
                <a:solidFill>
                  <a:srgbClr val="495965"/>
                </a:solidFill>
              </a:defRPr>
            </a:lvl2pPr>
            <a:lvl3pPr marL="845543" indent="-307101">
              <a:buClr>
                <a:srgbClr val="4B92DB"/>
              </a:buClr>
              <a:buSzPct val="90000"/>
              <a:buFont typeface="+mj-lt"/>
              <a:buAutoNum type="arabicPeriod"/>
              <a:defRPr sz="1200">
                <a:solidFill>
                  <a:srgbClr val="495965"/>
                </a:solidFill>
              </a:defRPr>
            </a:lvl3pPr>
            <a:lvl4pPr marL="1141820" indent="-296278">
              <a:buClr>
                <a:srgbClr val="4B92DB"/>
              </a:buClr>
              <a:buSzPct val="90000"/>
              <a:buFont typeface="+mj-lt"/>
              <a:buAutoNum type="arabicPeriod"/>
              <a:defRPr sz="1100">
                <a:solidFill>
                  <a:srgbClr val="495965"/>
                </a:solidFill>
              </a:defRPr>
            </a:lvl4pPr>
            <a:lvl5pPr marL="1448922" indent="-307101">
              <a:buClr>
                <a:srgbClr val="4B92DB"/>
              </a:buClr>
              <a:buSzPct val="90000"/>
              <a:buFont typeface="+mj-lt"/>
              <a:buAutoNum type="arabicPeriod"/>
              <a:defRPr sz="1000">
                <a:solidFill>
                  <a:srgbClr val="4959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6086764" y="1313729"/>
            <a:ext cx="0" cy="4611551"/>
          </a:xfrm>
          <a:prstGeom prst="line">
            <a:avLst/>
          </a:prstGeom>
          <a:ln w="9525">
            <a:solidFill>
              <a:srgbClr val="495965">
                <a:alpha val="50000"/>
              </a:srgbClr>
            </a:solidFill>
          </a:ln>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11631040" y="7397297"/>
            <a:ext cx="343744" cy="123111"/>
          </a:xfrm>
          <a:prstGeom prst="rect">
            <a:avLst/>
          </a:prstGeom>
        </p:spPr>
        <p:txBody>
          <a:bodyPr lIns="0" tIns="0" rIns="0" bIns="0" anchor="t"/>
          <a:lstStyle>
            <a:lvl1pPr algn="ctr">
              <a:defRPr sz="600">
                <a:solidFill>
                  <a:schemeClr val="tx2"/>
                </a:solidFill>
                <a:latin typeface="Arial" pitchFamily="34" charset="0"/>
                <a:cs typeface="Arial" pitchFamily="34" charset="0"/>
              </a:defRPr>
            </a:lvl1pPr>
          </a:lstStyle>
          <a:p>
            <a:pPr algn="r"/>
            <a:fld id="{F166DF65-0726-4B8B-9178-752AB6C3056F}" type="slidenum">
              <a:rPr lang="en-GB" smtClean="0">
                <a:solidFill>
                  <a:srgbClr val="000000"/>
                </a:solidFill>
              </a:rPr>
              <a:pPr algn="r"/>
              <a:t>‹#›</a:t>
            </a:fld>
            <a:endParaRPr lang="en-GB" dirty="0">
              <a:solidFill>
                <a:srgbClr val="000000"/>
              </a:solidFill>
            </a:endParaRPr>
          </a:p>
        </p:txBody>
      </p:sp>
      <p:sp>
        <p:nvSpPr>
          <p:cNvPr id="11" name="Text Placeholder 18"/>
          <p:cNvSpPr>
            <a:spLocks noGrp="1"/>
          </p:cNvSpPr>
          <p:nvPr>
            <p:ph type="body" sz="quarter" idx="15" hasCustomPrompt="1"/>
          </p:nvPr>
        </p:nvSpPr>
        <p:spPr>
          <a:xfrm>
            <a:off x="249767" y="1259423"/>
            <a:ext cx="5606400" cy="436033"/>
          </a:xfrm>
          <a:prstGeom prst="rect">
            <a:avLst/>
          </a:prstGeom>
        </p:spPr>
        <p:txBody>
          <a:bodyPr/>
          <a:lstStyle>
            <a:lvl1pPr marL="0" indent="0">
              <a:spcBef>
                <a:spcPts val="0"/>
              </a:spcBef>
              <a:buFont typeface="Arial" pitchFamily="34" charset="0"/>
              <a:buNone/>
              <a:defRPr lang="en-GB" sz="1600" kern="1200" noProof="0" dirty="0" smtClean="0">
                <a:solidFill>
                  <a:srgbClr val="4B92DB"/>
                </a:solidFill>
                <a:latin typeface="Arial" pitchFamily="34" charset="0"/>
                <a:ea typeface="+mn-ea"/>
                <a:cs typeface="Arial" pitchFamily="34" charset="0"/>
              </a:defRPr>
            </a:lvl1pPr>
          </a:lstStyle>
          <a:p>
            <a:pPr lvl="0"/>
            <a:r>
              <a:rPr lang="en-US" dirty="0"/>
              <a:t>Click for heading</a:t>
            </a:r>
            <a:endParaRPr lang="en-GB" dirty="0"/>
          </a:p>
        </p:txBody>
      </p:sp>
      <p:sp>
        <p:nvSpPr>
          <p:cNvPr id="12" name="Text Placeholder 20"/>
          <p:cNvSpPr>
            <a:spLocks noGrp="1"/>
          </p:cNvSpPr>
          <p:nvPr>
            <p:ph type="body" sz="quarter" idx="16" hasCustomPrompt="1"/>
          </p:nvPr>
        </p:nvSpPr>
        <p:spPr>
          <a:xfrm>
            <a:off x="6326791" y="1259417"/>
            <a:ext cx="5606400" cy="436800"/>
          </a:xfrm>
          <a:prstGeom prst="rect">
            <a:avLst/>
          </a:prstGeom>
        </p:spPr>
        <p:txBody>
          <a:bodyPr/>
          <a:lstStyle>
            <a:lvl1pPr marL="0" indent="0">
              <a:spcBef>
                <a:spcPts val="0"/>
              </a:spcBef>
              <a:buNone/>
              <a:defRPr lang="en-GB" sz="1600" kern="1200" noProof="0" dirty="0" smtClean="0">
                <a:solidFill>
                  <a:srgbClr val="4B92DB"/>
                </a:solidFill>
                <a:latin typeface="Arial" pitchFamily="34" charset="0"/>
                <a:ea typeface="+mn-ea"/>
                <a:cs typeface="Arial" pitchFamily="34" charset="0"/>
              </a:defRPr>
            </a:lvl1pPr>
          </a:lstStyle>
          <a:p>
            <a:pPr marL="229987" lvl="0" indent="-229987" algn="l" defTabSz="779252" rtl="0" eaLnBrk="1" latinLnBrk="0" hangingPunct="1">
              <a:spcBef>
                <a:spcPts val="767"/>
              </a:spcBef>
              <a:buClr>
                <a:schemeClr val="accent2">
                  <a:lumMod val="75000"/>
                </a:schemeClr>
              </a:buClr>
              <a:buSzPct val="130000"/>
              <a:buFont typeface="Arial" pitchFamily="34" charset="0"/>
              <a:buNone/>
            </a:pPr>
            <a:r>
              <a:rPr lang="en-US" dirty="0"/>
              <a:t>Click for heading</a:t>
            </a:r>
            <a:endParaRPr lang="en-GB" dirty="0"/>
          </a:p>
        </p:txBody>
      </p:sp>
      <p:sp>
        <p:nvSpPr>
          <p:cNvPr id="13" name="Content Placeholder 2"/>
          <p:cNvSpPr>
            <a:spLocks noGrp="1"/>
          </p:cNvSpPr>
          <p:nvPr>
            <p:ph idx="17"/>
          </p:nvPr>
        </p:nvSpPr>
        <p:spPr>
          <a:xfrm>
            <a:off x="239349" y="1841781"/>
            <a:ext cx="5605595" cy="4083496"/>
          </a:xfrm>
          <a:prstGeom prst="rect">
            <a:avLst/>
          </a:prstGeom>
        </p:spPr>
        <p:txBody>
          <a:bodyPr lIns="77925" tIns="38963" rIns="77925" bIns="38963"/>
          <a:lstStyle>
            <a:lvl1pPr marL="342900" indent="-342900">
              <a:spcBef>
                <a:spcPts val="1364"/>
              </a:spcBef>
              <a:buClr>
                <a:srgbClr val="4B92DB"/>
              </a:buClr>
              <a:buSzPct val="90000"/>
              <a:buFont typeface="+mj-lt"/>
              <a:buAutoNum type="arabicPeriod"/>
              <a:defRPr sz="1400">
                <a:solidFill>
                  <a:srgbClr val="495965"/>
                </a:solidFill>
              </a:defRPr>
            </a:lvl1pPr>
            <a:lvl2pPr marL="572887" indent="-342900">
              <a:buClr>
                <a:srgbClr val="4B92DB"/>
              </a:buClr>
              <a:buSzPct val="90000"/>
              <a:buFont typeface="+mj-lt"/>
              <a:buAutoNum type="arabicPeriod"/>
              <a:defRPr sz="1300">
                <a:solidFill>
                  <a:srgbClr val="495965"/>
                </a:solidFill>
              </a:defRPr>
            </a:lvl2pPr>
            <a:lvl3pPr marL="845543" indent="-307101">
              <a:buClr>
                <a:srgbClr val="4B92DB"/>
              </a:buClr>
              <a:buSzPct val="90000"/>
              <a:buFont typeface="+mj-lt"/>
              <a:buAutoNum type="arabicPeriod"/>
              <a:defRPr sz="1200">
                <a:solidFill>
                  <a:srgbClr val="495965"/>
                </a:solidFill>
              </a:defRPr>
            </a:lvl3pPr>
            <a:lvl4pPr marL="1141820" indent="-296278">
              <a:buClr>
                <a:srgbClr val="4B92DB"/>
              </a:buClr>
              <a:buSzPct val="90000"/>
              <a:buFont typeface="+mj-lt"/>
              <a:buAutoNum type="arabicPeriod"/>
              <a:defRPr sz="1100">
                <a:solidFill>
                  <a:srgbClr val="495965"/>
                </a:solidFill>
              </a:defRPr>
            </a:lvl4pPr>
            <a:lvl5pPr marL="1448922" indent="-307101">
              <a:buClr>
                <a:srgbClr val="4B92DB"/>
              </a:buClr>
              <a:buSzPct val="90000"/>
              <a:buFont typeface="+mj-lt"/>
              <a:buAutoNum type="arabicPeriod"/>
              <a:defRPr sz="1000">
                <a:solidFill>
                  <a:srgbClr val="4959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Number Placeholder 2"/>
          <p:cNvSpPr txBox="1">
            <a:spLocks/>
          </p:cNvSpPr>
          <p:nvPr userDrawn="1"/>
        </p:nvSpPr>
        <p:spPr bwMode="auto">
          <a:xfrm>
            <a:off x="5626100" y="6392801"/>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mtClean="0"/>
              <a:pPr>
                <a:defRPr/>
              </a:pPr>
              <a:t>‹#›</a:t>
            </a:fld>
            <a:endParaRPr lang="en-GB" dirty="0"/>
          </a:p>
        </p:txBody>
      </p:sp>
    </p:spTree>
    <p:extLst>
      <p:ext uri="{BB962C8B-B14F-4D97-AF65-F5344CB8AC3E}">
        <p14:creationId xmlns:p14="http://schemas.microsoft.com/office/powerpoint/2010/main" val="311648238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lvl1pPr>
              <a:defRPr/>
            </a:lvl1pPr>
          </a:lstStyle>
          <a:p>
            <a:pPr>
              <a:defRPr/>
            </a:pPr>
            <a:fld id="{CF2B43B1-1DD2-C846-8FA3-E4E874D6FD44}" type="slidenum">
              <a:rPr lang="en-GB"/>
              <a:pPr>
                <a:defRPr/>
              </a:pPr>
              <a:t>‹#›</a:t>
            </a:fld>
            <a:endParaRPr lang="en-GB" dirty="0"/>
          </a:p>
        </p:txBody>
      </p:sp>
      <p:sp>
        <p:nvSpPr>
          <p:cNvPr id="7" name="TextBox 6"/>
          <p:cNvSpPr txBox="1"/>
          <p:nvPr userDrawn="1"/>
        </p:nvSpPr>
        <p:spPr>
          <a:xfrm>
            <a:off x="3503718" y="2035588"/>
            <a:ext cx="4069543" cy="817351"/>
          </a:xfrm>
          <a:prstGeom prst="rect">
            <a:avLst/>
          </a:prstGeom>
          <a:noFill/>
        </p:spPr>
        <p:txBody>
          <a:bodyPr wrap="square" lIns="77925" tIns="38963" rIns="77925" bIns="38963" rtlCol="0">
            <a:spAutoFit/>
          </a:bodyPr>
          <a:lstStyle/>
          <a:p>
            <a:pPr fontAlgn="base">
              <a:spcBef>
                <a:spcPct val="0"/>
              </a:spcBef>
              <a:spcAft>
                <a:spcPct val="0"/>
              </a:spcAft>
            </a:pPr>
            <a:r>
              <a:rPr lang="en-GB" sz="1200" dirty="0">
                <a:solidFill>
                  <a:srgbClr val="495965"/>
                </a:solidFill>
                <a:ea typeface="ＭＳ Ｐゴシック" charset="0"/>
              </a:rPr>
              <a:t>4 Albert Embankment</a:t>
            </a:r>
          </a:p>
          <a:p>
            <a:pPr fontAlgn="base">
              <a:spcBef>
                <a:spcPct val="0"/>
              </a:spcBef>
              <a:spcAft>
                <a:spcPct val="0"/>
              </a:spcAft>
            </a:pPr>
            <a:r>
              <a:rPr lang="en-GB" sz="1200" dirty="0">
                <a:solidFill>
                  <a:srgbClr val="495965"/>
                </a:solidFill>
                <a:ea typeface="ＭＳ Ｐゴシック" charset="0"/>
              </a:rPr>
              <a:t>London</a:t>
            </a:r>
          </a:p>
          <a:p>
            <a:pPr fontAlgn="base">
              <a:spcBef>
                <a:spcPct val="0"/>
              </a:spcBef>
              <a:spcAft>
                <a:spcPct val="0"/>
              </a:spcAft>
            </a:pPr>
            <a:r>
              <a:rPr lang="en-GB" sz="1200" dirty="0">
                <a:solidFill>
                  <a:srgbClr val="495965"/>
                </a:solidFill>
                <a:ea typeface="ＭＳ Ｐゴシック" charset="0"/>
              </a:rPr>
              <a:t>SE1 7SR</a:t>
            </a:r>
          </a:p>
          <a:p>
            <a:pPr fontAlgn="base">
              <a:spcBef>
                <a:spcPct val="0"/>
              </a:spcBef>
              <a:spcAft>
                <a:spcPct val="0"/>
              </a:spcAft>
            </a:pPr>
            <a:r>
              <a:rPr lang="en-GB" sz="1200" dirty="0">
                <a:solidFill>
                  <a:srgbClr val="495965"/>
                </a:solidFill>
                <a:ea typeface="ＭＳ Ｐゴシック" charset="0"/>
              </a:rPr>
              <a:t>United Kingdom</a:t>
            </a:r>
            <a:endParaRPr lang="en-GB" sz="1200" b="1" dirty="0">
              <a:solidFill>
                <a:srgbClr val="4B92DB"/>
              </a:solidFill>
              <a:ea typeface="ＭＳ Ｐゴシック" charset="0"/>
            </a:endParaRPr>
          </a:p>
        </p:txBody>
      </p:sp>
      <p:sp>
        <p:nvSpPr>
          <p:cNvPr id="8" name="TextBox 7"/>
          <p:cNvSpPr txBox="1"/>
          <p:nvPr userDrawn="1"/>
        </p:nvSpPr>
        <p:spPr>
          <a:xfrm>
            <a:off x="5903985" y="2035588"/>
            <a:ext cx="4069543" cy="817351"/>
          </a:xfrm>
          <a:prstGeom prst="rect">
            <a:avLst/>
          </a:prstGeom>
          <a:noFill/>
        </p:spPr>
        <p:txBody>
          <a:bodyPr wrap="square" lIns="77925" tIns="38963" rIns="77925" bIns="38963" rtlCol="0">
            <a:spAutoFit/>
          </a:bodyPr>
          <a:lstStyle/>
          <a:p>
            <a:pPr fontAlgn="base">
              <a:spcBef>
                <a:spcPct val="0"/>
              </a:spcBef>
              <a:spcAft>
                <a:spcPct val="0"/>
              </a:spcAft>
            </a:pPr>
            <a:r>
              <a:rPr lang="en-GB" sz="1200" dirty="0">
                <a:solidFill>
                  <a:srgbClr val="4B92DB"/>
                </a:solidFill>
                <a:ea typeface="ＭＳ Ｐゴシック" charset="0"/>
              </a:rPr>
              <a:t>Tel:  </a:t>
            </a:r>
            <a:r>
              <a:rPr lang="en-GB" sz="1200" dirty="0">
                <a:solidFill>
                  <a:srgbClr val="495965"/>
                </a:solidFill>
                <a:ea typeface="ＭＳ Ｐゴシック" charset="0"/>
              </a:rPr>
              <a:t>+44 (0)20 7735 7611</a:t>
            </a:r>
          </a:p>
          <a:p>
            <a:pPr fontAlgn="base">
              <a:spcBef>
                <a:spcPct val="0"/>
              </a:spcBef>
              <a:spcAft>
                <a:spcPct val="0"/>
              </a:spcAft>
            </a:pPr>
            <a:r>
              <a:rPr lang="en-GB" sz="1200" dirty="0">
                <a:solidFill>
                  <a:srgbClr val="4B92DB"/>
                </a:solidFill>
                <a:ea typeface="ＭＳ Ｐゴシック" charset="0"/>
              </a:rPr>
              <a:t>Fax: </a:t>
            </a:r>
            <a:r>
              <a:rPr lang="en-GB" sz="1200" dirty="0">
                <a:solidFill>
                  <a:srgbClr val="495965"/>
                </a:solidFill>
                <a:ea typeface="ＭＳ Ｐゴシック" charset="0"/>
              </a:rPr>
              <a:t>+44 (0)20 7587 3210</a:t>
            </a:r>
            <a:endParaRPr lang="en-GB" sz="1200" b="1" dirty="0">
              <a:solidFill>
                <a:srgbClr val="495965"/>
              </a:solidFill>
              <a:ea typeface="ＭＳ Ｐゴシック" charset="0"/>
            </a:endParaRPr>
          </a:p>
          <a:p>
            <a:pPr fontAlgn="base">
              <a:spcBef>
                <a:spcPct val="0"/>
              </a:spcBef>
              <a:spcAft>
                <a:spcPct val="0"/>
              </a:spcAft>
            </a:pPr>
            <a:r>
              <a:rPr lang="en-GB" sz="1200" dirty="0">
                <a:solidFill>
                  <a:srgbClr val="4B92DB"/>
                </a:solidFill>
                <a:ea typeface="ＭＳ Ｐゴシック" charset="0"/>
              </a:rPr>
              <a:t>Email: </a:t>
            </a:r>
            <a:r>
              <a:rPr lang="en-GB" sz="1200" dirty="0">
                <a:solidFill>
                  <a:srgbClr val="495965"/>
                </a:solidFill>
                <a:ea typeface="ＭＳ Ｐゴシック" charset="0"/>
                <a:hlinkClick r:id="rId2"/>
              </a:rPr>
              <a:t>info@imo.org</a:t>
            </a:r>
            <a:endParaRPr lang="en-GB" sz="1200" dirty="0">
              <a:solidFill>
                <a:srgbClr val="495965"/>
              </a:solidFill>
              <a:ea typeface="ＭＳ Ｐゴシック" charset="0"/>
            </a:endParaRPr>
          </a:p>
          <a:p>
            <a:pPr fontAlgn="base">
              <a:spcBef>
                <a:spcPct val="0"/>
              </a:spcBef>
              <a:spcAft>
                <a:spcPct val="0"/>
              </a:spcAft>
            </a:pPr>
            <a:endParaRPr lang="en-GB" sz="1200" dirty="0">
              <a:solidFill>
                <a:srgbClr val="495965"/>
              </a:solidFill>
              <a:ea typeface="ＭＳ Ｐゴシック" charset="0"/>
            </a:endParaRPr>
          </a:p>
        </p:txBody>
      </p:sp>
      <p:sp>
        <p:nvSpPr>
          <p:cNvPr id="9" name="TextBox 8"/>
          <p:cNvSpPr txBox="1"/>
          <p:nvPr userDrawn="1"/>
        </p:nvSpPr>
        <p:spPr>
          <a:xfrm>
            <a:off x="3503712" y="1493203"/>
            <a:ext cx="5184576" cy="324908"/>
          </a:xfrm>
          <a:prstGeom prst="rect">
            <a:avLst/>
          </a:prstGeom>
          <a:noFill/>
        </p:spPr>
        <p:txBody>
          <a:bodyPr wrap="square" lIns="77925" tIns="38963" rIns="77925" bIns="38963" rtlCol="0">
            <a:spAutoFit/>
          </a:bodyPr>
          <a:lstStyle/>
          <a:p>
            <a:pPr fontAlgn="base">
              <a:spcBef>
                <a:spcPct val="0"/>
              </a:spcBef>
              <a:spcAft>
                <a:spcPct val="0"/>
              </a:spcAft>
            </a:pPr>
            <a:r>
              <a:rPr lang="en-GB" sz="1600" b="1" dirty="0">
                <a:solidFill>
                  <a:srgbClr val="495965"/>
                </a:solidFill>
                <a:ea typeface="ＭＳ Ｐゴシック" charset="0"/>
              </a:rPr>
              <a:t>International Maritime Organization</a:t>
            </a:r>
            <a:endParaRPr lang="en-GB" sz="1600" b="1" dirty="0">
              <a:solidFill>
                <a:srgbClr val="4B92DB"/>
              </a:solidFill>
              <a:ea typeface="ＭＳ Ｐゴシック" charset="0"/>
            </a:endParaRPr>
          </a:p>
        </p:txBody>
      </p:sp>
      <p:cxnSp>
        <p:nvCxnSpPr>
          <p:cNvPr id="10" name="Straight Connector 9"/>
          <p:cNvCxnSpPr/>
          <p:nvPr userDrawn="1"/>
        </p:nvCxnSpPr>
        <p:spPr>
          <a:xfrm>
            <a:off x="3599724" y="1973256"/>
            <a:ext cx="4800533" cy="0"/>
          </a:xfrm>
          <a:prstGeom prst="line">
            <a:avLst/>
          </a:prstGeom>
          <a:ln w="3175">
            <a:solidFill>
              <a:srgbClr val="4B92DB">
                <a:alpha val="31000"/>
              </a:srgbClr>
            </a:solidFill>
          </a:ln>
        </p:spPr>
        <p:style>
          <a:lnRef idx="1">
            <a:schemeClr val="accent2"/>
          </a:lnRef>
          <a:fillRef idx="0">
            <a:schemeClr val="accent2"/>
          </a:fillRef>
          <a:effectRef idx="0">
            <a:schemeClr val="accent2"/>
          </a:effectRef>
          <a:fontRef idx="minor">
            <a:schemeClr val="tx1"/>
          </a:fontRef>
        </p:style>
      </p:cxnSp>
      <p:pic>
        <p:nvPicPr>
          <p:cNvPr id="15" name="Content Placeholder 10" descr="social-media.png"/>
          <p:cNvPicPr>
            <a:picLocks noChangeAspect="1"/>
          </p:cNvPicPr>
          <p:nvPr userDrawn="1"/>
        </p:nvPicPr>
        <p:blipFill>
          <a:blip r:embed="rId3">
            <a:extLst>
              <a:ext uri="{28A0092B-C50C-407E-A947-70E740481C1C}">
                <a14:useLocalDpi xmlns:a14="http://schemas.microsoft.com/office/drawing/2010/main" val="0"/>
              </a:ext>
            </a:extLst>
          </a:blip>
          <a:srcRect t="-14255" b="-14255"/>
          <a:stretch>
            <a:fillRect/>
          </a:stretch>
        </p:blipFill>
        <p:spPr bwMode="auto">
          <a:xfrm>
            <a:off x="2927648" y="2924944"/>
            <a:ext cx="6816757" cy="20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07500370"/>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4319906"/>
            <a:ext cx="12192000" cy="1557373"/>
          </a:xfrm>
          <a:prstGeom prst="rect">
            <a:avLst/>
          </a:prstGeom>
          <a:solidFill>
            <a:srgbClr val="495965">
              <a:alpha val="8784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1800" dirty="0">
              <a:solidFill>
                <a:srgbClr val="000000"/>
              </a:solidFill>
              <a:latin typeface="Tahoma" charset="0"/>
              <a:ea typeface="ＭＳ Ｐゴシック" charset="0"/>
            </a:endParaRPr>
          </a:p>
        </p:txBody>
      </p:sp>
      <p:sp>
        <p:nvSpPr>
          <p:cNvPr id="4" name="Rectangle 3"/>
          <p:cNvSpPr>
            <a:spLocks noChangeArrowheads="1"/>
          </p:cNvSpPr>
          <p:nvPr userDrawn="1"/>
        </p:nvSpPr>
        <p:spPr bwMode="auto">
          <a:xfrm>
            <a:off x="0" y="5877984"/>
            <a:ext cx="12192000" cy="980016"/>
          </a:xfrm>
          <a:prstGeom prst="rect">
            <a:avLst/>
          </a:prstGeom>
          <a:solidFill>
            <a:schemeClr val="bg1">
              <a:lumMod val="95000"/>
            </a:schemeClr>
          </a:solidFill>
          <a:ln>
            <a:noFill/>
          </a:ln>
        </p:spPr>
        <p:txBody>
          <a:bodyPr/>
          <a:lstStyle/>
          <a:p>
            <a:pPr fontAlgn="base">
              <a:spcBef>
                <a:spcPct val="0"/>
              </a:spcBef>
              <a:spcAft>
                <a:spcPct val="0"/>
              </a:spcAft>
              <a:defRPr/>
            </a:pPr>
            <a:endParaRPr lang="en-US" sz="1800" dirty="0">
              <a:solidFill>
                <a:srgbClr val="000000"/>
              </a:solidFill>
              <a:latin typeface="Tahoma" charset="0"/>
              <a:ea typeface="ＭＳ Ｐゴシック" charset="0"/>
            </a:endParaRPr>
          </a:p>
        </p:txBody>
      </p:sp>
      <p:pic>
        <p:nvPicPr>
          <p:cNvPr id="6" name="Picture 7" descr="IMO-logo-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4651" y="6080710"/>
            <a:ext cx="2726832" cy="58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userDrawn="1"/>
        </p:nvSpPr>
        <p:spPr bwMode="auto">
          <a:xfrm>
            <a:off x="9" y="6212417"/>
            <a:ext cx="311151" cy="230832"/>
          </a:xfrm>
          <a:prstGeom prst="rect">
            <a:avLst/>
          </a:prstGeom>
          <a:solidFill>
            <a:srgbClr val="495965"/>
          </a:solidFill>
          <a:ln>
            <a:noFill/>
          </a:ln>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fontAlgn="base" hangingPunct="1">
              <a:spcBef>
                <a:spcPct val="0"/>
              </a:spcBef>
              <a:spcAft>
                <a:spcPct val="0"/>
              </a:spcAft>
              <a:defRPr/>
            </a:pPr>
            <a:endParaRPr lang="en-US" sz="900" dirty="0">
              <a:solidFill>
                <a:srgbClr val="FFFFFF"/>
              </a:solidFill>
              <a:latin typeface="Arial" charset="0"/>
            </a:endParaRPr>
          </a:p>
        </p:txBody>
      </p:sp>
      <p:sp>
        <p:nvSpPr>
          <p:cNvPr id="14" name="Rectangle 4"/>
          <p:cNvSpPr>
            <a:spLocks noGrp="1" noChangeArrowheads="1"/>
          </p:cNvSpPr>
          <p:nvPr>
            <p:ph type="title"/>
          </p:nvPr>
        </p:nvSpPr>
        <p:spPr bwMode="auto">
          <a:xfrm>
            <a:off x="1583501" y="1484786"/>
            <a:ext cx="7842035" cy="480359"/>
          </a:xfrm>
          <a:prstGeom prst="rect">
            <a:avLst/>
          </a:prstGeom>
          <a:solidFill>
            <a:srgbClr val="4B92DB"/>
          </a:solidFill>
          <a:ln w="9525">
            <a:solidFill>
              <a:srgbClr val="000000">
                <a:alpha val="0"/>
              </a:srgbClr>
            </a:solidFill>
            <a:miter lim="800000"/>
            <a:headEnd/>
            <a:tailEnd/>
          </a:ln>
          <a:effectLst/>
        </p:spPr>
        <p:txBody>
          <a:bodyPr/>
          <a:lstStyle>
            <a:lvl1pPr algn="l">
              <a:defRPr sz="1800">
                <a:solidFill>
                  <a:schemeClr val="bg1"/>
                </a:solidFill>
              </a:defRPr>
            </a:lvl1pPr>
          </a:lstStyle>
          <a:p>
            <a:pPr lvl="0"/>
            <a:r>
              <a:rPr lang="en-GB" dirty="0"/>
              <a:t>Click to edit Master title style</a:t>
            </a:r>
          </a:p>
        </p:txBody>
      </p:sp>
    </p:spTree>
    <p:extLst>
      <p:ext uri="{BB962C8B-B14F-4D97-AF65-F5344CB8AC3E}">
        <p14:creationId xmlns:p14="http://schemas.microsoft.com/office/powerpoint/2010/main" val="2315707917"/>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281530" y="1316765"/>
            <a:ext cx="11628967" cy="4509864"/>
          </a:xfrm>
          <a:prstGeom prst="rect">
            <a:avLst/>
          </a:prstGeom>
        </p:spPr>
        <p:txBody>
          <a:bodyPr/>
          <a:lstStyle>
            <a:lvl1pPr>
              <a:defRPr sz="2200">
                <a:solidFill>
                  <a:srgbClr val="495965"/>
                </a:solidFill>
              </a:defRPr>
            </a:lvl1pPr>
            <a:lvl2pPr>
              <a:defRPr sz="2000">
                <a:solidFill>
                  <a:srgbClr val="495965"/>
                </a:solidFill>
              </a:defRPr>
            </a:lvl2pPr>
            <a:lvl3pPr>
              <a:defRPr sz="1800">
                <a:solidFill>
                  <a:srgbClr val="495965"/>
                </a:solidFill>
              </a:defRPr>
            </a:lvl3pPr>
            <a:lvl4pPr>
              <a:defRPr sz="1400">
                <a:solidFill>
                  <a:srgbClr val="495965"/>
                </a:solidFill>
              </a:defRPr>
            </a:lvl4pPr>
            <a:lvl5pPr>
              <a:defRPr sz="1200">
                <a:solidFill>
                  <a:srgbClr val="49596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250376" y="1068839"/>
            <a:ext cx="11712000" cy="1764"/>
          </a:xfrm>
          <a:prstGeom prst="line">
            <a:avLst/>
          </a:prstGeom>
          <a:ln w="9525">
            <a:solidFill>
              <a:srgbClr val="4B92DB">
                <a:alpha val="50000"/>
              </a:srgb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250380" y="220661"/>
            <a:ext cx="11702437" cy="849944"/>
          </a:xfrm>
          <a:prstGeom prst="rect">
            <a:avLst/>
          </a:prstGeom>
        </p:spPr>
        <p:txBody>
          <a:bodyPr lIns="77925" tIns="38963" rIns="77925" bIns="38963" anchor="b"/>
          <a:lstStyle>
            <a:lvl1pPr algn="l">
              <a:defRPr sz="2000" baseline="0"/>
            </a:lvl1pPr>
          </a:lstStyle>
          <a:p>
            <a:r>
              <a:rPr lang="en-US" dirty="0"/>
              <a:t>Comment in here – 24pt</a:t>
            </a:r>
            <a:br>
              <a:rPr lang="en-US" dirty="0"/>
            </a:br>
            <a:r>
              <a:rPr lang="en-US" dirty="0"/>
              <a:t>Max 2 lines</a:t>
            </a:r>
            <a:endParaRPr lang="en-GB" dirty="0"/>
          </a:p>
        </p:txBody>
      </p:sp>
      <p:sp>
        <p:nvSpPr>
          <p:cNvPr id="9" name="Slide Number Placeholder 2"/>
          <p:cNvSpPr txBox="1">
            <a:spLocks/>
          </p:cNvSpPr>
          <p:nvPr userDrawn="1"/>
        </p:nvSpPr>
        <p:spPr bwMode="auto">
          <a:xfrm>
            <a:off x="5626100" y="6392805"/>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defPPr>
              <a:defRPr lang="en-US"/>
            </a:defPPr>
            <a:lvl1pPr algn="ctr" rtl="0" fontAlgn="base">
              <a:spcBef>
                <a:spcPct val="0"/>
              </a:spcBef>
              <a:spcAft>
                <a:spcPct val="0"/>
              </a:spcAft>
              <a:defRPr sz="900" kern="1200">
                <a:solidFill>
                  <a:srgbClr val="4B92DB"/>
                </a:solidFill>
                <a:latin typeface="Arial" charset="0"/>
                <a:ea typeface="ＭＳ Ｐゴシック" charset="0"/>
                <a:cs typeface="Arial" charset="0"/>
              </a:defRPr>
            </a:lvl1pPr>
            <a:lvl2pPr marL="534988" indent="-77788"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1071563" indent="-157163"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608138" indent="-236538"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2144713" indent="-315913"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a:lstStyle>
          <a:p>
            <a:pPr>
              <a:defRPr/>
            </a:pPr>
            <a:fld id="{237F6447-5038-E14A-813C-E0F5C047ED7A}" type="slidenum">
              <a:rPr lang="en-GB" sz="900" smtClean="0"/>
              <a:pPr>
                <a:defRPr/>
              </a:pPr>
              <a:t>‹#›</a:t>
            </a:fld>
            <a:endParaRPr lang="en-GB" sz="900" dirty="0"/>
          </a:p>
        </p:txBody>
      </p:sp>
    </p:spTree>
    <p:extLst>
      <p:ext uri="{BB962C8B-B14F-4D97-AF65-F5344CB8AC3E}">
        <p14:creationId xmlns:p14="http://schemas.microsoft.com/office/powerpoint/2010/main" val="404926831"/>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5965">
            <a:alpha val="10196"/>
          </a:srgbClr>
        </a:solidFill>
        <a:effectLst/>
      </p:bgPr>
    </p:bg>
    <p:spTree>
      <p:nvGrpSpPr>
        <p:cNvPr id="1" name=""/>
        <p:cNvGrpSpPr/>
        <p:nvPr/>
      </p:nvGrpSpPr>
      <p:grpSpPr>
        <a:xfrm>
          <a:off x="0" y="0"/>
          <a:ext cx="0" cy="0"/>
          <a:chOff x="0" y="0"/>
          <a:chExt cx="0" cy="0"/>
        </a:xfrm>
      </p:grpSpPr>
      <p:sp>
        <p:nvSpPr>
          <p:cNvPr id="1026" name="Rectangle 5"/>
          <p:cNvSpPr>
            <a:spLocks noChangeArrowheads="1"/>
          </p:cNvSpPr>
          <p:nvPr userDrawn="1"/>
        </p:nvSpPr>
        <p:spPr bwMode="auto">
          <a:xfrm>
            <a:off x="0" y="6165855"/>
            <a:ext cx="12192000" cy="6921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a:solidFill>
                <a:srgbClr val="000000"/>
              </a:solidFill>
              <a:latin typeface="Tahoma" charset="0"/>
              <a:ea typeface="ＭＳ Ｐゴシック" charset="0"/>
            </a:endParaRPr>
          </a:p>
        </p:txBody>
      </p:sp>
      <p:sp>
        <p:nvSpPr>
          <p:cNvPr id="1688584" name="Rectangle 8"/>
          <p:cNvSpPr>
            <a:spLocks noGrp="1" noChangeArrowheads="1"/>
          </p:cNvSpPr>
          <p:nvPr>
            <p:ph type="sldNum" sz="quarter" idx="4"/>
          </p:nvPr>
        </p:nvSpPr>
        <p:spPr bwMode="auto">
          <a:xfrm>
            <a:off x="5626100" y="6481238"/>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lvl1pPr algn="ctr">
              <a:defRPr sz="900">
                <a:solidFill>
                  <a:srgbClr val="4B92DB"/>
                </a:solidFill>
                <a:latin typeface="Arial" charset="0"/>
                <a:cs typeface="Arial" charset="0"/>
              </a:defRPr>
            </a:lvl1pPr>
          </a:lstStyle>
          <a:p>
            <a:pPr fontAlgn="base">
              <a:spcBef>
                <a:spcPct val="0"/>
              </a:spcBef>
              <a:spcAft>
                <a:spcPct val="0"/>
              </a:spcAft>
              <a:defRPr/>
            </a:pPr>
            <a:fld id="{6EA31643-05E5-EE40-8A56-C66CE6241529}" type="slidenum">
              <a:rPr lang="en-GB">
                <a:ea typeface="ＭＳ Ｐゴシック" charset="0"/>
              </a:rPr>
              <a:pPr fontAlgn="base">
                <a:spcBef>
                  <a:spcPct val="0"/>
                </a:spcBef>
                <a:spcAft>
                  <a:spcPct val="0"/>
                </a:spcAft>
                <a:defRPr/>
              </a:pPr>
              <a:t>‹#›</a:t>
            </a:fld>
            <a:endParaRPr lang="en-GB" dirty="0">
              <a:ea typeface="ＭＳ Ｐゴシック" charset="0"/>
            </a:endParaRPr>
          </a:p>
        </p:txBody>
      </p:sp>
      <p:pic>
        <p:nvPicPr>
          <p:cNvPr id="1030" name="Picture 6" descr="IMO-logo-rgb.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73733" y="6293666"/>
            <a:ext cx="2073928" cy="4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6" y="6360584"/>
            <a:ext cx="311151" cy="230832"/>
          </a:xfrm>
          <a:prstGeom prst="rect">
            <a:avLst/>
          </a:prstGeom>
          <a:solidFill>
            <a:srgbClr val="495965"/>
          </a:solidFill>
          <a:ln>
            <a:noFill/>
          </a:ln>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fontAlgn="base" hangingPunct="1">
              <a:spcBef>
                <a:spcPct val="0"/>
              </a:spcBef>
              <a:spcAft>
                <a:spcPct val="0"/>
              </a:spcAft>
              <a:defRPr/>
            </a:pPr>
            <a:endParaRPr lang="en-US" sz="900" dirty="0">
              <a:solidFill>
                <a:srgbClr val="FFFFFF"/>
              </a:solidFill>
              <a:latin typeface="Arial" charset="0"/>
            </a:endParaRPr>
          </a:p>
        </p:txBody>
      </p:sp>
    </p:spTree>
    <p:extLst>
      <p:ext uri="{BB962C8B-B14F-4D97-AF65-F5344CB8AC3E}">
        <p14:creationId xmlns:p14="http://schemas.microsoft.com/office/powerpoint/2010/main" val="2404271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slow">
    <p:zoom/>
  </p:transition>
  <p:txStyles>
    <p:titleStyle>
      <a:lvl1pPr algn="ctr" rtl="0" eaLnBrk="0" fontAlgn="base" hangingPunct="0">
        <a:spcBef>
          <a:spcPct val="0"/>
        </a:spcBef>
        <a:spcAft>
          <a:spcPct val="0"/>
        </a:spcAft>
        <a:defRPr sz="2400">
          <a:solidFill>
            <a:srgbClr val="4B92DB"/>
          </a:solidFill>
          <a:latin typeface="+mj-lt"/>
          <a:ea typeface="ＭＳ Ｐゴシック" charset="0"/>
          <a:cs typeface="+mj-cs"/>
        </a:defRPr>
      </a:lvl1pPr>
      <a:lvl2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5pPr>
      <a:lvl6pPr marL="536433"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6pPr>
      <a:lvl7pPr marL="1072866"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7pPr>
      <a:lvl8pPr marL="1609298"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8pPr>
      <a:lvl9pPr marL="2145731"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9pPr>
    </p:titleStyle>
    <p:bodyStyle>
      <a:lvl1pPr marL="312738" indent="-250825" algn="l" rtl="0" eaLnBrk="0" fontAlgn="base" hangingPunct="0">
        <a:spcBef>
          <a:spcPct val="20000"/>
        </a:spcBef>
        <a:spcAft>
          <a:spcPct val="0"/>
        </a:spcAft>
        <a:buClr>
          <a:srgbClr val="4B92DB"/>
        </a:buClr>
        <a:buSzPct val="120000"/>
        <a:buFont typeface="Arial" charset="0"/>
        <a:buChar char="•"/>
        <a:defRPr sz="2800">
          <a:solidFill>
            <a:srgbClr val="5E6A71"/>
          </a:solidFill>
          <a:latin typeface="+mn-lt"/>
          <a:ea typeface="ＭＳ Ｐゴシック" charset="0"/>
          <a:cs typeface="+mn-cs"/>
        </a:defRPr>
      </a:lvl1pPr>
      <a:lvl2pPr marL="871538" indent="-244475" algn="l" rtl="0" eaLnBrk="0" fontAlgn="base" hangingPunct="0">
        <a:spcBef>
          <a:spcPct val="20000"/>
        </a:spcBef>
        <a:spcAft>
          <a:spcPct val="0"/>
        </a:spcAft>
        <a:buClr>
          <a:srgbClr val="4B92DB"/>
        </a:buClr>
        <a:buSzPct val="120000"/>
        <a:buFont typeface="Arial" charset="0"/>
        <a:buChar char="•"/>
        <a:defRPr sz="2600">
          <a:solidFill>
            <a:srgbClr val="5E6A71"/>
          </a:solidFill>
          <a:latin typeface="+mn-lt"/>
          <a:ea typeface="+mn-ea"/>
          <a:cs typeface="+mn-cs"/>
        </a:defRPr>
      </a:lvl2pPr>
      <a:lvl3pPr marL="1339850" indent="-215900" algn="l" rtl="0" eaLnBrk="0" fontAlgn="base" hangingPunct="0">
        <a:spcBef>
          <a:spcPct val="20000"/>
        </a:spcBef>
        <a:spcAft>
          <a:spcPct val="0"/>
        </a:spcAft>
        <a:buClr>
          <a:srgbClr val="4B92DB"/>
        </a:buClr>
        <a:buSzPct val="120000"/>
        <a:buFont typeface="Arial" charset="0"/>
        <a:buChar char="•"/>
        <a:defRPr sz="2400">
          <a:solidFill>
            <a:srgbClr val="5E6A71"/>
          </a:solidFill>
          <a:latin typeface="+mn-lt"/>
          <a:ea typeface="+mn-ea"/>
          <a:cs typeface="+mn-cs"/>
        </a:defRPr>
      </a:lvl3pPr>
      <a:lvl4pPr marL="1876425" indent="-215900" algn="l" rtl="0" eaLnBrk="0" fontAlgn="base" hangingPunct="0">
        <a:spcBef>
          <a:spcPct val="20000"/>
        </a:spcBef>
        <a:spcAft>
          <a:spcPct val="0"/>
        </a:spcAft>
        <a:buClr>
          <a:srgbClr val="4B92DB"/>
        </a:buClr>
        <a:buSzPct val="120000"/>
        <a:buFont typeface="Arial" charset="0"/>
        <a:buChar char="•"/>
        <a:defRPr sz="2200">
          <a:solidFill>
            <a:srgbClr val="5E6A71"/>
          </a:solidFill>
          <a:latin typeface="+mn-lt"/>
          <a:ea typeface="+mn-ea"/>
          <a:cs typeface="+mn-cs"/>
        </a:defRPr>
      </a:lvl4pPr>
      <a:lvl5pPr marL="2413000" indent="-215900" algn="l" rtl="0" eaLnBrk="0" fontAlgn="base" hangingPunct="0">
        <a:spcBef>
          <a:spcPct val="20000"/>
        </a:spcBef>
        <a:spcAft>
          <a:spcPct val="0"/>
        </a:spcAft>
        <a:buClr>
          <a:srgbClr val="4B92DB"/>
        </a:buClr>
        <a:buSzPct val="120000"/>
        <a:buFont typeface="Arial" charset="0"/>
        <a:buChar char="•"/>
        <a:defRPr sz="2000">
          <a:solidFill>
            <a:srgbClr val="5E6A71"/>
          </a:solidFill>
          <a:latin typeface="+mn-lt"/>
          <a:ea typeface="+mn-ea"/>
          <a:cs typeface="+mn-cs"/>
        </a:defRPr>
      </a:lvl5pPr>
      <a:lvl6pPr marL="2950380" indent="-268216" algn="l" rtl="0" fontAlgn="base">
        <a:spcBef>
          <a:spcPct val="20000"/>
        </a:spcBef>
        <a:spcAft>
          <a:spcPct val="0"/>
        </a:spcAft>
        <a:buChar char="»"/>
        <a:defRPr sz="2300">
          <a:solidFill>
            <a:schemeClr val="bg1"/>
          </a:solidFill>
          <a:latin typeface="+mn-lt"/>
          <a:ea typeface="+mn-ea"/>
          <a:cs typeface="+mn-cs"/>
        </a:defRPr>
      </a:lvl6pPr>
      <a:lvl7pPr marL="3486813" indent="-268216" algn="l" rtl="0" fontAlgn="base">
        <a:spcBef>
          <a:spcPct val="20000"/>
        </a:spcBef>
        <a:spcAft>
          <a:spcPct val="0"/>
        </a:spcAft>
        <a:buChar char="»"/>
        <a:defRPr sz="2300">
          <a:solidFill>
            <a:schemeClr val="bg1"/>
          </a:solidFill>
          <a:latin typeface="+mn-lt"/>
          <a:ea typeface="+mn-ea"/>
          <a:cs typeface="+mn-cs"/>
        </a:defRPr>
      </a:lvl7pPr>
      <a:lvl8pPr marL="4023246" indent="-268216" algn="l" rtl="0" fontAlgn="base">
        <a:spcBef>
          <a:spcPct val="20000"/>
        </a:spcBef>
        <a:spcAft>
          <a:spcPct val="0"/>
        </a:spcAft>
        <a:buChar char="»"/>
        <a:defRPr sz="2300">
          <a:solidFill>
            <a:schemeClr val="bg1"/>
          </a:solidFill>
          <a:latin typeface="+mn-lt"/>
          <a:ea typeface="+mn-ea"/>
          <a:cs typeface="+mn-cs"/>
        </a:defRPr>
      </a:lvl8pPr>
      <a:lvl9pPr marL="4559678" indent="-268216" algn="l" rtl="0" fontAlgn="base">
        <a:spcBef>
          <a:spcPct val="20000"/>
        </a:spcBef>
        <a:spcAft>
          <a:spcPct val="0"/>
        </a:spcAft>
        <a:buChar char="»"/>
        <a:defRPr sz="2300">
          <a:solidFill>
            <a:schemeClr val="bg1"/>
          </a:solidFill>
          <a:latin typeface="+mn-lt"/>
          <a:ea typeface="+mn-ea"/>
          <a:cs typeface="+mn-cs"/>
        </a:defRPr>
      </a:lvl9pPr>
    </p:bodyStyle>
    <p:otherStyle>
      <a:defPPr>
        <a:defRPr lang="en-U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95965">
            <a:alpha val="10196"/>
          </a:srgbClr>
        </a:solidFill>
        <a:effectLst/>
      </p:bgPr>
    </p:bg>
    <p:spTree>
      <p:nvGrpSpPr>
        <p:cNvPr id="1" name=""/>
        <p:cNvGrpSpPr/>
        <p:nvPr/>
      </p:nvGrpSpPr>
      <p:grpSpPr>
        <a:xfrm>
          <a:off x="0" y="0"/>
          <a:ext cx="0" cy="0"/>
          <a:chOff x="0" y="0"/>
          <a:chExt cx="0" cy="0"/>
        </a:xfrm>
      </p:grpSpPr>
      <p:sp>
        <p:nvSpPr>
          <p:cNvPr id="1026" name="Rectangle 5"/>
          <p:cNvSpPr>
            <a:spLocks noChangeArrowheads="1"/>
          </p:cNvSpPr>
          <p:nvPr userDrawn="1"/>
        </p:nvSpPr>
        <p:spPr bwMode="auto">
          <a:xfrm>
            <a:off x="0" y="6165859"/>
            <a:ext cx="12192000" cy="69214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1800" dirty="0">
              <a:solidFill>
                <a:srgbClr val="000000"/>
              </a:solidFill>
              <a:latin typeface="Tahoma" charset="0"/>
              <a:ea typeface="ＭＳ Ｐゴシック" charset="0"/>
            </a:endParaRPr>
          </a:p>
        </p:txBody>
      </p:sp>
      <p:sp>
        <p:nvSpPr>
          <p:cNvPr id="1688584" name="Rectangle 8"/>
          <p:cNvSpPr>
            <a:spLocks noGrp="1" noChangeArrowheads="1"/>
          </p:cNvSpPr>
          <p:nvPr>
            <p:ph type="sldNum" sz="quarter" idx="4"/>
          </p:nvPr>
        </p:nvSpPr>
        <p:spPr bwMode="auto">
          <a:xfrm>
            <a:off x="5626100" y="6481242"/>
            <a:ext cx="829733" cy="300567"/>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lvl1pPr algn="ctr">
              <a:defRPr sz="900">
                <a:solidFill>
                  <a:srgbClr val="4B92DB"/>
                </a:solidFill>
                <a:latin typeface="Arial" charset="0"/>
                <a:cs typeface="Arial" charset="0"/>
              </a:defRPr>
            </a:lvl1pPr>
          </a:lstStyle>
          <a:p>
            <a:pPr fontAlgn="base">
              <a:spcBef>
                <a:spcPct val="0"/>
              </a:spcBef>
              <a:spcAft>
                <a:spcPct val="0"/>
              </a:spcAft>
              <a:defRPr/>
            </a:pPr>
            <a:fld id="{6EA31643-05E5-EE40-8A56-C66CE6241529}" type="slidenum">
              <a:rPr lang="en-GB">
                <a:ea typeface="ＭＳ Ｐゴシック" charset="0"/>
              </a:rPr>
              <a:pPr fontAlgn="base">
                <a:spcBef>
                  <a:spcPct val="0"/>
                </a:spcBef>
                <a:spcAft>
                  <a:spcPct val="0"/>
                </a:spcAft>
                <a:defRPr/>
              </a:pPr>
              <a:t>‹#›</a:t>
            </a:fld>
            <a:endParaRPr lang="en-GB" dirty="0">
              <a:ea typeface="ＭＳ Ｐゴシック" charset="0"/>
            </a:endParaRPr>
          </a:p>
        </p:txBody>
      </p:sp>
      <p:pic>
        <p:nvPicPr>
          <p:cNvPr id="1030" name="Picture 6" descr="IMO-logo-rgb.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73733" y="6293670"/>
            <a:ext cx="2073928" cy="447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9" y="6360584"/>
            <a:ext cx="311151" cy="230832"/>
          </a:xfrm>
          <a:prstGeom prst="rect">
            <a:avLst/>
          </a:prstGeom>
          <a:solidFill>
            <a:srgbClr val="495965"/>
          </a:solidFill>
          <a:ln>
            <a:noFill/>
          </a:ln>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fontAlgn="base" hangingPunct="1">
              <a:spcBef>
                <a:spcPct val="0"/>
              </a:spcBef>
              <a:spcAft>
                <a:spcPct val="0"/>
              </a:spcAft>
              <a:defRPr/>
            </a:pPr>
            <a:endParaRPr lang="en-US" sz="900" dirty="0">
              <a:solidFill>
                <a:srgbClr val="FFFFFF"/>
              </a:solidFill>
              <a:latin typeface="Arial" charset="0"/>
            </a:endParaRPr>
          </a:p>
        </p:txBody>
      </p:sp>
    </p:spTree>
    <p:extLst>
      <p:ext uri="{BB962C8B-B14F-4D97-AF65-F5344CB8AC3E}">
        <p14:creationId xmlns:p14="http://schemas.microsoft.com/office/powerpoint/2010/main" val="3149777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ransition spd="slow">
    <p:zoom/>
  </p:transition>
  <p:txStyles>
    <p:titleStyle>
      <a:lvl1pPr algn="ctr" rtl="0" eaLnBrk="0" fontAlgn="base" hangingPunct="0">
        <a:spcBef>
          <a:spcPct val="0"/>
        </a:spcBef>
        <a:spcAft>
          <a:spcPct val="0"/>
        </a:spcAft>
        <a:defRPr sz="2400">
          <a:solidFill>
            <a:srgbClr val="4B92DB"/>
          </a:solidFill>
          <a:latin typeface="+mj-lt"/>
          <a:ea typeface="ＭＳ Ｐゴシック" charset="0"/>
          <a:cs typeface="+mj-cs"/>
        </a:defRPr>
      </a:lvl1pPr>
      <a:lvl2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5pPr>
      <a:lvl6pPr marL="536420"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6pPr>
      <a:lvl7pPr marL="1072840"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7pPr>
      <a:lvl8pPr marL="1609258"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8pPr>
      <a:lvl9pPr marL="2145677"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9pPr>
    </p:titleStyle>
    <p:bodyStyle>
      <a:lvl1pPr marL="312731" indent="-250819" algn="l" rtl="0" eaLnBrk="0" fontAlgn="base" hangingPunct="0">
        <a:spcBef>
          <a:spcPct val="20000"/>
        </a:spcBef>
        <a:spcAft>
          <a:spcPct val="0"/>
        </a:spcAft>
        <a:buClr>
          <a:srgbClr val="4B92DB"/>
        </a:buClr>
        <a:buSzPct val="120000"/>
        <a:buFont typeface="Arial" charset="0"/>
        <a:buChar char="•"/>
        <a:defRPr sz="2800">
          <a:solidFill>
            <a:srgbClr val="5E6A71"/>
          </a:solidFill>
          <a:latin typeface="+mn-lt"/>
          <a:ea typeface="ＭＳ Ｐゴシック" charset="0"/>
          <a:cs typeface="+mn-cs"/>
        </a:defRPr>
      </a:lvl1pPr>
      <a:lvl2pPr marL="871517" indent="-244469" algn="l" rtl="0" eaLnBrk="0" fontAlgn="base" hangingPunct="0">
        <a:spcBef>
          <a:spcPct val="20000"/>
        </a:spcBef>
        <a:spcAft>
          <a:spcPct val="0"/>
        </a:spcAft>
        <a:buClr>
          <a:srgbClr val="4B92DB"/>
        </a:buClr>
        <a:buSzPct val="120000"/>
        <a:buFont typeface="Arial" charset="0"/>
        <a:buChar char="•"/>
        <a:defRPr sz="2600">
          <a:solidFill>
            <a:srgbClr val="5E6A71"/>
          </a:solidFill>
          <a:latin typeface="+mn-lt"/>
          <a:ea typeface="+mn-ea"/>
          <a:cs typeface="+mn-cs"/>
        </a:defRPr>
      </a:lvl2pPr>
      <a:lvl3pPr marL="1339817" indent="-215895" algn="l" rtl="0" eaLnBrk="0" fontAlgn="base" hangingPunct="0">
        <a:spcBef>
          <a:spcPct val="20000"/>
        </a:spcBef>
        <a:spcAft>
          <a:spcPct val="0"/>
        </a:spcAft>
        <a:buClr>
          <a:srgbClr val="4B92DB"/>
        </a:buClr>
        <a:buSzPct val="120000"/>
        <a:buFont typeface="Arial" charset="0"/>
        <a:buChar char="•"/>
        <a:defRPr sz="2400">
          <a:solidFill>
            <a:srgbClr val="5E6A71"/>
          </a:solidFill>
          <a:latin typeface="+mn-lt"/>
          <a:ea typeface="+mn-ea"/>
          <a:cs typeface="+mn-cs"/>
        </a:defRPr>
      </a:lvl3pPr>
      <a:lvl4pPr marL="1876378" indent="-215895" algn="l" rtl="0" eaLnBrk="0" fontAlgn="base" hangingPunct="0">
        <a:spcBef>
          <a:spcPct val="20000"/>
        </a:spcBef>
        <a:spcAft>
          <a:spcPct val="0"/>
        </a:spcAft>
        <a:buClr>
          <a:srgbClr val="4B92DB"/>
        </a:buClr>
        <a:buSzPct val="120000"/>
        <a:buFont typeface="Arial" charset="0"/>
        <a:buChar char="•"/>
        <a:defRPr sz="2200">
          <a:solidFill>
            <a:srgbClr val="5E6A71"/>
          </a:solidFill>
          <a:latin typeface="+mn-lt"/>
          <a:ea typeface="+mn-ea"/>
          <a:cs typeface="+mn-cs"/>
        </a:defRPr>
      </a:lvl4pPr>
      <a:lvl5pPr marL="2412940" indent="-215895" algn="l" rtl="0" eaLnBrk="0" fontAlgn="base" hangingPunct="0">
        <a:spcBef>
          <a:spcPct val="20000"/>
        </a:spcBef>
        <a:spcAft>
          <a:spcPct val="0"/>
        </a:spcAft>
        <a:buClr>
          <a:srgbClr val="4B92DB"/>
        </a:buClr>
        <a:buSzPct val="120000"/>
        <a:buFont typeface="Arial" charset="0"/>
        <a:buChar char="•"/>
        <a:defRPr sz="2000">
          <a:solidFill>
            <a:srgbClr val="5E6A71"/>
          </a:solidFill>
          <a:latin typeface="+mn-lt"/>
          <a:ea typeface="+mn-ea"/>
          <a:cs typeface="+mn-cs"/>
        </a:defRPr>
      </a:lvl5pPr>
      <a:lvl6pPr marL="2950306" indent="-268209" algn="l" rtl="0" fontAlgn="base">
        <a:spcBef>
          <a:spcPct val="20000"/>
        </a:spcBef>
        <a:spcAft>
          <a:spcPct val="0"/>
        </a:spcAft>
        <a:buChar char="»"/>
        <a:defRPr sz="2300">
          <a:solidFill>
            <a:schemeClr val="bg1"/>
          </a:solidFill>
          <a:latin typeface="+mn-lt"/>
          <a:ea typeface="+mn-ea"/>
          <a:cs typeface="+mn-cs"/>
        </a:defRPr>
      </a:lvl6pPr>
      <a:lvl7pPr marL="3486726" indent="-268209" algn="l" rtl="0" fontAlgn="base">
        <a:spcBef>
          <a:spcPct val="20000"/>
        </a:spcBef>
        <a:spcAft>
          <a:spcPct val="0"/>
        </a:spcAft>
        <a:buChar char="»"/>
        <a:defRPr sz="2300">
          <a:solidFill>
            <a:schemeClr val="bg1"/>
          </a:solidFill>
          <a:latin typeface="+mn-lt"/>
          <a:ea typeface="+mn-ea"/>
          <a:cs typeface="+mn-cs"/>
        </a:defRPr>
      </a:lvl7pPr>
      <a:lvl8pPr marL="4023146" indent="-268209" algn="l" rtl="0" fontAlgn="base">
        <a:spcBef>
          <a:spcPct val="20000"/>
        </a:spcBef>
        <a:spcAft>
          <a:spcPct val="0"/>
        </a:spcAft>
        <a:buChar char="»"/>
        <a:defRPr sz="2300">
          <a:solidFill>
            <a:schemeClr val="bg1"/>
          </a:solidFill>
          <a:latin typeface="+mn-lt"/>
          <a:ea typeface="+mn-ea"/>
          <a:cs typeface="+mn-cs"/>
        </a:defRPr>
      </a:lvl8pPr>
      <a:lvl9pPr marL="4559565" indent="-268209" algn="l" rtl="0" fontAlgn="base">
        <a:spcBef>
          <a:spcPct val="20000"/>
        </a:spcBef>
        <a:spcAft>
          <a:spcPct val="0"/>
        </a:spcAft>
        <a:buChar char="»"/>
        <a:defRPr sz="2300">
          <a:solidFill>
            <a:schemeClr val="bg1"/>
          </a:solidFill>
          <a:latin typeface="+mn-lt"/>
          <a:ea typeface="+mn-ea"/>
          <a:cs typeface="+mn-cs"/>
        </a:defRPr>
      </a:lvl9pPr>
    </p:bodyStyle>
    <p:otherStyle>
      <a:defPPr>
        <a:defRPr lang="en-US"/>
      </a:defPPr>
      <a:lvl1pPr marL="0" algn="l" defTabSz="536420" rtl="0" eaLnBrk="1" latinLnBrk="0" hangingPunct="1">
        <a:defRPr sz="2100" kern="1200">
          <a:solidFill>
            <a:schemeClr val="tx1"/>
          </a:solidFill>
          <a:latin typeface="+mn-lt"/>
          <a:ea typeface="+mn-ea"/>
          <a:cs typeface="+mn-cs"/>
        </a:defRPr>
      </a:lvl1pPr>
      <a:lvl2pPr marL="536420" algn="l" defTabSz="536420" rtl="0" eaLnBrk="1" latinLnBrk="0" hangingPunct="1">
        <a:defRPr sz="2100" kern="1200">
          <a:solidFill>
            <a:schemeClr val="tx1"/>
          </a:solidFill>
          <a:latin typeface="+mn-lt"/>
          <a:ea typeface="+mn-ea"/>
          <a:cs typeface="+mn-cs"/>
        </a:defRPr>
      </a:lvl2pPr>
      <a:lvl3pPr marL="1072840" algn="l" defTabSz="536420" rtl="0" eaLnBrk="1" latinLnBrk="0" hangingPunct="1">
        <a:defRPr sz="2100" kern="1200">
          <a:solidFill>
            <a:schemeClr val="tx1"/>
          </a:solidFill>
          <a:latin typeface="+mn-lt"/>
          <a:ea typeface="+mn-ea"/>
          <a:cs typeface="+mn-cs"/>
        </a:defRPr>
      </a:lvl3pPr>
      <a:lvl4pPr marL="1609258" algn="l" defTabSz="536420" rtl="0" eaLnBrk="1" latinLnBrk="0" hangingPunct="1">
        <a:defRPr sz="2100" kern="1200">
          <a:solidFill>
            <a:schemeClr val="tx1"/>
          </a:solidFill>
          <a:latin typeface="+mn-lt"/>
          <a:ea typeface="+mn-ea"/>
          <a:cs typeface="+mn-cs"/>
        </a:defRPr>
      </a:lvl4pPr>
      <a:lvl5pPr marL="2145677" algn="l" defTabSz="536420" rtl="0" eaLnBrk="1" latinLnBrk="0" hangingPunct="1">
        <a:defRPr sz="2100" kern="1200">
          <a:solidFill>
            <a:schemeClr val="tx1"/>
          </a:solidFill>
          <a:latin typeface="+mn-lt"/>
          <a:ea typeface="+mn-ea"/>
          <a:cs typeface="+mn-cs"/>
        </a:defRPr>
      </a:lvl5pPr>
      <a:lvl6pPr marL="2682097" algn="l" defTabSz="536420" rtl="0" eaLnBrk="1" latinLnBrk="0" hangingPunct="1">
        <a:defRPr sz="2100" kern="1200">
          <a:solidFill>
            <a:schemeClr val="tx1"/>
          </a:solidFill>
          <a:latin typeface="+mn-lt"/>
          <a:ea typeface="+mn-ea"/>
          <a:cs typeface="+mn-cs"/>
        </a:defRPr>
      </a:lvl6pPr>
      <a:lvl7pPr marL="3218517" algn="l" defTabSz="536420" rtl="0" eaLnBrk="1" latinLnBrk="0" hangingPunct="1">
        <a:defRPr sz="2100" kern="1200">
          <a:solidFill>
            <a:schemeClr val="tx1"/>
          </a:solidFill>
          <a:latin typeface="+mn-lt"/>
          <a:ea typeface="+mn-ea"/>
          <a:cs typeface="+mn-cs"/>
        </a:defRPr>
      </a:lvl7pPr>
      <a:lvl8pPr marL="3754935" algn="l" defTabSz="536420" rtl="0" eaLnBrk="1" latinLnBrk="0" hangingPunct="1">
        <a:defRPr sz="2100" kern="1200">
          <a:solidFill>
            <a:schemeClr val="tx1"/>
          </a:solidFill>
          <a:latin typeface="+mn-lt"/>
          <a:ea typeface="+mn-ea"/>
          <a:cs typeface="+mn-cs"/>
        </a:defRPr>
      </a:lvl8pPr>
      <a:lvl9pPr marL="4291355" algn="l" defTabSz="53642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E7F168-DFD8-42EC-BFAB-DD8C66D9D44C}"/>
              </a:ext>
            </a:extLst>
          </p:cNvPr>
          <p:cNvSpPr>
            <a:spLocks noGrp="1"/>
          </p:cNvSpPr>
          <p:nvPr>
            <p:ph type="title"/>
          </p:nvPr>
        </p:nvSpPr>
        <p:spPr>
          <a:xfrm>
            <a:off x="1258380" y="4796946"/>
            <a:ext cx="7842035" cy="480359"/>
          </a:xfrm>
        </p:spPr>
        <p:txBody>
          <a:bodyPr/>
          <a:lstStyle/>
          <a:p>
            <a:endParaRPr lang="en-GB" dirty="0"/>
          </a:p>
        </p:txBody>
      </p:sp>
      <p:pic>
        <p:nvPicPr>
          <p:cNvPr id="6" name="Picture 5">
            <a:extLst>
              <a:ext uri="{FF2B5EF4-FFF2-40B4-BE49-F238E27FC236}">
                <a16:creationId xmlns:a16="http://schemas.microsoft.com/office/drawing/2014/main" id="{C928BDD3-E065-4EC3-9580-5B536CD2A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872480"/>
          </a:xfrm>
          <a:prstGeom prst="rect">
            <a:avLst/>
          </a:prstGeom>
        </p:spPr>
      </p:pic>
      <p:sp>
        <p:nvSpPr>
          <p:cNvPr id="7" name="Rectangle 4">
            <a:extLst>
              <a:ext uri="{FF2B5EF4-FFF2-40B4-BE49-F238E27FC236}">
                <a16:creationId xmlns:a16="http://schemas.microsoft.com/office/drawing/2014/main" id="{48FC510A-6BB8-4501-8FBC-AF723A673118}"/>
              </a:ext>
            </a:extLst>
          </p:cNvPr>
          <p:cNvSpPr txBox="1">
            <a:spLocks noChangeArrowheads="1"/>
          </p:cNvSpPr>
          <p:nvPr/>
        </p:nvSpPr>
        <p:spPr bwMode="auto">
          <a:xfrm>
            <a:off x="1559496" y="375766"/>
            <a:ext cx="7056784" cy="574114"/>
          </a:xfrm>
          <a:prstGeom prst="rect">
            <a:avLst/>
          </a:prstGeom>
          <a:solidFill>
            <a:srgbClr val="4B92DB"/>
          </a:solidFill>
          <a:ln w="9525">
            <a:solidFill>
              <a:srgbClr val="000000">
                <a:alpha val="0"/>
              </a:srgbClr>
            </a:solidFill>
            <a:miter lim="800000"/>
            <a:headEnd/>
            <a:tailEnd/>
          </a:ln>
          <a:effectLst/>
        </p:spPr>
        <p:txBody>
          <a:bodyPr/>
          <a:lstStyle>
            <a:lvl1pPr algn="l" rtl="0" eaLnBrk="0" fontAlgn="base" hangingPunct="0">
              <a:spcBef>
                <a:spcPct val="0"/>
              </a:spcBef>
              <a:spcAft>
                <a:spcPct val="0"/>
              </a:spcAft>
              <a:defRPr sz="1800">
                <a:solidFill>
                  <a:schemeClr val="bg1"/>
                </a:solidFill>
                <a:latin typeface="+mj-lt"/>
                <a:ea typeface="ＭＳ Ｐゴシック" charset="0"/>
                <a:cs typeface="+mj-cs"/>
              </a:defRPr>
            </a:lvl1pPr>
            <a:lvl2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2400">
                <a:solidFill>
                  <a:srgbClr val="4B92DB"/>
                </a:solidFill>
                <a:latin typeface="Arial" pitchFamily="-107" charset="0"/>
                <a:ea typeface="ＭＳ Ｐゴシック" charset="0"/>
                <a:cs typeface="Arial" pitchFamily="-107" charset="0"/>
              </a:defRPr>
            </a:lvl5pPr>
            <a:lvl6pPr marL="536433"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6pPr>
            <a:lvl7pPr marL="1072866"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7pPr>
            <a:lvl8pPr marL="1609298"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8pPr>
            <a:lvl9pPr marL="2145731" algn="ctr" rtl="0" fontAlgn="base">
              <a:spcBef>
                <a:spcPct val="0"/>
              </a:spcBef>
              <a:spcAft>
                <a:spcPct val="0"/>
              </a:spcAft>
              <a:defRPr sz="3800" b="1">
                <a:solidFill>
                  <a:srgbClr val="FFFF00"/>
                </a:solidFill>
                <a:latin typeface="Arial" pitchFamily="-107" charset="0"/>
                <a:ea typeface="Arial" pitchFamily="-107" charset="0"/>
                <a:cs typeface="Arial" pitchFamily="-107" charset="0"/>
              </a:defRPr>
            </a:lvl9pPr>
          </a:lstStyle>
          <a:p>
            <a:r>
              <a:rPr lang="en-GB" kern="0" dirty="0">
                <a:latin typeface="Arial" charset="0"/>
              </a:rPr>
              <a:t>Fraudulent Registration and fraudulent registries of ships: </a:t>
            </a:r>
          </a:p>
          <a:p>
            <a:r>
              <a:rPr lang="en-GB" kern="0" dirty="0">
                <a:latin typeface="Arial" charset="0"/>
              </a:rPr>
              <a:t>The IMO Experience / Initial Issues</a:t>
            </a:r>
          </a:p>
        </p:txBody>
      </p:sp>
      <p:sp>
        <p:nvSpPr>
          <p:cNvPr id="8" name="TextBox 5">
            <a:extLst>
              <a:ext uri="{FF2B5EF4-FFF2-40B4-BE49-F238E27FC236}">
                <a16:creationId xmlns:a16="http://schemas.microsoft.com/office/drawing/2014/main" id="{BB5BDE3F-AAB6-4707-949A-C0B25D52D6B2}"/>
              </a:ext>
            </a:extLst>
          </p:cNvPr>
          <p:cNvSpPr txBox="1">
            <a:spLocks noChangeArrowheads="1"/>
          </p:cNvSpPr>
          <p:nvPr/>
        </p:nvSpPr>
        <p:spPr bwMode="auto">
          <a:xfrm>
            <a:off x="1559496" y="949880"/>
            <a:ext cx="6081525"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defRPr/>
            </a:pPr>
            <a:r>
              <a:rPr lang="en-US" sz="1600" dirty="0">
                <a:solidFill>
                  <a:srgbClr val="FFFFFF"/>
                </a:solidFill>
                <a:latin typeface="Arial" charset="0"/>
              </a:rPr>
              <a:t>Frederick Kenney, Director, Visiting Fellow, Swansea University</a:t>
            </a:r>
          </a:p>
        </p:txBody>
      </p:sp>
    </p:spTree>
    <p:extLst>
      <p:ext uri="{BB962C8B-B14F-4D97-AF65-F5344CB8AC3E}">
        <p14:creationId xmlns:p14="http://schemas.microsoft.com/office/powerpoint/2010/main" val="4008291775"/>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alpha val="10000"/>
          </a:srgbClr>
        </a:solidFill>
        <a:effectLst/>
      </p:bgPr>
    </p:bg>
    <p:spTree>
      <p:nvGrpSpPr>
        <p:cNvPr id="1" name=""/>
        <p:cNvGrpSpPr/>
        <p:nvPr/>
      </p:nvGrpSpPr>
      <p:grpSpPr>
        <a:xfrm>
          <a:off x="0" y="0"/>
          <a:ext cx="0" cy="0"/>
          <a:chOff x="0" y="0"/>
          <a:chExt cx="0" cy="0"/>
        </a:xfrm>
      </p:grpSpPr>
      <p:sp>
        <p:nvSpPr>
          <p:cNvPr id="21505" name="Title 1"/>
          <p:cNvSpPr>
            <a:spLocks noGrp="1"/>
          </p:cNvSpPr>
          <p:nvPr>
            <p:ph type="title"/>
          </p:nvPr>
        </p:nvSpPr>
        <p:spPr>
          <a:xfrm>
            <a:off x="1735144" y="293166"/>
            <a:ext cx="8721725" cy="609710"/>
          </a:xfrm>
          <a:prstGeom prst="rect">
            <a:avLst/>
          </a:prstGeom>
        </p:spPr>
        <p:txBody>
          <a:bodyPr/>
          <a:lstStyle/>
          <a:p>
            <a:pPr algn="ctr"/>
            <a:r>
              <a:rPr lang="en-US" sz="2800" dirty="0">
                <a:latin typeface="Arial" charset="0"/>
              </a:rPr>
              <a:t>HOW THE SYSTEM WORKS</a:t>
            </a:r>
          </a:p>
        </p:txBody>
      </p:sp>
      <p:sp>
        <p:nvSpPr>
          <p:cNvPr id="4" name="Content Placeholder 2"/>
          <p:cNvSpPr>
            <a:spLocks noGrp="1"/>
          </p:cNvSpPr>
          <p:nvPr>
            <p:ph idx="1"/>
          </p:nvPr>
        </p:nvSpPr>
        <p:spPr>
          <a:xfrm>
            <a:off x="1735145" y="1295402"/>
            <a:ext cx="6563824" cy="4798484"/>
          </a:xfrm>
        </p:spPr>
        <p:txBody>
          <a:bodyPr/>
          <a:lstStyle/>
          <a:p>
            <a:r>
              <a:rPr lang="en-US" dirty="0">
                <a:latin typeface="Arial" charset="0"/>
                <a:ea typeface="Arial" charset="0"/>
                <a:cs typeface="Arial" charset="0"/>
              </a:rPr>
              <a:t>The Role of the Flag State</a:t>
            </a:r>
          </a:p>
          <a:p>
            <a:pPr lvl="1"/>
            <a:r>
              <a:rPr lang="en-US" dirty="0">
                <a:latin typeface="Arial" charset="0"/>
                <a:ea typeface="Arial" charset="0"/>
                <a:cs typeface="Arial" charset="0"/>
              </a:rPr>
              <a:t>Registration</a:t>
            </a:r>
          </a:p>
          <a:p>
            <a:pPr lvl="1"/>
            <a:r>
              <a:rPr lang="en-US" dirty="0">
                <a:latin typeface="Arial" charset="0"/>
                <a:ea typeface="Arial" charset="0"/>
                <a:cs typeface="Arial" charset="0"/>
              </a:rPr>
              <a:t>Issuance of Certificates</a:t>
            </a:r>
          </a:p>
          <a:p>
            <a:pPr lvl="2"/>
            <a:r>
              <a:rPr lang="en-US" dirty="0">
                <a:latin typeface="Arial" charset="0"/>
                <a:ea typeface="Arial" charset="0"/>
                <a:cs typeface="Arial" charset="0"/>
              </a:rPr>
              <a:t>MARPOL, SOLAS, STCW, “Blue Cards”  </a:t>
            </a:r>
          </a:p>
          <a:p>
            <a:pPr lvl="1"/>
            <a:r>
              <a:rPr lang="en-US" dirty="0">
                <a:latin typeface="Arial" charset="0"/>
                <a:ea typeface="Arial" charset="0"/>
                <a:cs typeface="Arial" charset="0"/>
              </a:rPr>
              <a:t>Compliance Oversight</a:t>
            </a:r>
          </a:p>
          <a:p>
            <a:r>
              <a:rPr lang="en-US" dirty="0">
                <a:latin typeface="Arial" charset="0"/>
                <a:ea typeface="Arial" charset="0"/>
                <a:cs typeface="Arial" charset="0"/>
              </a:rPr>
              <a:t>The Role of the Port State</a:t>
            </a:r>
          </a:p>
          <a:p>
            <a:pPr lvl="1"/>
            <a:r>
              <a:rPr lang="en-US" dirty="0">
                <a:latin typeface="Arial" charset="0"/>
                <a:ea typeface="Arial" charset="0"/>
                <a:cs typeface="Arial" charset="0"/>
              </a:rPr>
              <a:t>Port State Control</a:t>
            </a:r>
          </a:p>
          <a:p>
            <a:pPr lvl="1"/>
            <a:r>
              <a:rPr lang="en-US" dirty="0">
                <a:latin typeface="Arial" charset="0"/>
                <a:ea typeface="Arial" charset="0"/>
                <a:cs typeface="Arial" charset="0"/>
              </a:rPr>
              <a:t>“No more favorable treatment”</a:t>
            </a:r>
          </a:p>
          <a:p>
            <a:r>
              <a:rPr lang="en-US" dirty="0">
                <a:latin typeface="Arial" charset="0"/>
                <a:ea typeface="Arial" charset="0"/>
                <a:cs typeface="Arial" charset="0"/>
              </a:rPr>
              <a:t>The threat – fraudulent registration &amp; certificates</a:t>
            </a:r>
          </a:p>
          <a:p>
            <a:r>
              <a:rPr lang="en-US" dirty="0">
                <a:latin typeface="Arial" charset="0"/>
                <a:ea typeface="Arial" charset="0"/>
                <a:cs typeface="Arial" charset="0"/>
              </a:rPr>
              <a:t>Verification Mechanisms</a:t>
            </a:r>
          </a:p>
        </p:txBody>
      </p:sp>
      <p:pic>
        <p:nvPicPr>
          <p:cNvPr id="3" name="Picture 2">
            <a:extLst>
              <a:ext uri="{FF2B5EF4-FFF2-40B4-BE49-F238E27FC236}">
                <a16:creationId xmlns:a16="http://schemas.microsoft.com/office/drawing/2014/main" id="{2FEC2F2D-0A53-B76D-BDE9-2A06AC3682B2}"/>
              </a:ext>
            </a:extLst>
          </p:cNvPr>
          <p:cNvPicPr>
            <a:picLocks noChangeAspect="1"/>
          </p:cNvPicPr>
          <p:nvPr/>
        </p:nvPicPr>
        <p:blipFill>
          <a:blip r:embed="rId3"/>
          <a:stretch>
            <a:fillRect/>
          </a:stretch>
        </p:blipFill>
        <p:spPr>
          <a:xfrm>
            <a:off x="8174182" y="1766452"/>
            <a:ext cx="3796146" cy="3796146"/>
          </a:xfrm>
          <a:prstGeom prst="rect">
            <a:avLst/>
          </a:prstGeom>
        </p:spPr>
      </p:pic>
    </p:spTree>
    <p:extLst>
      <p:ext uri="{BB962C8B-B14F-4D97-AF65-F5344CB8AC3E}">
        <p14:creationId xmlns:p14="http://schemas.microsoft.com/office/powerpoint/2010/main" val="2011519474"/>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380" y="1206792"/>
            <a:ext cx="11910473" cy="5121380"/>
          </a:xfrm>
        </p:spPr>
        <p:txBody>
          <a:bodyPr/>
          <a:lstStyle/>
          <a:p>
            <a:r>
              <a:rPr lang="en-GB" sz="2400" dirty="0">
                <a:solidFill>
                  <a:schemeClr val="tx1"/>
                </a:solidFill>
              </a:rPr>
              <a:t>UNCLOS article 91(1): </a:t>
            </a:r>
          </a:p>
          <a:p>
            <a:pPr marL="862013" lvl="1" indent="0">
              <a:buNone/>
            </a:pPr>
            <a:r>
              <a:rPr lang="en-GB" i="1" dirty="0">
                <a:solidFill>
                  <a:schemeClr val="tx1"/>
                </a:solidFill>
              </a:rPr>
              <a:t>“Every State shall fix the conditions for the grant of its nationality to ships, for the registration of ships in its territory, and for the right to fly its flag. Ships have the nationality of the State whose flag they are entitled to fly. There must exist a genuine link between the State and the ship.”</a:t>
            </a:r>
          </a:p>
          <a:p>
            <a:pPr marL="627063" lvl="1" indent="0">
              <a:buNone/>
            </a:pPr>
            <a:endParaRPr lang="en-GB" i="1" dirty="0">
              <a:solidFill>
                <a:schemeClr val="tx1"/>
              </a:solidFill>
            </a:endParaRPr>
          </a:p>
          <a:p>
            <a:r>
              <a:rPr lang="en-US" sz="2400" dirty="0">
                <a:solidFill>
                  <a:schemeClr val="tx1"/>
                </a:solidFill>
              </a:rPr>
              <a:t>UNCLOS article 94:</a:t>
            </a:r>
          </a:p>
          <a:p>
            <a:pPr marL="574675" indent="0">
              <a:buNone/>
            </a:pPr>
            <a:r>
              <a:rPr lang="en-US" sz="2400" dirty="0">
                <a:solidFill>
                  <a:schemeClr val="tx1"/>
                </a:solidFill>
              </a:rPr>
              <a:t>	</a:t>
            </a:r>
            <a:r>
              <a:rPr lang="en-US" sz="2000" i="1" dirty="0">
                <a:solidFill>
                  <a:schemeClr val="tx1"/>
                </a:solidFill>
                <a:ea typeface="+mn-ea"/>
              </a:rPr>
              <a:t>1. “Every State shall effectively exercise its jurisdiction and control in administrative, technical  	and social matters over ships flying its flag. </a:t>
            </a:r>
          </a:p>
          <a:p>
            <a:pPr marL="61913" indent="0">
              <a:buNone/>
            </a:pPr>
            <a:r>
              <a:rPr lang="en-US" sz="2000" i="1" dirty="0">
                <a:solidFill>
                  <a:schemeClr val="tx1"/>
                </a:solidFill>
                <a:ea typeface="+mn-ea"/>
              </a:rPr>
              <a:t>	2. In particular every State shall: (a) maintain a register of ships containing the names and 	particulars of ships flying its flag, (…)”</a:t>
            </a:r>
          </a:p>
          <a:p>
            <a:pPr marL="61913" indent="0">
              <a:buNone/>
              <a:tabLst>
                <a:tab pos="627063" algn="l"/>
              </a:tabLst>
            </a:pPr>
            <a:endParaRPr lang="en-GB" sz="2000" i="1" dirty="0">
              <a:solidFill>
                <a:schemeClr val="tx1"/>
              </a:solidFill>
              <a:ea typeface="+mn-ea"/>
            </a:endParaRPr>
          </a:p>
          <a:p>
            <a:endParaRPr lang="en-GB" sz="2000" dirty="0">
              <a:solidFill>
                <a:schemeClr val="tx1"/>
              </a:solidFill>
            </a:endParaRPr>
          </a:p>
        </p:txBody>
      </p:sp>
      <p:sp>
        <p:nvSpPr>
          <p:cNvPr id="3" name="Title 2"/>
          <p:cNvSpPr>
            <a:spLocks noGrp="1"/>
          </p:cNvSpPr>
          <p:nvPr>
            <p:ph type="title"/>
          </p:nvPr>
        </p:nvSpPr>
        <p:spPr/>
        <p:txBody>
          <a:bodyPr/>
          <a:lstStyle/>
          <a:p>
            <a:r>
              <a:rPr lang="en-GB" b="1" dirty="0"/>
              <a:t>Overview of the Law</a:t>
            </a:r>
          </a:p>
        </p:txBody>
      </p:sp>
    </p:spTree>
    <p:extLst>
      <p:ext uri="{BB962C8B-B14F-4D97-AF65-F5344CB8AC3E}">
        <p14:creationId xmlns:p14="http://schemas.microsoft.com/office/powerpoint/2010/main" val="1215273027"/>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4C70A4-900E-4766-AE77-0EC6F9D08EFC}"/>
              </a:ext>
            </a:extLst>
          </p:cNvPr>
          <p:cNvSpPr>
            <a:spLocks noGrp="1"/>
          </p:cNvSpPr>
          <p:nvPr>
            <p:ph idx="1"/>
          </p:nvPr>
        </p:nvSpPr>
        <p:spPr/>
        <p:txBody>
          <a:bodyPr/>
          <a:lstStyle/>
          <a:p>
            <a:r>
              <a:rPr lang="en-GB" sz="2400" dirty="0">
                <a:solidFill>
                  <a:schemeClr val="tx1"/>
                </a:solidFill>
              </a:rPr>
              <a:t>1986 United Nations Convention on the Conditions for Registration of Ships</a:t>
            </a:r>
          </a:p>
          <a:p>
            <a:pPr lvl="1"/>
            <a:r>
              <a:rPr lang="en-GB" dirty="0">
                <a:solidFill>
                  <a:schemeClr val="tx1"/>
                </a:solidFill>
              </a:rPr>
              <a:t>Entry into force requirements: 40 Parties with combined tonnage of over 25% of the world tonnage</a:t>
            </a:r>
          </a:p>
          <a:p>
            <a:pPr lvl="1"/>
            <a:r>
              <a:rPr lang="en-GB" dirty="0">
                <a:solidFill>
                  <a:schemeClr val="tx1"/>
                </a:solidFill>
              </a:rPr>
              <a:t>Current status: 15 ratifications; 14 signatures</a:t>
            </a:r>
          </a:p>
          <a:p>
            <a:pPr lvl="2"/>
            <a:r>
              <a:rPr lang="en-GB" dirty="0">
                <a:solidFill>
                  <a:schemeClr val="tx1"/>
                </a:solidFill>
              </a:rPr>
              <a:t>Last ratification: Morocco, 19 Sept. 2012</a:t>
            </a:r>
            <a:endParaRPr lang="en-US" dirty="0">
              <a:solidFill>
                <a:schemeClr val="tx1"/>
              </a:solidFill>
            </a:endParaRPr>
          </a:p>
          <a:p>
            <a:pPr lvl="1"/>
            <a:r>
              <a:rPr lang="en-US" dirty="0">
                <a:solidFill>
                  <a:schemeClr val="tx1"/>
                </a:solidFill>
              </a:rPr>
              <a:t>A</a:t>
            </a:r>
            <a:r>
              <a:rPr lang="en-GB" dirty="0" err="1">
                <a:solidFill>
                  <a:schemeClr val="tx1"/>
                </a:solidFill>
              </a:rPr>
              <a:t>rticle</a:t>
            </a:r>
            <a:r>
              <a:rPr lang="en-GB" dirty="0">
                <a:solidFill>
                  <a:schemeClr val="tx1"/>
                </a:solidFill>
              </a:rPr>
              <a:t> 6 Identification and accountability</a:t>
            </a:r>
          </a:p>
          <a:p>
            <a:pPr lvl="1"/>
            <a:r>
              <a:rPr lang="en-US" dirty="0">
                <a:solidFill>
                  <a:schemeClr val="tx1"/>
                </a:solidFill>
              </a:rPr>
              <a:t>A</a:t>
            </a:r>
            <a:r>
              <a:rPr lang="en-GB" dirty="0" err="1">
                <a:solidFill>
                  <a:schemeClr val="tx1"/>
                </a:solidFill>
              </a:rPr>
              <a:t>rticle</a:t>
            </a:r>
            <a:r>
              <a:rPr lang="en-GB" dirty="0">
                <a:solidFill>
                  <a:schemeClr val="tx1"/>
                </a:solidFill>
              </a:rPr>
              <a:t> 8 Ownership of ships</a:t>
            </a:r>
          </a:p>
          <a:p>
            <a:pPr lvl="1"/>
            <a:r>
              <a:rPr lang="en-US" dirty="0">
                <a:solidFill>
                  <a:schemeClr val="tx1"/>
                </a:solidFill>
              </a:rPr>
              <a:t>A</a:t>
            </a:r>
            <a:r>
              <a:rPr lang="en-GB" dirty="0" err="1">
                <a:solidFill>
                  <a:schemeClr val="tx1"/>
                </a:solidFill>
              </a:rPr>
              <a:t>rticle</a:t>
            </a:r>
            <a:r>
              <a:rPr lang="en-GB" dirty="0">
                <a:solidFill>
                  <a:schemeClr val="tx1"/>
                </a:solidFill>
              </a:rPr>
              <a:t> 11 Register of ships</a:t>
            </a:r>
          </a:p>
          <a:p>
            <a:r>
              <a:rPr lang="en-GB" dirty="0">
                <a:solidFill>
                  <a:schemeClr val="tx1"/>
                </a:solidFill>
              </a:rPr>
              <a:t>International Convention on the Safety of Life at Sea (SOLAS), 1974</a:t>
            </a:r>
          </a:p>
          <a:p>
            <a:pPr lvl="1"/>
            <a:r>
              <a:rPr lang="en-GB" dirty="0">
                <a:solidFill>
                  <a:schemeClr val="tx1"/>
                </a:solidFill>
              </a:rPr>
              <a:t>IMO Numbering Scheme, Regulation XI-1/3 (most ships &gt;100 GT &amp; fishing vessels)  </a:t>
            </a:r>
          </a:p>
          <a:p>
            <a:pPr lvl="1"/>
            <a:r>
              <a:rPr lang="en-GB" dirty="0">
                <a:solidFill>
                  <a:schemeClr val="tx1"/>
                </a:solidFill>
              </a:rPr>
              <a:t>Continuous Synopsis Record, Regulation XI-1/5 (all ships &gt;500 GT)</a:t>
            </a:r>
          </a:p>
          <a:p>
            <a:pPr lvl="1"/>
            <a:r>
              <a:rPr lang="en-GB" dirty="0">
                <a:solidFill>
                  <a:schemeClr val="tx1"/>
                </a:solidFill>
              </a:rPr>
              <a:t>IMO Company Number, Regulation XI-I/3-1 </a:t>
            </a:r>
          </a:p>
          <a:p>
            <a:pPr lvl="1"/>
            <a:endParaRPr lang="en-GB" dirty="0">
              <a:solidFill>
                <a:schemeClr val="tx1"/>
              </a:solidFill>
            </a:endParaRPr>
          </a:p>
          <a:p>
            <a:endParaRPr lang="en-GB" dirty="0"/>
          </a:p>
        </p:txBody>
      </p:sp>
      <p:sp>
        <p:nvSpPr>
          <p:cNvPr id="3" name="Title 2">
            <a:extLst>
              <a:ext uri="{FF2B5EF4-FFF2-40B4-BE49-F238E27FC236}">
                <a16:creationId xmlns:a16="http://schemas.microsoft.com/office/drawing/2014/main" id="{9FED66D0-A74A-4CB8-ABFF-BC64E94631B3}"/>
              </a:ext>
            </a:extLst>
          </p:cNvPr>
          <p:cNvSpPr>
            <a:spLocks noGrp="1"/>
          </p:cNvSpPr>
          <p:nvPr>
            <p:ph type="title"/>
          </p:nvPr>
        </p:nvSpPr>
        <p:spPr/>
        <p:txBody>
          <a:bodyPr/>
          <a:lstStyle/>
          <a:p>
            <a:r>
              <a:rPr lang="en-GB" b="1" dirty="0"/>
              <a:t>Overview of the Law</a:t>
            </a:r>
            <a:endParaRPr lang="en-GB" dirty="0"/>
          </a:p>
        </p:txBody>
      </p:sp>
    </p:spTree>
    <p:extLst>
      <p:ext uri="{BB962C8B-B14F-4D97-AF65-F5344CB8AC3E}">
        <p14:creationId xmlns:p14="http://schemas.microsoft.com/office/powerpoint/2010/main" val="4186312743"/>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380" y="1174068"/>
            <a:ext cx="7920364" cy="4509864"/>
          </a:xfrm>
        </p:spPr>
        <p:txBody>
          <a:bodyPr/>
          <a:lstStyle/>
          <a:p>
            <a:r>
              <a:rPr lang="en-US" dirty="0">
                <a:solidFill>
                  <a:schemeClr val="tx1"/>
                </a:solidFill>
              </a:rPr>
              <a:t>Entities purporting to be </a:t>
            </a:r>
            <a:r>
              <a:rPr lang="en-GB" dirty="0">
                <a:solidFill>
                  <a:schemeClr val="tx1"/>
                </a:solidFill>
              </a:rPr>
              <a:t>authorized to act on behalf of the Administration of a country, issuing fraudulent certificates of registration (</a:t>
            </a:r>
            <a:r>
              <a:rPr lang="en-GB" i="1" dirty="0">
                <a:solidFill>
                  <a:schemeClr val="tx1"/>
                </a:solidFill>
              </a:rPr>
              <a:t>Sierra Leone, United Republic of Tanzania</a:t>
            </a:r>
            <a:r>
              <a:rPr lang="en-GB" dirty="0">
                <a:solidFill>
                  <a:schemeClr val="tx1"/>
                </a:solidFill>
              </a:rPr>
              <a:t>)</a:t>
            </a:r>
          </a:p>
          <a:p>
            <a:r>
              <a:rPr lang="en-GB" dirty="0">
                <a:solidFill>
                  <a:schemeClr val="tx1"/>
                </a:solidFill>
              </a:rPr>
              <a:t>Flying the flag of a State where no international registry has ever existed, through fraudulent registration/fraudulent registry (</a:t>
            </a:r>
            <a:r>
              <a:rPr lang="en-GB" i="1" dirty="0">
                <a:solidFill>
                  <a:schemeClr val="tx1"/>
                </a:solidFill>
              </a:rPr>
              <a:t>Democratic Republic of the Congo, Fiji, Federated States of Micronesia, Maldives, Nauru, Samoa)</a:t>
            </a:r>
          </a:p>
          <a:p>
            <a:r>
              <a:rPr lang="en-GB" dirty="0">
                <a:solidFill>
                  <a:schemeClr val="tx1"/>
                </a:solidFill>
              </a:rPr>
              <a:t>Flying the flag of a State using fraudulently produced registration documents and certificates </a:t>
            </a:r>
            <a:r>
              <a:rPr lang="en-GB" i="1" dirty="0">
                <a:solidFill>
                  <a:schemeClr val="tx1"/>
                </a:solidFill>
              </a:rPr>
              <a:t>(Numerous major flag States)  </a:t>
            </a:r>
          </a:p>
          <a:p>
            <a:r>
              <a:rPr lang="en-GB" dirty="0">
                <a:solidFill>
                  <a:schemeClr val="tx1"/>
                </a:solidFill>
              </a:rPr>
              <a:t>Corrupt Government official providing fraudulent documentation (</a:t>
            </a:r>
            <a:r>
              <a:rPr lang="en-GB" i="1" dirty="0">
                <a:solidFill>
                  <a:schemeClr val="tx1"/>
                </a:solidFill>
              </a:rPr>
              <a:t>USA, India) </a:t>
            </a:r>
            <a:endParaRPr lang="en-GB" dirty="0">
              <a:solidFill>
                <a:schemeClr val="tx1"/>
              </a:solidFill>
            </a:endParaRPr>
          </a:p>
          <a:p>
            <a:r>
              <a:rPr lang="en-GB" dirty="0">
                <a:solidFill>
                  <a:schemeClr val="tx1"/>
                </a:solidFill>
              </a:rPr>
              <a:t>Defrauding IMO to get access to IMO web accounts (</a:t>
            </a:r>
            <a:r>
              <a:rPr lang="en-GB" i="1" dirty="0">
                <a:solidFill>
                  <a:schemeClr val="tx1"/>
                </a:solidFill>
              </a:rPr>
              <a:t>Federated States of Micronesia, Nauru)</a:t>
            </a:r>
          </a:p>
          <a:p>
            <a:endParaRPr lang="en-GB" i="1" dirty="0">
              <a:solidFill>
                <a:schemeClr val="tx1"/>
              </a:solidFill>
            </a:endParaRPr>
          </a:p>
          <a:p>
            <a:endParaRPr lang="en-GB" i="1" dirty="0">
              <a:solidFill>
                <a:schemeClr val="tx1"/>
              </a:solidFill>
            </a:endParaRPr>
          </a:p>
          <a:p>
            <a:pPr marL="61913" indent="0">
              <a:buNone/>
            </a:pPr>
            <a:endParaRPr lang="en-GB" i="1" dirty="0">
              <a:solidFill>
                <a:schemeClr val="tx1"/>
              </a:solidFill>
            </a:endParaRPr>
          </a:p>
        </p:txBody>
      </p:sp>
      <p:sp>
        <p:nvSpPr>
          <p:cNvPr id="3" name="Title 2"/>
          <p:cNvSpPr>
            <a:spLocks noGrp="1"/>
          </p:cNvSpPr>
          <p:nvPr>
            <p:ph type="title"/>
          </p:nvPr>
        </p:nvSpPr>
        <p:spPr/>
        <p:txBody>
          <a:bodyPr/>
          <a:lstStyle/>
          <a:p>
            <a:r>
              <a:rPr lang="en-GB" b="1" dirty="0"/>
              <a:t>Scope of the Problem – Fraudulent registration/registries of ships</a:t>
            </a:r>
          </a:p>
        </p:txBody>
      </p:sp>
      <p:pic>
        <p:nvPicPr>
          <p:cNvPr id="6" name="Picture 5">
            <a:extLst>
              <a:ext uri="{FF2B5EF4-FFF2-40B4-BE49-F238E27FC236}">
                <a16:creationId xmlns:a16="http://schemas.microsoft.com/office/drawing/2014/main" id="{95B9D4D1-2912-E547-BDAE-83D5D39D9EBF}"/>
              </a:ext>
            </a:extLst>
          </p:cNvPr>
          <p:cNvPicPr>
            <a:picLocks noChangeAspect="1"/>
          </p:cNvPicPr>
          <p:nvPr/>
        </p:nvPicPr>
        <p:blipFill>
          <a:blip r:embed="rId3"/>
          <a:stretch>
            <a:fillRect/>
          </a:stretch>
        </p:blipFill>
        <p:spPr>
          <a:xfrm>
            <a:off x="8210232" y="2053506"/>
            <a:ext cx="3742585" cy="2636258"/>
          </a:xfrm>
          <a:prstGeom prst="rect">
            <a:avLst/>
          </a:prstGeom>
        </p:spPr>
      </p:pic>
    </p:spTree>
    <p:extLst>
      <p:ext uri="{BB962C8B-B14F-4D97-AF65-F5344CB8AC3E}">
        <p14:creationId xmlns:p14="http://schemas.microsoft.com/office/powerpoint/2010/main" val="1516037911"/>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80" y="220661"/>
            <a:ext cx="11702437" cy="849944"/>
          </a:xfrm>
        </p:spPr>
        <p:txBody>
          <a:bodyPr anchor="b">
            <a:normAutofit/>
          </a:bodyPr>
          <a:lstStyle/>
          <a:p>
            <a:r>
              <a:rPr lang="en-GB" b="1" dirty="0"/>
              <a:t>Scope of the Problem: Threat posed by fraudulent registration/registries of ships</a:t>
            </a:r>
          </a:p>
        </p:txBody>
      </p:sp>
      <p:graphicFrame>
        <p:nvGraphicFramePr>
          <p:cNvPr id="5" name="Content Placeholder 1">
            <a:extLst>
              <a:ext uri="{FF2B5EF4-FFF2-40B4-BE49-F238E27FC236}">
                <a16:creationId xmlns:a16="http://schemas.microsoft.com/office/drawing/2014/main" id="{2056B3E0-9074-709A-B2BA-9491DD09FC37}"/>
              </a:ext>
            </a:extLst>
          </p:cNvPr>
          <p:cNvGraphicFramePr>
            <a:graphicFrameLocks noGrp="1"/>
          </p:cNvGraphicFramePr>
          <p:nvPr>
            <p:ph idx="1"/>
            <p:extLst>
              <p:ext uri="{D42A27DB-BD31-4B8C-83A1-F6EECF244321}">
                <p14:modId xmlns:p14="http://schemas.microsoft.com/office/powerpoint/2010/main" val="3192456382"/>
              </p:ext>
            </p:extLst>
          </p:nvPr>
        </p:nvGraphicFramePr>
        <p:xfrm>
          <a:off x="281527" y="1316765"/>
          <a:ext cx="11628967" cy="450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3122726"/>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97B91E-9465-2FA3-3FEC-D6058FAABB89}"/>
              </a:ext>
            </a:extLst>
          </p:cNvPr>
          <p:cNvSpPr>
            <a:spLocks noGrp="1"/>
          </p:cNvSpPr>
          <p:nvPr>
            <p:ph idx="1"/>
          </p:nvPr>
        </p:nvSpPr>
        <p:spPr>
          <a:xfrm>
            <a:off x="281527" y="1316765"/>
            <a:ext cx="5719233" cy="4509864"/>
          </a:xfrm>
        </p:spPr>
        <p:txBody>
          <a:bodyPr>
            <a:normAutofit/>
          </a:bodyPr>
          <a:lstStyle/>
          <a:p>
            <a:pPr>
              <a:lnSpc>
                <a:spcPct val="90000"/>
              </a:lnSpc>
            </a:pPr>
            <a:r>
              <a:rPr lang="en-US" sz="2000" dirty="0"/>
              <a:t>RAISED BY DRC IN 2017</a:t>
            </a:r>
          </a:p>
          <a:p>
            <a:pPr>
              <a:lnSpc>
                <a:spcPct val="90000"/>
              </a:lnSpc>
            </a:pPr>
            <a:endParaRPr lang="en-US" sz="2000" dirty="0"/>
          </a:p>
          <a:p>
            <a:pPr>
              <a:lnSpc>
                <a:spcPct val="90000"/>
              </a:lnSpc>
            </a:pPr>
            <a:r>
              <a:rPr lang="en-US" sz="2000" dirty="0"/>
              <a:t>ADDED TO LEG WORK PROGRAMME IN 2018</a:t>
            </a:r>
          </a:p>
          <a:p>
            <a:pPr>
              <a:lnSpc>
                <a:spcPct val="90000"/>
              </a:lnSpc>
            </a:pPr>
            <a:endParaRPr lang="en-US" sz="2000" dirty="0"/>
          </a:p>
          <a:p>
            <a:pPr>
              <a:lnSpc>
                <a:spcPct val="90000"/>
              </a:lnSpc>
            </a:pPr>
            <a:r>
              <a:rPr lang="en-US" sz="2000"/>
              <a:t>ASSEMBLY RESOLUTION A.1142(31) – 2019 “REGISTER OF REGISTRIES”</a:t>
            </a:r>
          </a:p>
          <a:p>
            <a:pPr>
              <a:lnSpc>
                <a:spcPct val="90000"/>
              </a:lnSpc>
            </a:pPr>
            <a:endParaRPr lang="en-US" sz="2000" dirty="0"/>
          </a:p>
          <a:p>
            <a:pPr>
              <a:lnSpc>
                <a:spcPct val="90000"/>
              </a:lnSpc>
            </a:pPr>
            <a:r>
              <a:rPr lang="en-US" sz="2000" dirty="0"/>
              <a:t>GSIS UPDATED TO INCLUDE INFO ON FALSE REGISTRATION AND UN SANCTIONED VESSELS</a:t>
            </a:r>
          </a:p>
          <a:p>
            <a:pPr>
              <a:lnSpc>
                <a:spcPct val="90000"/>
              </a:lnSpc>
            </a:pPr>
            <a:endParaRPr lang="en-US" sz="2000" dirty="0"/>
          </a:p>
          <a:p>
            <a:pPr>
              <a:lnSpc>
                <a:spcPct val="90000"/>
              </a:lnSpc>
            </a:pPr>
            <a:r>
              <a:rPr lang="en-US" sz="2000" dirty="0"/>
              <a:t>WORK ON DEVELOPMENT OF BEST PRACTICES </a:t>
            </a:r>
          </a:p>
          <a:p>
            <a:pPr>
              <a:lnSpc>
                <a:spcPct val="90000"/>
              </a:lnSpc>
            </a:pPr>
            <a:endParaRPr lang="en-US" sz="2000" dirty="0"/>
          </a:p>
        </p:txBody>
      </p:sp>
      <p:sp>
        <p:nvSpPr>
          <p:cNvPr id="3" name="Title 2">
            <a:extLst>
              <a:ext uri="{FF2B5EF4-FFF2-40B4-BE49-F238E27FC236}">
                <a16:creationId xmlns:a16="http://schemas.microsoft.com/office/drawing/2014/main" id="{A0FD0637-732A-E611-BB01-66D5852B71FA}"/>
              </a:ext>
            </a:extLst>
          </p:cNvPr>
          <p:cNvSpPr>
            <a:spLocks noGrp="1"/>
          </p:cNvSpPr>
          <p:nvPr>
            <p:ph type="title"/>
          </p:nvPr>
        </p:nvSpPr>
        <p:spPr>
          <a:xfrm>
            <a:off x="250380" y="220661"/>
            <a:ext cx="11702437" cy="849944"/>
          </a:xfrm>
        </p:spPr>
        <p:txBody>
          <a:bodyPr anchor="ctr">
            <a:normAutofit/>
          </a:bodyPr>
          <a:lstStyle/>
          <a:p>
            <a:pPr algn="ctr"/>
            <a:r>
              <a:rPr lang="en-US" sz="3600" dirty="0"/>
              <a:t>INITIAL IMO RESPONSE</a:t>
            </a:r>
          </a:p>
        </p:txBody>
      </p:sp>
      <p:pic>
        <p:nvPicPr>
          <p:cNvPr id="9" name="Picture 8">
            <a:extLst>
              <a:ext uri="{FF2B5EF4-FFF2-40B4-BE49-F238E27FC236}">
                <a16:creationId xmlns:a16="http://schemas.microsoft.com/office/drawing/2014/main" id="{16D4D2C9-9702-DB7D-FF4C-2FB6F156784F}"/>
              </a:ext>
            </a:extLst>
          </p:cNvPr>
          <p:cNvPicPr>
            <a:picLocks noChangeAspect="1"/>
          </p:cNvPicPr>
          <p:nvPr/>
        </p:nvPicPr>
        <p:blipFill>
          <a:blip r:embed="rId2">
            <a:extLst>
              <a:ext uri="{28A0092B-C50C-407E-A947-70E740481C1C}">
                <a14:useLocalDpi xmlns:a14="http://schemas.microsoft.com/office/drawing/2010/main" val="0"/>
              </a:ext>
            </a:extLst>
          </a:blip>
          <a:srcRect l="8719" r="6632" b="1"/>
          <a:stretch>
            <a:fillRect/>
          </a:stretch>
        </p:blipFill>
        <p:spPr>
          <a:xfrm>
            <a:off x="6191260" y="1316765"/>
            <a:ext cx="5719233" cy="4509864"/>
          </a:xfrm>
          <a:prstGeom prst="rect">
            <a:avLst/>
          </a:prstGeom>
          <a:noFill/>
        </p:spPr>
      </p:pic>
    </p:spTree>
    <p:extLst>
      <p:ext uri="{BB962C8B-B14F-4D97-AF65-F5344CB8AC3E}">
        <p14:creationId xmlns:p14="http://schemas.microsoft.com/office/powerpoint/2010/main" val="208749530"/>
      </p:ext>
    </p:extLst>
  </p:cSld>
  <p:clrMapOvr>
    <a:masterClrMapping/>
  </p:clrMapOvr>
  <p:transition spd="slow">
    <p:zoom/>
  </p:transition>
</p:sld>
</file>

<file path=ppt/theme/theme1.xml><?xml version="1.0" encoding="utf-8"?>
<a:theme xmlns:a="http://schemas.openxmlformats.org/drawingml/2006/main" name="IMO Master v.2">
  <a:themeElements>
    <a:clrScheme name="IMO Master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O Master v.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0"/>
          </a:defRPr>
        </a:defPPr>
      </a:lstStyle>
    </a:lnDef>
  </a:objectDefaults>
  <a:extraClrSchemeLst>
    <a:extraClrScheme>
      <a:clrScheme name="IMO Master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O Master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O Master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O Master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O Master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O Master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O Master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O Master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O Master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O Master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O Master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O Master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MO Master v.2">
  <a:themeElements>
    <a:clrScheme name="IMO Master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O Master v.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0"/>
          </a:defRPr>
        </a:defPPr>
      </a:lstStyle>
    </a:lnDef>
  </a:objectDefaults>
  <a:extraClrSchemeLst>
    <a:extraClrScheme>
      <a:clrScheme name="IMO Master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O Master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O Master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O Master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O Master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O Master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O Master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O Master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O Master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O Master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O Master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O Master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3708</TotalTime>
  <Words>1082</Words>
  <Application>Microsoft Office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ＭＳ Ｐゴシック</vt:lpstr>
      <vt:lpstr>Arial</vt:lpstr>
      <vt:lpstr>Calibri</vt:lpstr>
      <vt:lpstr>Tahoma</vt:lpstr>
      <vt:lpstr>IMO Master v.2</vt:lpstr>
      <vt:lpstr>1_IMO Master v.2</vt:lpstr>
      <vt:lpstr>PowerPoint Presentation</vt:lpstr>
      <vt:lpstr>HOW THE SYSTEM WORKS</vt:lpstr>
      <vt:lpstr>Overview of the Law</vt:lpstr>
      <vt:lpstr>Overview of the Law</vt:lpstr>
      <vt:lpstr>Scope of the Problem – Fraudulent registration/registries of ships</vt:lpstr>
      <vt:lpstr>Scope of the Problem: Threat posed by fraudulent registration/registries of ships</vt:lpstr>
      <vt:lpstr>INITIAL IMO RESPONSE</vt:lpstr>
    </vt:vector>
  </TitlesOfParts>
  <Company>International Maritime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Frederick Kenney</dc:creator>
  <cp:lastModifiedBy>Fred Kenney</cp:lastModifiedBy>
  <cp:revision>111</cp:revision>
  <dcterms:created xsi:type="dcterms:W3CDTF">2018-05-30T10:10:44Z</dcterms:created>
  <dcterms:modified xsi:type="dcterms:W3CDTF">2026-05-13T14:54:34Z</dcterms:modified>
</cp:coreProperties>
</file>