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7" r:id="rId2"/>
  </p:sldMasterIdLst>
  <p:notesMasterIdLst>
    <p:notesMasterId r:id="rId8"/>
  </p:notesMasterIdLst>
  <p:handoutMasterIdLst>
    <p:handoutMasterId r:id="rId9"/>
  </p:handoutMasterIdLst>
  <p:sldIdLst>
    <p:sldId id="256" r:id="rId3"/>
    <p:sldId id="278" r:id="rId4"/>
    <p:sldId id="279" r:id="rId5"/>
    <p:sldId id="282" r:id="rId6"/>
    <p:sldId id="285" r:id="rId7"/>
  </p:sldIdLst>
  <p:sldSz cx="12192000" cy="6858000"/>
  <p:notesSz cx="6789738" cy="992981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5" pos="3840" userDrawn="1">
          <p15:clr>
            <a:srgbClr val="A4A3A4"/>
          </p15:clr>
        </p15:guide>
        <p15:guide id="6" orient="horz" pos="2160">
          <p15:clr>
            <a:srgbClr val="A4A3A4"/>
          </p15:clr>
        </p15:guide>
      </p15:sldGuideLst>
    </p:ext>
    <p:ext uri="{2D200454-40CA-4A62-9FC3-DE9A4176ACB9}">
      <p15:notesGuideLst xmlns:p15="http://schemas.microsoft.com/office/powerpoint/2012/main">
        <p15:guide id="1" orient="horz" pos="3128">
          <p15:clr>
            <a:srgbClr val="A4A3A4"/>
          </p15:clr>
        </p15:guide>
        <p15:guide id="2" pos="213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DA37D80-6434-44D0-A028-1B22A696006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2948" autoAdjust="0"/>
  </p:normalViewPr>
  <p:slideViewPr>
    <p:cSldViewPr snapToGrid="0">
      <p:cViewPr varScale="1">
        <p:scale>
          <a:sx n="104" d="100"/>
          <a:sy n="104" d="100"/>
        </p:scale>
        <p:origin x="108" y="336"/>
      </p:cViewPr>
      <p:guideLst>
        <p:guide pos="3840"/>
        <p:guide orient="horz" pos="216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118" d="100"/>
          <a:sy n="118" d="100"/>
        </p:scale>
        <p:origin x="5034" y="108"/>
      </p:cViewPr>
      <p:guideLst>
        <p:guide orient="horz" pos="3128"/>
        <p:guide pos="213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2540" cy="496411"/>
          </a:xfrm>
          <a:prstGeom prst="rect">
            <a:avLst/>
          </a:prstGeom>
        </p:spPr>
        <p:txBody>
          <a:bodyPr vert="horz" lIns="91989" tIns="45994" rIns="91989" bIns="45994" rtlCol="0"/>
          <a:lstStyle>
            <a:lvl1pPr algn="l">
              <a:defRPr sz="1200"/>
            </a:lvl1pPr>
          </a:lstStyle>
          <a:p>
            <a:endParaRPr lang="en-GB"/>
          </a:p>
        </p:txBody>
      </p:sp>
      <p:sp>
        <p:nvSpPr>
          <p:cNvPr id="3" name="Date Placeholder 2"/>
          <p:cNvSpPr>
            <a:spLocks noGrp="1"/>
          </p:cNvSpPr>
          <p:nvPr>
            <p:ph type="dt" sz="quarter" idx="1"/>
          </p:nvPr>
        </p:nvSpPr>
        <p:spPr>
          <a:xfrm>
            <a:off x="3845600" y="1"/>
            <a:ext cx="2942540" cy="496411"/>
          </a:xfrm>
          <a:prstGeom prst="rect">
            <a:avLst/>
          </a:prstGeom>
        </p:spPr>
        <p:txBody>
          <a:bodyPr vert="horz" lIns="91989" tIns="45994" rIns="91989" bIns="45994" rtlCol="0"/>
          <a:lstStyle>
            <a:lvl1pPr algn="r">
              <a:defRPr sz="1200"/>
            </a:lvl1pPr>
          </a:lstStyle>
          <a:p>
            <a:fld id="{2A8639EA-F810-4E72-A50F-59530802FDC3}" type="datetimeFigureOut">
              <a:rPr lang="en-GB" smtClean="0"/>
              <a:t>12/05/2026</a:t>
            </a:fld>
            <a:endParaRPr lang="en-GB"/>
          </a:p>
        </p:txBody>
      </p:sp>
      <p:sp>
        <p:nvSpPr>
          <p:cNvPr id="4" name="Footer Placeholder 3"/>
          <p:cNvSpPr>
            <a:spLocks noGrp="1"/>
          </p:cNvSpPr>
          <p:nvPr>
            <p:ph type="ftr" sz="quarter" idx="2"/>
          </p:nvPr>
        </p:nvSpPr>
        <p:spPr>
          <a:xfrm>
            <a:off x="0" y="9431806"/>
            <a:ext cx="2942540" cy="496410"/>
          </a:xfrm>
          <a:prstGeom prst="rect">
            <a:avLst/>
          </a:prstGeom>
        </p:spPr>
        <p:txBody>
          <a:bodyPr vert="horz" lIns="91989" tIns="45994" rIns="91989" bIns="45994" rtlCol="0" anchor="b"/>
          <a:lstStyle>
            <a:lvl1pPr algn="l">
              <a:defRPr sz="1200"/>
            </a:lvl1pPr>
          </a:lstStyle>
          <a:p>
            <a:endParaRPr lang="en-GB"/>
          </a:p>
        </p:txBody>
      </p:sp>
      <p:sp>
        <p:nvSpPr>
          <p:cNvPr id="5" name="Slide Number Placeholder 4"/>
          <p:cNvSpPr>
            <a:spLocks noGrp="1"/>
          </p:cNvSpPr>
          <p:nvPr>
            <p:ph type="sldNum" sz="quarter" idx="3"/>
          </p:nvPr>
        </p:nvSpPr>
        <p:spPr>
          <a:xfrm>
            <a:off x="3845600" y="9431806"/>
            <a:ext cx="2942540" cy="496410"/>
          </a:xfrm>
          <a:prstGeom prst="rect">
            <a:avLst/>
          </a:prstGeom>
        </p:spPr>
        <p:txBody>
          <a:bodyPr vert="horz" lIns="91989" tIns="45994" rIns="91989" bIns="45994" rtlCol="0" anchor="b"/>
          <a:lstStyle>
            <a:lvl1pPr algn="r">
              <a:defRPr sz="1200"/>
            </a:lvl1pPr>
          </a:lstStyle>
          <a:p>
            <a:fld id="{79C2C53A-50C1-496A-BA51-86795CD50134}" type="slidenum">
              <a:rPr lang="en-GB" smtClean="0"/>
              <a:t>‹#›</a:t>
            </a:fld>
            <a:endParaRPr lang="en-GB"/>
          </a:p>
        </p:txBody>
      </p:sp>
      <p:sp>
        <p:nvSpPr>
          <p:cNvPr id="6" name="DokRef"/>
          <p:cNvSpPr txBox="1"/>
          <p:nvPr/>
        </p:nvSpPr>
        <p:spPr>
          <a:xfrm>
            <a:off x="0" y="8750539"/>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25757906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2540" cy="496411"/>
          </a:xfrm>
          <a:prstGeom prst="rect">
            <a:avLst/>
          </a:prstGeom>
        </p:spPr>
        <p:txBody>
          <a:bodyPr vert="horz" lIns="91989" tIns="45994" rIns="91989" bIns="45994" rtlCol="0"/>
          <a:lstStyle>
            <a:lvl1pPr algn="l">
              <a:defRPr sz="1200"/>
            </a:lvl1pPr>
          </a:lstStyle>
          <a:p>
            <a:endParaRPr lang="en-GB"/>
          </a:p>
        </p:txBody>
      </p:sp>
      <p:sp>
        <p:nvSpPr>
          <p:cNvPr id="3" name="Date Placeholder 2"/>
          <p:cNvSpPr>
            <a:spLocks noGrp="1"/>
          </p:cNvSpPr>
          <p:nvPr>
            <p:ph type="dt" idx="1"/>
          </p:nvPr>
        </p:nvSpPr>
        <p:spPr>
          <a:xfrm>
            <a:off x="3845600" y="1"/>
            <a:ext cx="2942540" cy="496411"/>
          </a:xfrm>
          <a:prstGeom prst="rect">
            <a:avLst/>
          </a:prstGeom>
        </p:spPr>
        <p:txBody>
          <a:bodyPr vert="horz" lIns="91989" tIns="45994" rIns="91989" bIns="45994" rtlCol="0"/>
          <a:lstStyle>
            <a:lvl1pPr algn="r">
              <a:defRPr sz="1200"/>
            </a:lvl1pPr>
          </a:lstStyle>
          <a:p>
            <a:fld id="{44589DDE-F0A6-4A30-8FE1-DB6E2ADF1A97}" type="datetimeFigureOut">
              <a:rPr lang="en-GB" smtClean="0"/>
              <a:t>12/05/2026</a:t>
            </a:fld>
            <a:endParaRPr lang="en-GB"/>
          </a:p>
        </p:txBody>
      </p:sp>
      <p:sp>
        <p:nvSpPr>
          <p:cNvPr id="4" name="Slide Image Placeholder 3"/>
          <p:cNvSpPr>
            <a:spLocks noGrp="1" noRot="1" noChangeAspect="1"/>
          </p:cNvSpPr>
          <p:nvPr>
            <p:ph type="sldImg" idx="2"/>
          </p:nvPr>
        </p:nvSpPr>
        <p:spPr>
          <a:xfrm>
            <a:off x="87313" y="746125"/>
            <a:ext cx="6615112" cy="3721100"/>
          </a:xfrm>
          <a:prstGeom prst="rect">
            <a:avLst/>
          </a:prstGeom>
          <a:noFill/>
          <a:ln w="12700">
            <a:solidFill>
              <a:prstClr val="black"/>
            </a:solidFill>
          </a:ln>
        </p:spPr>
      </p:sp>
      <p:sp>
        <p:nvSpPr>
          <p:cNvPr id="5" name="Notes Placeholder 4"/>
          <p:cNvSpPr>
            <a:spLocks noGrp="1"/>
          </p:cNvSpPr>
          <p:nvPr>
            <p:ph type="body" sz="quarter" idx="3"/>
          </p:nvPr>
        </p:nvSpPr>
        <p:spPr>
          <a:xfrm>
            <a:off x="679297" y="4716703"/>
            <a:ext cx="5431151" cy="4467697"/>
          </a:xfrm>
          <a:prstGeom prst="rect">
            <a:avLst/>
          </a:prstGeom>
        </p:spPr>
        <p:txBody>
          <a:bodyPr vert="horz" lIns="91989" tIns="45994" rIns="91989" bIns="4599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806"/>
            <a:ext cx="2942540" cy="496410"/>
          </a:xfrm>
          <a:prstGeom prst="rect">
            <a:avLst/>
          </a:prstGeom>
        </p:spPr>
        <p:txBody>
          <a:bodyPr vert="horz" lIns="91989" tIns="45994" rIns="91989" bIns="45994" rtlCol="0" anchor="b"/>
          <a:lstStyle>
            <a:lvl1pPr algn="l">
              <a:defRPr sz="1200"/>
            </a:lvl1pPr>
          </a:lstStyle>
          <a:p>
            <a:endParaRPr lang="en-GB"/>
          </a:p>
        </p:txBody>
      </p:sp>
      <p:sp>
        <p:nvSpPr>
          <p:cNvPr id="7" name="Slide Number Placeholder 6"/>
          <p:cNvSpPr>
            <a:spLocks noGrp="1"/>
          </p:cNvSpPr>
          <p:nvPr>
            <p:ph type="sldNum" sz="quarter" idx="5"/>
          </p:nvPr>
        </p:nvSpPr>
        <p:spPr>
          <a:xfrm>
            <a:off x="3845600" y="9431806"/>
            <a:ext cx="2942540" cy="496410"/>
          </a:xfrm>
          <a:prstGeom prst="rect">
            <a:avLst/>
          </a:prstGeom>
        </p:spPr>
        <p:txBody>
          <a:bodyPr vert="horz" lIns="91989" tIns="45994" rIns="91989" bIns="45994" rtlCol="0" anchor="b"/>
          <a:lstStyle>
            <a:lvl1pPr algn="r">
              <a:defRPr sz="1200"/>
            </a:lvl1pPr>
          </a:lstStyle>
          <a:p>
            <a:fld id="{77104D41-494D-488D-9D14-906A1AA3E4FB}" type="slidenum">
              <a:rPr lang="en-GB" smtClean="0"/>
              <a:t>‹#›</a:t>
            </a:fld>
            <a:endParaRPr lang="en-GB"/>
          </a:p>
        </p:txBody>
      </p:sp>
      <p:sp>
        <p:nvSpPr>
          <p:cNvPr id="8" name="DokRef"/>
          <p:cNvSpPr txBox="1"/>
          <p:nvPr/>
        </p:nvSpPr>
        <p:spPr>
          <a:xfrm>
            <a:off x="0" y="8750539"/>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3471407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irst page">
    <p:bg>
      <p:bgPr>
        <a:solidFill>
          <a:schemeClr val="tx2"/>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a:noFill/>
        </p:spPr>
        <p:txBody>
          <a:bodyPr anchor="t" anchorCtr="0"/>
          <a:lstStyle>
            <a:lvl1pPr marL="0" indent="0" algn="ctr">
              <a:buFontTx/>
              <a:buNone/>
              <a:defRPr baseline="0">
                <a:solidFill>
                  <a:schemeClr val="bg1"/>
                </a:solidFill>
              </a:defRPr>
            </a:lvl1pPr>
          </a:lstStyle>
          <a:p>
            <a:r>
              <a:rPr lang="sv-SE"/>
              <a:t>Select image placeholder to add picture</a:t>
            </a:r>
          </a:p>
        </p:txBody>
      </p:sp>
      <p:sp>
        <p:nvSpPr>
          <p:cNvPr id="2" name="Title 1"/>
          <p:cNvSpPr>
            <a:spLocks noGrp="1"/>
          </p:cNvSpPr>
          <p:nvPr>
            <p:ph type="ctrTitle" hasCustomPrompt="1"/>
          </p:nvPr>
        </p:nvSpPr>
        <p:spPr>
          <a:xfrm>
            <a:off x="1631950" y="2636912"/>
            <a:ext cx="8928100" cy="1008112"/>
          </a:xfrm>
        </p:spPr>
        <p:txBody>
          <a:bodyPr tIns="0" bIns="0" anchor="b" anchorCtr="0">
            <a:normAutofit/>
          </a:bodyPr>
          <a:lstStyle>
            <a:lvl1pPr algn="ctr">
              <a:defRPr sz="4000" b="1" cap="none" baseline="0">
                <a:solidFill>
                  <a:schemeClr val="bg1"/>
                </a:solidFill>
              </a:defRPr>
            </a:lvl1pPr>
          </a:lstStyle>
          <a:p>
            <a:r>
              <a:rPr lang="sv-SE" noProof="0"/>
              <a:t>Presentation Name</a:t>
            </a:r>
          </a:p>
        </p:txBody>
      </p:sp>
      <p:sp>
        <p:nvSpPr>
          <p:cNvPr id="3" name="Subtitle 2"/>
          <p:cNvSpPr>
            <a:spLocks noGrp="1"/>
          </p:cNvSpPr>
          <p:nvPr>
            <p:ph type="subTitle" idx="1" hasCustomPrompt="1"/>
          </p:nvPr>
        </p:nvSpPr>
        <p:spPr>
          <a:xfrm>
            <a:off x="1631950" y="3750161"/>
            <a:ext cx="8928100" cy="744849"/>
          </a:xfrm>
        </p:spPr>
        <p:txBody>
          <a:bodyPr tIns="0">
            <a:noAutofit/>
          </a:bodyPr>
          <a:lstStyle>
            <a:lvl1pPr marL="0" indent="0" algn="ctr">
              <a:spcBef>
                <a:spcPct val="0"/>
              </a:spcBef>
              <a:spcAft>
                <a:spcPct val="0"/>
              </a:spcAft>
              <a:buNone/>
              <a:defRPr sz="1800" baseline="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noProof="0"/>
              <a:t>Subtitle</a:t>
            </a:r>
          </a:p>
        </p:txBody>
      </p:sp>
      <p:sp>
        <p:nvSpPr>
          <p:cNvPr id="11" name="Text Placeholder 6"/>
          <p:cNvSpPr>
            <a:spLocks noGrp="1"/>
          </p:cNvSpPr>
          <p:nvPr>
            <p:ph type="body" sz="quarter" idx="12" hasCustomPrompt="1"/>
          </p:nvPr>
        </p:nvSpPr>
        <p:spPr>
          <a:xfrm>
            <a:off x="1631950" y="5249249"/>
            <a:ext cx="8928100" cy="1357114"/>
          </a:xfrm>
        </p:spPr>
        <p:txBody>
          <a:bodyPr wrap="square" lIns="0" tIns="0" rIns="0" bIns="0" anchor="b" anchorCtr="0">
            <a:noAutofit/>
          </a:bodyPr>
          <a:lstStyle>
            <a:lvl1pPr marL="0" indent="0" algn="ctr">
              <a:spcBef>
                <a:spcPct val="0"/>
              </a:spcBef>
              <a:spcAft>
                <a:spcPct val="0"/>
              </a:spcAft>
              <a:buFontTx/>
              <a:buNone/>
              <a:defRPr sz="800" i="1">
                <a:solidFill>
                  <a:schemeClr val="bg1"/>
                </a:solidFill>
              </a:defRPr>
            </a:lvl1pPr>
            <a:lvl2pPr marL="360612" indent="0">
              <a:buFontTx/>
              <a:buNone/>
              <a:defRPr/>
            </a:lvl2pPr>
            <a:lvl3pPr marL="540612" indent="0">
              <a:buFontTx/>
              <a:buNone/>
              <a:defRPr/>
            </a:lvl3pPr>
            <a:lvl4pPr marL="720612" indent="0">
              <a:buFontTx/>
              <a:buNone/>
              <a:defRPr/>
            </a:lvl4pPr>
            <a:lvl5pPr marL="900612" indent="0">
              <a:buFontTx/>
              <a:buNone/>
              <a:defRPr/>
            </a:lvl5pPr>
          </a:lstStyle>
          <a:p>
            <a:pPr lvl="0"/>
            <a:r>
              <a:rPr lang="sv-SE"/>
              <a:t>Disclaimer text in here</a:t>
            </a:r>
          </a:p>
        </p:txBody>
      </p:sp>
      <p:sp>
        <p:nvSpPr>
          <p:cNvPr id="17" name="Vinge"/>
          <p:cNvSpPr>
            <a:spLocks noEditPoints="1"/>
          </p:cNvSpPr>
          <p:nvPr userDrawn="1"/>
        </p:nvSpPr>
        <p:spPr bwMode="auto">
          <a:xfrm>
            <a:off x="5564555" y="1271471"/>
            <a:ext cx="1059360" cy="212338"/>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Tree>
    <p:extLst>
      <p:ext uri="{BB962C8B-B14F-4D97-AF65-F5344CB8AC3E}">
        <p14:creationId xmlns:p14="http://schemas.microsoft.com/office/powerpoint/2010/main" val="12741551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of contents (image frame)">
    <p:bg>
      <p:bgPr>
        <a:solidFill>
          <a:schemeClr val="tx2"/>
        </a:solidFill>
        <a:effectLst/>
      </p:bgPr>
    </p:bg>
    <p:spTree>
      <p:nvGrpSpPr>
        <p:cNvPr id="1" name=""/>
        <p:cNvGrpSpPr/>
        <p:nvPr/>
      </p:nvGrpSpPr>
      <p:grpSpPr>
        <a:xfrm>
          <a:off x="0" y="0"/>
          <a:ext cx="0" cy="0"/>
          <a:chOff x="0" y="0"/>
          <a:chExt cx="0" cy="0"/>
        </a:xfrm>
      </p:grpSpPr>
      <p:sp>
        <p:nvSpPr>
          <p:cNvPr id="12" name="Rectangle 11"/>
          <p:cNvSpPr/>
          <p:nvPr userDrawn="1"/>
        </p:nvSpPr>
        <p:spPr>
          <a:xfrm>
            <a:off x="876301" y="809624"/>
            <a:ext cx="10439400" cy="53149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sv-SE" sz="1200"/>
          </a:p>
        </p:txBody>
      </p:sp>
      <p:sp>
        <p:nvSpPr>
          <p:cNvPr id="11" name="Picture Placeholder 10"/>
          <p:cNvSpPr>
            <a:spLocks noGrp="1"/>
          </p:cNvSpPr>
          <p:nvPr>
            <p:ph type="pic" sz="quarter" idx="17" hasCustomPrompt="1"/>
          </p:nvPr>
        </p:nvSpPr>
        <p:spPr>
          <a:xfrm>
            <a:off x="0" y="0"/>
            <a:ext cx="12192000" cy="6858000"/>
          </a:xfrm>
          <a:custGeom>
            <a:avLst/>
            <a:gdLst>
              <a:gd name="connsiteX0" fmla="*/ 876300 w 12192000"/>
              <a:gd name="connsiteY0" fmla="*/ 819150 h 6858000"/>
              <a:gd name="connsiteX1" fmla="*/ 876300 w 12192000"/>
              <a:gd name="connsiteY1" fmla="*/ 6115050 h 6858000"/>
              <a:gd name="connsiteX2" fmla="*/ 11315700 w 12192000"/>
              <a:gd name="connsiteY2" fmla="*/ 6115050 h 6858000"/>
              <a:gd name="connsiteX3" fmla="*/ 11315700 w 12192000"/>
              <a:gd name="connsiteY3" fmla="*/ 819150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876300" y="819150"/>
                </a:moveTo>
                <a:lnTo>
                  <a:pt x="876300" y="6115050"/>
                </a:lnTo>
                <a:lnTo>
                  <a:pt x="11315700" y="6115050"/>
                </a:lnTo>
                <a:lnTo>
                  <a:pt x="11315700" y="819150"/>
                </a:lnTo>
                <a:close/>
                <a:moveTo>
                  <a:pt x="0" y="0"/>
                </a:moveTo>
                <a:lnTo>
                  <a:pt x="12192000" y="0"/>
                </a:lnTo>
                <a:lnTo>
                  <a:pt x="12192000" y="6858000"/>
                </a:lnTo>
                <a:lnTo>
                  <a:pt x="0" y="6858000"/>
                </a:lnTo>
                <a:close/>
              </a:path>
            </a:pathLst>
          </a:custGeom>
          <a:noFill/>
        </p:spPr>
        <p:txBody>
          <a:bodyPr wrap="square" tIns="72000">
            <a:noAutofit/>
          </a:bodyPr>
          <a:lstStyle>
            <a:lvl1pPr marL="0" indent="0" algn="ctr">
              <a:buNone/>
              <a:defRPr>
                <a:solidFill>
                  <a:srgbClr val="FFFFFF"/>
                </a:solidFill>
              </a:defRPr>
            </a:lvl1pPr>
          </a:lstStyle>
          <a:p>
            <a:r>
              <a:rPr lang="sv-SE"/>
              <a:t>Select image placeholder to add picture</a:t>
            </a:r>
          </a:p>
        </p:txBody>
      </p:sp>
      <p:sp>
        <p:nvSpPr>
          <p:cNvPr id="2" name="Date Placeholder 1"/>
          <p:cNvSpPr>
            <a:spLocks noGrp="1"/>
          </p:cNvSpPr>
          <p:nvPr>
            <p:ph type="dt" sz="half" idx="14"/>
          </p:nvPr>
        </p:nvSpPr>
        <p:spPr>
          <a:xfrm>
            <a:off x="9803011" y="6394450"/>
            <a:ext cx="1512690" cy="162000"/>
          </a:xfrm>
        </p:spPr>
        <p:txBody>
          <a:bodyPr/>
          <a:lstStyle>
            <a:lvl1pPr>
              <a:defRPr>
                <a:solidFill>
                  <a:srgbClr val="FFFFFF"/>
                </a:solidFill>
              </a:defRPr>
            </a:lvl1pPr>
          </a:lstStyle>
          <a:p>
            <a:r>
              <a:rPr lang="sv-SE"/>
              <a:t>25 april 2024</a:t>
            </a:r>
          </a:p>
        </p:txBody>
      </p:sp>
      <p:sp>
        <p:nvSpPr>
          <p:cNvPr id="3" name="Footer Placeholder 2"/>
          <p:cNvSpPr>
            <a:spLocks noGrp="1"/>
          </p:cNvSpPr>
          <p:nvPr>
            <p:ph type="ftr" sz="quarter" idx="15"/>
          </p:nvPr>
        </p:nvSpPr>
        <p:spPr/>
        <p:txBody>
          <a:bodyPr/>
          <a:lstStyle>
            <a:lvl1pPr>
              <a:defRPr>
                <a:solidFill>
                  <a:srgbClr val="FFFFFF"/>
                </a:solidFill>
              </a:defRPr>
            </a:lvl1pPr>
          </a:lstStyle>
          <a:p>
            <a:r>
              <a:rPr lang="sv-SE"/>
              <a:t>Footer Lorem ipsum dolor sit amet</a:t>
            </a:r>
          </a:p>
        </p:txBody>
      </p:sp>
      <p:sp>
        <p:nvSpPr>
          <p:cNvPr id="6" name="Slide Number Placeholder 5"/>
          <p:cNvSpPr>
            <a:spLocks noGrp="1"/>
          </p:cNvSpPr>
          <p:nvPr>
            <p:ph type="sldNum" sz="quarter" idx="16"/>
          </p:nvPr>
        </p:nvSpPr>
        <p:spPr/>
        <p:txBody>
          <a:bodyPr/>
          <a:lstStyle>
            <a:lvl1pPr>
              <a:defRPr>
                <a:solidFill>
                  <a:srgbClr val="FFFFFF"/>
                </a:solidFill>
              </a:defRPr>
            </a:lvl1pPr>
          </a:lstStyle>
          <a:p>
            <a:fld id="{68468C2E-472A-43C3-926E-5A5CF00B7762}" type="slidenum">
              <a:rPr lang="sv-SE" smtClean="0"/>
              <a:t>‹#›</a:t>
            </a:fld>
            <a:endParaRPr lang="sv-SE"/>
          </a:p>
        </p:txBody>
      </p:sp>
      <p:sp>
        <p:nvSpPr>
          <p:cNvPr id="7" name="Title 6"/>
          <p:cNvSpPr>
            <a:spLocks noGrp="1"/>
          </p:cNvSpPr>
          <p:nvPr>
            <p:ph type="title" hasCustomPrompt="1"/>
          </p:nvPr>
        </p:nvSpPr>
        <p:spPr/>
        <p:txBody>
          <a:bodyPr/>
          <a:lstStyle>
            <a:lvl1pPr>
              <a:defRPr>
                <a:solidFill>
                  <a:schemeClr val="bg2"/>
                </a:solidFill>
              </a:defRPr>
            </a:lvl1pPr>
          </a:lstStyle>
          <a:p>
            <a:r>
              <a:rPr lang="sv-SE"/>
              <a:t>Click to add title</a:t>
            </a:r>
          </a:p>
        </p:txBody>
      </p:sp>
      <p:sp>
        <p:nvSpPr>
          <p:cNvPr id="10"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
        <p:nvSpPr>
          <p:cNvPr id="13" name="Content Placeholder 4"/>
          <p:cNvSpPr>
            <a:spLocks noGrp="1"/>
          </p:cNvSpPr>
          <p:nvPr>
            <p:ph sz="quarter" idx="13" hasCustomPrompt="1"/>
          </p:nvPr>
        </p:nvSpPr>
        <p:spPr>
          <a:xfrm>
            <a:off x="1631950" y="1884897"/>
            <a:ext cx="8928100" cy="3992027"/>
          </a:xfrm>
        </p:spPr>
        <p:txBody>
          <a:bodyPr>
            <a:noAutofit/>
          </a:bodyPr>
          <a:lstStyle>
            <a:lvl1pPr marL="357188" indent="-357188">
              <a:buClr>
                <a:schemeClr val="bg2"/>
              </a:buClr>
              <a:buFont typeface="+mj-lt"/>
              <a:buAutoNum type="romanUcPeriod"/>
              <a:defRPr sz="1600">
                <a:solidFill>
                  <a:schemeClr val="bg2"/>
                </a:solidFill>
              </a:defRPr>
            </a:lvl1pPr>
            <a:lvl2pPr marL="808038" indent="-360363">
              <a:buFont typeface="+mj-lt"/>
              <a:buAutoNum type="romanUcPeriod"/>
              <a:defRPr/>
            </a:lvl2pPr>
            <a:lvl3pPr marL="1254125" indent="-271463">
              <a:buFont typeface="+mj-lt"/>
              <a:buAutoNum type="romanUcPeriod"/>
              <a:defRPr/>
            </a:lvl3pPr>
            <a:lvl4pPr marL="1063512" indent="-342900">
              <a:buFont typeface="+mj-lt"/>
              <a:buAutoNum type="romanUcPeriod"/>
              <a:defRPr/>
            </a:lvl4pPr>
            <a:lvl5pPr marL="1243512" indent="-342900">
              <a:buFont typeface="+mj-lt"/>
              <a:buAutoNum type="romanUcPeriod"/>
              <a:defRPr/>
            </a:lvl5pPr>
          </a:lstStyle>
          <a:p>
            <a:pPr lvl="0"/>
            <a:r>
              <a:rPr lang="sv-SE"/>
              <a:t>Click to edit Chapter name</a:t>
            </a:r>
          </a:p>
          <a:p>
            <a:pPr lvl="1"/>
            <a:r>
              <a:rPr lang="sv-SE"/>
              <a:t>Level 2</a:t>
            </a:r>
          </a:p>
          <a:p>
            <a:pPr lvl="2"/>
            <a:r>
              <a:rPr lang="sv-SE"/>
              <a:t>Level 3</a:t>
            </a:r>
          </a:p>
        </p:txBody>
      </p:sp>
    </p:spTree>
    <p:extLst>
      <p:ext uri="{BB962C8B-B14F-4D97-AF65-F5344CB8AC3E}">
        <p14:creationId xmlns:p14="http://schemas.microsoft.com/office/powerpoint/2010/main" val="4190093643"/>
      </p:ext>
    </p:extLst>
  </p:cSld>
  <p:clrMapOvr>
    <a:masterClrMapping/>
  </p:clrMapOvr>
  <p:transition/>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eneral slide (image frame)">
    <p:bg>
      <p:bgPr>
        <a:solidFill>
          <a:schemeClr val="tx2"/>
        </a:solidFill>
        <a:effectLst/>
      </p:bgPr>
    </p:bg>
    <p:spTree>
      <p:nvGrpSpPr>
        <p:cNvPr id="1" name=""/>
        <p:cNvGrpSpPr/>
        <p:nvPr/>
      </p:nvGrpSpPr>
      <p:grpSpPr>
        <a:xfrm>
          <a:off x="0" y="0"/>
          <a:ext cx="0" cy="0"/>
          <a:chOff x="0" y="0"/>
          <a:chExt cx="0" cy="0"/>
        </a:xfrm>
      </p:grpSpPr>
      <p:sp>
        <p:nvSpPr>
          <p:cNvPr id="11" name="Rectangle 10"/>
          <p:cNvSpPr/>
          <p:nvPr userDrawn="1"/>
        </p:nvSpPr>
        <p:spPr>
          <a:xfrm>
            <a:off x="876301" y="809624"/>
            <a:ext cx="10439400" cy="53149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sv-SE" sz="1200"/>
          </a:p>
        </p:txBody>
      </p:sp>
      <p:sp>
        <p:nvSpPr>
          <p:cNvPr id="8" name="Picture Placeholder 7"/>
          <p:cNvSpPr>
            <a:spLocks noGrp="1"/>
          </p:cNvSpPr>
          <p:nvPr>
            <p:ph type="pic" sz="quarter" idx="18" hasCustomPrompt="1"/>
          </p:nvPr>
        </p:nvSpPr>
        <p:spPr>
          <a:xfrm>
            <a:off x="0" y="0"/>
            <a:ext cx="12192000" cy="6858000"/>
          </a:xfrm>
          <a:custGeom>
            <a:avLst/>
            <a:gdLst>
              <a:gd name="connsiteX0" fmla="*/ 876300 w 12192000"/>
              <a:gd name="connsiteY0" fmla="*/ 819150 h 6858000"/>
              <a:gd name="connsiteX1" fmla="*/ 876300 w 12192000"/>
              <a:gd name="connsiteY1" fmla="*/ 6115050 h 6858000"/>
              <a:gd name="connsiteX2" fmla="*/ 11315700 w 12192000"/>
              <a:gd name="connsiteY2" fmla="*/ 6115050 h 6858000"/>
              <a:gd name="connsiteX3" fmla="*/ 11315700 w 12192000"/>
              <a:gd name="connsiteY3" fmla="*/ 819150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876300" y="819150"/>
                </a:moveTo>
                <a:lnTo>
                  <a:pt x="876300" y="6115050"/>
                </a:lnTo>
                <a:lnTo>
                  <a:pt x="11315700" y="6115050"/>
                </a:lnTo>
                <a:lnTo>
                  <a:pt x="11315700" y="819150"/>
                </a:lnTo>
                <a:close/>
                <a:moveTo>
                  <a:pt x="0" y="0"/>
                </a:moveTo>
                <a:lnTo>
                  <a:pt x="12192000" y="0"/>
                </a:lnTo>
                <a:lnTo>
                  <a:pt x="12192000" y="6858000"/>
                </a:lnTo>
                <a:lnTo>
                  <a:pt x="0" y="6858000"/>
                </a:lnTo>
                <a:close/>
              </a:path>
            </a:pathLst>
          </a:custGeom>
          <a:noFill/>
        </p:spPr>
        <p:txBody>
          <a:bodyPr wrap="square" tIns="72000">
            <a:noAutofit/>
          </a:bodyPr>
          <a:lstStyle>
            <a:lvl1pPr marL="0" indent="0" algn="ctr">
              <a:buNone/>
              <a:defRPr>
                <a:solidFill>
                  <a:srgbClr val="FFFFFF"/>
                </a:solidFill>
              </a:defRPr>
            </a:lvl1pPr>
          </a:lstStyle>
          <a:p>
            <a:r>
              <a:rPr lang="sv-SE"/>
              <a:t>Select image placeholder to add picture</a:t>
            </a:r>
          </a:p>
        </p:txBody>
      </p:sp>
      <p:sp>
        <p:nvSpPr>
          <p:cNvPr id="10" name="Text Placeholder 4"/>
          <p:cNvSpPr>
            <a:spLocks noGrp="1"/>
          </p:cNvSpPr>
          <p:nvPr>
            <p:ph type="body" sz="quarter" idx="14" hasCustomPrompt="1"/>
          </p:nvPr>
        </p:nvSpPr>
        <p:spPr>
          <a:xfrm>
            <a:off x="1631950" y="1773238"/>
            <a:ext cx="8928100" cy="505342"/>
          </a:xfrm>
        </p:spPr>
        <p:txBody>
          <a:bodyPr rIns="0" anchor="ctr"/>
          <a:lstStyle>
            <a:lvl1pPr marL="0" indent="0" algn="ctr">
              <a:buFontTx/>
              <a:buNone/>
              <a:defRPr sz="2000" b="0" i="1">
                <a:solidFill>
                  <a:schemeClr val="bg2"/>
                </a:solidFill>
                <a:latin typeface="+mj-lt"/>
              </a:defRPr>
            </a:lvl1pPr>
          </a:lstStyle>
          <a:p>
            <a:pPr lvl="0"/>
            <a:r>
              <a:rPr lang="sv-SE"/>
              <a:t>Subtitle</a:t>
            </a:r>
          </a:p>
        </p:txBody>
      </p:sp>
      <p:sp>
        <p:nvSpPr>
          <p:cNvPr id="5" name="Content Placeholder 4"/>
          <p:cNvSpPr>
            <a:spLocks noGrp="1"/>
          </p:cNvSpPr>
          <p:nvPr>
            <p:ph sz="quarter" idx="13" hasCustomPrompt="1"/>
          </p:nvPr>
        </p:nvSpPr>
        <p:spPr>
          <a:xfrm>
            <a:off x="1631950" y="2349499"/>
            <a:ext cx="8928100" cy="3527425"/>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a:defRPr baseline="0"/>
            </a:lvl6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
        <p:nvSpPr>
          <p:cNvPr id="2" name="Date Placeholder 1"/>
          <p:cNvSpPr>
            <a:spLocks noGrp="1"/>
          </p:cNvSpPr>
          <p:nvPr>
            <p:ph type="dt" sz="half" idx="15"/>
          </p:nvPr>
        </p:nvSpPr>
        <p:spPr/>
        <p:txBody>
          <a:bodyPr/>
          <a:lstStyle>
            <a:lvl1pPr>
              <a:defRPr>
                <a:solidFill>
                  <a:srgbClr val="FFFFFF"/>
                </a:solidFill>
              </a:defRPr>
            </a:lvl1pPr>
          </a:lstStyle>
          <a:p>
            <a:r>
              <a:rPr lang="sv-SE"/>
              <a:t>25 april 2024</a:t>
            </a:r>
          </a:p>
        </p:txBody>
      </p:sp>
      <p:sp>
        <p:nvSpPr>
          <p:cNvPr id="3" name="Footer Placeholder 2"/>
          <p:cNvSpPr>
            <a:spLocks noGrp="1"/>
          </p:cNvSpPr>
          <p:nvPr>
            <p:ph type="ftr" sz="quarter" idx="16"/>
          </p:nvPr>
        </p:nvSpPr>
        <p:spPr/>
        <p:txBody>
          <a:bodyPr/>
          <a:lstStyle>
            <a:lvl1pPr>
              <a:defRPr>
                <a:solidFill>
                  <a:srgbClr val="FFFFFF"/>
                </a:solidFill>
              </a:defRPr>
            </a:lvl1pPr>
          </a:lstStyle>
          <a:p>
            <a:r>
              <a:rPr lang="sv-SE"/>
              <a:t>Footer Lorem ipsum dolor sit amet</a:t>
            </a:r>
          </a:p>
        </p:txBody>
      </p:sp>
      <p:sp>
        <p:nvSpPr>
          <p:cNvPr id="6" name="Slide Number Placeholder 5"/>
          <p:cNvSpPr>
            <a:spLocks noGrp="1"/>
          </p:cNvSpPr>
          <p:nvPr>
            <p:ph type="sldNum" sz="quarter" idx="17"/>
          </p:nvPr>
        </p:nvSpPr>
        <p:spPr/>
        <p:txBody>
          <a:bodyPr/>
          <a:lstStyle>
            <a:lvl1pPr>
              <a:defRPr>
                <a:solidFill>
                  <a:srgbClr val="FFFFFF"/>
                </a:solidFill>
              </a:defRPr>
            </a:lvl1pPr>
          </a:lstStyle>
          <a:p>
            <a:fld id="{68468C2E-472A-43C3-926E-5A5CF00B7762}" type="slidenum">
              <a:rPr lang="sv-SE" smtClean="0"/>
              <a:t>‹#›</a:t>
            </a:fld>
            <a:endParaRPr lang="sv-SE"/>
          </a:p>
        </p:txBody>
      </p:sp>
      <p:sp>
        <p:nvSpPr>
          <p:cNvPr id="7" name="Title 6"/>
          <p:cNvSpPr>
            <a:spLocks noGrp="1"/>
          </p:cNvSpPr>
          <p:nvPr>
            <p:ph type="title" hasCustomPrompt="1"/>
          </p:nvPr>
        </p:nvSpPr>
        <p:spPr/>
        <p:txBody>
          <a:bodyPr/>
          <a:lstStyle>
            <a:lvl1pPr>
              <a:defRPr>
                <a:solidFill>
                  <a:schemeClr val="bg2"/>
                </a:solidFill>
              </a:defRPr>
            </a:lvl1pPr>
          </a:lstStyle>
          <a:p>
            <a:r>
              <a:rPr lang="sv-SE"/>
              <a:t>Click to add title</a:t>
            </a:r>
          </a:p>
        </p:txBody>
      </p:sp>
      <p:sp>
        <p:nvSpPr>
          <p:cNvPr id="12"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Tree>
    <p:extLst>
      <p:ext uri="{BB962C8B-B14F-4D97-AF65-F5344CB8AC3E}">
        <p14:creationId xmlns:p14="http://schemas.microsoft.com/office/powerpoint/2010/main" val="391022346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eneral with two columns (image frame)">
    <p:bg>
      <p:bgPr>
        <a:solidFill>
          <a:schemeClr val="tx2"/>
        </a:solidFill>
        <a:effectLst/>
      </p:bgPr>
    </p:bg>
    <p:spTree>
      <p:nvGrpSpPr>
        <p:cNvPr id="1" name=""/>
        <p:cNvGrpSpPr/>
        <p:nvPr/>
      </p:nvGrpSpPr>
      <p:grpSpPr>
        <a:xfrm>
          <a:off x="0" y="0"/>
          <a:ext cx="0" cy="0"/>
          <a:chOff x="0" y="0"/>
          <a:chExt cx="0" cy="0"/>
        </a:xfrm>
      </p:grpSpPr>
      <p:sp>
        <p:nvSpPr>
          <p:cNvPr id="18" name="Rectangle 17"/>
          <p:cNvSpPr/>
          <p:nvPr userDrawn="1"/>
        </p:nvSpPr>
        <p:spPr>
          <a:xfrm>
            <a:off x="876301" y="809624"/>
            <a:ext cx="10439400" cy="53149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sv-SE" sz="1200"/>
          </a:p>
        </p:txBody>
      </p:sp>
      <p:sp>
        <p:nvSpPr>
          <p:cNvPr id="13" name="Picture Placeholder 12"/>
          <p:cNvSpPr>
            <a:spLocks noGrp="1"/>
          </p:cNvSpPr>
          <p:nvPr>
            <p:ph type="pic" sz="quarter" idx="21" hasCustomPrompt="1"/>
          </p:nvPr>
        </p:nvSpPr>
        <p:spPr>
          <a:xfrm>
            <a:off x="0" y="0"/>
            <a:ext cx="12192000" cy="6858000"/>
          </a:xfrm>
          <a:custGeom>
            <a:avLst/>
            <a:gdLst>
              <a:gd name="connsiteX0" fmla="*/ 876300 w 12192000"/>
              <a:gd name="connsiteY0" fmla="*/ 819150 h 6858000"/>
              <a:gd name="connsiteX1" fmla="*/ 876300 w 12192000"/>
              <a:gd name="connsiteY1" fmla="*/ 6115050 h 6858000"/>
              <a:gd name="connsiteX2" fmla="*/ 11315700 w 12192000"/>
              <a:gd name="connsiteY2" fmla="*/ 6115050 h 6858000"/>
              <a:gd name="connsiteX3" fmla="*/ 11315700 w 12192000"/>
              <a:gd name="connsiteY3" fmla="*/ 819150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876300" y="819150"/>
                </a:moveTo>
                <a:lnTo>
                  <a:pt x="876300" y="6115050"/>
                </a:lnTo>
                <a:lnTo>
                  <a:pt x="11315700" y="6115050"/>
                </a:lnTo>
                <a:lnTo>
                  <a:pt x="11315700" y="819150"/>
                </a:lnTo>
                <a:close/>
                <a:moveTo>
                  <a:pt x="0" y="0"/>
                </a:moveTo>
                <a:lnTo>
                  <a:pt x="12192000" y="0"/>
                </a:lnTo>
                <a:lnTo>
                  <a:pt x="12192000" y="6858000"/>
                </a:lnTo>
                <a:lnTo>
                  <a:pt x="0" y="6858000"/>
                </a:lnTo>
                <a:close/>
              </a:path>
            </a:pathLst>
          </a:custGeom>
          <a:noFill/>
        </p:spPr>
        <p:txBody>
          <a:bodyPr wrap="square" tIns="72000">
            <a:noAutofit/>
          </a:bodyPr>
          <a:lstStyle>
            <a:lvl1pPr marL="0" indent="0" algn="ctr">
              <a:buNone/>
              <a:defRPr>
                <a:solidFill>
                  <a:srgbClr val="FFFFFF"/>
                </a:solidFill>
              </a:defRPr>
            </a:lvl1pPr>
          </a:lstStyle>
          <a:p>
            <a:r>
              <a:rPr lang="sv-SE"/>
              <a:t>Select image placeholder to add picture</a:t>
            </a:r>
          </a:p>
        </p:txBody>
      </p:sp>
      <p:sp>
        <p:nvSpPr>
          <p:cNvPr id="5" name="Text Placeholder 4"/>
          <p:cNvSpPr>
            <a:spLocks noGrp="1"/>
          </p:cNvSpPr>
          <p:nvPr>
            <p:ph type="body" sz="quarter" idx="13" hasCustomPrompt="1"/>
          </p:nvPr>
        </p:nvSpPr>
        <p:spPr>
          <a:xfrm>
            <a:off x="1631949" y="1773238"/>
            <a:ext cx="8928101" cy="503634"/>
          </a:xfrm>
        </p:spPr>
        <p:txBody>
          <a:bodyPr rIns="0" anchor="ctr">
            <a:noAutofit/>
          </a:bodyPr>
          <a:lstStyle>
            <a:lvl1pPr marL="0" indent="0" algn="ctr">
              <a:buFontTx/>
              <a:buNone/>
              <a:defRPr sz="2000" b="0" i="1">
                <a:solidFill>
                  <a:schemeClr val="bg2"/>
                </a:solidFill>
                <a:latin typeface="+mj-lt"/>
              </a:defRPr>
            </a:lvl1pPr>
          </a:lstStyle>
          <a:p>
            <a:pPr lvl="0"/>
            <a:r>
              <a:rPr lang="sv-SE"/>
              <a:t>Subtitle</a:t>
            </a:r>
          </a:p>
        </p:txBody>
      </p:sp>
      <p:sp>
        <p:nvSpPr>
          <p:cNvPr id="3" name="Text Placeholder 2"/>
          <p:cNvSpPr>
            <a:spLocks noGrp="1"/>
          </p:cNvSpPr>
          <p:nvPr>
            <p:ph type="body" sz="quarter" idx="16" hasCustomPrompt="1"/>
          </p:nvPr>
        </p:nvSpPr>
        <p:spPr>
          <a:xfrm>
            <a:off x="1631769" y="2348431"/>
            <a:ext cx="4319769" cy="396000"/>
          </a:xfrm>
          <a:prstGeom prst="rect">
            <a:avLst/>
          </a:prstGeom>
          <a:noFill/>
          <a:ln>
            <a:noFill/>
          </a:ln>
        </p:spPr>
        <p:txBody>
          <a:bodyPr lIns="0" rIns="0" anchor="ctr" anchorCtr="0">
            <a:noAutofit/>
          </a:bodyPr>
          <a:lstStyle>
            <a:lvl1pPr marL="0" indent="0" algn="l">
              <a:buFontTx/>
              <a:buNone/>
              <a:defRPr sz="1800" b="1" baseline="0">
                <a:solidFill>
                  <a:schemeClr val="bg2"/>
                </a:solidFill>
              </a:defRPr>
            </a:lvl1pPr>
          </a:lstStyle>
          <a:p>
            <a:pPr lvl="0"/>
            <a:r>
              <a:rPr lang="sv-SE"/>
              <a:t>Click to add heading</a:t>
            </a:r>
          </a:p>
        </p:txBody>
      </p:sp>
      <p:sp>
        <p:nvSpPr>
          <p:cNvPr id="10" name="Content Placeholder 4"/>
          <p:cNvSpPr>
            <a:spLocks noGrp="1"/>
          </p:cNvSpPr>
          <p:nvPr>
            <p:ph sz="quarter" idx="14" hasCustomPrompt="1"/>
          </p:nvPr>
        </p:nvSpPr>
        <p:spPr>
          <a:xfrm>
            <a:off x="1631949" y="2780479"/>
            <a:ext cx="4320614" cy="3096446"/>
          </a:xfrm>
        </p:spPr>
        <p:txBody>
          <a:bodyPr>
            <a:noAutofit/>
          </a:bodyPr>
          <a:lstStyle>
            <a:lvl1pPr>
              <a:defRPr sz="1600">
                <a:solidFill>
                  <a:schemeClr val="bg2"/>
                </a:solidFill>
              </a:defRPr>
            </a:lvl1pPr>
            <a:lvl2pPr>
              <a:defRPr sz="1600">
                <a:solidFill>
                  <a:schemeClr val="bg2"/>
                </a:solidFill>
              </a:defRPr>
            </a:lvl2pPr>
            <a:lvl3pPr>
              <a:defRPr sz="1400">
                <a:solidFill>
                  <a:schemeClr val="bg2"/>
                </a:solidFill>
              </a:defRPr>
            </a:lvl3pPr>
            <a:lvl4pPr>
              <a:defRPr sz="1400">
                <a:solidFill>
                  <a:schemeClr val="bg2"/>
                </a:solidFill>
              </a:defRPr>
            </a:lvl4pPr>
            <a:lvl5pPr>
              <a:defRPr sz="1400">
                <a:solidFill>
                  <a:schemeClr val="bg2"/>
                </a:solidFill>
              </a:defRPr>
            </a:lvl5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
        <p:nvSpPr>
          <p:cNvPr id="12" name="Text Placeholder 2"/>
          <p:cNvSpPr>
            <a:spLocks noGrp="1"/>
          </p:cNvSpPr>
          <p:nvPr>
            <p:ph type="body" sz="quarter" idx="17" hasCustomPrompt="1"/>
          </p:nvPr>
        </p:nvSpPr>
        <p:spPr>
          <a:xfrm>
            <a:off x="6240463" y="2348431"/>
            <a:ext cx="4319587" cy="396000"/>
          </a:xfrm>
          <a:prstGeom prst="rect">
            <a:avLst/>
          </a:prstGeom>
          <a:noFill/>
          <a:ln>
            <a:noFill/>
          </a:ln>
        </p:spPr>
        <p:txBody>
          <a:bodyPr lIns="0" rIns="0" anchor="ctr" anchorCtr="0">
            <a:noAutofit/>
          </a:bodyPr>
          <a:lstStyle>
            <a:lvl1pPr marL="0" indent="0" algn="l">
              <a:buFontTx/>
              <a:buNone/>
              <a:defRPr sz="1800" b="1">
                <a:solidFill>
                  <a:schemeClr val="bg2"/>
                </a:solidFill>
              </a:defRPr>
            </a:lvl1pPr>
          </a:lstStyle>
          <a:p>
            <a:pPr lvl="0"/>
            <a:r>
              <a:rPr lang="sv-SE"/>
              <a:t>Click to add heading</a:t>
            </a:r>
          </a:p>
        </p:txBody>
      </p:sp>
      <p:sp>
        <p:nvSpPr>
          <p:cNvPr id="11" name="Content Placeholder 4"/>
          <p:cNvSpPr>
            <a:spLocks noGrp="1"/>
          </p:cNvSpPr>
          <p:nvPr>
            <p:ph sz="quarter" idx="15" hasCustomPrompt="1"/>
          </p:nvPr>
        </p:nvSpPr>
        <p:spPr>
          <a:xfrm>
            <a:off x="6239429" y="2780479"/>
            <a:ext cx="4320432" cy="3096446"/>
          </a:xfrm>
        </p:spPr>
        <p:txBody>
          <a:bodyPr>
            <a:noAutofit/>
          </a:bodyPr>
          <a:lstStyle>
            <a:lvl1pPr>
              <a:defRPr sz="1600">
                <a:solidFill>
                  <a:schemeClr val="bg2"/>
                </a:solidFill>
              </a:defRPr>
            </a:lvl1pPr>
            <a:lvl2pPr>
              <a:defRPr sz="1600">
                <a:solidFill>
                  <a:schemeClr val="bg2"/>
                </a:solidFill>
              </a:defRPr>
            </a:lvl2pPr>
            <a:lvl3pPr>
              <a:defRPr sz="1400">
                <a:solidFill>
                  <a:schemeClr val="bg2"/>
                </a:solidFill>
              </a:defRPr>
            </a:lvl3pPr>
            <a:lvl4pPr>
              <a:defRPr sz="1400">
                <a:solidFill>
                  <a:schemeClr val="bg2"/>
                </a:solidFill>
              </a:defRPr>
            </a:lvl4pPr>
            <a:lvl5pPr>
              <a:defRPr sz="1400">
                <a:solidFill>
                  <a:schemeClr val="bg2"/>
                </a:solidFill>
              </a:defRPr>
            </a:lvl5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
        <p:nvSpPr>
          <p:cNvPr id="2" name="Title 1"/>
          <p:cNvSpPr>
            <a:spLocks noGrp="1"/>
          </p:cNvSpPr>
          <p:nvPr>
            <p:ph type="title" hasCustomPrompt="1"/>
          </p:nvPr>
        </p:nvSpPr>
        <p:spPr/>
        <p:txBody>
          <a:bodyPr/>
          <a:lstStyle>
            <a:lvl1pPr>
              <a:defRPr>
                <a:solidFill>
                  <a:schemeClr val="bg2"/>
                </a:solidFill>
              </a:defRPr>
            </a:lvl1pPr>
          </a:lstStyle>
          <a:p>
            <a:r>
              <a:rPr lang="sv-SE"/>
              <a:t>Click to add title</a:t>
            </a:r>
          </a:p>
        </p:txBody>
      </p:sp>
      <p:sp>
        <p:nvSpPr>
          <p:cNvPr id="4" name="Date Placeholder 3"/>
          <p:cNvSpPr>
            <a:spLocks noGrp="1"/>
          </p:cNvSpPr>
          <p:nvPr>
            <p:ph type="dt" sz="half" idx="22"/>
          </p:nvPr>
        </p:nvSpPr>
        <p:spPr/>
        <p:txBody>
          <a:bodyPr/>
          <a:lstStyle>
            <a:lvl1pPr>
              <a:defRPr>
                <a:solidFill>
                  <a:schemeClr val="bg1"/>
                </a:solidFill>
              </a:defRPr>
            </a:lvl1pPr>
          </a:lstStyle>
          <a:p>
            <a:r>
              <a:rPr lang="sv-SE"/>
              <a:t>25 april 2024</a:t>
            </a:r>
          </a:p>
        </p:txBody>
      </p:sp>
      <p:sp>
        <p:nvSpPr>
          <p:cNvPr id="6" name="Footer Placeholder 5"/>
          <p:cNvSpPr>
            <a:spLocks noGrp="1"/>
          </p:cNvSpPr>
          <p:nvPr>
            <p:ph type="ftr" sz="quarter" idx="23"/>
          </p:nvPr>
        </p:nvSpPr>
        <p:spPr/>
        <p:txBody>
          <a:bodyPr/>
          <a:lstStyle>
            <a:lvl1pPr>
              <a:defRPr>
                <a:solidFill>
                  <a:schemeClr val="bg1"/>
                </a:solidFill>
              </a:defRPr>
            </a:lvl1pPr>
          </a:lstStyle>
          <a:p>
            <a:r>
              <a:rPr lang="sv-SE"/>
              <a:t>Footer Lorem ipsum dolor sit amet</a:t>
            </a:r>
          </a:p>
        </p:txBody>
      </p:sp>
      <p:sp>
        <p:nvSpPr>
          <p:cNvPr id="7" name="Slide Number Placeholder 6"/>
          <p:cNvSpPr>
            <a:spLocks noGrp="1"/>
          </p:cNvSpPr>
          <p:nvPr>
            <p:ph type="sldNum" sz="quarter" idx="24"/>
          </p:nvPr>
        </p:nvSpPr>
        <p:spPr/>
        <p:txBody>
          <a:bodyPr/>
          <a:lstStyle>
            <a:lvl1pPr>
              <a:defRPr>
                <a:solidFill>
                  <a:schemeClr val="bg1"/>
                </a:solidFill>
              </a:defRPr>
            </a:lvl1pPr>
          </a:lstStyle>
          <a:p>
            <a:fld id="{68468C2E-472A-43C3-926E-5A5CF00B7762}" type="slidenum">
              <a:rPr lang="sv-SE" smtClean="0"/>
              <a:t>‹#›</a:t>
            </a:fld>
            <a:endParaRPr lang="sv-SE"/>
          </a:p>
        </p:txBody>
      </p:sp>
      <p:sp>
        <p:nvSpPr>
          <p:cNvPr id="17"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Tree>
    <p:extLst>
      <p:ext uri="{BB962C8B-B14F-4D97-AF65-F5344CB8AC3E}">
        <p14:creationId xmlns:p14="http://schemas.microsoft.com/office/powerpoint/2010/main" val="4004033332"/>
      </p:ext>
    </p:extLst>
  </p:cSld>
  <p:clrMapOvr>
    <a:masterClrMapping/>
  </p:clrMapOvr>
  <p:transition/>
  <p:extLst>
    <p:ext uri="{DCECCB84-F9BA-43D5-87BE-67443E8EF086}">
      <p15:sldGuideLst xmlns:p15="http://schemas.microsoft.com/office/powerpoint/2012/main">
        <p15:guide id="1" pos="3931">
          <p15:clr>
            <a:srgbClr val="FBAE40"/>
          </p15:clr>
        </p15:guide>
        <p15:guide id="2" pos="374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eneral with picture left">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0"/>
            <a:ext cx="4152378" cy="6858000"/>
          </a:xfrm>
          <a:solidFill>
            <a:schemeClr val="bg1">
              <a:lumMod val="85000"/>
            </a:schemeClr>
          </a:solidFill>
          <a:ln>
            <a:noFill/>
          </a:ln>
          <a:effectLst/>
        </p:spPr>
        <p:txBody>
          <a:bodyPr>
            <a:noAutofit/>
          </a:bodyPr>
          <a:lstStyle>
            <a:lvl1pPr marL="0" indent="0" algn="ctr">
              <a:buFontTx/>
              <a:buNone/>
              <a:defRPr sz="1200">
                <a:solidFill>
                  <a:schemeClr val="bg2"/>
                </a:solidFill>
              </a:defRPr>
            </a:lvl1pPr>
          </a:lstStyle>
          <a:p>
            <a:r>
              <a:rPr lang="sv-SE"/>
              <a:t>Select image placeholder to add picture</a:t>
            </a:r>
            <a:endParaRPr lang="sv-SE" noProof="0"/>
          </a:p>
        </p:txBody>
      </p:sp>
      <p:sp>
        <p:nvSpPr>
          <p:cNvPr id="4" name="Date Placeholder 3"/>
          <p:cNvSpPr>
            <a:spLocks noGrp="1"/>
          </p:cNvSpPr>
          <p:nvPr>
            <p:ph type="dt" sz="half" idx="14"/>
          </p:nvPr>
        </p:nvSpPr>
        <p:spPr/>
        <p:txBody>
          <a:bodyPr/>
          <a:lstStyle>
            <a:lvl1pPr>
              <a:defRPr>
                <a:solidFill>
                  <a:schemeClr val="bg2"/>
                </a:solidFill>
              </a:defRPr>
            </a:lvl1pPr>
          </a:lstStyle>
          <a:p>
            <a:r>
              <a:rPr lang="sv-SE"/>
              <a:t>25 april 2024</a:t>
            </a:r>
          </a:p>
        </p:txBody>
      </p:sp>
      <p:sp>
        <p:nvSpPr>
          <p:cNvPr id="9" name="Footer Placeholder 8"/>
          <p:cNvSpPr>
            <a:spLocks noGrp="1"/>
          </p:cNvSpPr>
          <p:nvPr>
            <p:ph type="ftr" sz="quarter" idx="15"/>
          </p:nvPr>
        </p:nvSpPr>
        <p:spPr>
          <a:xfrm>
            <a:off x="5015880" y="6394450"/>
            <a:ext cx="4572000" cy="162000"/>
          </a:xfrm>
        </p:spPr>
        <p:txBody>
          <a:bodyPr/>
          <a:lstStyle>
            <a:lvl1pPr>
              <a:defRPr>
                <a:solidFill>
                  <a:schemeClr val="bg2"/>
                </a:solidFill>
              </a:defRPr>
            </a:lvl1pPr>
          </a:lstStyle>
          <a:p>
            <a:r>
              <a:rPr lang="sv-SE"/>
              <a:t>Footer Lorem ipsum dolor sit amet</a:t>
            </a:r>
          </a:p>
        </p:txBody>
      </p:sp>
      <p:sp>
        <p:nvSpPr>
          <p:cNvPr id="10" name="Slide Number Placeholder 9"/>
          <p:cNvSpPr>
            <a:spLocks noGrp="1"/>
          </p:cNvSpPr>
          <p:nvPr>
            <p:ph type="sldNum" sz="quarter" idx="16"/>
          </p:nvPr>
        </p:nvSpPr>
        <p:spPr/>
        <p:txBody>
          <a:bodyPr/>
          <a:lstStyle>
            <a:lvl1pPr>
              <a:defRPr>
                <a:solidFill>
                  <a:schemeClr val="bg2"/>
                </a:solidFill>
              </a:defRPr>
            </a:lvl1pPr>
          </a:lstStyle>
          <a:p>
            <a:fld id="{68468C2E-472A-43C3-926E-5A5CF00B7762}" type="slidenum">
              <a:rPr lang="sv-SE" smtClean="0"/>
              <a:t>‹#›</a:t>
            </a:fld>
            <a:endParaRPr lang="sv-SE"/>
          </a:p>
        </p:txBody>
      </p:sp>
      <p:sp>
        <p:nvSpPr>
          <p:cNvPr id="12"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
        <p:nvSpPr>
          <p:cNvPr id="13" name="Title 6"/>
          <p:cNvSpPr>
            <a:spLocks noGrp="1"/>
          </p:cNvSpPr>
          <p:nvPr>
            <p:ph type="title" hasCustomPrompt="1"/>
          </p:nvPr>
        </p:nvSpPr>
        <p:spPr>
          <a:xfrm>
            <a:off x="5016500" y="981075"/>
            <a:ext cx="5543550" cy="714893"/>
          </a:xfrm>
        </p:spPr>
        <p:txBody>
          <a:bodyPr/>
          <a:lstStyle>
            <a:lvl1pPr algn="l">
              <a:defRPr>
                <a:solidFill>
                  <a:schemeClr val="bg2"/>
                </a:solidFill>
              </a:defRPr>
            </a:lvl1pPr>
          </a:lstStyle>
          <a:p>
            <a:r>
              <a:rPr lang="sv-SE"/>
              <a:t>Click to add title</a:t>
            </a:r>
          </a:p>
        </p:txBody>
      </p:sp>
      <p:sp>
        <p:nvSpPr>
          <p:cNvPr id="14" name="Text Placeholder 4"/>
          <p:cNvSpPr>
            <a:spLocks noGrp="1"/>
          </p:cNvSpPr>
          <p:nvPr>
            <p:ph type="body" sz="quarter" idx="17" hasCustomPrompt="1"/>
          </p:nvPr>
        </p:nvSpPr>
        <p:spPr>
          <a:xfrm>
            <a:off x="5016500" y="1773238"/>
            <a:ext cx="5543550" cy="505342"/>
          </a:xfrm>
        </p:spPr>
        <p:txBody>
          <a:bodyPr rIns="0" anchor="ctr"/>
          <a:lstStyle>
            <a:lvl1pPr marL="0" indent="0" algn="l">
              <a:buFontTx/>
              <a:buNone/>
              <a:defRPr sz="2000" b="0" i="1">
                <a:solidFill>
                  <a:schemeClr val="bg2"/>
                </a:solidFill>
                <a:latin typeface="+mj-lt"/>
              </a:defRPr>
            </a:lvl1pPr>
          </a:lstStyle>
          <a:p>
            <a:pPr lvl="0"/>
            <a:r>
              <a:rPr lang="sv-SE"/>
              <a:t>Subtitle</a:t>
            </a:r>
          </a:p>
        </p:txBody>
      </p:sp>
      <p:sp>
        <p:nvSpPr>
          <p:cNvPr id="5" name="Text Placeholder 4"/>
          <p:cNvSpPr>
            <a:spLocks noGrp="1"/>
          </p:cNvSpPr>
          <p:nvPr>
            <p:ph type="body" sz="quarter" idx="18" hasCustomPrompt="1"/>
          </p:nvPr>
        </p:nvSpPr>
        <p:spPr>
          <a:xfrm>
            <a:off x="5016500" y="2349500"/>
            <a:ext cx="5543550" cy="3527425"/>
          </a:xfrm>
        </p:spPr>
        <p:txBody>
          <a:bodyPr/>
          <a:lstStyle>
            <a:lvl1pPr>
              <a:defRPr baseline="0"/>
            </a:lvl1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Tree>
    <p:extLst>
      <p:ext uri="{BB962C8B-B14F-4D97-AF65-F5344CB8AC3E}">
        <p14:creationId xmlns:p14="http://schemas.microsoft.com/office/powerpoint/2010/main" val="2793235349"/>
      </p:ext>
    </p:extLst>
  </p:cSld>
  <p:clrMapOvr>
    <a:masterClrMapping/>
  </p:clrMapOvr>
  <p:transition/>
  <p:extLst>
    <p:ext uri="{DCECCB84-F9BA-43D5-87BE-67443E8EF086}">
      <p15:sldGuideLst xmlns:p15="http://schemas.microsoft.com/office/powerpoint/2012/main">
        <p15:guide id="1" pos="316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eneral with picture right">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8039622" y="0"/>
            <a:ext cx="4152378" cy="6858000"/>
          </a:xfrm>
          <a:solidFill>
            <a:schemeClr val="bg1">
              <a:lumMod val="85000"/>
            </a:schemeClr>
          </a:solidFill>
          <a:ln>
            <a:noFill/>
          </a:ln>
          <a:effectLst/>
        </p:spPr>
        <p:txBody>
          <a:bodyPr>
            <a:noAutofit/>
          </a:bodyPr>
          <a:lstStyle>
            <a:lvl1pPr marL="0" indent="0" algn="ctr">
              <a:buFontTx/>
              <a:buNone/>
              <a:defRPr sz="1200">
                <a:solidFill>
                  <a:schemeClr val="bg2"/>
                </a:solidFill>
              </a:defRPr>
            </a:lvl1pPr>
          </a:lstStyle>
          <a:p>
            <a:r>
              <a:rPr lang="sv-SE"/>
              <a:t>Select image placeholder to add picture</a:t>
            </a:r>
            <a:endParaRPr lang="sv-SE" noProof="0"/>
          </a:p>
        </p:txBody>
      </p:sp>
      <p:sp>
        <p:nvSpPr>
          <p:cNvPr id="2" name="Date Placeholder 1"/>
          <p:cNvSpPr>
            <a:spLocks noGrp="1"/>
          </p:cNvSpPr>
          <p:nvPr>
            <p:ph type="dt" sz="half" idx="19"/>
          </p:nvPr>
        </p:nvSpPr>
        <p:spPr>
          <a:xfrm>
            <a:off x="5133730" y="6394450"/>
            <a:ext cx="1512690" cy="162000"/>
          </a:xfrm>
        </p:spPr>
        <p:txBody>
          <a:bodyPr/>
          <a:lstStyle>
            <a:lvl1pPr>
              <a:defRPr>
                <a:solidFill>
                  <a:schemeClr val="tx1"/>
                </a:solidFill>
              </a:defRPr>
            </a:lvl1pPr>
          </a:lstStyle>
          <a:p>
            <a:r>
              <a:rPr lang="sv-SE"/>
              <a:t>25 april 2024</a:t>
            </a:r>
          </a:p>
        </p:txBody>
      </p:sp>
      <p:sp>
        <p:nvSpPr>
          <p:cNvPr id="5" name="Footer Placeholder 4"/>
          <p:cNvSpPr>
            <a:spLocks noGrp="1"/>
          </p:cNvSpPr>
          <p:nvPr>
            <p:ph type="ftr" sz="quarter" idx="20"/>
          </p:nvPr>
        </p:nvSpPr>
        <p:spPr>
          <a:xfrm>
            <a:off x="1631950" y="6394450"/>
            <a:ext cx="3204000" cy="162000"/>
          </a:xfrm>
        </p:spPr>
        <p:txBody>
          <a:bodyPr/>
          <a:lstStyle/>
          <a:p>
            <a:r>
              <a:rPr lang="sv-SE"/>
              <a:t>Footer Lorem ipsum dolor sit amet</a:t>
            </a:r>
          </a:p>
        </p:txBody>
      </p:sp>
      <p:sp>
        <p:nvSpPr>
          <p:cNvPr id="7" name="Slide Number Placeholder 6"/>
          <p:cNvSpPr>
            <a:spLocks noGrp="1"/>
          </p:cNvSpPr>
          <p:nvPr>
            <p:ph type="sldNum" sz="quarter" idx="21"/>
          </p:nvPr>
        </p:nvSpPr>
        <p:spPr>
          <a:xfrm>
            <a:off x="6971857" y="6394450"/>
            <a:ext cx="215046" cy="162000"/>
          </a:xfrm>
        </p:spPr>
        <p:txBody>
          <a:bodyPr/>
          <a:lstStyle>
            <a:lvl1pPr>
              <a:defRPr>
                <a:solidFill>
                  <a:schemeClr val="tx1"/>
                </a:solidFill>
              </a:defRPr>
            </a:lvl1pPr>
          </a:lstStyle>
          <a:p>
            <a:fld id="{68468C2E-472A-43C3-926E-5A5CF00B7762}" type="slidenum">
              <a:rPr lang="sv-SE" smtClean="0"/>
              <a:t>‹#›</a:t>
            </a:fld>
            <a:endParaRPr lang="sv-SE"/>
          </a:p>
        </p:txBody>
      </p:sp>
      <p:sp>
        <p:nvSpPr>
          <p:cNvPr id="9" name="Title 6"/>
          <p:cNvSpPr>
            <a:spLocks noGrp="1"/>
          </p:cNvSpPr>
          <p:nvPr>
            <p:ph type="title" hasCustomPrompt="1"/>
          </p:nvPr>
        </p:nvSpPr>
        <p:spPr>
          <a:xfrm>
            <a:off x="876300" y="981075"/>
            <a:ext cx="5543550" cy="714893"/>
          </a:xfrm>
        </p:spPr>
        <p:txBody>
          <a:bodyPr/>
          <a:lstStyle>
            <a:lvl1pPr algn="l">
              <a:defRPr>
                <a:solidFill>
                  <a:schemeClr val="bg2"/>
                </a:solidFill>
              </a:defRPr>
            </a:lvl1pPr>
          </a:lstStyle>
          <a:p>
            <a:r>
              <a:rPr lang="sv-SE"/>
              <a:t>Click to add title</a:t>
            </a:r>
          </a:p>
        </p:txBody>
      </p:sp>
      <p:sp>
        <p:nvSpPr>
          <p:cNvPr id="10" name="Text Placeholder 4"/>
          <p:cNvSpPr>
            <a:spLocks noGrp="1"/>
          </p:cNvSpPr>
          <p:nvPr>
            <p:ph type="body" sz="quarter" idx="17" hasCustomPrompt="1"/>
          </p:nvPr>
        </p:nvSpPr>
        <p:spPr>
          <a:xfrm>
            <a:off x="876300" y="1773238"/>
            <a:ext cx="5543550" cy="505342"/>
          </a:xfrm>
        </p:spPr>
        <p:txBody>
          <a:bodyPr rIns="0" anchor="ctr"/>
          <a:lstStyle>
            <a:lvl1pPr marL="0" indent="0" algn="l">
              <a:buFontTx/>
              <a:buNone/>
              <a:defRPr sz="2000" b="0" i="1">
                <a:solidFill>
                  <a:schemeClr val="bg2"/>
                </a:solidFill>
                <a:latin typeface="+mj-lt"/>
              </a:defRPr>
            </a:lvl1pPr>
          </a:lstStyle>
          <a:p>
            <a:pPr lvl="0"/>
            <a:r>
              <a:rPr lang="sv-SE"/>
              <a:t>Subtitle</a:t>
            </a:r>
          </a:p>
        </p:txBody>
      </p:sp>
      <p:sp>
        <p:nvSpPr>
          <p:cNvPr id="13" name="Text Placeholder 2"/>
          <p:cNvSpPr>
            <a:spLocks noGrp="1"/>
          </p:cNvSpPr>
          <p:nvPr>
            <p:ph type="body" sz="quarter" idx="18" hasCustomPrompt="1"/>
          </p:nvPr>
        </p:nvSpPr>
        <p:spPr>
          <a:xfrm>
            <a:off x="876300" y="2349499"/>
            <a:ext cx="5543550" cy="3527425"/>
          </a:xfrm>
        </p:spPr>
        <p:txBody>
          <a:body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Tree>
    <p:extLst>
      <p:ext uri="{BB962C8B-B14F-4D97-AF65-F5344CB8AC3E}">
        <p14:creationId xmlns:p14="http://schemas.microsoft.com/office/powerpoint/2010/main" val="18878389"/>
      </p:ext>
    </p:extLst>
  </p:cSld>
  <p:clrMapOvr>
    <a:masterClrMapping/>
  </p:clrMapOvr>
  <p:transition/>
  <p:extLst>
    <p:ext uri="{DCECCB84-F9BA-43D5-87BE-67443E8EF086}">
      <p15:sldGuideLst xmlns:p15="http://schemas.microsoft.com/office/powerpoint/2012/main">
        <p15:guide id="1" pos="55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eft, text right">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0"/>
            <a:ext cx="6889944" cy="6858000"/>
          </a:xfrm>
          <a:solidFill>
            <a:schemeClr val="bg1">
              <a:lumMod val="85000"/>
            </a:schemeClr>
          </a:solidFill>
          <a:ln>
            <a:noFill/>
          </a:ln>
          <a:effectLst/>
        </p:spPr>
        <p:txBody>
          <a:bodyPr>
            <a:noAutofit/>
          </a:bodyPr>
          <a:lstStyle>
            <a:lvl1pPr marL="0" indent="0" algn="ctr">
              <a:buFontTx/>
              <a:buNone/>
              <a:defRPr sz="1200">
                <a:solidFill>
                  <a:schemeClr val="bg2"/>
                </a:solidFill>
              </a:defRPr>
            </a:lvl1pPr>
          </a:lstStyle>
          <a:p>
            <a:r>
              <a:rPr lang="sv-SE"/>
              <a:t>Select image placeholder to add picture</a:t>
            </a:r>
            <a:endParaRPr lang="sv-SE" noProof="0"/>
          </a:p>
        </p:txBody>
      </p:sp>
      <p:sp>
        <p:nvSpPr>
          <p:cNvPr id="4" name="Date Placeholder 3"/>
          <p:cNvSpPr>
            <a:spLocks noGrp="1"/>
          </p:cNvSpPr>
          <p:nvPr>
            <p:ph type="dt" sz="half" idx="14"/>
          </p:nvPr>
        </p:nvSpPr>
        <p:spPr>
          <a:xfrm>
            <a:off x="9803011" y="6394450"/>
            <a:ext cx="1512690" cy="162000"/>
          </a:xfrm>
        </p:spPr>
        <p:txBody>
          <a:bodyPr/>
          <a:lstStyle/>
          <a:p>
            <a:r>
              <a:rPr lang="sv-SE" noProof="0"/>
              <a:t>25 april 2024</a:t>
            </a:r>
          </a:p>
        </p:txBody>
      </p:sp>
      <p:sp>
        <p:nvSpPr>
          <p:cNvPr id="9" name="Footer Placeholder 8"/>
          <p:cNvSpPr>
            <a:spLocks noGrp="1"/>
          </p:cNvSpPr>
          <p:nvPr>
            <p:ph type="ftr" sz="quarter" idx="15"/>
          </p:nvPr>
        </p:nvSpPr>
        <p:spPr>
          <a:xfrm>
            <a:off x="7248128" y="6394450"/>
            <a:ext cx="2340000" cy="162000"/>
          </a:xfrm>
        </p:spPr>
        <p:txBody>
          <a:bodyPr/>
          <a:lstStyle/>
          <a:p>
            <a:r>
              <a:rPr lang="sv-SE" noProof="0"/>
              <a:t>Footer Lorem ipsum dolor sit amet</a:t>
            </a:r>
          </a:p>
        </p:txBody>
      </p:sp>
      <p:sp>
        <p:nvSpPr>
          <p:cNvPr id="10" name="Slide Number Placeholder 9"/>
          <p:cNvSpPr>
            <a:spLocks noGrp="1"/>
          </p:cNvSpPr>
          <p:nvPr>
            <p:ph type="sldNum" sz="quarter" idx="16"/>
          </p:nvPr>
        </p:nvSpPr>
        <p:spPr/>
        <p:txBody>
          <a:bodyPr/>
          <a:lstStyle/>
          <a:p>
            <a:fld id="{68468C2E-472A-43C3-926E-5A5CF00B7762}" type="slidenum">
              <a:rPr lang="sv-SE" noProof="0" smtClean="0"/>
              <a:t>‹#›</a:t>
            </a:fld>
            <a:endParaRPr lang="sv-SE" noProof="0"/>
          </a:p>
        </p:txBody>
      </p:sp>
      <p:sp>
        <p:nvSpPr>
          <p:cNvPr id="15"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
        <p:nvSpPr>
          <p:cNvPr id="14" name="Title 6"/>
          <p:cNvSpPr>
            <a:spLocks noGrp="1"/>
          </p:cNvSpPr>
          <p:nvPr>
            <p:ph type="title" hasCustomPrompt="1"/>
          </p:nvPr>
        </p:nvSpPr>
        <p:spPr>
          <a:xfrm>
            <a:off x="7248524" y="981075"/>
            <a:ext cx="4608514" cy="714893"/>
          </a:xfrm>
        </p:spPr>
        <p:txBody>
          <a:bodyPr/>
          <a:lstStyle>
            <a:lvl1pPr algn="l">
              <a:defRPr>
                <a:solidFill>
                  <a:schemeClr val="bg2"/>
                </a:solidFill>
              </a:defRPr>
            </a:lvl1pPr>
          </a:lstStyle>
          <a:p>
            <a:r>
              <a:rPr lang="sv-SE"/>
              <a:t>Click to add title</a:t>
            </a:r>
          </a:p>
        </p:txBody>
      </p:sp>
      <p:sp>
        <p:nvSpPr>
          <p:cNvPr id="16" name="Text Placeholder 4"/>
          <p:cNvSpPr>
            <a:spLocks noGrp="1"/>
          </p:cNvSpPr>
          <p:nvPr>
            <p:ph type="body" sz="quarter" idx="17" hasCustomPrompt="1"/>
          </p:nvPr>
        </p:nvSpPr>
        <p:spPr>
          <a:xfrm>
            <a:off x="7248524" y="1773238"/>
            <a:ext cx="4608514" cy="505342"/>
          </a:xfrm>
        </p:spPr>
        <p:txBody>
          <a:bodyPr rIns="0" anchor="ctr"/>
          <a:lstStyle>
            <a:lvl1pPr marL="0" indent="0" algn="l">
              <a:buFontTx/>
              <a:buNone/>
              <a:defRPr sz="2000" b="0" i="1">
                <a:solidFill>
                  <a:schemeClr val="bg2"/>
                </a:solidFill>
                <a:latin typeface="+mj-lt"/>
              </a:defRPr>
            </a:lvl1pPr>
          </a:lstStyle>
          <a:p>
            <a:pPr lvl="0"/>
            <a:r>
              <a:rPr lang="sv-SE"/>
              <a:t>Subtitle</a:t>
            </a:r>
          </a:p>
        </p:txBody>
      </p:sp>
      <p:sp>
        <p:nvSpPr>
          <p:cNvPr id="11" name="Text Placeholder 2"/>
          <p:cNvSpPr>
            <a:spLocks noGrp="1"/>
          </p:cNvSpPr>
          <p:nvPr>
            <p:ph type="body" sz="quarter" idx="18" hasCustomPrompt="1"/>
          </p:nvPr>
        </p:nvSpPr>
        <p:spPr>
          <a:xfrm>
            <a:off x="7248128" y="2349499"/>
            <a:ext cx="4608056" cy="3527425"/>
          </a:xfrm>
        </p:spPr>
        <p:txBody>
          <a:body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Tree>
    <p:extLst>
      <p:ext uri="{BB962C8B-B14F-4D97-AF65-F5344CB8AC3E}">
        <p14:creationId xmlns:p14="http://schemas.microsoft.com/office/powerpoint/2010/main" val="3871455598"/>
      </p:ext>
    </p:extLst>
  </p:cSld>
  <p:clrMapOvr>
    <a:masterClrMapping/>
  </p:clrMapOvr>
  <p:transition/>
  <p:extLst>
    <p:ext uri="{DCECCB84-F9BA-43D5-87BE-67443E8EF086}">
      <p15:sldGuideLst xmlns:p15="http://schemas.microsoft.com/office/powerpoint/2012/main">
        <p15:guide id="1" pos="4566"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eneral with picture left (dark)">
    <p:bg>
      <p:bgPr>
        <a:solidFill>
          <a:schemeClr val="tx2"/>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0"/>
            <a:ext cx="4152378" cy="6858000"/>
          </a:xfrm>
          <a:solidFill>
            <a:schemeClr val="bg1">
              <a:lumMod val="85000"/>
            </a:schemeClr>
          </a:solidFill>
          <a:ln>
            <a:noFill/>
          </a:ln>
          <a:effectLst/>
        </p:spPr>
        <p:txBody>
          <a:bodyPr>
            <a:noAutofit/>
          </a:bodyPr>
          <a:lstStyle>
            <a:lvl1pPr marL="0" indent="0" algn="ctr">
              <a:buFontTx/>
              <a:buNone/>
              <a:defRPr sz="1200">
                <a:solidFill>
                  <a:schemeClr val="bg2"/>
                </a:solidFill>
              </a:defRPr>
            </a:lvl1pPr>
          </a:lstStyle>
          <a:p>
            <a:r>
              <a:rPr lang="sv-SE"/>
              <a:t>Select image placeholder to add picture</a:t>
            </a:r>
            <a:endParaRPr lang="sv-SE" noProof="0"/>
          </a:p>
        </p:txBody>
      </p:sp>
      <p:sp>
        <p:nvSpPr>
          <p:cNvPr id="4" name="Date Placeholder 3"/>
          <p:cNvSpPr>
            <a:spLocks noGrp="1"/>
          </p:cNvSpPr>
          <p:nvPr>
            <p:ph type="dt" sz="half" idx="14"/>
          </p:nvPr>
        </p:nvSpPr>
        <p:spPr/>
        <p:txBody>
          <a:bodyPr/>
          <a:lstStyle>
            <a:lvl1pPr>
              <a:defRPr>
                <a:solidFill>
                  <a:srgbClr val="FFFFFF"/>
                </a:solidFill>
              </a:defRPr>
            </a:lvl1pPr>
          </a:lstStyle>
          <a:p>
            <a:r>
              <a:rPr lang="sv-SE"/>
              <a:t>25 april 2024</a:t>
            </a:r>
          </a:p>
        </p:txBody>
      </p:sp>
      <p:sp>
        <p:nvSpPr>
          <p:cNvPr id="9" name="Footer Placeholder 8"/>
          <p:cNvSpPr>
            <a:spLocks noGrp="1"/>
          </p:cNvSpPr>
          <p:nvPr>
            <p:ph type="ftr" sz="quarter" idx="15"/>
          </p:nvPr>
        </p:nvSpPr>
        <p:spPr>
          <a:xfrm>
            <a:off x="5015879" y="6394450"/>
            <a:ext cx="4536000" cy="162000"/>
          </a:xfrm>
        </p:spPr>
        <p:txBody>
          <a:bodyPr/>
          <a:lstStyle>
            <a:lvl1pPr>
              <a:defRPr>
                <a:solidFill>
                  <a:srgbClr val="FFFFFF"/>
                </a:solidFill>
              </a:defRPr>
            </a:lvl1pPr>
          </a:lstStyle>
          <a:p>
            <a:r>
              <a:rPr lang="sv-SE"/>
              <a:t>Footer Lorem ipsum dolor sit amet</a:t>
            </a:r>
          </a:p>
        </p:txBody>
      </p:sp>
      <p:sp>
        <p:nvSpPr>
          <p:cNvPr id="10" name="Slide Number Placeholder 9"/>
          <p:cNvSpPr>
            <a:spLocks noGrp="1"/>
          </p:cNvSpPr>
          <p:nvPr>
            <p:ph type="sldNum" sz="quarter" idx="16"/>
          </p:nvPr>
        </p:nvSpPr>
        <p:spPr/>
        <p:txBody>
          <a:bodyPr/>
          <a:lstStyle>
            <a:lvl1pPr>
              <a:defRPr>
                <a:solidFill>
                  <a:srgbClr val="FFFFFF"/>
                </a:solidFill>
              </a:defRPr>
            </a:lvl1pPr>
          </a:lstStyle>
          <a:p>
            <a:fld id="{68468C2E-472A-43C3-926E-5A5CF00B7762}" type="slidenum">
              <a:rPr lang="sv-SE" smtClean="0"/>
              <a:t>‹#›</a:t>
            </a:fld>
            <a:endParaRPr lang="sv-SE"/>
          </a:p>
        </p:txBody>
      </p:sp>
      <p:sp>
        <p:nvSpPr>
          <p:cNvPr id="12"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
        <p:nvSpPr>
          <p:cNvPr id="13" name="Title 6"/>
          <p:cNvSpPr>
            <a:spLocks noGrp="1"/>
          </p:cNvSpPr>
          <p:nvPr>
            <p:ph type="title" hasCustomPrompt="1"/>
          </p:nvPr>
        </p:nvSpPr>
        <p:spPr>
          <a:xfrm>
            <a:off x="5016500" y="981075"/>
            <a:ext cx="5543550" cy="714893"/>
          </a:xfrm>
        </p:spPr>
        <p:txBody>
          <a:bodyPr/>
          <a:lstStyle>
            <a:lvl1pPr algn="l">
              <a:defRPr>
                <a:solidFill>
                  <a:schemeClr val="bg1"/>
                </a:solidFill>
              </a:defRPr>
            </a:lvl1pPr>
          </a:lstStyle>
          <a:p>
            <a:r>
              <a:rPr lang="sv-SE"/>
              <a:t>Click to add title</a:t>
            </a:r>
          </a:p>
        </p:txBody>
      </p:sp>
      <p:sp>
        <p:nvSpPr>
          <p:cNvPr id="14" name="Text Placeholder 4"/>
          <p:cNvSpPr>
            <a:spLocks noGrp="1"/>
          </p:cNvSpPr>
          <p:nvPr>
            <p:ph type="body" sz="quarter" idx="17" hasCustomPrompt="1"/>
          </p:nvPr>
        </p:nvSpPr>
        <p:spPr>
          <a:xfrm>
            <a:off x="5016500" y="1773238"/>
            <a:ext cx="5543550" cy="505342"/>
          </a:xfrm>
        </p:spPr>
        <p:txBody>
          <a:bodyPr rIns="0" anchor="ctr"/>
          <a:lstStyle>
            <a:lvl1pPr marL="0" indent="0" algn="l">
              <a:buFontTx/>
              <a:buNone/>
              <a:defRPr sz="2000" b="0" i="1">
                <a:solidFill>
                  <a:schemeClr val="bg1"/>
                </a:solidFill>
                <a:latin typeface="+mj-lt"/>
              </a:defRPr>
            </a:lvl1pPr>
          </a:lstStyle>
          <a:p>
            <a:pPr lvl="0"/>
            <a:r>
              <a:rPr lang="sv-SE"/>
              <a:t>Subtitle</a:t>
            </a:r>
          </a:p>
        </p:txBody>
      </p:sp>
      <p:sp>
        <p:nvSpPr>
          <p:cNvPr id="11" name="Text Placeholder 2"/>
          <p:cNvSpPr>
            <a:spLocks noGrp="1"/>
          </p:cNvSpPr>
          <p:nvPr>
            <p:ph type="body" sz="quarter" idx="18" hasCustomPrompt="1"/>
          </p:nvPr>
        </p:nvSpPr>
        <p:spPr>
          <a:xfrm>
            <a:off x="5016500" y="2349499"/>
            <a:ext cx="5543550" cy="3527425"/>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Tree>
    <p:extLst>
      <p:ext uri="{BB962C8B-B14F-4D97-AF65-F5344CB8AC3E}">
        <p14:creationId xmlns:p14="http://schemas.microsoft.com/office/powerpoint/2010/main" val="187169277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eneral with picture right (dark)">
    <p:bg>
      <p:bgPr>
        <a:solidFill>
          <a:schemeClr val="tx2"/>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8039622" y="0"/>
            <a:ext cx="4152378" cy="6858000"/>
          </a:xfrm>
          <a:solidFill>
            <a:schemeClr val="bg1">
              <a:lumMod val="85000"/>
            </a:schemeClr>
          </a:solidFill>
          <a:ln>
            <a:noFill/>
          </a:ln>
          <a:effectLst/>
        </p:spPr>
        <p:txBody>
          <a:bodyPr>
            <a:noAutofit/>
          </a:bodyPr>
          <a:lstStyle>
            <a:lvl1pPr marL="0" indent="0" algn="ctr">
              <a:buFontTx/>
              <a:buNone/>
              <a:defRPr sz="1200">
                <a:solidFill>
                  <a:schemeClr val="bg2"/>
                </a:solidFill>
              </a:defRPr>
            </a:lvl1pPr>
          </a:lstStyle>
          <a:p>
            <a:r>
              <a:rPr lang="sv-SE"/>
              <a:t>Select image placeholder to add picture</a:t>
            </a:r>
            <a:endParaRPr lang="sv-SE" noProof="0"/>
          </a:p>
        </p:txBody>
      </p:sp>
      <p:sp>
        <p:nvSpPr>
          <p:cNvPr id="15"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
        <p:nvSpPr>
          <p:cNvPr id="19" name="Date Placeholder 1"/>
          <p:cNvSpPr>
            <a:spLocks noGrp="1"/>
          </p:cNvSpPr>
          <p:nvPr>
            <p:ph type="dt" sz="half" idx="19"/>
          </p:nvPr>
        </p:nvSpPr>
        <p:spPr>
          <a:xfrm>
            <a:off x="5133730" y="6394450"/>
            <a:ext cx="1512690" cy="162000"/>
          </a:xfrm>
        </p:spPr>
        <p:txBody>
          <a:bodyPr/>
          <a:lstStyle>
            <a:lvl1pPr>
              <a:defRPr>
                <a:solidFill>
                  <a:schemeClr val="bg1"/>
                </a:solidFill>
              </a:defRPr>
            </a:lvl1pPr>
          </a:lstStyle>
          <a:p>
            <a:r>
              <a:rPr lang="sv-SE"/>
              <a:t>25 april 2024</a:t>
            </a:r>
          </a:p>
        </p:txBody>
      </p:sp>
      <p:sp>
        <p:nvSpPr>
          <p:cNvPr id="20" name="Footer Placeholder 4"/>
          <p:cNvSpPr>
            <a:spLocks noGrp="1"/>
          </p:cNvSpPr>
          <p:nvPr>
            <p:ph type="ftr" sz="quarter" idx="20"/>
          </p:nvPr>
        </p:nvSpPr>
        <p:spPr>
          <a:xfrm>
            <a:off x="1631950" y="6394450"/>
            <a:ext cx="3204000" cy="162000"/>
          </a:xfrm>
        </p:spPr>
        <p:txBody>
          <a:bodyPr/>
          <a:lstStyle>
            <a:lvl1pPr>
              <a:defRPr>
                <a:solidFill>
                  <a:schemeClr val="bg1"/>
                </a:solidFill>
              </a:defRPr>
            </a:lvl1pPr>
          </a:lstStyle>
          <a:p>
            <a:r>
              <a:rPr lang="sv-SE"/>
              <a:t>Footer Lorem ipsum dolor sit amet</a:t>
            </a:r>
          </a:p>
        </p:txBody>
      </p:sp>
      <p:sp>
        <p:nvSpPr>
          <p:cNvPr id="21" name="Slide Number Placeholder 6"/>
          <p:cNvSpPr>
            <a:spLocks noGrp="1"/>
          </p:cNvSpPr>
          <p:nvPr>
            <p:ph type="sldNum" sz="quarter" idx="21"/>
          </p:nvPr>
        </p:nvSpPr>
        <p:spPr>
          <a:xfrm>
            <a:off x="6971857" y="6394450"/>
            <a:ext cx="215046" cy="162000"/>
          </a:xfrm>
        </p:spPr>
        <p:txBody>
          <a:bodyPr/>
          <a:lstStyle>
            <a:lvl1pPr>
              <a:defRPr>
                <a:solidFill>
                  <a:schemeClr val="bg1"/>
                </a:solidFill>
              </a:defRPr>
            </a:lvl1pPr>
          </a:lstStyle>
          <a:p>
            <a:fld id="{68468C2E-472A-43C3-926E-5A5CF00B7762}" type="slidenum">
              <a:rPr lang="sv-SE" smtClean="0"/>
              <a:t>‹#›</a:t>
            </a:fld>
            <a:endParaRPr lang="sv-SE"/>
          </a:p>
        </p:txBody>
      </p:sp>
      <p:sp>
        <p:nvSpPr>
          <p:cNvPr id="10" name="Title 6"/>
          <p:cNvSpPr>
            <a:spLocks noGrp="1"/>
          </p:cNvSpPr>
          <p:nvPr>
            <p:ph type="title" hasCustomPrompt="1"/>
          </p:nvPr>
        </p:nvSpPr>
        <p:spPr>
          <a:xfrm>
            <a:off x="876300" y="981075"/>
            <a:ext cx="5543550" cy="714893"/>
          </a:xfrm>
        </p:spPr>
        <p:txBody>
          <a:bodyPr/>
          <a:lstStyle>
            <a:lvl1pPr algn="l">
              <a:defRPr>
                <a:solidFill>
                  <a:schemeClr val="bg1"/>
                </a:solidFill>
              </a:defRPr>
            </a:lvl1pPr>
          </a:lstStyle>
          <a:p>
            <a:r>
              <a:rPr lang="sv-SE"/>
              <a:t>Click to add title</a:t>
            </a:r>
          </a:p>
        </p:txBody>
      </p:sp>
      <p:sp>
        <p:nvSpPr>
          <p:cNvPr id="12" name="Text Placeholder 4"/>
          <p:cNvSpPr>
            <a:spLocks noGrp="1"/>
          </p:cNvSpPr>
          <p:nvPr>
            <p:ph type="body" sz="quarter" idx="17" hasCustomPrompt="1"/>
          </p:nvPr>
        </p:nvSpPr>
        <p:spPr>
          <a:xfrm>
            <a:off x="876300" y="1773238"/>
            <a:ext cx="5543550" cy="505342"/>
          </a:xfrm>
        </p:spPr>
        <p:txBody>
          <a:bodyPr rIns="0" anchor="ctr"/>
          <a:lstStyle>
            <a:lvl1pPr marL="0" indent="0" algn="l">
              <a:buFontTx/>
              <a:buNone/>
              <a:defRPr sz="2000" b="0" i="1">
                <a:solidFill>
                  <a:schemeClr val="bg1"/>
                </a:solidFill>
                <a:latin typeface="+mj-lt"/>
              </a:defRPr>
            </a:lvl1pPr>
          </a:lstStyle>
          <a:p>
            <a:pPr lvl="0"/>
            <a:r>
              <a:rPr lang="sv-SE"/>
              <a:t>Subtitle</a:t>
            </a:r>
          </a:p>
        </p:txBody>
      </p:sp>
      <p:sp>
        <p:nvSpPr>
          <p:cNvPr id="11" name="Text Placeholder 2"/>
          <p:cNvSpPr>
            <a:spLocks noGrp="1"/>
          </p:cNvSpPr>
          <p:nvPr>
            <p:ph type="body" sz="quarter" idx="18" hasCustomPrompt="1"/>
          </p:nvPr>
        </p:nvSpPr>
        <p:spPr>
          <a:xfrm>
            <a:off x="876300" y="2349499"/>
            <a:ext cx="5543550" cy="3527425"/>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Tree>
    <p:extLst>
      <p:ext uri="{BB962C8B-B14F-4D97-AF65-F5344CB8AC3E}">
        <p14:creationId xmlns:p14="http://schemas.microsoft.com/office/powerpoint/2010/main" val="2211765344"/>
      </p:ext>
    </p:extLst>
  </p:cSld>
  <p:clrMapOvr>
    <a:masterClrMapping/>
  </p:clrMapOvr>
  <p:transition/>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eft, large text (dark)">
    <p:bg>
      <p:bgPr>
        <a:solidFill>
          <a:schemeClr val="tx2"/>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0"/>
            <a:ext cx="6889944" cy="6858000"/>
          </a:xfrm>
          <a:solidFill>
            <a:schemeClr val="bg1">
              <a:lumMod val="85000"/>
            </a:schemeClr>
          </a:solidFill>
          <a:ln>
            <a:noFill/>
          </a:ln>
          <a:effectLst/>
        </p:spPr>
        <p:txBody>
          <a:bodyPr>
            <a:noAutofit/>
          </a:bodyPr>
          <a:lstStyle>
            <a:lvl1pPr marL="0" indent="0" algn="ctr">
              <a:buFontTx/>
              <a:buNone/>
              <a:defRPr sz="1200">
                <a:solidFill>
                  <a:schemeClr val="bg2"/>
                </a:solidFill>
              </a:defRPr>
            </a:lvl1pPr>
          </a:lstStyle>
          <a:p>
            <a:r>
              <a:rPr lang="sv-SE"/>
              <a:t>Select image placeholder to add picture</a:t>
            </a:r>
            <a:endParaRPr lang="sv-SE" noProof="0"/>
          </a:p>
        </p:txBody>
      </p:sp>
      <p:sp>
        <p:nvSpPr>
          <p:cNvPr id="4" name="Date Placeholder 3"/>
          <p:cNvSpPr>
            <a:spLocks noGrp="1"/>
          </p:cNvSpPr>
          <p:nvPr>
            <p:ph type="dt" sz="half" idx="14"/>
          </p:nvPr>
        </p:nvSpPr>
        <p:spPr>
          <a:xfrm>
            <a:off x="9803011" y="6394450"/>
            <a:ext cx="1512690" cy="162000"/>
          </a:xfrm>
        </p:spPr>
        <p:txBody>
          <a:bodyPr/>
          <a:lstStyle>
            <a:lvl1pPr>
              <a:defRPr>
                <a:solidFill>
                  <a:schemeClr val="bg1"/>
                </a:solidFill>
              </a:defRPr>
            </a:lvl1pPr>
          </a:lstStyle>
          <a:p>
            <a:r>
              <a:rPr lang="sv-SE"/>
              <a:t>25 april 2024</a:t>
            </a:r>
          </a:p>
        </p:txBody>
      </p:sp>
      <p:sp>
        <p:nvSpPr>
          <p:cNvPr id="9" name="Footer Placeholder 8"/>
          <p:cNvSpPr>
            <a:spLocks noGrp="1"/>
          </p:cNvSpPr>
          <p:nvPr>
            <p:ph type="ftr" sz="quarter" idx="15"/>
          </p:nvPr>
        </p:nvSpPr>
        <p:spPr>
          <a:xfrm>
            <a:off x="7248128" y="6394450"/>
            <a:ext cx="2304000" cy="162000"/>
          </a:xfrm>
        </p:spPr>
        <p:txBody>
          <a:bodyPr/>
          <a:lstStyle>
            <a:lvl1pPr>
              <a:defRPr>
                <a:solidFill>
                  <a:schemeClr val="bg1"/>
                </a:solidFill>
              </a:defRPr>
            </a:lvl1pPr>
          </a:lstStyle>
          <a:p>
            <a:r>
              <a:rPr lang="sv-SE"/>
              <a:t>Footer Lorem ipsum dolor sit amet</a:t>
            </a:r>
          </a:p>
        </p:txBody>
      </p:sp>
      <p:sp>
        <p:nvSpPr>
          <p:cNvPr id="10" name="Slide Number Placeholder 9"/>
          <p:cNvSpPr>
            <a:spLocks noGrp="1"/>
          </p:cNvSpPr>
          <p:nvPr>
            <p:ph type="sldNum" sz="quarter" idx="16"/>
          </p:nvPr>
        </p:nvSpPr>
        <p:spPr/>
        <p:txBody>
          <a:bodyPr/>
          <a:lstStyle>
            <a:lvl1pPr>
              <a:defRPr>
                <a:solidFill>
                  <a:schemeClr val="bg1"/>
                </a:solidFill>
              </a:defRPr>
            </a:lvl1pPr>
          </a:lstStyle>
          <a:p>
            <a:fld id="{68468C2E-472A-43C3-926E-5A5CF00B7762}" type="slidenum">
              <a:rPr lang="sv-SE" smtClean="0"/>
              <a:t>‹#›</a:t>
            </a:fld>
            <a:endParaRPr lang="sv-SE"/>
          </a:p>
        </p:txBody>
      </p:sp>
      <p:sp>
        <p:nvSpPr>
          <p:cNvPr id="15"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
        <p:nvSpPr>
          <p:cNvPr id="12" name="Title 6"/>
          <p:cNvSpPr>
            <a:spLocks noGrp="1"/>
          </p:cNvSpPr>
          <p:nvPr>
            <p:ph type="title" hasCustomPrompt="1"/>
          </p:nvPr>
        </p:nvSpPr>
        <p:spPr>
          <a:xfrm>
            <a:off x="7248524" y="981075"/>
            <a:ext cx="4608514" cy="714893"/>
          </a:xfrm>
        </p:spPr>
        <p:txBody>
          <a:bodyPr/>
          <a:lstStyle>
            <a:lvl1pPr algn="l">
              <a:defRPr>
                <a:solidFill>
                  <a:schemeClr val="bg1"/>
                </a:solidFill>
              </a:defRPr>
            </a:lvl1pPr>
          </a:lstStyle>
          <a:p>
            <a:r>
              <a:rPr lang="sv-SE"/>
              <a:t>Click to add title</a:t>
            </a:r>
          </a:p>
        </p:txBody>
      </p:sp>
      <p:sp>
        <p:nvSpPr>
          <p:cNvPr id="16" name="Text Placeholder 4"/>
          <p:cNvSpPr>
            <a:spLocks noGrp="1"/>
          </p:cNvSpPr>
          <p:nvPr>
            <p:ph type="body" sz="quarter" idx="17" hasCustomPrompt="1"/>
          </p:nvPr>
        </p:nvSpPr>
        <p:spPr>
          <a:xfrm>
            <a:off x="7248524" y="1773238"/>
            <a:ext cx="4608514" cy="505342"/>
          </a:xfrm>
        </p:spPr>
        <p:txBody>
          <a:bodyPr rIns="0" anchor="ctr"/>
          <a:lstStyle>
            <a:lvl1pPr marL="0" indent="0" algn="l">
              <a:buFontTx/>
              <a:buNone/>
              <a:defRPr sz="2000" b="0" i="1">
                <a:solidFill>
                  <a:schemeClr val="bg1"/>
                </a:solidFill>
                <a:latin typeface="+mj-lt"/>
              </a:defRPr>
            </a:lvl1pPr>
          </a:lstStyle>
          <a:p>
            <a:pPr lvl="0"/>
            <a:r>
              <a:rPr lang="sv-SE"/>
              <a:t>Subtitle</a:t>
            </a:r>
          </a:p>
        </p:txBody>
      </p:sp>
      <p:sp>
        <p:nvSpPr>
          <p:cNvPr id="11" name="Text Placeholder 2"/>
          <p:cNvSpPr>
            <a:spLocks noGrp="1"/>
          </p:cNvSpPr>
          <p:nvPr>
            <p:ph type="body" sz="quarter" idx="18" hasCustomPrompt="1"/>
          </p:nvPr>
        </p:nvSpPr>
        <p:spPr>
          <a:xfrm>
            <a:off x="7248128" y="2349499"/>
            <a:ext cx="4608056" cy="3527425"/>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Tree>
    <p:extLst>
      <p:ext uri="{BB962C8B-B14F-4D97-AF65-F5344CB8AC3E}">
        <p14:creationId xmlns:p14="http://schemas.microsoft.com/office/powerpoint/2010/main" val="1805071445"/>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Quote or Chapter slide">
    <p:bg>
      <p:bgPr>
        <a:solidFill>
          <a:schemeClr val="bg1"/>
        </a:solidFill>
        <a:effectLst/>
      </p:bgPr>
    </p:bg>
    <p:spTree>
      <p:nvGrpSpPr>
        <p:cNvPr id="1" name=""/>
        <p:cNvGrpSpPr/>
        <p:nvPr/>
      </p:nvGrpSpPr>
      <p:grpSpPr>
        <a:xfrm>
          <a:off x="0" y="0"/>
          <a:ext cx="0" cy="0"/>
          <a:chOff x="0" y="0"/>
          <a:chExt cx="0" cy="0"/>
        </a:xfrm>
      </p:grpSpPr>
      <p:sp>
        <p:nvSpPr>
          <p:cNvPr id="5" name="Picture Placeholder 9"/>
          <p:cNvSpPr>
            <a:spLocks noGrp="1"/>
          </p:cNvSpPr>
          <p:nvPr>
            <p:ph type="pic" sz="quarter" idx="21" hasCustomPrompt="1"/>
          </p:nvPr>
        </p:nvSpPr>
        <p:spPr>
          <a:xfrm>
            <a:off x="0" y="0"/>
            <a:ext cx="12192000" cy="6858000"/>
          </a:xfrm>
        </p:spPr>
        <p:txBody>
          <a:bodyPr tIns="72000"/>
          <a:lstStyle>
            <a:lvl1pPr marL="0" marR="0" indent="0" algn="ctr" defTabSz="914400" rtl="0" eaLnBrk="1" fontAlgn="auto" latinLnBrk="0" hangingPunct="1">
              <a:lnSpc>
                <a:spcPct val="100000"/>
              </a:lnSpc>
              <a:spcBef>
                <a:spcPts val="1200"/>
              </a:spcBef>
              <a:spcAft>
                <a:spcPts val="600"/>
              </a:spcAft>
              <a:buClr>
                <a:schemeClr val="accent1"/>
              </a:buClr>
              <a:buSzTx/>
              <a:buFont typeface="Arial" panose="020B0604020202020204" pitchFamily="34" charset="0"/>
              <a:buNone/>
              <a:defRPr>
                <a:solidFill>
                  <a:schemeClr val="bg2"/>
                </a:solidFill>
              </a:defRPr>
            </a:lvl1pPr>
          </a:lstStyle>
          <a:p>
            <a:r>
              <a:rPr lang="sv-SE"/>
              <a:t>Select image placeholder to add picture</a:t>
            </a:r>
          </a:p>
        </p:txBody>
      </p:sp>
      <p:sp>
        <p:nvSpPr>
          <p:cNvPr id="2" name="Title 1"/>
          <p:cNvSpPr>
            <a:spLocks noGrp="1"/>
          </p:cNvSpPr>
          <p:nvPr>
            <p:ph type="ctrTitle" hasCustomPrompt="1"/>
          </p:nvPr>
        </p:nvSpPr>
        <p:spPr>
          <a:xfrm>
            <a:off x="1631950" y="1700213"/>
            <a:ext cx="8928100" cy="4176712"/>
          </a:xfrm>
        </p:spPr>
        <p:txBody>
          <a:bodyPr tIns="0" bIns="0" anchor="t" anchorCtr="0">
            <a:noAutofit/>
          </a:bodyPr>
          <a:lstStyle>
            <a:lvl1pPr algn="ctr">
              <a:defRPr sz="8000" b="0" cap="none" baseline="0">
                <a:solidFill>
                  <a:schemeClr val="bg2"/>
                </a:solidFill>
              </a:defRPr>
            </a:lvl1pPr>
          </a:lstStyle>
          <a:p>
            <a:r>
              <a:rPr lang="sv-SE" noProof="0"/>
              <a:t>Text</a:t>
            </a:r>
          </a:p>
        </p:txBody>
      </p:sp>
      <p:sp>
        <p:nvSpPr>
          <p:cNvPr id="3" name="Subtitle 2"/>
          <p:cNvSpPr>
            <a:spLocks noGrp="1"/>
          </p:cNvSpPr>
          <p:nvPr>
            <p:ph type="subTitle" idx="1" hasCustomPrompt="1"/>
          </p:nvPr>
        </p:nvSpPr>
        <p:spPr>
          <a:xfrm>
            <a:off x="1631950" y="604926"/>
            <a:ext cx="8928100" cy="591826"/>
          </a:xfrm>
        </p:spPr>
        <p:txBody>
          <a:bodyPr tIns="0" anchor="b" anchorCtr="0">
            <a:noAutofit/>
          </a:bodyPr>
          <a:lstStyle>
            <a:lvl1pPr marL="0" indent="0" algn="ctr">
              <a:buNone/>
              <a:defRPr sz="2000" baseline="0">
                <a:solidFill>
                  <a:schemeClr val="bg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noProof="0"/>
              <a:t>Title</a:t>
            </a:r>
          </a:p>
        </p:txBody>
      </p:sp>
    </p:spTree>
    <p:extLst>
      <p:ext uri="{BB962C8B-B14F-4D97-AF65-F5344CB8AC3E}">
        <p14:creationId xmlns:p14="http://schemas.microsoft.com/office/powerpoint/2010/main" val="109147684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irst page (image fram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631950" y="2636912"/>
            <a:ext cx="8928100" cy="1008112"/>
          </a:xfrm>
        </p:spPr>
        <p:txBody>
          <a:bodyPr tIns="0" bIns="0" anchor="b" anchorCtr="0">
            <a:normAutofit/>
          </a:bodyPr>
          <a:lstStyle>
            <a:lvl1pPr algn="ctr">
              <a:defRPr sz="4000" b="1" cap="none" baseline="0">
                <a:solidFill>
                  <a:schemeClr val="bg1"/>
                </a:solidFill>
              </a:defRPr>
            </a:lvl1pPr>
          </a:lstStyle>
          <a:p>
            <a:r>
              <a:rPr lang="sv-SE" noProof="0"/>
              <a:t>Presentation Name</a:t>
            </a:r>
          </a:p>
        </p:txBody>
      </p:sp>
      <p:sp>
        <p:nvSpPr>
          <p:cNvPr id="3" name="Subtitle 2"/>
          <p:cNvSpPr>
            <a:spLocks noGrp="1"/>
          </p:cNvSpPr>
          <p:nvPr>
            <p:ph type="subTitle" idx="1" hasCustomPrompt="1"/>
          </p:nvPr>
        </p:nvSpPr>
        <p:spPr>
          <a:xfrm>
            <a:off x="1631950" y="3750161"/>
            <a:ext cx="8928100" cy="744849"/>
          </a:xfrm>
        </p:spPr>
        <p:txBody>
          <a:bodyPr tIns="0">
            <a:noAutofit/>
          </a:bodyPr>
          <a:lstStyle>
            <a:lvl1pPr marL="0" indent="0" algn="ctr">
              <a:spcBef>
                <a:spcPct val="0"/>
              </a:spcBef>
              <a:spcAft>
                <a:spcPct val="0"/>
              </a:spcAft>
              <a:buNone/>
              <a:defRPr sz="1800" baseline="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noProof="0"/>
              <a:t>Subtitle</a:t>
            </a:r>
          </a:p>
        </p:txBody>
      </p:sp>
      <p:sp>
        <p:nvSpPr>
          <p:cNvPr id="11" name="Text Placeholder 6"/>
          <p:cNvSpPr>
            <a:spLocks noGrp="1"/>
          </p:cNvSpPr>
          <p:nvPr>
            <p:ph type="body" sz="quarter" idx="12" hasCustomPrompt="1"/>
          </p:nvPr>
        </p:nvSpPr>
        <p:spPr>
          <a:xfrm>
            <a:off x="1631950" y="5013177"/>
            <a:ext cx="8928100" cy="936104"/>
          </a:xfrm>
        </p:spPr>
        <p:txBody>
          <a:bodyPr wrap="square" lIns="0" tIns="0" rIns="0" bIns="0" anchor="b" anchorCtr="0">
            <a:noAutofit/>
          </a:bodyPr>
          <a:lstStyle>
            <a:lvl1pPr marL="0" indent="0" algn="ctr">
              <a:spcBef>
                <a:spcPct val="0"/>
              </a:spcBef>
              <a:spcAft>
                <a:spcPct val="0"/>
              </a:spcAft>
              <a:buFontTx/>
              <a:buNone/>
              <a:defRPr sz="800" i="1">
                <a:solidFill>
                  <a:schemeClr val="bg1"/>
                </a:solidFill>
              </a:defRPr>
            </a:lvl1pPr>
            <a:lvl2pPr marL="360612" indent="0">
              <a:buFontTx/>
              <a:buNone/>
              <a:defRPr/>
            </a:lvl2pPr>
            <a:lvl3pPr marL="540612" indent="0">
              <a:buFontTx/>
              <a:buNone/>
              <a:defRPr/>
            </a:lvl3pPr>
            <a:lvl4pPr marL="720612" indent="0">
              <a:buFontTx/>
              <a:buNone/>
              <a:defRPr/>
            </a:lvl4pPr>
            <a:lvl5pPr marL="900612" indent="0">
              <a:buFontTx/>
              <a:buNone/>
              <a:defRPr/>
            </a:lvl5pPr>
          </a:lstStyle>
          <a:p>
            <a:pPr lvl="0"/>
            <a:r>
              <a:rPr lang="sv-SE"/>
              <a:t>Disclaimer text in here</a:t>
            </a:r>
          </a:p>
        </p:txBody>
      </p:sp>
      <p:sp>
        <p:nvSpPr>
          <p:cNvPr id="10" name="Picture Placeholder 10"/>
          <p:cNvSpPr>
            <a:spLocks noGrp="1"/>
          </p:cNvSpPr>
          <p:nvPr>
            <p:ph type="pic" sz="quarter" idx="17" hasCustomPrompt="1"/>
          </p:nvPr>
        </p:nvSpPr>
        <p:spPr>
          <a:xfrm>
            <a:off x="0" y="0"/>
            <a:ext cx="12192000" cy="6858000"/>
          </a:xfrm>
          <a:custGeom>
            <a:avLst/>
            <a:gdLst>
              <a:gd name="connsiteX0" fmla="*/ 876300 w 12192000"/>
              <a:gd name="connsiteY0" fmla="*/ 819150 h 6858000"/>
              <a:gd name="connsiteX1" fmla="*/ 876300 w 12192000"/>
              <a:gd name="connsiteY1" fmla="*/ 6115050 h 6858000"/>
              <a:gd name="connsiteX2" fmla="*/ 11315700 w 12192000"/>
              <a:gd name="connsiteY2" fmla="*/ 6115050 h 6858000"/>
              <a:gd name="connsiteX3" fmla="*/ 11315700 w 12192000"/>
              <a:gd name="connsiteY3" fmla="*/ 819150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876300" y="819150"/>
                </a:moveTo>
                <a:lnTo>
                  <a:pt x="876300" y="6115050"/>
                </a:lnTo>
                <a:lnTo>
                  <a:pt x="11315700" y="6115050"/>
                </a:lnTo>
                <a:lnTo>
                  <a:pt x="11315700" y="819150"/>
                </a:lnTo>
                <a:close/>
                <a:moveTo>
                  <a:pt x="0" y="0"/>
                </a:moveTo>
                <a:lnTo>
                  <a:pt x="12192000" y="0"/>
                </a:lnTo>
                <a:lnTo>
                  <a:pt x="12192000" y="6858000"/>
                </a:lnTo>
                <a:lnTo>
                  <a:pt x="0" y="6858000"/>
                </a:lnTo>
                <a:close/>
              </a:path>
            </a:pathLst>
          </a:custGeom>
          <a:solidFill>
            <a:srgbClr val="C0DDCC"/>
          </a:solidFill>
        </p:spPr>
        <p:txBody>
          <a:bodyPr wrap="square" tIns="72000">
            <a:noAutofit/>
          </a:bodyPr>
          <a:lstStyle>
            <a:lvl1pPr marL="0" indent="0" algn="ctr">
              <a:buNone/>
              <a:defRPr>
                <a:solidFill>
                  <a:schemeClr val="bg2"/>
                </a:solidFill>
              </a:defRPr>
            </a:lvl1pPr>
          </a:lstStyle>
          <a:p>
            <a:r>
              <a:rPr lang="sv-SE"/>
              <a:t>Select image placeholder to add picture</a:t>
            </a:r>
          </a:p>
        </p:txBody>
      </p:sp>
      <p:sp>
        <p:nvSpPr>
          <p:cNvPr id="15" name="xVinge"/>
          <p:cNvSpPr>
            <a:spLocks noEditPoints="1"/>
          </p:cNvSpPr>
          <p:nvPr userDrawn="1"/>
        </p:nvSpPr>
        <p:spPr bwMode="auto">
          <a:xfrm>
            <a:off x="5564555" y="1271471"/>
            <a:ext cx="1059360" cy="212338"/>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Tree>
    <p:extLst>
      <p:ext uri="{BB962C8B-B14F-4D97-AF65-F5344CB8AC3E}">
        <p14:creationId xmlns:p14="http://schemas.microsoft.com/office/powerpoint/2010/main" val="4138768958"/>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Quote or Chapter slide (dark)">
    <p:bg>
      <p:bgPr>
        <a:solidFill>
          <a:schemeClr val="tx2"/>
        </a:solidFill>
        <a:effectLst/>
      </p:bgPr>
    </p:bg>
    <p:spTree>
      <p:nvGrpSpPr>
        <p:cNvPr id="1" name=""/>
        <p:cNvGrpSpPr/>
        <p:nvPr/>
      </p:nvGrpSpPr>
      <p:grpSpPr>
        <a:xfrm>
          <a:off x="0" y="0"/>
          <a:ext cx="0" cy="0"/>
          <a:chOff x="0" y="0"/>
          <a:chExt cx="0" cy="0"/>
        </a:xfrm>
      </p:grpSpPr>
      <p:sp>
        <p:nvSpPr>
          <p:cNvPr id="5" name="Picture Placeholder 9"/>
          <p:cNvSpPr>
            <a:spLocks noGrp="1"/>
          </p:cNvSpPr>
          <p:nvPr>
            <p:ph type="pic" sz="quarter" idx="21" hasCustomPrompt="1"/>
          </p:nvPr>
        </p:nvSpPr>
        <p:spPr>
          <a:xfrm>
            <a:off x="0" y="0"/>
            <a:ext cx="12192000" cy="6858000"/>
          </a:xfrm>
        </p:spPr>
        <p:txBody>
          <a:bodyPr tIns="72000"/>
          <a:lstStyle>
            <a:lvl1pPr marL="0" marR="0" indent="0" algn="ctr" defTabSz="914400" rtl="0" eaLnBrk="1" fontAlgn="auto" latinLnBrk="0" hangingPunct="1">
              <a:lnSpc>
                <a:spcPct val="100000"/>
              </a:lnSpc>
              <a:spcBef>
                <a:spcPts val="1200"/>
              </a:spcBef>
              <a:spcAft>
                <a:spcPts val="600"/>
              </a:spcAft>
              <a:buClr>
                <a:schemeClr val="accent1"/>
              </a:buClr>
              <a:buSzTx/>
              <a:buFont typeface="Arial" panose="020B0604020202020204" pitchFamily="34" charset="0"/>
              <a:buNone/>
              <a:defRPr>
                <a:solidFill>
                  <a:schemeClr val="bg1"/>
                </a:solidFill>
              </a:defRPr>
            </a:lvl1pPr>
          </a:lstStyle>
          <a:p>
            <a:r>
              <a:rPr lang="sv-SE"/>
              <a:t>Select image placeholder to add picture</a:t>
            </a:r>
          </a:p>
        </p:txBody>
      </p:sp>
      <p:sp>
        <p:nvSpPr>
          <p:cNvPr id="2" name="Title 1"/>
          <p:cNvSpPr>
            <a:spLocks noGrp="1"/>
          </p:cNvSpPr>
          <p:nvPr>
            <p:ph type="ctrTitle" hasCustomPrompt="1"/>
          </p:nvPr>
        </p:nvSpPr>
        <p:spPr>
          <a:xfrm>
            <a:off x="1631950" y="1700213"/>
            <a:ext cx="8928100" cy="4176712"/>
          </a:xfrm>
        </p:spPr>
        <p:txBody>
          <a:bodyPr tIns="0" bIns="0" anchor="t" anchorCtr="0">
            <a:noAutofit/>
          </a:bodyPr>
          <a:lstStyle>
            <a:lvl1pPr algn="ctr">
              <a:defRPr sz="8000" b="0" cap="none" baseline="0">
                <a:solidFill>
                  <a:schemeClr val="bg1"/>
                </a:solidFill>
              </a:defRPr>
            </a:lvl1pPr>
          </a:lstStyle>
          <a:p>
            <a:r>
              <a:rPr lang="sv-SE" noProof="0"/>
              <a:t>Text</a:t>
            </a:r>
          </a:p>
        </p:txBody>
      </p:sp>
      <p:sp>
        <p:nvSpPr>
          <p:cNvPr id="3" name="Subtitle 2"/>
          <p:cNvSpPr>
            <a:spLocks noGrp="1"/>
          </p:cNvSpPr>
          <p:nvPr>
            <p:ph type="subTitle" idx="1" hasCustomPrompt="1"/>
          </p:nvPr>
        </p:nvSpPr>
        <p:spPr>
          <a:xfrm>
            <a:off x="1631950" y="604926"/>
            <a:ext cx="8928100" cy="591826"/>
          </a:xfrm>
        </p:spPr>
        <p:txBody>
          <a:bodyPr tIns="0" anchor="b" anchorCtr="0">
            <a:noAutofit/>
          </a:bodyPr>
          <a:lstStyle>
            <a:lvl1pPr marL="0" indent="0" algn="ctr">
              <a:buNone/>
              <a:defRPr sz="2000" baseline="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noProof="0"/>
              <a:t>Title</a:t>
            </a:r>
          </a:p>
        </p:txBody>
      </p:sp>
    </p:spTree>
    <p:extLst>
      <p:ext uri="{BB962C8B-B14F-4D97-AF65-F5344CB8AC3E}">
        <p14:creationId xmlns:p14="http://schemas.microsoft.com/office/powerpoint/2010/main" val="1014485972"/>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V_1">
    <p:bg>
      <p:bgPr>
        <a:solidFill>
          <a:schemeClr val="bg1"/>
        </a:solidFill>
        <a:effectLst/>
      </p:bgPr>
    </p:bg>
    <p:spTree>
      <p:nvGrpSpPr>
        <p:cNvPr id="1" name=""/>
        <p:cNvGrpSpPr/>
        <p:nvPr/>
      </p:nvGrpSpPr>
      <p:grpSpPr>
        <a:xfrm>
          <a:off x="0" y="0"/>
          <a:ext cx="0" cy="0"/>
          <a:chOff x="0" y="0"/>
          <a:chExt cx="0" cy="0"/>
        </a:xfrm>
      </p:grpSpPr>
      <p:sp>
        <p:nvSpPr>
          <p:cNvPr id="8" name="Picture Placeholder 1"/>
          <p:cNvSpPr>
            <a:spLocks noGrp="1"/>
          </p:cNvSpPr>
          <p:nvPr>
            <p:ph type="pic" sz="quarter" idx="13"/>
          </p:nvPr>
        </p:nvSpPr>
        <p:spPr>
          <a:xfrm>
            <a:off x="878334" y="981074"/>
            <a:ext cx="3024336" cy="3312021"/>
          </a:xfrm>
          <a:solidFill>
            <a:schemeClr val="bg1">
              <a:lumMod val="85000"/>
            </a:schemeClr>
          </a:solidFill>
        </p:spPr>
        <p:txBody>
          <a:bodyPr anchor="ctr" anchorCtr="0"/>
          <a:lstStyle>
            <a:lvl1pPr marL="0" indent="0" algn="ctr">
              <a:buNone/>
              <a:defRPr sz="1200">
                <a:solidFill>
                  <a:schemeClr val="bg2"/>
                </a:solidFill>
              </a:defRPr>
            </a:lvl1pPr>
          </a:lstStyle>
          <a:p>
            <a:r>
              <a:rPr lang="sv-SE"/>
              <a:t>Click icon to add picture</a:t>
            </a:r>
          </a:p>
        </p:txBody>
      </p:sp>
      <p:sp>
        <p:nvSpPr>
          <p:cNvPr id="57" name="Email 1"/>
          <p:cNvSpPr>
            <a:spLocks noGrp="1"/>
          </p:cNvSpPr>
          <p:nvPr>
            <p:ph type="body" sz="quarter" idx="37" hasCustomPrompt="1"/>
          </p:nvPr>
        </p:nvSpPr>
        <p:spPr>
          <a:xfrm>
            <a:off x="878334" y="5724551"/>
            <a:ext cx="3024000" cy="144000"/>
          </a:xfrm>
        </p:spPr>
        <p:txBody>
          <a:bodyPr/>
          <a:lstStyle>
            <a:lvl1pPr marL="0" indent="0">
              <a:buNone/>
              <a:defRPr sz="800">
                <a:solidFill>
                  <a:schemeClr val="bg2"/>
                </a:solidFill>
                <a:latin typeface="+mn-lt"/>
                <a:cs typeface="Arial" panose="020B0604020202020204" pitchFamily="34" charset="0"/>
              </a:defRPr>
            </a:lvl1pPr>
          </a:lstStyle>
          <a:p>
            <a:pPr lvl="0"/>
            <a:r>
              <a:rPr lang="sv-SE"/>
              <a:t>name@vinge.se</a:t>
            </a:r>
          </a:p>
        </p:txBody>
      </p:sp>
      <p:sp>
        <p:nvSpPr>
          <p:cNvPr id="49" name="Mobile 1"/>
          <p:cNvSpPr>
            <a:spLocks noGrp="1"/>
          </p:cNvSpPr>
          <p:nvPr>
            <p:ph type="body" sz="quarter" idx="33" hasCustomPrompt="1"/>
          </p:nvPr>
        </p:nvSpPr>
        <p:spPr>
          <a:xfrm>
            <a:off x="878334" y="5547513"/>
            <a:ext cx="3024000" cy="144000"/>
          </a:xfrm>
        </p:spPr>
        <p:txBody>
          <a:bodyPr/>
          <a:lstStyle>
            <a:lvl1pPr marL="0" indent="0">
              <a:buNone/>
              <a:defRPr sz="800">
                <a:solidFill>
                  <a:schemeClr val="bg2"/>
                </a:solidFill>
                <a:latin typeface="+mn-lt"/>
                <a:cs typeface="Arial" panose="020B0604020202020204" pitchFamily="34" charset="0"/>
              </a:defRPr>
            </a:lvl1pPr>
          </a:lstStyle>
          <a:p>
            <a:pPr lvl="0"/>
            <a:r>
              <a:rPr lang="sv-SE"/>
              <a:t>+46(0)70 714 00 00</a:t>
            </a:r>
          </a:p>
        </p:txBody>
      </p:sp>
      <p:sp>
        <p:nvSpPr>
          <p:cNvPr id="41" name="Direct 1"/>
          <p:cNvSpPr>
            <a:spLocks noGrp="1"/>
          </p:cNvSpPr>
          <p:nvPr>
            <p:ph type="body" sz="quarter" idx="29" hasCustomPrompt="1"/>
          </p:nvPr>
        </p:nvSpPr>
        <p:spPr>
          <a:xfrm>
            <a:off x="878334" y="5370476"/>
            <a:ext cx="3024000" cy="144000"/>
          </a:xfrm>
        </p:spPr>
        <p:txBody>
          <a:bodyPr/>
          <a:lstStyle>
            <a:lvl1pPr marL="0" indent="0">
              <a:buNone/>
              <a:defRPr sz="800">
                <a:solidFill>
                  <a:schemeClr val="bg2"/>
                </a:solidFill>
                <a:latin typeface="+mn-lt"/>
                <a:cs typeface="Arial" panose="020B0604020202020204" pitchFamily="34" charset="0"/>
              </a:defRPr>
            </a:lvl1pPr>
          </a:lstStyle>
          <a:p>
            <a:pPr lvl="0"/>
            <a:r>
              <a:rPr lang="sv-SE"/>
              <a:t>+46(0)10 614 00 00</a:t>
            </a:r>
          </a:p>
        </p:txBody>
      </p:sp>
      <p:sp>
        <p:nvSpPr>
          <p:cNvPr id="33" name="Practice 1"/>
          <p:cNvSpPr>
            <a:spLocks noGrp="1"/>
          </p:cNvSpPr>
          <p:nvPr>
            <p:ph type="body" sz="quarter" idx="25" hasCustomPrompt="1"/>
          </p:nvPr>
        </p:nvSpPr>
        <p:spPr>
          <a:xfrm>
            <a:off x="878334" y="4941168"/>
            <a:ext cx="3024336" cy="180000"/>
          </a:xfrm>
        </p:spPr>
        <p:txBody>
          <a:bodyPr/>
          <a:lstStyle>
            <a:lvl1pPr marL="0" indent="0">
              <a:lnSpc>
                <a:spcPct val="90000"/>
              </a:lnSpc>
              <a:spcBef>
                <a:spcPct val="0"/>
              </a:spcBef>
              <a:spcAft>
                <a:spcPct val="0"/>
              </a:spcAft>
              <a:buNone/>
              <a:defRPr sz="1000" b="0" baseline="0">
                <a:solidFill>
                  <a:schemeClr val="bg2"/>
                </a:solidFill>
                <a:latin typeface="+mn-lt"/>
              </a:defRPr>
            </a:lvl1pPr>
          </a:lstStyle>
          <a:p>
            <a:pPr lvl="0"/>
            <a:r>
              <a:rPr lang="sv-SE"/>
              <a:t>Practice Area (optional)</a:t>
            </a:r>
          </a:p>
        </p:txBody>
      </p:sp>
      <p:sp>
        <p:nvSpPr>
          <p:cNvPr id="25" name="Title 1"/>
          <p:cNvSpPr>
            <a:spLocks noGrp="1"/>
          </p:cNvSpPr>
          <p:nvPr>
            <p:ph type="body" sz="quarter" idx="21" hasCustomPrompt="1"/>
          </p:nvPr>
        </p:nvSpPr>
        <p:spPr>
          <a:xfrm>
            <a:off x="878334" y="4729833"/>
            <a:ext cx="3024336" cy="180000"/>
          </a:xfrm>
        </p:spPr>
        <p:txBody>
          <a:bodyPr/>
          <a:lstStyle>
            <a:lvl1pPr marL="0" indent="0">
              <a:lnSpc>
                <a:spcPct val="90000"/>
              </a:lnSpc>
              <a:spcBef>
                <a:spcPct val="0"/>
              </a:spcBef>
              <a:spcAft>
                <a:spcPct val="0"/>
              </a:spcAft>
              <a:buNone/>
              <a:defRPr sz="1200" b="0">
                <a:solidFill>
                  <a:schemeClr val="bg2"/>
                </a:solidFill>
              </a:defRPr>
            </a:lvl1pPr>
          </a:lstStyle>
          <a:p>
            <a:pPr lvl="0"/>
            <a:r>
              <a:rPr lang="sv-SE"/>
              <a:t>Title</a:t>
            </a:r>
          </a:p>
        </p:txBody>
      </p:sp>
      <p:sp>
        <p:nvSpPr>
          <p:cNvPr id="16" name="Name 1"/>
          <p:cNvSpPr>
            <a:spLocks noGrp="1"/>
          </p:cNvSpPr>
          <p:nvPr>
            <p:ph type="body" sz="quarter" idx="17" hasCustomPrompt="1"/>
          </p:nvPr>
        </p:nvSpPr>
        <p:spPr>
          <a:xfrm>
            <a:off x="878334" y="4430244"/>
            <a:ext cx="3024336" cy="257898"/>
          </a:xfrm>
        </p:spPr>
        <p:txBody>
          <a:bodyPr anchor="b"/>
          <a:lstStyle>
            <a:lvl1pPr marL="0" indent="0">
              <a:lnSpc>
                <a:spcPct val="80000"/>
              </a:lnSpc>
              <a:spcBef>
                <a:spcPct val="0"/>
              </a:spcBef>
              <a:spcAft>
                <a:spcPct val="0"/>
              </a:spcAft>
              <a:buNone/>
              <a:defRPr sz="1800">
                <a:solidFill>
                  <a:schemeClr val="bg2"/>
                </a:solidFill>
              </a:defRPr>
            </a:lvl1pPr>
          </a:lstStyle>
          <a:p>
            <a:pPr lvl="0"/>
            <a:r>
              <a:rPr lang="sv-SE"/>
              <a:t>Name</a:t>
            </a:r>
          </a:p>
        </p:txBody>
      </p:sp>
      <p:sp>
        <p:nvSpPr>
          <p:cNvPr id="11" name="Text Placeholder 10"/>
          <p:cNvSpPr>
            <a:spLocks noGrp="1"/>
          </p:cNvSpPr>
          <p:nvPr>
            <p:ph type="body" sz="quarter" idx="41"/>
          </p:nvPr>
        </p:nvSpPr>
        <p:spPr>
          <a:xfrm>
            <a:off x="4225313" y="1260000"/>
            <a:ext cx="6334737" cy="3860453"/>
          </a:xfrm>
        </p:spPr>
        <p:txBody>
          <a:bodyPr numCol="2" spcCol="180000"/>
          <a:lstStyle>
            <a:lvl1pPr marL="142875" indent="-142875">
              <a:lnSpc>
                <a:spcPct val="90000"/>
              </a:lnSpc>
              <a:spcBef>
                <a:spcPct val="0"/>
              </a:spcBef>
              <a:spcAft>
                <a:spcPts val="200"/>
              </a:spcAft>
              <a:buClr>
                <a:schemeClr val="bg2"/>
              </a:buClr>
              <a:buFont typeface="Arial" panose="020B0604020202020204" pitchFamily="34" charset="0"/>
              <a:buChar char="•"/>
              <a:defRPr sz="900">
                <a:solidFill>
                  <a:schemeClr val="bg2"/>
                </a:solidFill>
              </a:defRPr>
            </a:lvl1pPr>
            <a:lvl2pPr marL="288000" indent="-144000">
              <a:lnSpc>
                <a:spcPct val="90000"/>
              </a:lnSpc>
              <a:spcBef>
                <a:spcPct val="0"/>
              </a:spcBef>
              <a:spcAft>
                <a:spcPts val="200"/>
              </a:spcAft>
              <a:buClr>
                <a:schemeClr val="bg2"/>
              </a:buClr>
              <a:buFont typeface="Arial" panose="020B0604020202020204" pitchFamily="34" charset="0"/>
              <a:buChar char="•"/>
              <a:defRPr sz="900">
                <a:solidFill>
                  <a:schemeClr val="bg2"/>
                </a:solidFill>
              </a:defRPr>
            </a:lvl2pPr>
            <a:lvl3pPr marL="432000" indent="-144000">
              <a:lnSpc>
                <a:spcPct val="90000"/>
              </a:lnSpc>
              <a:spcBef>
                <a:spcPct val="0"/>
              </a:spcBef>
              <a:spcAft>
                <a:spcPts val="200"/>
              </a:spcAft>
              <a:buClr>
                <a:schemeClr val="bg2"/>
              </a:buClr>
              <a:buFont typeface="Arial" panose="020B0604020202020204" pitchFamily="34" charset="0"/>
              <a:buChar char="•"/>
              <a:defRPr sz="900">
                <a:solidFill>
                  <a:schemeClr val="bg2"/>
                </a:solidFill>
              </a:defRPr>
            </a:lvl3pPr>
            <a:lvl4pPr marL="576000" indent="-144000">
              <a:lnSpc>
                <a:spcPct val="90000"/>
              </a:lnSpc>
              <a:spcBef>
                <a:spcPct val="0"/>
              </a:spcBef>
              <a:spcAft>
                <a:spcPts val="200"/>
              </a:spcAft>
              <a:buClr>
                <a:schemeClr val="bg2"/>
              </a:buClr>
              <a:buFont typeface="Arial" panose="020B0604020202020204" pitchFamily="34" charset="0"/>
              <a:buChar char="•"/>
              <a:defRPr sz="900">
                <a:solidFill>
                  <a:schemeClr val="bg2"/>
                </a:solidFill>
              </a:defRPr>
            </a:lvl4pPr>
            <a:lvl5pPr marL="720000" indent="-144000">
              <a:lnSpc>
                <a:spcPct val="90000"/>
              </a:lnSpc>
              <a:spcBef>
                <a:spcPct val="0"/>
              </a:spcBef>
              <a:spcAft>
                <a:spcPts val="200"/>
              </a:spcAft>
              <a:buClr>
                <a:schemeClr val="bg2"/>
              </a:buClr>
              <a:buFont typeface="Arial" panose="020B0604020202020204" pitchFamily="34" charset="0"/>
              <a:buChar char="•"/>
              <a:defRPr sz="900">
                <a:solidFill>
                  <a:schemeClr val="bg2"/>
                </a:solidFill>
              </a:defRPr>
            </a:lvl5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6" name="Title 5"/>
          <p:cNvSpPr>
            <a:spLocks noGrp="1"/>
          </p:cNvSpPr>
          <p:nvPr>
            <p:ph type="title" hasCustomPrompt="1"/>
          </p:nvPr>
        </p:nvSpPr>
        <p:spPr>
          <a:xfrm>
            <a:off x="4223792" y="925621"/>
            <a:ext cx="6336258" cy="271132"/>
          </a:xfrm>
        </p:spPr>
        <p:txBody>
          <a:bodyPr anchor="t">
            <a:noAutofit/>
          </a:bodyPr>
          <a:lstStyle>
            <a:lvl1pPr algn="l">
              <a:defRPr sz="1600" b="1" cap="none" baseline="0">
                <a:solidFill>
                  <a:schemeClr val="bg2"/>
                </a:solidFill>
              </a:defRPr>
            </a:lvl1pPr>
          </a:lstStyle>
          <a:p>
            <a:r>
              <a:rPr lang="sv-SE"/>
              <a:t>Type CV Header</a:t>
            </a:r>
          </a:p>
        </p:txBody>
      </p:sp>
      <p:sp>
        <p:nvSpPr>
          <p:cNvPr id="9" name="Text Placeholder 8"/>
          <p:cNvSpPr>
            <a:spLocks noGrp="1"/>
          </p:cNvSpPr>
          <p:nvPr>
            <p:ph type="body" sz="quarter" idx="42" hasCustomPrompt="1"/>
          </p:nvPr>
        </p:nvSpPr>
        <p:spPr>
          <a:xfrm>
            <a:off x="4223792" y="5370476"/>
            <a:ext cx="6336258" cy="502614"/>
          </a:xfrm>
        </p:spPr>
        <p:txBody>
          <a:bodyPr anchor="b" anchorCtr="0"/>
          <a:lstStyle>
            <a:lvl1pPr marL="0" indent="0">
              <a:lnSpc>
                <a:spcPct val="95000"/>
              </a:lnSpc>
              <a:buNone/>
              <a:defRPr sz="900" i="1">
                <a:solidFill>
                  <a:schemeClr val="bg2"/>
                </a:solidFill>
              </a:defRPr>
            </a:lvl1pPr>
            <a:lvl2pPr marL="431025" indent="0">
              <a:lnSpc>
                <a:spcPct val="95000"/>
              </a:lnSpc>
              <a:buNone/>
              <a:defRPr sz="900"/>
            </a:lvl2pPr>
            <a:lvl3pPr marL="900612" indent="0">
              <a:lnSpc>
                <a:spcPct val="95000"/>
              </a:lnSpc>
              <a:buNone/>
              <a:defRPr sz="900"/>
            </a:lvl3pPr>
            <a:lvl4pPr marL="1259025" indent="0">
              <a:lnSpc>
                <a:spcPct val="95000"/>
              </a:lnSpc>
              <a:buNone/>
              <a:defRPr sz="900"/>
            </a:lvl4pPr>
            <a:lvl5pPr marL="1619025" indent="0">
              <a:lnSpc>
                <a:spcPct val="95000"/>
              </a:lnSpc>
              <a:buNone/>
              <a:defRPr sz="900"/>
            </a:lvl5pPr>
          </a:lstStyle>
          <a:p>
            <a:pPr lvl="0"/>
            <a:r>
              <a:rPr lang="sv-SE"/>
              <a:t>Additional information/ e.g. Experience Summary (Optional)</a:t>
            </a:r>
          </a:p>
        </p:txBody>
      </p:sp>
      <p:sp>
        <p:nvSpPr>
          <p:cNvPr id="12" name="Date Placeholder 11"/>
          <p:cNvSpPr>
            <a:spLocks noGrp="1"/>
          </p:cNvSpPr>
          <p:nvPr>
            <p:ph type="dt" sz="half" idx="43"/>
          </p:nvPr>
        </p:nvSpPr>
        <p:spPr/>
        <p:txBody>
          <a:bodyPr/>
          <a:lstStyle>
            <a:lvl1pPr>
              <a:defRPr>
                <a:solidFill>
                  <a:schemeClr val="bg2"/>
                </a:solidFill>
              </a:defRPr>
            </a:lvl1pPr>
          </a:lstStyle>
          <a:p>
            <a:r>
              <a:rPr lang="sv-SE"/>
              <a:t>25 april 2024</a:t>
            </a:r>
          </a:p>
        </p:txBody>
      </p:sp>
      <p:sp>
        <p:nvSpPr>
          <p:cNvPr id="13" name="Footer Placeholder 12"/>
          <p:cNvSpPr>
            <a:spLocks noGrp="1"/>
          </p:cNvSpPr>
          <p:nvPr>
            <p:ph type="ftr" sz="quarter" idx="44"/>
          </p:nvPr>
        </p:nvSpPr>
        <p:spPr/>
        <p:txBody>
          <a:bodyPr/>
          <a:lstStyle>
            <a:lvl1pPr>
              <a:defRPr>
                <a:solidFill>
                  <a:schemeClr val="bg2"/>
                </a:solidFill>
              </a:defRPr>
            </a:lvl1pPr>
          </a:lstStyle>
          <a:p>
            <a:r>
              <a:rPr lang="sv-SE"/>
              <a:t>Footer Lorem ipsum dolor sit amet</a:t>
            </a:r>
          </a:p>
        </p:txBody>
      </p:sp>
      <p:sp>
        <p:nvSpPr>
          <p:cNvPr id="14" name="Slide Number Placeholder 13"/>
          <p:cNvSpPr>
            <a:spLocks noGrp="1"/>
          </p:cNvSpPr>
          <p:nvPr>
            <p:ph type="sldNum" sz="quarter" idx="45"/>
          </p:nvPr>
        </p:nvSpPr>
        <p:spPr/>
        <p:txBody>
          <a:bodyPr/>
          <a:lstStyle>
            <a:lvl1pPr>
              <a:defRPr>
                <a:solidFill>
                  <a:schemeClr val="bg2"/>
                </a:solidFill>
              </a:defRPr>
            </a:lvl1pPr>
          </a:lstStyle>
          <a:p>
            <a:fld id="{68468C2E-472A-43C3-926E-5A5CF00B7762}" type="slidenum">
              <a:rPr lang="sv-SE" smtClean="0"/>
              <a:t>‹#›</a:t>
            </a:fld>
            <a:endParaRPr lang="sv-SE"/>
          </a:p>
        </p:txBody>
      </p:sp>
    </p:spTree>
    <p:extLst>
      <p:ext uri="{BB962C8B-B14F-4D97-AF65-F5344CB8AC3E}">
        <p14:creationId xmlns:p14="http://schemas.microsoft.com/office/powerpoint/2010/main" val="3290022454"/>
      </p:ext>
    </p:extLst>
  </p:cSld>
  <p:clrMapOvr>
    <a:masterClrMapping/>
  </p:clrMapOvr>
  <p:transition/>
  <p:extLst>
    <p:ext uri="{DCECCB84-F9BA-43D5-87BE-67443E8EF086}">
      <p15:sldGuideLst xmlns:p15="http://schemas.microsoft.com/office/powerpoint/2012/main">
        <p15:guide id="1" pos="548" userDrawn="1">
          <p15:clr>
            <a:srgbClr val="FBAE40"/>
          </p15:clr>
        </p15:guide>
        <p15:guide id="2" orient="horz" pos="3231"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V_2">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2"/>
                </a:solidFill>
              </a:defRPr>
            </a:lvl1pPr>
          </a:lstStyle>
          <a:p>
            <a:r>
              <a:rPr lang="sv-SE"/>
              <a:t>25 april 2024</a:t>
            </a:r>
          </a:p>
        </p:txBody>
      </p:sp>
      <p:sp>
        <p:nvSpPr>
          <p:cNvPr id="4" name="Footer Placeholder 3"/>
          <p:cNvSpPr>
            <a:spLocks noGrp="1"/>
          </p:cNvSpPr>
          <p:nvPr>
            <p:ph type="ftr" sz="quarter" idx="11"/>
          </p:nvPr>
        </p:nvSpPr>
        <p:spPr/>
        <p:txBody>
          <a:bodyPr/>
          <a:lstStyle>
            <a:lvl1pPr>
              <a:defRPr>
                <a:solidFill>
                  <a:schemeClr val="bg2"/>
                </a:solidFill>
              </a:defRPr>
            </a:lvl1pPr>
          </a:lstStyle>
          <a:p>
            <a:r>
              <a:rPr lang="sv-SE"/>
              <a:t>Footer Lorem ipsum dolor sit amet</a:t>
            </a:r>
          </a:p>
        </p:txBody>
      </p:sp>
      <p:sp>
        <p:nvSpPr>
          <p:cNvPr id="5" name="Slide Number Placeholder 4"/>
          <p:cNvSpPr>
            <a:spLocks noGrp="1"/>
          </p:cNvSpPr>
          <p:nvPr>
            <p:ph type="sldNum" sz="quarter" idx="12"/>
          </p:nvPr>
        </p:nvSpPr>
        <p:spPr/>
        <p:txBody>
          <a:bodyPr/>
          <a:lstStyle>
            <a:lvl1pPr>
              <a:defRPr>
                <a:solidFill>
                  <a:schemeClr val="bg2"/>
                </a:solidFill>
              </a:defRPr>
            </a:lvl1pPr>
          </a:lstStyle>
          <a:p>
            <a:fld id="{68468C2E-472A-43C3-926E-5A5CF00B7762}" type="slidenum">
              <a:rPr lang="sv-SE" smtClean="0"/>
              <a:t>‹#›</a:t>
            </a:fld>
            <a:endParaRPr lang="sv-SE"/>
          </a:p>
        </p:txBody>
      </p:sp>
      <p:sp>
        <p:nvSpPr>
          <p:cNvPr id="8" name="Picture Placeholder 1"/>
          <p:cNvSpPr>
            <a:spLocks noGrp="1"/>
          </p:cNvSpPr>
          <p:nvPr>
            <p:ph type="pic" sz="quarter" idx="13"/>
          </p:nvPr>
        </p:nvSpPr>
        <p:spPr>
          <a:xfrm>
            <a:off x="878336" y="981074"/>
            <a:ext cx="1404000" cy="1295797"/>
          </a:xfrm>
          <a:solidFill>
            <a:schemeClr val="bg1">
              <a:lumMod val="85000"/>
            </a:schemeClr>
          </a:solidFill>
        </p:spPr>
        <p:txBody>
          <a:bodyPr anchor="ctr" anchorCtr="0"/>
          <a:lstStyle>
            <a:lvl1pPr marL="0" indent="0" algn="ctr">
              <a:buNone/>
              <a:defRPr sz="1200">
                <a:solidFill>
                  <a:schemeClr val="bg2"/>
                </a:solidFill>
              </a:defRPr>
            </a:lvl1pPr>
          </a:lstStyle>
          <a:p>
            <a:r>
              <a:rPr lang="sv-SE"/>
              <a:t>Click icon to add picture</a:t>
            </a:r>
          </a:p>
        </p:txBody>
      </p:sp>
      <p:sp>
        <p:nvSpPr>
          <p:cNvPr id="57" name="Email 1"/>
          <p:cNvSpPr>
            <a:spLocks noGrp="1"/>
          </p:cNvSpPr>
          <p:nvPr>
            <p:ph type="body" sz="quarter" idx="37" hasCustomPrompt="1"/>
          </p:nvPr>
        </p:nvSpPr>
        <p:spPr>
          <a:xfrm>
            <a:off x="2558162" y="2168525"/>
            <a:ext cx="3393375" cy="130821"/>
          </a:xfrm>
        </p:spPr>
        <p:txBody>
          <a:bodyPr anchor="b"/>
          <a:lstStyle>
            <a:lvl1pPr marL="0" indent="0">
              <a:buNone/>
              <a:defRPr sz="800">
                <a:solidFill>
                  <a:schemeClr val="bg2"/>
                </a:solidFill>
                <a:latin typeface="+mn-lt"/>
                <a:cs typeface="Arial" panose="020B0604020202020204" pitchFamily="34" charset="0"/>
              </a:defRPr>
            </a:lvl1pPr>
          </a:lstStyle>
          <a:p>
            <a:pPr lvl="0"/>
            <a:r>
              <a:rPr lang="sv-SE"/>
              <a:t>name@vinge.se</a:t>
            </a:r>
          </a:p>
        </p:txBody>
      </p:sp>
      <p:sp>
        <p:nvSpPr>
          <p:cNvPr id="49" name="Mobile 1"/>
          <p:cNvSpPr>
            <a:spLocks noGrp="1"/>
          </p:cNvSpPr>
          <p:nvPr>
            <p:ph type="body" sz="quarter" idx="33" hasCustomPrompt="1"/>
          </p:nvPr>
        </p:nvSpPr>
        <p:spPr>
          <a:xfrm>
            <a:off x="2558162" y="2018513"/>
            <a:ext cx="3393375" cy="129600"/>
          </a:xfrm>
        </p:spPr>
        <p:txBody>
          <a:bodyPr anchor="b"/>
          <a:lstStyle>
            <a:lvl1pPr marL="0" indent="0">
              <a:buNone/>
              <a:defRPr sz="800">
                <a:solidFill>
                  <a:schemeClr val="bg2"/>
                </a:solidFill>
                <a:latin typeface="+mn-lt"/>
                <a:cs typeface="Arial" panose="020B0604020202020204" pitchFamily="34" charset="0"/>
              </a:defRPr>
            </a:lvl1pPr>
          </a:lstStyle>
          <a:p>
            <a:pPr lvl="0"/>
            <a:r>
              <a:rPr lang="sv-SE"/>
              <a:t>+46(0)70 714 00 00</a:t>
            </a:r>
          </a:p>
        </p:txBody>
      </p:sp>
      <p:sp>
        <p:nvSpPr>
          <p:cNvPr id="41" name="Direct 1"/>
          <p:cNvSpPr>
            <a:spLocks noGrp="1"/>
          </p:cNvSpPr>
          <p:nvPr>
            <p:ph type="body" sz="quarter" idx="29" hasCustomPrompt="1"/>
          </p:nvPr>
        </p:nvSpPr>
        <p:spPr>
          <a:xfrm>
            <a:off x="2558162" y="1868501"/>
            <a:ext cx="3393375" cy="129600"/>
          </a:xfrm>
        </p:spPr>
        <p:txBody>
          <a:bodyPr anchor="b"/>
          <a:lstStyle>
            <a:lvl1pPr marL="0" indent="0">
              <a:buNone/>
              <a:defRPr sz="800">
                <a:solidFill>
                  <a:schemeClr val="bg2"/>
                </a:solidFill>
                <a:latin typeface="+mn-lt"/>
                <a:cs typeface="Arial" panose="020B0604020202020204" pitchFamily="34" charset="0"/>
              </a:defRPr>
            </a:lvl1pPr>
          </a:lstStyle>
          <a:p>
            <a:pPr lvl="0"/>
            <a:r>
              <a:rPr lang="sv-SE"/>
              <a:t>+46(0)10 614 00 00</a:t>
            </a:r>
          </a:p>
        </p:txBody>
      </p:sp>
      <p:sp>
        <p:nvSpPr>
          <p:cNvPr id="33" name="Practice 1"/>
          <p:cNvSpPr>
            <a:spLocks noGrp="1"/>
          </p:cNvSpPr>
          <p:nvPr>
            <p:ph type="body" sz="quarter" idx="25" hasCustomPrompt="1"/>
          </p:nvPr>
        </p:nvSpPr>
        <p:spPr>
          <a:xfrm>
            <a:off x="2558163" y="1471555"/>
            <a:ext cx="3393375" cy="180850"/>
          </a:xfrm>
        </p:spPr>
        <p:txBody>
          <a:bodyPr/>
          <a:lstStyle>
            <a:lvl1pPr marL="0" indent="0">
              <a:lnSpc>
                <a:spcPct val="90000"/>
              </a:lnSpc>
              <a:spcBef>
                <a:spcPct val="0"/>
              </a:spcBef>
              <a:spcAft>
                <a:spcPct val="0"/>
              </a:spcAft>
              <a:buNone/>
              <a:defRPr lang="sv-SE" sz="900">
                <a:solidFill>
                  <a:schemeClr val="bg2"/>
                </a:solidFill>
              </a:defRPr>
            </a:lvl1pPr>
          </a:lstStyle>
          <a:p>
            <a:pPr lvl="0"/>
            <a:r>
              <a:rPr lang="sv-SE"/>
              <a:t>Practice Area (optional)</a:t>
            </a:r>
          </a:p>
        </p:txBody>
      </p:sp>
      <p:sp>
        <p:nvSpPr>
          <p:cNvPr id="25" name="Title 1"/>
          <p:cNvSpPr>
            <a:spLocks noGrp="1"/>
          </p:cNvSpPr>
          <p:nvPr>
            <p:ph type="body" sz="quarter" idx="21" hasCustomPrompt="1"/>
          </p:nvPr>
        </p:nvSpPr>
        <p:spPr>
          <a:xfrm>
            <a:off x="2558163" y="1285874"/>
            <a:ext cx="3393375" cy="165600"/>
          </a:xfrm>
        </p:spPr>
        <p:txBody>
          <a:bodyPr/>
          <a:lstStyle>
            <a:lvl1pPr marL="0" indent="0">
              <a:lnSpc>
                <a:spcPct val="90000"/>
              </a:lnSpc>
              <a:spcBef>
                <a:spcPct val="0"/>
              </a:spcBef>
              <a:spcAft>
                <a:spcPct val="0"/>
              </a:spcAft>
              <a:buNone/>
              <a:defRPr lang="sv-SE" sz="1100">
                <a:solidFill>
                  <a:schemeClr val="bg2"/>
                </a:solidFill>
              </a:defRPr>
            </a:lvl1pPr>
          </a:lstStyle>
          <a:p>
            <a:pPr lvl="0"/>
            <a:r>
              <a:rPr lang="sv-SE"/>
              <a:t>Title</a:t>
            </a:r>
          </a:p>
        </p:txBody>
      </p:sp>
      <p:sp>
        <p:nvSpPr>
          <p:cNvPr id="16" name="Name 1"/>
          <p:cNvSpPr>
            <a:spLocks noGrp="1"/>
          </p:cNvSpPr>
          <p:nvPr>
            <p:ph type="body" sz="quarter" idx="17" hasCustomPrompt="1"/>
          </p:nvPr>
        </p:nvSpPr>
        <p:spPr>
          <a:xfrm>
            <a:off x="2558163" y="980728"/>
            <a:ext cx="3393375" cy="252000"/>
          </a:xfrm>
        </p:spPr>
        <p:txBody>
          <a:bodyPr anchor="b"/>
          <a:lstStyle>
            <a:lvl1pPr marL="0" indent="0">
              <a:lnSpc>
                <a:spcPct val="80000"/>
              </a:lnSpc>
              <a:spcBef>
                <a:spcPct val="0"/>
              </a:spcBef>
              <a:spcAft>
                <a:spcPct val="0"/>
              </a:spcAft>
              <a:buNone/>
              <a:defRPr sz="1600">
                <a:solidFill>
                  <a:schemeClr val="bg2"/>
                </a:solidFill>
              </a:defRPr>
            </a:lvl1pPr>
          </a:lstStyle>
          <a:p>
            <a:pPr lvl="0"/>
            <a:r>
              <a:rPr lang="sv-SE"/>
              <a:t>Name</a:t>
            </a:r>
          </a:p>
        </p:txBody>
      </p:sp>
      <p:sp>
        <p:nvSpPr>
          <p:cNvPr id="11" name="Text Placeholder 10"/>
          <p:cNvSpPr>
            <a:spLocks noGrp="1"/>
          </p:cNvSpPr>
          <p:nvPr>
            <p:ph type="body" sz="quarter" idx="41"/>
          </p:nvPr>
        </p:nvSpPr>
        <p:spPr>
          <a:xfrm>
            <a:off x="878335" y="2420884"/>
            <a:ext cx="5073203" cy="3455756"/>
          </a:xfrm>
        </p:spPr>
        <p:txBody>
          <a:bodyPr numCol="2" spcCol="108000"/>
          <a:lstStyle>
            <a:lvl1pPr marL="80963" indent="-80963">
              <a:lnSpc>
                <a:spcPct val="90000"/>
              </a:lnSpc>
              <a:spcBef>
                <a:spcPct val="0"/>
              </a:spcBef>
              <a:spcAft>
                <a:spcPts val="200"/>
              </a:spcAft>
              <a:buClr>
                <a:schemeClr val="bg2"/>
              </a:buClr>
              <a:buFont typeface="Arial" panose="020B0604020202020204" pitchFamily="34" charset="0"/>
              <a:buChar char="•"/>
              <a:defRPr sz="800">
                <a:solidFill>
                  <a:schemeClr val="bg2"/>
                </a:solidFill>
              </a:defRPr>
            </a:lvl1pPr>
            <a:lvl2pPr marL="142875" indent="-72000">
              <a:lnSpc>
                <a:spcPct val="90000"/>
              </a:lnSpc>
              <a:spcBef>
                <a:spcPct val="0"/>
              </a:spcBef>
              <a:spcAft>
                <a:spcPts val="200"/>
              </a:spcAft>
              <a:buClr>
                <a:schemeClr val="bg2"/>
              </a:buClr>
              <a:buFont typeface="Arial" panose="020B0604020202020204" pitchFamily="34" charset="0"/>
              <a:buChar char="•"/>
              <a:defRPr sz="800">
                <a:solidFill>
                  <a:schemeClr val="bg2"/>
                </a:solidFill>
              </a:defRPr>
            </a:lvl2pPr>
            <a:lvl3pPr marL="216000" indent="-72000">
              <a:lnSpc>
                <a:spcPct val="90000"/>
              </a:lnSpc>
              <a:spcBef>
                <a:spcPct val="0"/>
              </a:spcBef>
              <a:spcAft>
                <a:spcPts val="200"/>
              </a:spcAft>
              <a:buClr>
                <a:schemeClr val="bg2"/>
              </a:buClr>
              <a:buFont typeface="Arial" panose="020B0604020202020204" pitchFamily="34" charset="0"/>
              <a:buChar char="•"/>
              <a:defRPr sz="800">
                <a:solidFill>
                  <a:schemeClr val="bg2"/>
                </a:solidFill>
              </a:defRPr>
            </a:lvl3pPr>
            <a:lvl4pPr marL="288000" indent="-72000">
              <a:lnSpc>
                <a:spcPct val="90000"/>
              </a:lnSpc>
              <a:spcBef>
                <a:spcPct val="0"/>
              </a:spcBef>
              <a:spcAft>
                <a:spcPts val="200"/>
              </a:spcAft>
              <a:buClr>
                <a:schemeClr val="bg2"/>
              </a:buClr>
              <a:buFont typeface="Arial" panose="020B0604020202020204" pitchFamily="34" charset="0"/>
              <a:buChar char="•"/>
              <a:defRPr sz="800">
                <a:solidFill>
                  <a:schemeClr val="bg2"/>
                </a:solidFill>
              </a:defRPr>
            </a:lvl4pPr>
            <a:lvl5pPr marL="358775" indent="-72000">
              <a:lnSpc>
                <a:spcPct val="90000"/>
              </a:lnSpc>
              <a:spcBef>
                <a:spcPct val="0"/>
              </a:spcBef>
              <a:spcAft>
                <a:spcPts val="200"/>
              </a:spcAft>
              <a:buClr>
                <a:schemeClr val="bg2"/>
              </a:buClr>
              <a:buFont typeface="Arial" panose="020B0604020202020204" pitchFamily="34" charset="0"/>
              <a:buChar char="•"/>
              <a:defRPr sz="800">
                <a:solidFill>
                  <a:schemeClr val="bg2"/>
                </a:solidFill>
              </a:defRPr>
            </a:lvl5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9" name="Title 8"/>
          <p:cNvSpPr>
            <a:spLocks noGrp="1"/>
          </p:cNvSpPr>
          <p:nvPr>
            <p:ph type="title" hasCustomPrompt="1"/>
          </p:nvPr>
        </p:nvSpPr>
        <p:spPr>
          <a:xfrm>
            <a:off x="874629" y="548680"/>
            <a:ext cx="10442741" cy="288032"/>
          </a:xfrm>
        </p:spPr>
        <p:txBody>
          <a:bodyPr>
            <a:normAutofit/>
          </a:bodyPr>
          <a:lstStyle>
            <a:lvl1pPr algn="l">
              <a:defRPr sz="1600" b="1" cap="none" baseline="0">
                <a:solidFill>
                  <a:schemeClr val="bg2"/>
                </a:solidFill>
              </a:defRPr>
            </a:lvl1pPr>
          </a:lstStyle>
          <a:p>
            <a:r>
              <a:rPr lang="sv-SE"/>
              <a:t>Type CV header</a:t>
            </a:r>
          </a:p>
        </p:txBody>
      </p:sp>
      <p:sp>
        <p:nvSpPr>
          <p:cNvPr id="32" name="Picture Placeholder 1"/>
          <p:cNvSpPr>
            <a:spLocks noGrp="1"/>
          </p:cNvSpPr>
          <p:nvPr>
            <p:ph type="pic" sz="quarter" idx="42"/>
          </p:nvPr>
        </p:nvSpPr>
        <p:spPr>
          <a:xfrm>
            <a:off x="6254399" y="981074"/>
            <a:ext cx="1404000" cy="1295797"/>
          </a:xfrm>
          <a:solidFill>
            <a:schemeClr val="bg1">
              <a:lumMod val="85000"/>
            </a:schemeClr>
          </a:solidFill>
        </p:spPr>
        <p:txBody>
          <a:bodyPr anchor="ctr" anchorCtr="0"/>
          <a:lstStyle>
            <a:lvl1pPr marL="0" indent="0" algn="ctr">
              <a:buNone/>
              <a:defRPr sz="1200">
                <a:solidFill>
                  <a:schemeClr val="bg2"/>
                </a:solidFill>
              </a:defRPr>
            </a:lvl1pPr>
          </a:lstStyle>
          <a:p>
            <a:r>
              <a:rPr lang="sv-SE"/>
              <a:t>Click icon to add picture</a:t>
            </a:r>
          </a:p>
        </p:txBody>
      </p:sp>
      <p:sp>
        <p:nvSpPr>
          <p:cNvPr id="34" name="Email 1"/>
          <p:cNvSpPr>
            <a:spLocks noGrp="1"/>
          </p:cNvSpPr>
          <p:nvPr>
            <p:ph type="body" sz="quarter" idx="43" hasCustomPrompt="1"/>
          </p:nvPr>
        </p:nvSpPr>
        <p:spPr>
          <a:xfrm>
            <a:off x="7926276" y="2168525"/>
            <a:ext cx="3394800" cy="130821"/>
          </a:xfrm>
        </p:spPr>
        <p:txBody>
          <a:bodyPr anchor="b"/>
          <a:lstStyle>
            <a:lvl1pPr marL="0" indent="0">
              <a:buNone/>
              <a:defRPr sz="800">
                <a:solidFill>
                  <a:schemeClr val="bg2"/>
                </a:solidFill>
                <a:latin typeface="+mn-lt"/>
                <a:cs typeface="Arial" panose="020B0604020202020204" pitchFamily="34" charset="0"/>
              </a:defRPr>
            </a:lvl1pPr>
          </a:lstStyle>
          <a:p>
            <a:pPr lvl="0"/>
            <a:r>
              <a:rPr lang="sv-SE"/>
              <a:t>name@vinge.se</a:t>
            </a:r>
          </a:p>
        </p:txBody>
      </p:sp>
      <p:sp>
        <p:nvSpPr>
          <p:cNvPr id="36" name="Mobile 1"/>
          <p:cNvSpPr>
            <a:spLocks noGrp="1"/>
          </p:cNvSpPr>
          <p:nvPr>
            <p:ph type="body" sz="quarter" idx="44" hasCustomPrompt="1"/>
          </p:nvPr>
        </p:nvSpPr>
        <p:spPr>
          <a:xfrm>
            <a:off x="7926276" y="2018513"/>
            <a:ext cx="3394800" cy="129600"/>
          </a:xfrm>
        </p:spPr>
        <p:txBody>
          <a:bodyPr anchor="b"/>
          <a:lstStyle>
            <a:lvl1pPr marL="0" indent="0">
              <a:buNone/>
              <a:defRPr sz="800">
                <a:solidFill>
                  <a:schemeClr val="bg2"/>
                </a:solidFill>
                <a:latin typeface="+mn-lt"/>
                <a:cs typeface="Arial" panose="020B0604020202020204" pitchFamily="34" charset="0"/>
              </a:defRPr>
            </a:lvl1pPr>
          </a:lstStyle>
          <a:p>
            <a:pPr lvl="0"/>
            <a:r>
              <a:rPr lang="sv-SE"/>
              <a:t>+46(0)70 714 00 00</a:t>
            </a:r>
          </a:p>
        </p:txBody>
      </p:sp>
      <p:sp>
        <p:nvSpPr>
          <p:cNvPr id="37" name="Direct 1"/>
          <p:cNvSpPr>
            <a:spLocks noGrp="1"/>
          </p:cNvSpPr>
          <p:nvPr>
            <p:ph type="body" sz="quarter" idx="45" hasCustomPrompt="1"/>
          </p:nvPr>
        </p:nvSpPr>
        <p:spPr>
          <a:xfrm>
            <a:off x="7926276" y="1868501"/>
            <a:ext cx="3394800" cy="129600"/>
          </a:xfrm>
        </p:spPr>
        <p:txBody>
          <a:bodyPr anchor="b"/>
          <a:lstStyle>
            <a:lvl1pPr marL="0" indent="0">
              <a:buNone/>
              <a:defRPr sz="800">
                <a:solidFill>
                  <a:schemeClr val="bg2"/>
                </a:solidFill>
                <a:latin typeface="+mn-lt"/>
                <a:cs typeface="Arial" panose="020B0604020202020204" pitchFamily="34" charset="0"/>
              </a:defRPr>
            </a:lvl1pPr>
          </a:lstStyle>
          <a:p>
            <a:pPr lvl="0"/>
            <a:r>
              <a:rPr lang="sv-SE"/>
              <a:t>+46(0)10 614 00 00</a:t>
            </a:r>
          </a:p>
        </p:txBody>
      </p:sp>
      <p:sp>
        <p:nvSpPr>
          <p:cNvPr id="38" name="Practice 1"/>
          <p:cNvSpPr>
            <a:spLocks noGrp="1"/>
          </p:cNvSpPr>
          <p:nvPr>
            <p:ph type="body" sz="quarter" idx="46" hasCustomPrompt="1"/>
          </p:nvPr>
        </p:nvSpPr>
        <p:spPr>
          <a:xfrm>
            <a:off x="7926276" y="1471555"/>
            <a:ext cx="3394800" cy="180850"/>
          </a:xfrm>
        </p:spPr>
        <p:txBody>
          <a:bodyPr/>
          <a:lstStyle>
            <a:lvl1pPr marL="0" indent="0">
              <a:lnSpc>
                <a:spcPct val="90000"/>
              </a:lnSpc>
              <a:spcBef>
                <a:spcPct val="0"/>
              </a:spcBef>
              <a:spcAft>
                <a:spcPct val="0"/>
              </a:spcAft>
              <a:buNone/>
              <a:defRPr lang="sv-SE" sz="900">
                <a:solidFill>
                  <a:schemeClr val="bg2"/>
                </a:solidFill>
              </a:defRPr>
            </a:lvl1pPr>
          </a:lstStyle>
          <a:p>
            <a:pPr lvl="0"/>
            <a:r>
              <a:rPr lang="sv-SE"/>
              <a:t>Practice Area (optional)</a:t>
            </a:r>
          </a:p>
        </p:txBody>
      </p:sp>
      <p:sp>
        <p:nvSpPr>
          <p:cNvPr id="39" name="Title 1"/>
          <p:cNvSpPr>
            <a:spLocks noGrp="1"/>
          </p:cNvSpPr>
          <p:nvPr>
            <p:ph type="body" sz="quarter" idx="47" hasCustomPrompt="1"/>
          </p:nvPr>
        </p:nvSpPr>
        <p:spPr>
          <a:xfrm>
            <a:off x="7926276" y="1285874"/>
            <a:ext cx="3394800" cy="165600"/>
          </a:xfrm>
        </p:spPr>
        <p:txBody>
          <a:bodyPr/>
          <a:lstStyle>
            <a:lvl1pPr marL="0" indent="0">
              <a:lnSpc>
                <a:spcPct val="90000"/>
              </a:lnSpc>
              <a:spcBef>
                <a:spcPct val="0"/>
              </a:spcBef>
              <a:spcAft>
                <a:spcPct val="0"/>
              </a:spcAft>
              <a:buNone/>
              <a:defRPr lang="sv-SE" sz="1100">
                <a:solidFill>
                  <a:schemeClr val="bg2"/>
                </a:solidFill>
              </a:defRPr>
            </a:lvl1pPr>
          </a:lstStyle>
          <a:p>
            <a:pPr lvl="0"/>
            <a:r>
              <a:rPr lang="sv-SE"/>
              <a:t>Title</a:t>
            </a:r>
          </a:p>
        </p:txBody>
      </p:sp>
      <p:sp>
        <p:nvSpPr>
          <p:cNvPr id="42" name="Name 1"/>
          <p:cNvSpPr>
            <a:spLocks noGrp="1"/>
          </p:cNvSpPr>
          <p:nvPr>
            <p:ph type="body" sz="quarter" idx="48" hasCustomPrompt="1"/>
          </p:nvPr>
        </p:nvSpPr>
        <p:spPr>
          <a:xfrm>
            <a:off x="7926276" y="980728"/>
            <a:ext cx="3394800" cy="252000"/>
          </a:xfrm>
        </p:spPr>
        <p:txBody>
          <a:bodyPr anchor="b"/>
          <a:lstStyle>
            <a:lvl1pPr marL="0" indent="0">
              <a:lnSpc>
                <a:spcPct val="80000"/>
              </a:lnSpc>
              <a:spcBef>
                <a:spcPct val="0"/>
              </a:spcBef>
              <a:spcAft>
                <a:spcPct val="0"/>
              </a:spcAft>
              <a:buNone/>
              <a:defRPr sz="1600">
                <a:solidFill>
                  <a:schemeClr val="bg2"/>
                </a:solidFill>
              </a:defRPr>
            </a:lvl1pPr>
          </a:lstStyle>
          <a:p>
            <a:pPr lvl="0"/>
            <a:r>
              <a:rPr lang="sv-SE"/>
              <a:t>Name</a:t>
            </a:r>
          </a:p>
        </p:txBody>
      </p:sp>
      <p:sp>
        <p:nvSpPr>
          <p:cNvPr id="54" name="Text Placeholder 10"/>
          <p:cNvSpPr>
            <a:spLocks noGrp="1"/>
          </p:cNvSpPr>
          <p:nvPr>
            <p:ph type="body" sz="quarter" idx="49"/>
          </p:nvPr>
        </p:nvSpPr>
        <p:spPr>
          <a:xfrm>
            <a:off x="6240463" y="2420889"/>
            <a:ext cx="5086337" cy="3456036"/>
          </a:xfrm>
        </p:spPr>
        <p:txBody>
          <a:bodyPr numCol="2" spcCol="108000"/>
          <a:lstStyle>
            <a:lvl1pPr marL="72000" indent="-72000">
              <a:lnSpc>
                <a:spcPct val="90000"/>
              </a:lnSpc>
              <a:spcBef>
                <a:spcPct val="0"/>
              </a:spcBef>
              <a:spcAft>
                <a:spcPts val="200"/>
              </a:spcAft>
              <a:buClr>
                <a:schemeClr val="bg2"/>
              </a:buClr>
              <a:buFont typeface="Arial" panose="020B0604020202020204" pitchFamily="34" charset="0"/>
              <a:buChar char="•"/>
              <a:defRPr sz="800">
                <a:solidFill>
                  <a:schemeClr val="bg2"/>
                </a:solidFill>
              </a:defRPr>
            </a:lvl1pPr>
            <a:lvl2pPr marL="142875" indent="-72000">
              <a:lnSpc>
                <a:spcPct val="90000"/>
              </a:lnSpc>
              <a:spcBef>
                <a:spcPct val="0"/>
              </a:spcBef>
              <a:spcAft>
                <a:spcPts val="200"/>
              </a:spcAft>
              <a:buClr>
                <a:schemeClr val="bg2"/>
              </a:buClr>
              <a:buFont typeface="Arial" panose="020B0604020202020204" pitchFamily="34" charset="0"/>
              <a:buChar char="•"/>
              <a:defRPr sz="800">
                <a:solidFill>
                  <a:schemeClr val="bg2"/>
                </a:solidFill>
              </a:defRPr>
            </a:lvl2pPr>
            <a:lvl3pPr marL="216000" indent="-72000">
              <a:lnSpc>
                <a:spcPct val="90000"/>
              </a:lnSpc>
              <a:spcBef>
                <a:spcPct val="0"/>
              </a:spcBef>
              <a:spcAft>
                <a:spcPts val="200"/>
              </a:spcAft>
              <a:buClr>
                <a:schemeClr val="bg2"/>
              </a:buClr>
              <a:buFont typeface="Arial" panose="020B0604020202020204" pitchFamily="34" charset="0"/>
              <a:buChar char="•"/>
              <a:defRPr sz="800">
                <a:solidFill>
                  <a:schemeClr val="bg2"/>
                </a:solidFill>
              </a:defRPr>
            </a:lvl3pPr>
            <a:lvl4pPr marL="288000" indent="-72000">
              <a:lnSpc>
                <a:spcPct val="90000"/>
              </a:lnSpc>
              <a:spcBef>
                <a:spcPct val="0"/>
              </a:spcBef>
              <a:spcAft>
                <a:spcPts val="200"/>
              </a:spcAft>
              <a:buClr>
                <a:schemeClr val="bg2"/>
              </a:buClr>
              <a:buFont typeface="Arial" panose="020B0604020202020204" pitchFamily="34" charset="0"/>
              <a:buChar char="•"/>
              <a:defRPr sz="800">
                <a:solidFill>
                  <a:schemeClr val="bg2"/>
                </a:solidFill>
              </a:defRPr>
            </a:lvl4pPr>
            <a:lvl5pPr marL="358775" indent="-72000">
              <a:lnSpc>
                <a:spcPct val="90000"/>
              </a:lnSpc>
              <a:spcBef>
                <a:spcPct val="0"/>
              </a:spcBef>
              <a:spcAft>
                <a:spcPts val="200"/>
              </a:spcAft>
              <a:buClr>
                <a:schemeClr val="bg2"/>
              </a:buClr>
              <a:buFont typeface="Arial" panose="020B0604020202020204" pitchFamily="34" charset="0"/>
              <a:buChar char="•"/>
              <a:defRPr sz="800">
                <a:solidFill>
                  <a:schemeClr val="bg2"/>
                </a:solidFill>
              </a:defRPr>
            </a:lvl5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Tree>
    <p:extLst>
      <p:ext uri="{BB962C8B-B14F-4D97-AF65-F5344CB8AC3E}">
        <p14:creationId xmlns:p14="http://schemas.microsoft.com/office/powerpoint/2010/main" val="3716816475"/>
      </p:ext>
    </p:extLst>
  </p:cSld>
  <p:clrMapOvr>
    <a:masterClrMapping/>
  </p:clrMapOvr>
  <p:transition/>
  <p:extLst>
    <p:ext uri="{DCECCB84-F9BA-43D5-87BE-67443E8EF086}">
      <p15:sldGuideLst xmlns:p15="http://schemas.microsoft.com/office/powerpoint/2012/main">
        <p15:guide id="1" orient="horz" pos="4320">
          <p15:clr>
            <a:srgbClr val="FBAE40"/>
          </p15:clr>
        </p15:guide>
        <p15:guide id="2" pos="3749">
          <p15:clr>
            <a:srgbClr val="FBAE40"/>
          </p15:clr>
        </p15:guide>
        <p15:guide id="3" pos="3931">
          <p15:clr>
            <a:srgbClr val="FBAE40"/>
          </p15:clr>
        </p15:guide>
        <p15:guide id="4" orient="horz" pos="1525"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V_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71994" y="547200"/>
            <a:ext cx="10448012" cy="288000"/>
          </a:xfrm>
        </p:spPr>
        <p:txBody>
          <a:bodyPr>
            <a:normAutofit/>
          </a:bodyPr>
          <a:lstStyle>
            <a:lvl1pPr algn="l">
              <a:defRPr sz="1600" b="1" cap="none" baseline="0">
                <a:solidFill>
                  <a:schemeClr val="bg2"/>
                </a:solidFill>
              </a:defRPr>
            </a:lvl1pPr>
          </a:lstStyle>
          <a:p>
            <a:r>
              <a:rPr lang="sv-SE"/>
              <a:t>Type CV header</a:t>
            </a:r>
          </a:p>
        </p:txBody>
      </p:sp>
      <p:sp>
        <p:nvSpPr>
          <p:cNvPr id="3" name="Date Placeholder 2"/>
          <p:cNvSpPr>
            <a:spLocks noGrp="1"/>
          </p:cNvSpPr>
          <p:nvPr>
            <p:ph type="dt" sz="half" idx="10"/>
          </p:nvPr>
        </p:nvSpPr>
        <p:spPr/>
        <p:txBody>
          <a:bodyPr/>
          <a:lstStyle/>
          <a:p>
            <a:r>
              <a:rPr lang="sv-SE"/>
              <a:t>25 april 2024</a:t>
            </a:r>
          </a:p>
        </p:txBody>
      </p:sp>
      <p:sp>
        <p:nvSpPr>
          <p:cNvPr id="4" name="Footer Placeholder 3"/>
          <p:cNvSpPr>
            <a:spLocks noGrp="1"/>
          </p:cNvSpPr>
          <p:nvPr>
            <p:ph type="ftr" sz="quarter" idx="11"/>
          </p:nvPr>
        </p:nvSpPr>
        <p:spPr/>
        <p:txBody>
          <a:bodyPr/>
          <a:lstStyle/>
          <a:p>
            <a:r>
              <a:rPr lang="sv-SE"/>
              <a:t>Footer Lorem ipsum dolor sit amet</a:t>
            </a:r>
          </a:p>
        </p:txBody>
      </p:sp>
      <p:sp>
        <p:nvSpPr>
          <p:cNvPr id="5" name="Slide Number Placeholder 4"/>
          <p:cNvSpPr>
            <a:spLocks noGrp="1"/>
          </p:cNvSpPr>
          <p:nvPr>
            <p:ph type="sldNum" sz="quarter" idx="12"/>
          </p:nvPr>
        </p:nvSpPr>
        <p:spPr/>
        <p:txBody>
          <a:bodyPr/>
          <a:lstStyle/>
          <a:p>
            <a:fld id="{68468C2E-472A-43C3-926E-5A5CF00B7762}" type="slidenum">
              <a:rPr lang="sv-SE" smtClean="0"/>
              <a:t>‹#›</a:t>
            </a:fld>
            <a:endParaRPr lang="sv-SE"/>
          </a:p>
        </p:txBody>
      </p:sp>
      <p:sp>
        <p:nvSpPr>
          <p:cNvPr id="8" name="Picture Placeholder 1"/>
          <p:cNvSpPr>
            <a:spLocks noGrp="1"/>
          </p:cNvSpPr>
          <p:nvPr>
            <p:ph type="pic" sz="quarter" idx="13"/>
          </p:nvPr>
        </p:nvSpPr>
        <p:spPr>
          <a:xfrm>
            <a:off x="878400" y="981074"/>
            <a:ext cx="1404000" cy="1295797"/>
          </a:xfrm>
          <a:solidFill>
            <a:schemeClr val="bg1">
              <a:lumMod val="85000"/>
            </a:schemeClr>
          </a:solidFill>
        </p:spPr>
        <p:txBody>
          <a:bodyPr anchor="ctr" anchorCtr="0"/>
          <a:lstStyle>
            <a:lvl1pPr marL="0" indent="0" algn="ctr">
              <a:buNone/>
              <a:defRPr sz="1200">
                <a:solidFill>
                  <a:schemeClr val="bg2"/>
                </a:solidFill>
              </a:defRPr>
            </a:lvl1pPr>
          </a:lstStyle>
          <a:p>
            <a:r>
              <a:rPr lang="sv-SE"/>
              <a:t>Click icon to add picture</a:t>
            </a:r>
          </a:p>
        </p:txBody>
      </p:sp>
      <p:sp>
        <p:nvSpPr>
          <p:cNvPr id="57" name="Email 1"/>
          <p:cNvSpPr>
            <a:spLocks noGrp="1"/>
          </p:cNvSpPr>
          <p:nvPr>
            <p:ph type="body" sz="quarter" idx="37" hasCustomPrompt="1"/>
          </p:nvPr>
        </p:nvSpPr>
        <p:spPr>
          <a:xfrm>
            <a:off x="2495600" y="2177332"/>
            <a:ext cx="1692000" cy="121056"/>
          </a:xfrm>
        </p:spPr>
        <p:txBody>
          <a:bodyPr anchor="b"/>
          <a:lstStyle>
            <a:lvl1pPr marL="0" indent="0">
              <a:buNone/>
              <a:defRPr sz="700">
                <a:solidFill>
                  <a:schemeClr val="bg2"/>
                </a:solidFill>
                <a:latin typeface="+mn-lt"/>
                <a:cs typeface="Arial" panose="020B0604020202020204" pitchFamily="34" charset="0"/>
              </a:defRPr>
            </a:lvl1pPr>
          </a:lstStyle>
          <a:p>
            <a:pPr lvl="0"/>
            <a:r>
              <a:rPr lang="sv-SE"/>
              <a:t>name@vinge.se</a:t>
            </a:r>
          </a:p>
        </p:txBody>
      </p:sp>
      <p:sp>
        <p:nvSpPr>
          <p:cNvPr id="49" name="Mobile 1"/>
          <p:cNvSpPr>
            <a:spLocks noGrp="1"/>
          </p:cNvSpPr>
          <p:nvPr>
            <p:ph type="body" sz="quarter" idx="33" hasCustomPrompt="1"/>
          </p:nvPr>
        </p:nvSpPr>
        <p:spPr>
          <a:xfrm>
            <a:off x="2495600" y="2020346"/>
            <a:ext cx="1692000" cy="122400"/>
          </a:xfrm>
        </p:spPr>
        <p:txBody>
          <a:bodyPr anchor="b"/>
          <a:lstStyle>
            <a:lvl1pPr marL="0" indent="0">
              <a:buNone/>
              <a:defRPr sz="700">
                <a:solidFill>
                  <a:schemeClr val="bg2"/>
                </a:solidFill>
                <a:latin typeface="+mn-lt"/>
                <a:cs typeface="Arial" panose="020B0604020202020204" pitchFamily="34" charset="0"/>
              </a:defRPr>
            </a:lvl1pPr>
          </a:lstStyle>
          <a:p>
            <a:pPr lvl="0"/>
            <a:r>
              <a:rPr lang="sv-SE"/>
              <a:t>+46(0)70 714 00 00</a:t>
            </a:r>
          </a:p>
        </p:txBody>
      </p:sp>
      <p:sp>
        <p:nvSpPr>
          <p:cNvPr id="41" name="Direct 1"/>
          <p:cNvSpPr>
            <a:spLocks noGrp="1"/>
          </p:cNvSpPr>
          <p:nvPr>
            <p:ph type="body" sz="quarter" idx="29" hasCustomPrompt="1"/>
          </p:nvPr>
        </p:nvSpPr>
        <p:spPr>
          <a:xfrm>
            <a:off x="2495600" y="1863360"/>
            <a:ext cx="1692000" cy="122400"/>
          </a:xfrm>
        </p:spPr>
        <p:txBody>
          <a:bodyPr anchor="b"/>
          <a:lstStyle>
            <a:lvl1pPr marL="0" indent="0">
              <a:buNone/>
              <a:defRPr sz="700">
                <a:solidFill>
                  <a:schemeClr val="bg2"/>
                </a:solidFill>
                <a:latin typeface="+mn-lt"/>
                <a:cs typeface="Arial" panose="020B0604020202020204" pitchFamily="34" charset="0"/>
              </a:defRPr>
            </a:lvl1pPr>
          </a:lstStyle>
          <a:p>
            <a:pPr lvl="0"/>
            <a:r>
              <a:rPr lang="sv-SE"/>
              <a:t>+46(0)10 614 00 00</a:t>
            </a:r>
          </a:p>
        </p:txBody>
      </p:sp>
      <p:sp>
        <p:nvSpPr>
          <p:cNvPr id="33" name="Practice 1"/>
          <p:cNvSpPr>
            <a:spLocks noGrp="1"/>
          </p:cNvSpPr>
          <p:nvPr>
            <p:ph type="body" sz="quarter" idx="25" hasCustomPrompt="1"/>
          </p:nvPr>
        </p:nvSpPr>
        <p:spPr>
          <a:xfrm>
            <a:off x="2495600" y="1447200"/>
            <a:ext cx="1692000" cy="108000"/>
          </a:xfrm>
        </p:spPr>
        <p:txBody>
          <a:bodyPr anchor="t"/>
          <a:lstStyle>
            <a:lvl1pPr marL="0" indent="0">
              <a:lnSpc>
                <a:spcPct val="90000"/>
              </a:lnSpc>
              <a:spcBef>
                <a:spcPct val="0"/>
              </a:spcBef>
              <a:spcAft>
                <a:spcPct val="0"/>
              </a:spcAft>
              <a:buNone/>
              <a:defRPr sz="700" b="0" baseline="0">
                <a:solidFill>
                  <a:schemeClr val="bg2"/>
                </a:solidFill>
                <a:latin typeface="+mn-lt"/>
              </a:defRPr>
            </a:lvl1pPr>
          </a:lstStyle>
          <a:p>
            <a:pPr lvl="0"/>
            <a:r>
              <a:rPr lang="sv-SE"/>
              <a:t>Practice Area (optional)</a:t>
            </a:r>
          </a:p>
        </p:txBody>
      </p:sp>
      <p:sp>
        <p:nvSpPr>
          <p:cNvPr id="25" name="Title 1"/>
          <p:cNvSpPr>
            <a:spLocks noGrp="1"/>
          </p:cNvSpPr>
          <p:nvPr>
            <p:ph type="body" sz="quarter" idx="21" hasCustomPrompt="1"/>
          </p:nvPr>
        </p:nvSpPr>
        <p:spPr>
          <a:xfrm>
            <a:off x="2495600" y="1291211"/>
            <a:ext cx="1692000" cy="108000"/>
          </a:xfrm>
        </p:spPr>
        <p:txBody>
          <a:bodyPr/>
          <a:lstStyle>
            <a:lvl1pPr marL="0" indent="0">
              <a:lnSpc>
                <a:spcPct val="90000"/>
              </a:lnSpc>
              <a:spcBef>
                <a:spcPct val="0"/>
              </a:spcBef>
              <a:spcAft>
                <a:spcPct val="0"/>
              </a:spcAft>
              <a:buNone/>
              <a:defRPr sz="800" b="0">
                <a:solidFill>
                  <a:schemeClr val="bg2"/>
                </a:solidFill>
                <a:latin typeface="+mn-lt"/>
              </a:defRPr>
            </a:lvl1pPr>
          </a:lstStyle>
          <a:p>
            <a:pPr lvl="0"/>
            <a:r>
              <a:rPr lang="sv-SE"/>
              <a:t>Title</a:t>
            </a:r>
          </a:p>
        </p:txBody>
      </p:sp>
      <p:sp>
        <p:nvSpPr>
          <p:cNvPr id="16" name="Name 1"/>
          <p:cNvSpPr>
            <a:spLocks noGrp="1"/>
          </p:cNvSpPr>
          <p:nvPr>
            <p:ph type="body" sz="quarter" idx="17" hasCustomPrompt="1"/>
          </p:nvPr>
        </p:nvSpPr>
        <p:spPr>
          <a:xfrm>
            <a:off x="2495600" y="981075"/>
            <a:ext cx="1692000" cy="235271"/>
          </a:xfrm>
        </p:spPr>
        <p:txBody>
          <a:bodyPr anchor="b"/>
          <a:lstStyle>
            <a:lvl1pPr marL="0" indent="0">
              <a:lnSpc>
                <a:spcPct val="80000"/>
              </a:lnSpc>
              <a:spcBef>
                <a:spcPct val="0"/>
              </a:spcBef>
              <a:spcAft>
                <a:spcPct val="0"/>
              </a:spcAft>
              <a:buNone/>
              <a:defRPr sz="1200" b="0">
                <a:solidFill>
                  <a:schemeClr val="bg2"/>
                </a:solidFill>
                <a:latin typeface="+mn-lt"/>
              </a:defRPr>
            </a:lvl1pPr>
          </a:lstStyle>
          <a:p>
            <a:pPr lvl="0"/>
            <a:r>
              <a:rPr lang="sv-SE"/>
              <a:t>Name</a:t>
            </a:r>
          </a:p>
        </p:txBody>
      </p:sp>
      <p:sp>
        <p:nvSpPr>
          <p:cNvPr id="11" name="Text Placeholder 10"/>
          <p:cNvSpPr>
            <a:spLocks noGrp="1"/>
          </p:cNvSpPr>
          <p:nvPr>
            <p:ph type="body" sz="quarter" idx="41"/>
          </p:nvPr>
        </p:nvSpPr>
        <p:spPr>
          <a:xfrm>
            <a:off x="878400" y="2420937"/>
            <a:ext cx="3294000" cy="3457861"/>
          </a:xfrm>
        </p:spPr>
        <p:txBody>
          <a:bodyPr/>
          <a:lstStyle>
            <a:lvl1pPr marL="72000"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1pPr>
            <a:lvl2pPr marL="142875"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2pPr>
            <a:lvl3pPr marL="216000"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3pPr>
            <a:lvl4pPr marL="288000"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4pPr>
            <a:lvl5pPr marL="358775"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5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47" name="Picture Placeholder 1"/>
          <p:cNvSpPr>
            <a:spLocks noGrp="1"/>
          </p:cNvSpPr>
          <p:nvPr>
            <p:ph type="pic" sz="quarter" idx="42"/>
          </p:nvPr>
        </p:nvSpPr>
        <p:spPr>
          <a:xfrm>
            <a:off x="4486322" y="981074"/>
            <a:ext cx="1404000" cy="1295797"/>
          </a:xfrm>
          <a:solidFill>
            <a:schemeClr val="bg1">
              <a:lumMod val="85000"/>
            </a:schemeClr>
          </a:solidFill>
        </p:spPr>
        <p:txBody>
          <a:bodyPr anchor="ctr" anchorCtr="0"/>
          <a:lstStyle>
            <a:lvl1pPr marL="0" indent="0" algn="ctr">
              <a:buNone/>
              <a:defRPr sz="1200">
                <a:solidFill>
                  <a:schemeClr val="bg2"/>
                </a:solidFill>
              </a:defRPr>
            </a:lvl1pPr>
          </a:lstStyle>
          <a:p>
            <a:r>
              <a:rPr lang="sv-SE"/>
              <a:t>Click icon to add picture</a:t>
            </a:r>
          </a:p>
        </p:txBody>
      </p:sp>
      <p:sp>
        <p:nvSpPr>
          <p:cNvPr id="50" name="Email 1"/>
          <p:cNvSpPr>
            <a:spLocks noGrp="1"/>
          </p:cNvSpPr>
          <p:nvPr>
            <p:ph type="body" sz="quarter" idx="43" hasCustomPrompt="1"/>
          </p:nvPr>
        </p:nvSpPr>
        <p:spPr>
          <a:xfrm>
            <a:off x="6057079" y="2175468"/>
            <a:ext cx="1692000" cy="121056"/>
          </a:xfrm>
        </p:spPr>
        <p:txBody>
          <a:bodyPr anchor="b"/>
          <a:lstStyle>
            <a:lvl1pPr marL="0" indent="0">
              <a:buNone/>
              <a:defRPr sz="700" b="0">
                <a:solidFill>
                  <a:schemeClr val="bg2"/>
                </a:solidFill>
                <a:latin typeface="+mn-lt"/>
                <a:cs typeface="Arial" panose="020B0604020202020204" pitchFamily="34" charset="0"/>
              </a:defRPr>
            </a:lvl1pPr>
          </a:lstStyle>
          <a:p>
            <a:pPr lvl="0"/>
            <a:r>
              <a:rPr lang="sv-SE"/>
              <a:t>name@vinge.se</a:t>
            </a:r>
          </a:p>
        </p:txBody>
      </p:sp>
      <p:sp>
        <p:nvSpPr>
          <p:cNvPr id="55" name="Mobile 1"/>
          <p:cNvSpPr>
            <a:spLocks noGrp="1"/>
          </p:cNvSpPr>
          <p:nvPr>
            <p:ph type="body" sz="quarter" idx="44" hasCustomPrompt="1"/>
          </p:nvPr>
        </p:nvSpPr>
        <p:spPr>
          <a:xfrm>
            <a:off x="6057079" y="2018482"/>
            <a:ext cx="1692000" cy="122400"/>
          </a:xfrm>
        </p:spPr>
        <p:txBody>
          <a:bodyPr anchor="b"/>
          <a:lstStyle>
            <a:lvl1pPr marL="0" indent="0">
              <a:buNone/>
              <a:defRPr sz="700" b="0">
                <a:solidFill>
                  <a:schemeClr val="bg2"/>
                </a:solidFill>
                <a:latin typeface="+mn-lt"/>
                <a:cs typeface="Arial" panose="020B0604020202020204" pitchFamily="34" charset="0"/>
              </a:defRPr>
            </a:lvl1pPr>
          </a:lstStyle>
          <a:p>
            <a:pPr lvl="0"/>
            <a:r>
              <a:rPr lang="sv-SE"/>
              <a:t>+46(0)70 714 00 00</a:t>
            </a:r>
          </a:p>
        </p:txBody>
      </p:sp>
      <p:sp>
        <p:nvSpPr>
          <p:cNvPr id="58" name="Direct 1"/>
          <p:cNvSpPr>
            <a:spLocks noGrp="1"/>
          </p:cNvSpPr>
          <p:nvPr>
            <p:ph type="body" sz="quarter" idx="45" hasCustomPrompt="1"/>
          </p:nvPr>
        </p:nvSpPr>
        <p:spPr>
          <a:xfrm>
            <a:off x="6057079" y="1861496"/>
            <a:ext cx="1692000" cy="122400"/>
          </a:xfrm>
        </p:spPr>
        <p:txBody>
          <a:bodyPr anchor="b"/>
          <a:lstStyle>
            <a:lvl1pPr marL="0" indent="0">
              <a:buNone/>
              <a:defRPr sz="700" b="0">
                <a:solidFill>
                  <a:schemeClr val="bg2"/>
                </a:solidFill>
                <a:latin typeface="+mn-lt"/>
                <a:cs typeface="Arial" panose="020B0604020202020204" pitchFamily="34" charset="0"/>
              </a:defRPr>
            </a:lvl1pPr>
          </a:lstStyle>
          <a:p>
            <a:pPr lvl="0"/>
            <a:r>
              <a:rPr lang="sv-SE"/>
              <a:t>+46(0)10 614 00 00</a:t>
            </a:r>
          </a:p>
        </p:txBody>
      </p:sp>
      <p:sp>
        <p:nvSpPr>
          <p:cNvPr id="59" name="Practice 1"/>
          <p:cNvSpPr>
            <a:spLocks noGrp="1"/>
          </p:cNvSpPr>
          <p:nvPr>
            <p:ph type="body" sz="quarter" idx="46" hasCustomPrompt="1"/>
          </p:nvPr>
        </p:nvSpPr>
        <p:spPr>
          <a:xfrm>
            <a:off x="6057079" y="1447200"/>
            <a:ext cx="1692000" cy="108000"/>
          </a:xfrm>
        </p:spPr>
        <p:txBody>
          <a:bodyPr anchor="t"/>
          <a:lstStyle>
            <a:lvl1pPr marL="0" indent="0">
              <a:lnSpc>
                <a:spcPct val="90000"/>
              </a:lnSpc>
              <a:spcBef>
                <a:spcPct val="0"/>
              </a:spcBef>
              <a:spcAft>
                <a:spcPct val="0"/>
              </a:spcAft>
              <a:buNone/>
              <a:defRPr sz="700" b="0" baseline="0">
                <a:solidFill>
                  <a:schemeClr val="bg2"/>
                </a:solidFill>
                <a:latin typeface="+mn-lt"/>
              </a:defRPr>
            </a:lvl1pPr>
          </a:lstStyle>
          <a:p>
            <a:pPr lvl="0"/>
            <a:r>
              <a:rPr lang="sv-SE"/>
              <a:t>Practice Area (optional)</a:t>
            </a:r>
          </a:p>
        </p:txBody>
      </p:sp>
      <p:sp>
        <p:nvSpPr>
          <p:cNvPr id="60" name="Title 1"/>
          <p:cNvSpPr>
            <a:spLocks noGrp="1"/>
          </p:cNvSpPr>
          <p:nvPr>
            <p:ph type="body" sz="quarter" idx="47" hasCustomPrompt="1"/>
          </p:nvPr>
        </p:nvSpPr>
        <p:spPr>
          <a:xfrm>
            <a:off x="6057079" y="1287225"/>
            <a:ext cx="1692000" cy="108000"/>
          </a:xfrm>
        </p:spPr>
        <p:txBody>
          <a:bodyPr/>
          <a:lstStyle>
            <a:lvl1pPr marL="0" indent="0">
              <a:lnSpc>
                <a:spcPct val="90000"/>
              </a:lnSpc>
              <a:spcBef>
                <a:spcPct val="0"/>
              </a:spcBef>
              <a:spcAft>
                <a:spcPct val="0"/>
              </a:spcAft>
              <a:buNone/>
              <a:defRPr sz="800" b="0">
                <a:solidFill>
                  <a:schemeClr val="bg2"/>
                </a:solidFill>
                <a:latin typeface="+mn-lt"/>
              </a:defRPr>
            </a:lvl1pPr>
          </a:lstStyle>
          <a:p>
            <a:pPr lvl="0"/>
            <a:r>
              <a:rPr lang="sv-SE"/>
              <a:t>Title</a:t>
            </a:r>
          </a:p>
        </p:txBody>
      </p:sp>
      <p:sp>
        <p:nvSpPr>
          <p:cNvPr id="62" name="Name 1"/>
          <p:cNvSpPr>
            <a:spLocks noGrp="1"/>
          </p:cNvSpPr>
          <p:nvPr>
            <p:ph type="body" sz="quarter" idx="48" hasCustomPrompt="1"/>
          </p:nvPr>
        </p:nvSpPr>
        <p:spPr>
          <a:xfrm>
            <a:off x="6057079" y="980053"/>
            <a:ext cx="1692000" cy="236683"/>
          </a:xfrm>
        </p:spPr>
        <p:txBody>
          <a:bodyPr anchor="b"/>
          <a:lstStyle>
            <a:lvl1pPr marL="0" indent="0">
              <a:lnSpc>
                <a:spcPct val="80000"/>
              </a:lnSpc>
              <a:spcBef>
                <a:spcPct val="0"/>
              </a:spcBef>
              <a:spcAft>
                <a:spcPct val="0"/>
              </a:spcAft>
              <a:buNone/>
              <a:defRPr sz="1200">
                <a:solidFill>
                  <a:schemeClr val="bg2"/>
                </a:solidFill>
                <a:latin typeface="+mn-lt"/>
              </a:defRPr>
            </a:lvl1pPr>
          </a:lstStyle>
          <a:p>
            <a:pPr lvl="0"/>
            <a:r>
              <a:rPr lang="sv-SE"/>
              <a:t>Name</a:t>
            </a:r>
          </a:p>
        </p:txBody>
      </p:sp>
      <p:sp>
        <p:nvSpPr>
          <p:cNvPr id="75" name="Text Placeholder 10"/>
          <p:cNvSpPr>
            <a:spLocks noGrp="1"/>
          </p:cNvSpPr>
          <p:nvPr>
            <p:ph type="body" sz="quarter" idx="49"/>
          </p:nvPr>
        </p:nvSpPr>
        <p:spPr>
          <a:xfrm>
            <a:off x="4461260" y="2420937"/>
            <a:ext cx="3294000" cy="3457861"/>
          </a:xfrm>
        </p:spPr>
        <p:txBody>
          <a:bodyPr/>
          <a:lstStyle>
            <a:lvl1pPr marL="72000"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1pPr>
            <a:lvl2pPr marL="142875"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2pPr>
            <a:lvl3pPr marL="216000"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3pPr>
            <a:lvl4pPr marL="288000"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4pPr>
            <a:lvl5pPr marL="358775"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5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76" name="Picture Placeholder 1"/>
          <p:cNvSpPr>
            <a:spLocks noGrp="1"/>
          </p:cNvSpPr>
          <p:nvPr>
            <p:ph type="pic" sz="quarter" idx="50"/>
          </p:nvPr>
        </p:nvSpPr>
        <p:spPr>
          <a:xfrm>
            <a:off x="8027074" y="981074"/>
            <a:ext cx="1404000" cy="1295797"/>
          </a:xfrm>
          <a:solidFill>
            <a:schemeClr val="bg1">
              <a:lumMod val="85000"/>
            </a:schemeClr>
          </a:solidFill>
        </p:spPr>
        <p:txBody>
          <a:bodyPr anchor="ctr" anchorCtr="0"/>
          <a:lstStyle>
            <a:lvl1pPr marL="0" indent="0" algn="ctr">
              <a:buNone/>
              <a:defRPr sz="1200">
                <a:solidFill>
                  <a:schemeClr val="bg2"/>
                </a:solidFill>
              </a:defRPr>
            </a:lvl1pPr>
          </a:lstStyle>
          <a:p>
            <a:r>
              <a:rPr lang="sv-SE"/>
              <a:t>Click icon to add picture</a:t>
            </a:r>
          </a:p>
        </p:txBody>
      </p:sp>
      <p:sp>
        <p:nvSpPr>
          <p:cNvPr id="77" name="Email 1"/>
          <p:cNvSpPr>
            <a:spLocks noGrp="1"/>
          </p:cNvSpPr>
          <p:nvPr>
            <p:ph type="body" sz="quarter" idx="51" hasCustomPrompt="1"/>
          </p:nvPr>
        </p:nvSpPr>
        <p:spPr>
          <a:xfrm>
            <a:off x="9622893" y="2175468"/>
            <a:ext cx="1692000" cy="121056"/>
          </a:xfrm>
        </p:spPr>
        <p:txBody>
          <a:bodyPr anchor="b"/>
          <a:lstStyle>
            <a:lvl1pPr marL="0" indent="0">
              <a:buNone/>
              <a:defRPr sz="700" b="0">
                <a:solidFill>
                  <a:schemeClr val="bg2"/>
                </a:solidFill>
                <a:latin typeface="+mn-lt"/>
                <a:cs typeface="Arial" panose="020B0604020202020204" pitchFamily="34" charset="0"/>
              </a:defRPr>
            </a:lvl1pPr>
          </a:lstStyle>
          <a:p>
            <a:pPr lvl="0"/>
            <a:r>
              <a:rPr lang="sv-SE"/>
              <a:t>name@vinge.se</a:t>
            </a:r>
          </a:p>
        </p:txBody>
      </p:sp>
      <p:sp>
        <p:nvSpPr>
          <p:cNvPr id="78" name="Mobile 1"/>
          <p:cNvSpPr>
            <a:spLocks noGrp="1"/>
          </p:cNvSpPr>
          <p:nvPr>
            <p:ph type="body" sz="quarter" idx="52" hasCustomPrompt="1"/>
          </p:nvPr>
        </p:nvSpPr>
        <p:spPr>
          <a:xfrm>
            <a:off x="9622893" y="2018482"/>
            <a:ext cx="1692000" cy="122400"/>
          </a:xfrm>
        </p:spPr>
        <p:txBody>
          <a:bodyPr anchor="b"/>
          <a:lstStyle>
            <a:lvl1pPr marL="0" indent="0">
              <a:buNone/>
              <a:defRPr sz="700" b="0">
                <a:solidFill>
                  <a:schemeClr val="bg2"/>
                </a:solidFill>
                <a:latin typeface="+mn-lt"/>
                <a:cs typeface="Arial" panose="020B0604020202020204" pitchFamily="34" charset="0"/>
              </a:defRPr>
            </a:lvl1pPr>
          </a:lstStyle>
          <a:p>
            <a:pPr lvl="0"/>
            <a:r>
              <a:rPr lang="sv-SE"/>
              <a:t>+46(0)70 714 00 00</a:t>
            </a:r>
          </a:p>
        </p:txBody>
      </p:sp>
      <p:sp>
        <p:nvSpPr>
          <p:cNvPr id="79" name="Direct 1"/>
          <p:cNvSpPr>
            <a:spLocks noGrp="1"/>
          </p:cNvSpPr>
          <p:nvPr>
            <p:ph type="body" sz="quarter" idx="53" hasCustomPrompt="1"/>
          </p:nvPr>
        </p:nvSpPr>
        <p:spPr>
          <a:xfrm>
            <a:off x="9622893" y="1861496"/>
            <a:ext cx="1692000" cy="122400"/>
          </a:xfrm>
        </p:spPr>
        <p:txBody>
          <a:bodyPr anchor="b"/>
          <a:lstStyle>
            <a:lvl1pPr marL="0" indent="0">
              <a:buNone/>
              <a:defRPr sz="700" b="0">
                <a:solidFill>
                  <a:schemeClr val="bg2"/>
                </a:solidFill>
                <a:latin typeface="+mn-lt"/>
                <a:cs typeface="Arial" panose="020B0604020202020204" pitchFamily="34" charset="0"/>
              </a:defRPr>
            </a:lvl1pPr>
          </a:lstStyle>
          <a:p>
            <a:pPr lvl="0"/>
            <a:r>
              <a:rPr lang="sv-SE"/>
              <a:t>+46(0)10 614 00 00</a:t>
            </a:r>
          </a:p>
        </p:txBody>
      </p:sp>
      <p:sp>
        <p:nvSpPr>
          <p:cNvPr id="80" name="Practice 1"/>
          <p:cNvSpPr>
            <a:spLocks noGrp="1"/>
          </p:cNvSpPr>
          <p:nvPr>
            <p:ph type="body" sz="quarter" idx="54" hasCustomPrompt="1"/>
          </p:nvPr>
        </p:nvSpPr>
        <p:spPr>
          <a:xfrm>
            <a:off x="9622893" y="1447200"/>
            <a:ext cx="1692000" cy="108000"/>
          </a:xfrm>
        </p:spPr>
        <p:txBody>
          <a:bodyPr anchor="t"/>
          <a:lstStyle>
            <a:lvl1pPr marL="0" indent="0">
              <a:lnSpc>
                <a:spcPct val="90000"/>
              </a:lnSpc>
              <a:spcBef>
                <a:spcPct val="0"/>
              </a:spcBef>
              <a:spcAft>
                <a:spcPct val="0"/>
              </a:spcAft>
              <a:buNone/>
              <a:defRPr sz="700" b="0" baseline="0">
                <a:solidFill>
                  <a:schemeClr val="bg2"/>
                </a:solidFill>
                <a:latin typeface="+mn-lt"/>
              </a:defRPr>
            </a:lvl1pPr>
          </a:lstStyle>
          <a:p>
            <a:pPr lvl="0"/>
            <a:r>
              <a:rPr lang="sv-SE"/>
              <a:t>Practice Area (optional)</a:t>
            </a:r>
          </a:p>
        </p:txBody>
      </p:sp>
      <p:sp>
        <p:nvSpPr>
          <p:cNvPr id="81" name="Title 1"/>
          <p:cNvSpPr>
            <a:spLocks noGrp="1"/>
          </p:cNvSpPr>
          <p:nvPr>
            <p:ph type="body" sz="quarter" idx="55" hasCustomPrompt="1"/>
          </p:nvPr>
        </p:nvSpPr>
        <p:spPr>
          <a:xfrm>
            <a:off x="9622893" y="1292606"/>
            <a:ext cx="1692000" cy="108000"/>
          </a:xfrm>
        </p:spPr>
        <p:txBody>
          <a:bodyPr/>
          <a:lstStyle>
            <a:lvl1pPr marL="0" indent="0">
              <a:lnSpc>
                <a:spcPct val="90000"/>
              </a:lnSpc>
              <a:spcBef>
                <a:spcPct val="0"/>
              </a:spcBef>
              <a:spcAft>
                <a:spcPct val="0"/>
              </a:spcAft>
              <a:buNone/>
              <a:defRPr sz="800" b="0">
                <a:solidFill>
                  <a:schemeClr val="bg2"/>
                </a:solidFill>
                <a:latin typeface="+mn-lt"/>
              </a:defRPr>
            </a:lvl1pPr>
          </a:lstStyle>
          <a:p>
            <a:pPr lvl="0"/>
            <a:r>
              <a:rPr lang="sv-SE"/>
              <a:t>Title</a:t>
            </a:r>
          </a:p>
        </p:txBody>
      </p:sp>
      <p:sp>
        <p:nvSpPr>
          <p:cNvPr id="82" name="Name 1"/>
          <p:cNvSpPr>
            <a:spLocks noGrp="1"/>
          </p:cNvSpPr>
          <p:nvPr>
            <p:ph type="body" sz="quarter" idx="56" hasCustomPrompt="1"/>
          </p:nvPr>
        </p:nvSpPr>
        <p:spPr>
          <a:xfrm>
            <a:off x="9622893" y="979663"/>
            <a:ext cx="1692000" cy="236683"/>
          </a:xfrm>
        </p:spPr>
        <p:txBody>
          <a:bodyPr anchor="b"/>
          <a:lstStyle>
            <a:lvl1pPr marL="0" indent="0">
              <a:lnSpc>
                <a:spcPct val="80000"/>
              </a:lnSpc>
              <a:spcBef>
                <a:spcPct val="0"/>
              </a:spcBef>
              <a:spcAft>
                <a:spcPct val="0"/>
              </a:spcAft>
              <a:buNone/>
              <a:defRPr sz="1200">
                <a:solidFill>
                  <a:schemeClr val="bg2"/>
                </a:solidFill>
              </a:defRPr>
            </a:lvl1pPr>
          </a:lstStyle>
          <a:p>
            <a:pPr lvl="0"/>
            <a:r>
              <a:rPr lang="sv-SE"/>
              <a:t>Name</a:t>
            </a:r>
          </a:p>
        </p:txBody>
      </p:sp>
      <p:sp>
        <p:nvSpPr>
          <p:cNvPr id="88" name="Text Placeholder 10"/>
          <p:cNvSpPr>
            <a:spLocks noGrp="1"/>
          </p:cNvSpPr>
          <p:nvPr>
            <p:ph type="body" sz="quarter" idx="57"/>
          </p:nvPr>
        </p:nvSpPr>
        <p:spPr>
          <a:xfrm>
            <a:off x="8027074" y="2420937"/>
            <a:ext cx="3294000" cy="3457861"/>
          </a:xfrm>
        </p:spPr>
        <p:txBody>
          <a:bodyPr/>
          <a:lstStyle>
            <a:lvl1pPr marL="72000"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1pPr>
            <a:lvl2pPr marL="142875"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2pPr>
            <a:lvl3pPr marL="216000"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3pPr>
            <a:lvl4pPr marL="288000"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4pPr>
            <a:lvl5pPr marL="358775" indent="-72000">
              <a:lnSpc>
                <a:spcPct val="90000"/>
              </a:lnSpc>
              <a:spcBef>
                <a:spcPct val="0"/>
              </a:spcBef>
              <a:spcAft>
                <a:spcPts val="200"/>
              </a:spcAft>
              <a:buClr>
                <a:schemeClr val="bg2"/>
              </a:buClr>
              <a:buFont typeface="Arial" panose="020B0604020202020204" pitchFamily="34" charset="0"/>
              <a:buChar char="•"/>
              <a:defRPr sz="700">
                <a:solidFill>
                  <a:schemeClr val="bg2"/>
                </a:solidFill>
              </a:defRPr>
            </a:lvl5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Tree>
    <p:extLst>
      <p:ext uri="{BB962C8B-B14F-4D97-AF65-F5344CB8AC3E}">
        <p14:creationId xmlns:p14="http://schemas.microsoft.com/office/powerpoint/2010/main" val="1663642660"/>
      </p:ext>
    </p:extLst>
  </p:cSld>
  <p:clrMapOvr>
    <a:masterClrMapping/>
  </p:clrMapOvr>
  <p:transition/>
  <p:extLst>
    <p:ext uri="{DCECCB84-F9BA-43D5-87BE-67443E8EF086}">
      <p15:sldGuideLst xmlns:p15="http://schemas.microsoft.com/office/powerpoint/2012/main">
        <p15:guide id="1" orient="horz" pos="1162" userDrawn="1">
          <p15:clr>
            <a:srgbClr val="FBAE40"/>
          </p15:clr>
        </p15:guide>
        <p15:guide id="2" orient="horz" pos="15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tart-/End slide">
    <p:bg>
      <p:bgPr>
        <a:solidFill>
          <a:schemeClr val="tx2"/>
        </a:solidFill>
        <a:effectLst/>
      </p:bgPr>
    </p:bg>
    <p:spTree>
      <p:nvGrpSpPr>
        <p:cNvPr id="1" name=""/>
        <p:cNvGrpSpPr/>
        <p:nvPr/>
      </p:nvGrpSpPr>
      <p:grpSpPr>
        <a:xfrm>
          <a:off x="0" y="0"/>
          <a:ext cx="0" cy="0"/>
          <a:chOff x="0" y="0"/>
          <a:chExt cx="0" cy="0"/>
        </a:xfrm>
      </p:grpSpPr>
      <p:sp>
        <p:nvSpPr>
          <p:cNvPr id="16" name="CitiesSv"/>
          <p:cNvSpPr txBox="1"/>
          <p:nvPr userDrawn="1"/>
        </p:nvSpPr>
        <p:spPr>
          <a:xfrm>
            <a:off x="3023392" y="6030001"/>
            <a:ext cx="6145216" cy="123111"/>
          </a:xfrm>
          <a:prstGeom prst="rect">
            <a:avLst/>
          </a:prstGeom>
          <a:noFill/>
        </p:spPr>
        <p:txBody>
          <a:bodyPr wrap="square" lIns="0" tIns="0" rIns="0" bIns="0" rtlCol="0">
            <a:spAutoFit/>
          </a:bodyPr>
          <a:lstStyle/>
          <a:p>
            <a:pPr algn="ctr">
              <a:lnSpc>
                <a:spcPct val="80000"/>
              </a:lnSpc>
              <a:spcBef>
                <a:spcPts val="1200"/>
              </a:spcBef>
            </a:pPr>
            <a:r>
              <a:rPr lang="sv-SE" sz="1000" b="0" i="0" cap="all" spc="50">
                <a:solidFill>
                  <a:schemeClr val="bg1"/>
                </a:solidFill>
                <a:latin typeface="+mn-lt"/>
                <a:cs typeface="Arial" panose="020B0604020202020204" pitchFamily="34" charset="0"/>
              </a:rPr>
              <a:t>Stockholm</a:t>
            </a:r>
            <a:r>
              <a:rPr lang="sv-SE" sz="1000" b="0" i="0" cap="all" spc="50" baseline="0">
                <a:solidFill>
                  <a:schemeClr val="bg1"/>
                </a:solidFill>
                <a:latin typeface="+mn-lt"/>
                <a:cs typeface="Arial" panose="020B0604020202020204" pitchFamily="34" charset="0"/>
              </a:rPr>
              <a:t>  Göteborg  Malmö  Helsingborg  Bryssel</a:t>
            </a:r>
            <a:endParaRPr lang="sv-SE" sz="1000" b="0" i="0" cap="all" spc="50">
              <a:solidFill>
                <a:schemeClr val="bg1"/>
              </a:solidFill>
              <a:latin typeface="+mn-lt"/>
              <a:cs typeface="Arial" panose="020B0604020202020204" pitchFamily="34" charset="0"/>
            </a:endParaRPr>
          </a:p>
        </p:txBody>
      </p:sp>
      <p:sp>
        <p:nvSpPr>
          <p:cNvPr id="7" name="CitiesEng" hidden="1"/>
          <p:cNvSpPr txBox="1"/>
          <p:nvPr userDrawn="1"/>
        </p:nvSpPr>
        <p:spPr>
          <a:xfrm>
            <a:off x="3401467" y="6038379"/>
            <a:ext cx="5389067" cy="123111"/>
          </a:xfrm>
          <a:prstGeom prst="rect">
            <a:avLst/>
          </a:prstGeom>
          <a:noFill/>
        </p:spPr>
        <p:txBody>
          <a:bodyPr wrap="square" lIns="0" tIns="0" rIns="0" bIns="0" rtlCol="0">
            <a:spAutoFit/>
          </a:bodyPr>
          <a:lstStyle/>
          <a:p>
            <a:pPr algn="ctr">
              <a:lnSpc>
                <a:spcPct val="80000"/>
              </a:lnSpc>
              <a:spcBef>
                <a:spcPts val="1052"/>
              </a:spcBef>
            </a:pPr>
            <a:r>
              <a:rPr lang="sv-SE" sz="1000" b="0" i="0" cap="all" spc="44">
                <a:solidFill>
                  <a:schemeClr val="bg1"/>
                </a:solidFill>
                <a:latin typeface="+mn-lt"/>
                <a:cs typeface="Arial" panose="020B0604020202020204" pitchFamily="34" charset="0"/>
              </a:rPr>
              <a:t>Stockholm</a:t>
            </a:r>
            <a:r>
              <a:rPr lang="sv-SE" sz="1000" b="0" i="0" cap="all" spc="44" baseline="0">
                <a:solidFill>
                  <a:schemeClr val="bg1"/>
                </a:solidFill>
                <a:latin typeface="+mn-lt"/>
                <a:cs typeface="Arial" panose="020B0604020202020204" pitchFamily="34" charset="0"/>
              </a:rPr>
              <a:t>  Gothenburg  Malmö  Helsingborg Brussels</a:t>
            </a:r>
            <a:endParaRPr lang="sv-SE" sz="1000" b="0" i="0" cap="all" spc="44">
              <a:solidFill>
                <a:schemeClr val="bg1"/>
              </a:solidFill>
              <a:latin typeface="+mn-lt"/>
              <a:cs typeface="Arial" panose="020B0604020202020204" pitchFamily="34" charset="0"/>
            </a:endParaRPr>
          </a:p>
        </p:txBody>
      </p:sp>
      <p:sp>
        <p:nvSpPr>
          <p:cNvPr id="11" name="Graphic 9">
            <a:extLst>
              <a:ext uri="{FF2B5EF4-FFF2-40B4-BE49-F238E27FC236}">
                <a16:creationId xmlns:a16="http://schemas.microsoft.com/office/drawing/2014/main" id="{23005955-6271-4CEC-8405-E99DEC051606}"/>
              </a:ext>
            </a:extLst>
          </p:cNvPr>
          <p:cNvSpPr/>
          <p:nvPr userDrawn="1"/>
        </p:nvSpPr>
        <p:spPr>
          <a:xfrm>
            <a:off x="3993170" y="981073"/>
            <a:ext cx="4203579" cy="4300903"/>
          </a:xfrm>
          <a:custGeom>
            <a:avLst/>
            <a:gdLst>
              <a:gd name="connsiteX0" fmla="*/ 2751178 w 6698900"/>
              <a:gd name="connsiteY0" fmla="*/ 6424639 h 6853997"/>
              <a:gd name="connsiteX1" fmla="*/ 2550487 w 6698900"/>
              <a:gd name="connsiteY1" fmla="*/ 6850522 h 6853997"/>
              <a:gd name="connsiteX2" fmla="*/ 2469699 w 6698900"/>
              <a:gd name="connsiteY2" fmla="*/ 6850522 h 6853997"/>
              <a:gd name="connsiteX3" fmla="*/ 2267576 w 6698900"/>
              <a:gd name="connsiteY3" fmla="*/ 6424639 h 6853997"/>
              <a:gd name="connsiteX4" fmla="*/ 2334775 w 6698900"/>
              <a:gd name="connsiteY4" fmla="*/ 6424639 h 6853997"/>
              <a:gd name="connsiteX5" fmla="*/ 2508996 w 6698900"/>
              <a:gd name="connsiteY5" fmla="*/ 6804249 h 6853997"/>
              <a:gd name="connsiteX6" fmla="*/ 2511232 w 6698900"/>
              <a:gd name="connsiteY6" fmla="*/ 6804249 h 6853997"/>
              <a:gd name="connsiteX7" fmla="*/ 2683980 w 6698900"/>
              <a:gd name="connsiteY7" fmla="*/ 6424639 h 6853997"/>
              <a:gd name="connsiteX8" fmla="*/ 2751161 w 6698900"/>
              <a:gd name="connsiteY8" fmla="*/ 6424639 h 6853997"/>
              <a:gd name="connsiteX9" fmla="*/ 2806553 w 6698900"/>
              <a:gd name="connsiteY9" fmla="*/ 6850522 h 6853997"/>
              <a:gd name="connsiteX10" fmla="*/ 2869355 w 6698900"/>
              <a:gd name="connsiteY10" fmla="*/ 6850522 h 6853997"/>
              <a:gd name="connsiteX11" fmla="*/ 2869355 w 6698900"/>
              <a:gd name="connsiteY11" fmla="*/ 6424631 h 6853997"/>
              <a:gd name="connsiteX12" fmla="*/ 2806553 w 6698900"/>
              <a:gd name="connsiteY12" fmla="*/ 6424631 h 6853997"/>
              <a:gd name="connsiteX13" fmla="*/ 3438243 w 6698900"/>
              <a:gd name="connsiteY13" fmla="*/ 6850522 h 6853997"/>
              <a:gd name="connsiteX14" fmla="*/ 3438243 w 6698900"/>
              <a:gd name="connsiteY14" fmla="*/ 6424639 h 6853997"/>
              <a:gd name="connsiteX15" fmla="*/ 3375490 w 6698900"/>
              <a:gd name="connsiteY15" fmla="*/ 6424639 h 6853997"/>
              <a:gd name="connsiteX16" fmla="*/ 3375490 w 6698900"/>
              <a:gd name="connsiteY16" fmla="*/ 6804249 h 6853997"/>
              <a:gd name="connsiteX17" fmla="*/ 3374000 w 6698900"/>
              <a:gd name="connsiteY17" fmla="*/ 6804249 h 6853997"/>
              <a:gd name="connsiteX18" fmla="*/ 3056221 w 6698900"/>
              <a:gd name="connsiteY18" fmla="*/ 6424639 h 6853997"/>
              <a:gd name="connsiteX19" fmla="*/ 2960586 w 6698900"/>
              <a:gd name="connsiteY19" fmla="*/ 6424639 h 6853997"/>
              <a:gd name="connsiteX20" fmla="*/ 2960586 w 6698900"/>
              <a:gd name="connsiteY20" fmla="*/ 6850522 h 6853997"/>
              <a:gd name="connsiteX21" fmla="*/ 3023329 w 6698900"/>
              <a:gd name="connsiteY21" fmla="*/ 6850522 h 6853997"/>
              <a:gd name="connsiteX22" fmla="*/ 3023329 w 6698900"/>
              <a:gd name="connsiteY22" fmla="*/ 6473793 h 6853997"/>
              <a:gd name="connsiteX23" fmla="*/ 3024811 w 6698900"/>
              <a:gd name="connsiteY23" fmla="*/ 6473793 h 6853997"/>
              <a:gd name="connsiteX24" fmla="*/ 3343219 w 6698900"/>
              <a:gd name="connsiteY24" fmla="*/ 6850530 h 6853997"/>
              <a:gd name="connsiteX25" fmla="*/ 3438259 w 6698900"/>
              <a:gd name="connsiteY25" fmla="*/ 6850530 h 6853997"/>
              <a:gd name="connsiteX26" fmla="*/ 4138244 w 6698900"/>
              <a:gd name="connsiteY26" fmla="*/ 6610492 h 6853997"/>
              <a:gd name="connsiteX27" fmla="*/ 4138244 w 6698900"/>
              <a:gd name="connsiteY27" fmla="*/ 6473466 h 6853997"/>
              <a:gd name="connsiteX28" fmla="*/ 4431321 w 6698900"/>
              <a:gd name="connsiteY28" fmla="*/ 6473466 h 6853997"/>
              <a:gd name="connsiteX29" fmla="*/ 4431321 w 6698900"/>
              <a:gd name="connsiteY29" fmla="*/ 6424639 h 6853997"/>
              <a:gd name="connsiteX30" fmla="*/ 4075442 w 6698900"/>
              <a:gd name="connsiteY30" fmla="*/ 6424639 h 6853997"/>
              <a:gd name="connsiteX31" fmla="*/ 4075442 w 6698900"/>
              <a:gd name="connsiteY31" fmla="*/ 6850522 h 6853997"/>
              <a:gd name="connsiteX32" fmla="*/ 4431321 w 6698900"/>
              <a:gd name="connsiteY32" fmla="*/ 6850522 h 6853997"/>
              <a:gd name="connsiteX33" fmla="*/ 4431321 w 6698900"/>
              <a:gd name="connsiteY33" fmla="*/ 6801720 h 6853997"/>
              <a:gd name="connsiteX34" fmla="*/ 4138244 w 6698900"/>
              <a:gd name="connsiteY34" fmla="*/ 6801720 h 6853997"/>
              <a:gd name="connsiteX35" fmla="*/ 4138244 w 6698900"/>
              <a:gd name="connsiteY35" fmla="*/ 6653365 h 6853997"/>
              <a:gd name="connsiteX36" fmla="*/ 4418761 w 6698900"/>
              <a:gd name="connsiteY36" fmla="*/ 6653365 h 6853997"/>
              <a:gd name="connsiteX37" fmla="*/ 4418761 w 6698900"/>
              <a:gd name="connsiteY37" fmla="*/ 6610492 h 6853997"/>
              <a:gd name="connsiteX38" fmla="*/ 4138244 w 6698900"/>
              <a:gd name="connsiteY38" fmla="*/ 6610492 h 6853997"/>
              <a:gd name="connsiteX39" fmla="*/ 3985199 w 6698900"/>
              <a:gd name="connsiteY39" fmla="*/ 6637581 h 6853997"/>
              <a:gd name="connsiteX40" fmla="*/ 3745965 w 6698900"/>
              <a:gd name="connsiteY40" fmla="*/ 6637581 h 6853997"/>
              <a:gd name="connsiteX41" fmla="*/ 3745965 w 6698900"/>
              <a:gd name="connsiteY41" fmla="*/ 6686424 h 6853997"/>
              <a:gd name="connsiteX42" fmla="*/ 3922406 w 6698900"/>
              <a:gd name="connsiteY42" fmla="*/ 6686424 h 6853997"/>
              <a:gd name="connsiteX43" fmla="*/ 3922406 w 6698900"/>
              <a:gd name="connsiteY43" fmla="*/ 6732973 h 6853997"/>
              <a:gd name="connsiteX44" fmla="*/ 3788779 w 6698900"/>
              <a:gd name="connsiteY44" fmla="*/ 6808252 h 6853997"/>
              <a:gd name="connsiteX45" fmla="*/ 3729745 w 6698900"/>
              <a:gd name="connsiteY45" fmla="*/ 6808252 h 6853997"/>
              <a:gd name="connsiteX46" fmla="*/ 3590910 w 6698900"/>
              <a:gd name="connsiteY46" fmla="*/ 6711955 h 6853997"/>
              <a:gd name="connsiteX47" fmla="*/ 3590910 w 6698900"/>
              <a:gd name="connsiteY47" fmla="*/ 6575113 h 6853997"/>
              <a:gd name="connsiteX48" fmla="*/ 3728238 w 6698900"/>
              <a:gd name="connsiteY48" fmla="*/ 6466968 h 6853997"/>
              <a:gd name="connsiteX49" fmla="*/ 3805719 w 6698900"/>
              <a:gd name="connsiteY49" fmla="*/ 6466968 h 6853997"/>
              <a:gd name="connsiteX50" fmla="*/ 3920865 w 6698900"/>
              <a:gd name="connsiteY50" fmla="*/ 6524587 h 6853997"/>
              <a:gd name="connsiteX51" fmla="*/ 3920865 w 6698900"/>
              <a:gd name="connsiteY51" fmla="*/ 6549021 h 6853997"/>
              <a:gd name="connsiteX52" fmla="*/ 3983608 w 6698900"/>
              <a:gd name="connsiteY52" fmla="*/ 6549021 h 6853997"/>
              <a:gd name="connsiteX53" fmla="*/ 3983608 w 6698900"/>
              <a:gd name="connsiteY53" fmla="*/ 6516079 h 6853997"/>
              <a:gd name="connsiteX54" fmla="*/ 3835965 w 6698900"/>
              <a:gd name="connsiteY54" fmla="*/ 6421240 h 6853997"/>
              <a:gd name="connsiteX55" fmla="*/ 3690607 w 6698900"/>
              <a:gd name="connsiteY55" fmla="*/ 6421240 h 6853997"/>
              <a:gd name="connsiteX56" fmla="*/ 3528159 w 6698900"/>
              <a:gd name="connsiteY56" fmla="*/ 6569452 h 6853997"/>
              <a:gd name="connsiteX57" fmla="*/ 3528159 w 6698900"/>
              <a:gd name="connsiteY57" fmla="*/ 6701203 h 6853997"/>
              <a:gd name="connsiteX58" fmla="*/ 3740756 w 6698900"/>
              <a:gd name="connsiteY58" fmla="*/ 6853997 h 6853997"/>
              <a:gd name="connsiteX59" fmla="*/ 3801289 w 6698900"/>
              <a:gd name="connsiteY59" fmla="*/ 6853997 h 6853997"/>
              <a:gd name="connsiteX60" fmla="*/ 3985158 w 6698900"/>
              <a:gd name="connsiteY60" fmla="*/ 6730168 h 6853997"/>
              <a:gd name="connsiteX61" fmla="*/ 3985158 w 6698900"/>
              <a:gd name="connsiteY61" fmla="*/ 6637581 h 6853997"/>
              <a:gd name="connsiteX62" fmla="*/ 5770063 w 6698900"/>
              <a:gd name="connsiteY62" fmla="*/ -1 h 6853997"/>
              <a:gd name="connsiteX63" fmla="*/ 3349449 w 6698900"/>
              <a:gd name="connsiteY63" fmla="*/ 5044598 h 6853997"/>
              <a:gd name="connsiteX64" fmla="*/ 928834 w 6698900"/>
              <a:gd name="connsiteY64" fmla="*/ -1 h 6853997"/>
              <a:gd name="connsiteX65" fmla="*/ -2 w 6698900"/>
              <a:gd name="connsiteY65" fmla="*/ -1 h 6853997"/>
              <a:gd name="connsiteX66" fmla="*/ 2877176 w 6698900"/>
              <a:gd name="connsiteY66" fmla="*/ 5995977 h 6853997"/>
              <a:gd name="connsiteX67" fmla="*/ 3821805 w 6698900"/>
              <a:gd name="connsiteY67" fmla="*/ 5995977 h 6853997"/>
              <a:gd name="connsiteX68" fmla="*/ 6698899 w 6698900"/>
              <a:gd name="connsiteY68" fmla="*/ -1 h 6853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6698900" h="6853997">
                <a:moveTo>
                  <a:pt x="2751178" y="6424639"/>
                </a:moveTo>
                <a:lnTo>
                  <a:pt x="2550487" y="6850522"/>
                </a:lnTo>
                <a:lnTo>
                  <a:pt x="2469699" y="6850522"/>
                </a:lnTo>
                <a:lnTo>
                  <a:pt x="2267576" y="6424639"/>
                </a:lnTo>
                <a:lnTo>
                  <a:pt x="2334775" y="6424639"/>
                </a:lnTo>
                <a:lnTo>
                  <a:pt x="2508996" y="6804249"/>
                </a:lnTo>
                <a:lnTo>
                  <a:pt x="2511232" y="6804249"/>
                </a:lnTo>
                <a:lnTo>
                  <a:pt x="2683980" y="6424639"/>
                </a:lnTo>
                <a:lnTo>
                  <a:pt x="2751161" y="6424639"/>
                </a:lnTo>
                <a:moveTo>
                  <a:pt x="2806553" y="6850522"/>
                </a:moveTo>
                <a:lnTo>
                  <a:pt x="2869355" y="6850522"/>
                </a:lnTo>
                <a:lnTo>
                  <a:pt x="2869355" y="6424631"/>
                </a:lnTo>
                <a:lnTo>
                  <a:pt x="2806553" y="6424631"/>
                </a:lnTo>
                <a:close/>
                <a:moveTo>
                  <a:pt x="3438243" y="6850522"/>
                </a:moveTo>
                <a:lnTo>
                  <a:pt x="3438243" y="6424639"/>
                </a:lnTo>
                <a:lnTo>
                  <a:pt x="3375490" y="6424639"/>
                </a:lnTo>
                <a:lnTo>
                  <a:pt x="3375490" y="6804249"/>
                </a:lnTo>
                <a:lnTo>
                  <a:pt x="3374000" y="6804249"/>
                </a:lnTo>
                <a:lnTo>
                  <a:pt x="3056221" y="6424639"/>
                </a:lnTo>
                <a:lnTo>
                  <a:pt x="2960586" y="6424639"/>
                </a:lnTo>
                <a:lnTo>
                  <a:pt x="2960586" y="6850522"/>
                </a:lnTo>
                <a:lnTo>
                  <a:pt x="3023329" y="6850522"/>
                </a:lnTo>
                <a:lnTo>
                  <a:pt x="3023329" y="6473793"/>
                </a:lnTo>
                <a:lnTo>
                  <a:pt x="3024811" y="6473793"/>
                </a:lnTo>
                <a:lnTo>
                  <a:pt x="3343219" y="6850530"/>
                </a:lnTo>
                <a:lnTo>
                  <a:pt x="3438259" y="6850530"/>
                </a:lnTo>
                <a:moveTo>
                  <a:pt x="4138244" y="6610492"/>
                </a:moveTo>
                <a:lnTo>
                  <a:pt x="4138244" y="6473466"/>
                </a:lnTo>
                <a:lnTo>
                  <a:pt x="4431321" y="6473466"/>
                </a:lnTo>
                <a:lnTo>
                  <a:pt x="4431321" y="6424639"/>
                </a:lnTo>
                <a:lnTo>
                  <a:pt x="4075442" y="6424639"/>
                </a:lnTo>
                <a:lnTo>
                  <a:pt x="4075442" y="6850522"/>
                </a:lnTo>
                <a:lnTo>
                  <a:pt x="4431321" y="6850522"/>
                </a:lnTo>
                <a:lnTo>
                  <a:pt x="4431321" y="6801720"/>
                </a:lnTo>
                <a:lnTo>
                  <a:pt x="4138244" y="6801720"/>
                </a:lnTo>
                <a:lnTo>
                  <a:pt x="4138244" y="6653365"/>
                </a:lnTo>
                <a:lnTo>
                  <a:pt x="4418761" y="6653365"/>
                </a:lnTo>
                <a:lnTo>
                  <a:pt x="4418761" y="6610492"/>
                </a:lnTo>
                <a:lnTo>
                  <a:pt x="4138244" y="6610492"/>
                </a:lnTo>
                <a:moveTo>
                  <a:pt x="3985199" y="6637581"/>
                </a:moveTo>
                <a:lnTo>
                  <a:pt x="3745965" y="6637581"/>
                </a:lnTo>
                <a:lnTo>
                  <a:pt x="3745965" y="6686424"/>
                </a:lnTo>
                <a:lnTo>
                  <a:pt x="3922406" y="6686424"/>
                </a:lnTo>
                <a:lnTo>
                  <a:pt x="3922406" y="6732973"/>
                </a:lnTo>
                <a:cubicBezTo>
                  <a:pt x="3922406" y="6793531"/>
                  <a:pt x="3898784" y="6808252"/>
                  <a:pt x="3788779" y="6808252"/>
                </a:cubicBezTo>
                <a:lnTo>
                  <a:pt x="3729745" y="6808252"/>
                </a:lnTo>
                <a:cubicBezTo>
                  <a:pt x="3626331" y="6808252"/>
                  <a:pt x="3590910" y="6784714"/>
                  <a:pt x="3590910" y="6711955"/>
                </a:cubicBezTo>
                <a:lnTo>
                  <a:pt x="3590910" y="6575113"/>
                </a:lnTo>
                <a:cubicBezTo>
                  <a:pt x="3590910" y="6490213"/>
                  <a:pt x="3608638" y="6466968"/>
                  <a:pt x="3728238" y="6466968"/>
                </a:cubicBezTo>
                <a:lnTo>
                  <a:pt x="3805719" y="6466968"/>
                </a:lnTo>
                <a:cubicBezTo>
                  <a:pt x="3895761" y="6466968"/>
                  <a:pt x="3920865" y="6483598"/>
                  <a:pt x="3920865" y="6524587"/>
                </a:cubicBezTo>
                <a:lnTo>
                  <a:pt x="3920865" y="6549021"/>
                </a:lnTo>
                <a:lnTo>
                  <a:pt x="3983608" y="6549021"/>
                </a:lnTo>
                <a:lnTo>
                  <a:pt x="3983608" y="6516079"/>
                </a:lnTo>
                <a:cubicBezTo>
                  <a:pt x="3983608" y="6447348"/>
                  <a:pt x="3919416" y="6421240"/>
                  <a:pt x="3835965" y="6421240"/>
                </a:cubicBezTo>
                <a:lnTo>
                  <a:pt x="3690607" y="6421240"/>
                </a:lnTo>
                <a:cubicBezTo>
                  <a:pt x="3596044" y="6421240"/>
                  <a:pt x="3528159" y="6454139"/>
                  <a:pt x="3528159" y="6569452"/>
                </a:cubicBezTo>
                <a:lnTo>
                  <a:pt x="3528159" y="6701203"/>
                </a:lnTo>
                <a:cubicBezTo>
                  <a:pt x="3528159" y="6832954"/>
                  <a:pt x="3593079" y="6853997"/>
                  <a:pt x="3740756" y="6853997"/>
                </a:cubicBezTo>
                <a:lnTo>
                  <a:pt x="3801289" y="6853997"/>
                </a:lnTo>
                <a:cubicBezTo>
                  <a:pt x="3926785" y="6853997"/>
                  <a:pt x="3985158" y="6830132"/>
                  <a:pt x="3985158" y="6730168"/>
                </a:cubicBezTo>
                <a:lnTo>
                  <a:pt x="3985158" y="6637581"/>
                </a:lnTo>
                <a:moveTo>
                  <a:pt x="5770063" y="-1"/>
                </a:moveTo>
                <a:lnTo>
                  <a:pt x="3349449" y="5044598"/>
                </a:lnTo>
                <a:lnTo>
                  <a:pt x="928834" y="-1"/>
                </a:lnTo>
                <a:lnTo>
                  <a:pt x="-2" y="-1"/>
                </a:lnTo>
                <a:lnTo>
                  <a:pt x="2877176" y="5995977"/>
                </a:lnTo>
                <a:lnTo>
                  <a:pt x="3821805" y="5995977"/>
                </a:lnTo>
                <a:lnTo>
                  <a:pt x="6698899" y="-1"/>
                </a:lnTo>
                <a:close/>
              </a:path>
            </a:pathLst>
          </a:custGeom>
          <a:solidFill>
            <a:schemeClr val="bg1"/>
          </a:solidFill>
          <a:ln w="8370" cap="flat">
            <a:noFill/>
            <a:prstDash val="solid"/>
            <a:miter/>
          </a:ln>
        </p:spPr>
        <p:txBody>
          <a:bodyPr rtlCol="0" anchor="ctr"/>
          <a:lstStyle/>
          <a:p>
            <a:endParaRPr lang="sv-SE"/>
          </a:p>
        </p:txBody>
      </p:sp>
    </p:spTree>
    <p:extLst>
      <p:ext uri="{BB962C8B-B14F-4D97-AF65-F5344CB8AC3E}">
        <p14:creationId xmlns:p14="http://schemas.microsoft.com/office/powerpoint/2010/main" val="300976266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Date Placeholder 1"/>
          <p:cNvSpPr>
            <a:spLocks noGrp="1"/>
          </p:cNvSpPr>
          <p:nvPr>
            <p:ph type="dt" sz="half" idx="14"/>
          </p:nvPr>
        </p:nvSpPr>
        <p:spPr/>
        <p:txBody>
          <a:bodyPr/>
          <a:lstStyle/>
          <a:p>
            <a:r>
              <a:rPr lang="sv-SE"/>
              <a:t>25 april 2024</a:t>
            </a:r>
          </a:p>
        </p:txBody>
      </p:sp>
      <p:sp>
        <p:nvSpPr>
          <p:cNvPr id="3" name="Footer Placeholder 2"/>
          <p:cNvSpPr>
            <a:spLocks noGrp="1"/>
          </p:cNvSpPr>
          <p:nvPr>
            <p:ph type="ftr" sz="quarter" idx="15"/>
          </p:nvPr>
        </p:nvSpPr>
        <p:spPr/>
        <p:txBody>
          <a:bodyPr/>
          <a:lstStyle/>
          <a:p>
            <a:r>
              <a:rPr lang="sv-SE"/>
              <a:t>Footer Lorem ipsum dolor sit amet</a:t>
            </a:r>
          </a:p>
        </p:txBody>
      </p:sp>
      <p:sp>
        <p:nvSpPr>
          <p:cNvPr id="6" name="Slide Number Placeholder 5"/>
          <p:cNvSpPr>
            <a:spLocks noGrp="1"/>
          </p:cNvSpPr>
          <p:nvPr>
            <p:ph type="sldNum" sz="quarter" idx="16"/>
          </p:nvPr>
        </p:nvSpPr>
        <p:spPr/>
        <p:txBody>
          <a:bodyPr/>
          <a:lstStyle/>
          <a:p>
            <a:fld id="{68468C2E-472A-43C3-926E-5A5CF00B7762}" type="slidenum">
              <a:rPr lang="sv-SE" smtClean="0"/>
              <a:t>‹#›</a:t>
            </a:fld>
            <a:endParaRPr lang="sv-SE"/>
          </a:p>
        </p:txBody>
      </p:sp>
      <p:sp>
        <p:nvSpPr>
          <p:cNvPr id="7" name="Title 6"/>
          <p:cNvSpPr>
            <a:spLocks noGrp="1"/>
          </p:cNvSpPr>
          <p:nvPr>
            <p:ph type="title" hasCustomPrompt="1"/>
          </p:nvPr>
        </p:nvSpPr>
        <p:spPr/>
        <p:txBody>
          <a:bodyPr/>
          <a:lstStyle/>
          <a:p>
            <a:r>
              <a:rPr lang="sv-SE"/>
              <a:t>Click to add title</a:t>
            </a:r>
          </a:p>
        </p:txBody>
      </p:sp>
      <p:sp>
        <p:nvSpPr>
          <p:cNvPr id="8" name="Content Placeholder 4"/>
          <p:cNvSpPr>
            <a:spLocks noGrp="1"/>
          </p:cNvSpPr>
          <p:nvPr>
            <p:ph sz="quarter" idx="13" hasCustomPrompt="1"/>
          </p:nvPr>
        </p:nvSpPr>
        <p:spPr>
          <a:xfrm>
            <a:off x="1631950" y="1884897"/>
            <a:ext cx="8928100" cy="3992027"/>
          </a:xfrm>
        </p:spPr>
        <p:txBody>
          <a:bodyPr>
            <a:noAutofit/>
          </a:bodyPr>
          <a:lstStyle>
            <a:lvl1pPr marL="357188" indent="-357188">
              <a:buClr>
                <a:schemeClr val="bg2"/>
              </a:buClr>
              <a:buFont typeface="+mj-lt"/>
              <a:buAutoNum type="romanUcPeriod"/>
              <a:defRPr sz="1600">
                <a:solidFill>
                  <a:schemeClr val="bg2"/>
                </a:solidFill>
              </a:defRPr>
            </a:lvl1pPr>
            <a:lvl2pPr marL="808038" indent="-360363">
              <a:buFont typeface="+mj-lt"/>
              <a:buAutoNum type="romanUcPeriod"/>
              <a:defRPr/>
            </a:lvl2pPr>
            <a:lvl3pPr marL="1254125" indent="-271463">
              <a:buFont typeface="+mj-lt"/>
              <a:buAutoNum type="romanUcPeriod"/>
              <a:defRPr/>
            </a:lvl3pPr>
            <a:lvl4pPr marL="1063512" indent="-342900">
              <a:buFont typeface="+mj-lt"/>
              <a:buAutoNum type="romanUcPeriod"/>
              <a:defRPr/>
            </a:lvl4pPr>
            <a:lvl5pPr marL="1243512" indent="-342900">
              <a:buFont typeface="+mj-lt"/>
              <a:buAutoNum type="romanUcPeriod"/>
              <a:defRPr/>
            </a:lvl5pPr>
          </a:lstStyle>
          <a:p>
            <a:pPr lvl="0"/>
            <a:r>
              <a:rPr lang="sv-SE"/>
              <a:t>Click to edit Chapter name</a:t>
            </a:r>
          </a:p>
          <a:p>
            <a:pPr lvl="1"/>
            <a:r>
              <a:rPr lang="sv-SE"/>
              <a:t>Level 2</a:t>
            </a:r>
          </a:p>
          <a:p>
            <a:pPr lvl="2"/>
            <a:r>
              <a:rPr lang="sv-SE"/>
              <a:t>Level 3</a:t>
            </a:r>
          </a:p>
        </p:txBody>
      </p:sp>
    </p:spTree>
    <p:extLst>
      <p:ext uri="{BB962C8B-B14F-4D97-AF65-F5344CB8AC3E}">
        <p14:creationId xmlns:p14="http://schemas.microsoft.com/office/powerpoint/2010/main" val="401149092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eneral slide">
    <p:bg>
      <p:bgPr>
        <a:solidFill>
          <a:schemeClr val="bg1"/>
        </a:solidFill>
        <a:effectLst/>
      </p:bgPr>
    </p:bg>
    <p:spTree>
      <p:nvGrpSpPr>
        <p:cNvPr id="1" name=""/>
        <p:cNvGrpSpPr/>
        <p:nvPr/>
      </p:nvGrpSpPr>
      <p:grpSpPr>
        <a:xfrm>
          <a:off x="0" y="0"/>
          <a:ext cx="0" cy="0"/>
          <a:chOff x="0" y="0"/>
          <a:chExt cx="0" cy="0"/>
        </a:xfrm>
      </p:grpSpPr>
      <p:sp>
        <p:nvSpPr>
          <p:cNvPr id="10" name="Text Placeholder 4"/>
          <p:cNvSpPr>
            <a:spLocks noGrp="1"/>
          </p:cNvSpPr>
          <p:nvPr>
            <p:ph type="body" sz="quarter" idx="14" hasCustomPrompt="1"/>
          </p:nvPr>
        </p:nvSpPr>
        <p:spPr>
          <a:xfrm>
            <a:off x="1631950" y="1773238"/>
            <a:ext cx="8928100" cy="505342"/>
          </a:xfrm>
        </p:spPr>
        <p:txBody>
          <a:bodyPr rIns="0" anchor="ctr"/>
          <a:lstStyle>
            <a:lvl1pPr marL="0" indent="0" algn="ctr">
              <a:buFontTx/>
              <a:buNone/>
              <a:defRPr sz="2000" b="0" i="1">
                <a:solidFill>
                  <a:schemeClr val="bg2"/>
                </a:solidFill>
                <a:latin typeface="+mj-lt"/>
              </a:defRPr>
            </a:lvl1pPr>
          </a:lstStyle>
          <a:p>
            <a:pPr lvl="0"/>
            <a:r>
              <a:rPr lang="sv-SE"/>
              <a:t>Subtitle</a:t>
            </a:r>
          </a:p>
        </p:txBody>
      </p:sp>
      <p:sp>
        <p:nvSpPr>
          <p:cNvPr id="5" name="Content Placeholder 4"/>
          <p:cNvSpPr>
            <a:spLocks noGrp="1"/>
          </p:cNvSpPr>
          <p:nvPr>
            <p:ph sz="quarter" idx="13" hasCustomPrompt="1"/>
          </p:nvPr>
        </p:nvSpPr>
        <p:spPr>
          <a:xfrm>
            <a:off x="1631950" y="2349500"/>
            <a:ext cx="8928100" cy="3527425"/>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a:defRPr baseline="0"/>
            </a:lvl6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
        <p:nvSpPr>
          <p:cNvPr id="2" name="Date Placeholder 1"/>
          <p:cNvSpPr>
            <a:spLocks noGrp="1"/>
          </p:cNvSpPr>
          <p:nvPr>
            <p:ph type="dt" sz="half" idx="15"/>
          </p:nvPr>
        </p:nvSpPr>
        <p:spPr/>
        <p:txBody>
          <a:bodyPr/>
          <a:lstStyle/>
          <a:p>
            <a:r>
              <a:rPr lang="sv-SE"/>
              <a:t>25 april 2024</a:t>
            </a:r>
          </a:p>
        </p:txBody>
      </p:sp>
      <p:sp>
        <p:nvSpPr>
          <p:cNvPr id="3" name="Footer Placeholder 2"/>
          <p:cNvSpPr>
            <a:spLocks noGrp="1"/>
          </p:cNvSpPr>
          <p:nvPr>
            <p:ph type="ftr" sz="quarter" idx="16"/>
          </p:nvPr>
        </p:nvSpPr>
        <p:spPr/>
        <p:txBody>
          <a:bodyPr/>
          <a:lstStyle/>
          <a:p>
            <a:r>
              <a:rPr lang="sv-SE"/>
              <a:t>Footer Lorem ipsum dolor sit amet</a:t>
            </a:r>
          </a:p>
        </p:txBody>
      </p:sp>
      <p:sp>
        <p:nvSpPr>
          <p:cNvPr id="6" name="Slide Number Placeholder 5"/>
          <p:cNvSpPr>
            <a:spLocks noGrp="1"/>
          </p:cNvSpPr>
          <p:nvPr>
            <p:ph type="sldNum" sz="quarter" idx="17"/>
          </p:nvPr>
        </p:nvSpPr>
        <p:spPr/>
        <p:txBody>
          <a:bodyPr/>
          <a:lstStyle/>
          <a:p>
            <a:fld id="{68468C2E-472A-43C3-926E-5A5CF00B7762}" type="slidenum">
              <a:rPr lang="sv-SE" smtClean="0"/>
              <a:t>‹#›</a:t>
            </a:fld>
            <a:endParaRPr lang="sv-SE"/>
          </a:p>
        </p:txBody>
      </p:sp>
      <p:sp>
        <p:nvSpPr>
          <p:cNvPr id="7" name="Title 6"/>
          <p:cNvSpPr>
            <a:spLocks noGrp="1"/>
          </p:cNvSpPr>
          <p:nvPr>
            <p:ph type="title" hasCustomPrompt="1"/>
          </p:nvPr>
        </p:nvSpPr>
        <p:spPr/>
        <p:txBody>
          <a:bodyPr/>
          <a:lstStyle>
            <a:lvl1pPr>
              <a:defRPr>
                <a:solidFill>
                  <a:schemeClr val="bg2"/>
                </a:solidFill>
              </a:defRPr>
            </a:lvl1pPr>
          </a:lstStyle>
          <a:p>
            <a:r>
              <a:rPr lang="sv-SE"/>
              <a:t>Click to add title</a:t>
            </a:r>
          </a:p>
        </p:txBody>
      </p:sp>
    </p:spTree>
    <p:extLst>
      <p:ext uri="{BB962C8B-B14F-4D97-AF65-F5344CB8AC3E}">
        <p14:creationId xmlns:p14="http://schemas.microsoft.com/office/powerpoint/2010/main" val="206959753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eneral with two columns">
    <p:spTree>
      <p:nvGrpSpPr>
        <p:cNvPr id="1" name=""/>
        <p:cNvGrpSpPr/>
        <p:nvPr/>
      </p:nvGrpSpPr>
      <p:grpSpPr>
        <a:xfrm>
          <a:off x="0" y="0"/>
          <a:ext cx="0" cy="0"/>
          <a:chOff x="0" y="0"/>
          <a:chExt cx="0" cy="0"/>
        </a:xfrm>
      </p:grpSpPr>
      <p:sp>
        <p:nvSpPr>
          <p:cNvPr id="5" name="Text Placeholder 4"/>
          <p:cNvSpPr>
            <a:spLocks noGrp="1"/>
          </p:cNvSpPr>
          <p:nvPr>
            <p:ph type="body" sz="quarter" idx="13" hasCustomPrompt="1"/>
          </p:nvPr>
        </p:nvSpPr>
        <p:spPr>
          <a:xfrm>
            <a:off x="1631949" y="1773238"/>
            <a:ext cx="8928101" cy="503634"/>
          </a:xfrm>
        </p:spPr>
        <p:txBody>
          <a:bodyPr rIns="0" anchor="ctr">
            <a:noAutofit/>
          </a:bodyPr>
          <a:lstStyle>
            <a:lvl1pPr marL="0" indent="0" algn="ctr">
              <a:buFontTx/>
              <a:buNone/>
              <a:defRPr sz="2000" b="0" i="1">
                <a:solidFill>
                  <a:schemeClr val="bg2"/>
                </a:solidFill>
                <a:latin typeface="+mj-lt"/>
              </a:defRPr>
            </a:lvl1pPr>
          </a:lstStyle>
          <a:p>
            <a:pPr lvl="0"/>
            <a:r>
              <a:rPr lang="sv-SE"/>
              <a:t>Subtitle</a:t>
            </a:r>
          </a:p>
        </p:txBody>
      </p:sp>
      <p:sp>
        <p:nvSpPr>
          <p:cNvPr id="3" name="Text Placeholder 2"/>
          <p:cNvSpPr>
            <a:spLocks noGrp="1"/>
          </p:cNvSpPr>
          <p:nvPr>
            <p:ph type="body" sz="quarter" idx="16" hasCustomPrompt="1"/>
          </p:nvPr>
        </p:nvSpPr>
        <p:spPr>
          <a:xfrm>
            <a:off x="1631769" y="2348431"/>
            <a:ext cx="4319769" cy="396000"/>
          </a:xfrm>
          <a:prstGeom prst="rect">
            <a:avLst/>
          </a:prstGeom>
          <a:noFill/>
          <a:ln>
            <a:noFill/>
          </a:ln>
        </p:spPr>
        <p:txBody>
          <a:bodyPr lIns="0" rIns="0" anchor="ctr" anchorCtr="0">
            <a:noAutofit/>
          </a:bodyPr>
          <a:lstStyle>
            <a:lvl1pPr marL="0" indent="0" algn="l">
              <a:buFontTx/>
              <a:buNone/>
              <a:defRPr sz="1800" b="1" baseline="0">
                <a:solidFill>
                  <a:schemeClr val="bg2"/>
                </a:solidFill>
              </a:defRPr>
            </a:lvl1pPr>
          </a:lstStyle>
          <a:p>
            <a:pPr lvl="0"/>
            <a:r>
              <a:rPr lang="sv-SE"/>
              <a:t>Click to add heading</a:t>
            </a:r>
          </a:p>
        </p:txBody>
      </p:sp>
      <p:sp>
        <p:nvSpPr>
          <p:cNvPr id="10" name="Content Placeholder 4"/>
          <p:cNvSpPr>
            <a:spLocks noGrp="1"/>
          </p:cNvSpPr>
          <p:nvPr>
            <p:ph sz="quarter" idx="14" hasCustomPrompt="1"/>
          </p:nvPr>
        </p:nvSpPr>
        <p:spPr>
          <a:xfrm>
            <a:off x="1631949" y="2780479"/>
            <a:ext cx="4320614" cy="3096446"/>
          </a:xfrm>
        </p:spPr>
        <p:txBody>
          <a:bodyPr>
            <a:noAutofit/>
          </a:bodyPr>
          <a:lstStyle>
            <a:lvl1pPr>
              <a:defRPr sz="1600">
                <a:solidFill>
                  <a:schemeClr val="bg2"/>
                </a:solidFill>
              </a:defRPr>
            </a:lvl1pPr>
            <a:lvl2pPr>
              <a:defRPr sz="1600">
                <a:solidFill>
                  <a:schemeClr val="bg2"/>
                </a:solidFill>
              </a:defRPr>
            </a:lvl2pPr>
            <a:lvl3pPr>
              <a:defRPr sz="1400">
                <a:solidFill>
                  <a:schemeClr val="bg2"/>
                </a:solidFill>
              </a:defRPr>
            </a:lvl3pPr>
            <a:lvl4pPr>
              <a:defRPr sz="1400">
                <a:solidFill>
                  <a:schemeClr val="bg2"/>
                </a:solidFill>
              </a:defRPr>
            </a:lvl4pPr>
            <a:lvl5pPr>
              <a:defRPr sz="1400">
                <a:solidFill>
                  <a:schemeClr val="bg2"/>
                </a:solidFill>
              </a:defRPr>
            </a:lvl5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
        <p:nvSpPr>
          <p:cNvPr id="12" name="Text Placeholder 2"/>
          <p:cNvSpPr>
            <a:spLocks noGrp="1"/>
          </p:cNvSpPr>
          <p:nvPr>
            <p:ph type="body" sz="quarter" idx="17" hasCustomPrompt="1"/>
          </p:nvPr>
        </p:nvSpPr>
        <p:spPr>
          <a:xfrm>
            <a:off x="6240463" y="2348431"/>
            <a:ext cx="4319587" cy="396000"/>
          </a:xfrm>
          <a:prstGeom prst="rect">
            <a:avLst/>
          </a:prstGeom>
          <a:noFill/>
          <a:ln>
            <a:noFill/>
          </a:ln>
        </p:spPr>
        <p:txBody>
          <a:bodyPr lIns="0" rIns="0" anchor="ctr" anchorCtr="0">
            <a:noAutofit/>
          </a:bodyPr>
          <a:lstStyle>
            <a:lvl1pPr marL="0" indent="0" algn="l">
              <a:buFontTx/>
              <a:buNone/>
              <a:defRPr sz="1800" b="1">
                <a:solidFill>
                  <a:schemeClr val="bg2"/>
                </a:solidFill>
              </a:defRPr>
            </a:lvl1pPr>
          </a:lstStyle>
          <a:p>
            <a:pPr lvl="0"/>
            <a:r>
              <a:rPr lang="sv-SE"/>
              <a:t>Click to add heading</a:t>
            </a:r>
          </a:p>
        </p:txBody>
      </p:sp>
      <p:sp>
        <p:nvSpPr>
          <p:cNvPr id="11" name="Content Placeholder 4"/>
          <p:cNvSpPr>
            <a:spLocks noGrp="1"/>
          </p:cNvSpPr>
          <p:nvPr>
            <p:ph sz="quarter" idx="15" hasCustomPrompt="1"/>
          </p:nvPr>
        </p:nvSpPr>
        <p:spPr>
          <a:xfrm>
            <a:off x="6239429" y="2780479"/>
            <a:ext cx="4320432" cy="3096446"/>
          </a:xfrm>
        </p:spPr>
        <p:txBody>
          <a:bodyPr>
            <a:noAutofit/>
          </a:bodyPr>
          <a:lstStyle>
            <a:lvl1pPr>
              <a:defRPr sz="1600">
                <a:solidFill>
                  <a:schemeClr val="bg2"/>
                </a:solidFill>
              </a:defRPr>
            </a:lvl1pPr>
            <a:lvl2pPr>
              <a:defRPr sz="1600">
                <a:solidFill>
                  <a:schemeClr val="bg2"/>
                </a:solidFill>
              </a:defRPr>
            </a:lvl2pPr>
            <a:lvl3pPr>
              <a:defRPr sz="1400">
                <a:solidFill>
                  <a:schemeClr val="bg2"/>
                </a:solidFill>
              </a:defRPr>
            </a:lvl3pPr>
            <a:lvl4pPr>
              <a:defRPr sz="1400">
                <a:solidFill>
                  <a:schemeClr val="bg2"/>
                </a:solidFill>
              </a:defRPr>
            </a:lvl4pPr>
            <a:lvl5pPr>
              <a:defRPr sz="1400">
                <a:solidFill>
                  <a:schemeClr val="bg2"/>
                </a:solidFill>
              </a:defRPr>
            </a:lvl5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
        <p:nvSpPr>
          <p:cNvPr id="2" name="Title 1"/>
          <p:cNvSpPr>
            <a:spLocks noGrp="1"/>
          </p:cNvSpPr>
          <p:nvPr>
            <p:ph type="title" hasCustomPrompt="1"/>
          </p:nvPr>
        </p:nvSpPr>
        <p:spPr/>
        <p:txBody>
          <a:bodyPr/>
          <a:lstStyle>
            <a:lvl1pPr>
              <a:defRPr>
                <a:solidFill>
                  <a:schemeClr val="bg2"/>
                </a:solidFill>
              </a:defRPr>
            </a:lvl1pPr>
          </a:lstStyle>
          <a:p>
            <a:r>
              <a:rPr lang="sv-SE"/>
              <a:t>Click to add title</a:t>
            </a:r>
          </a:p>
        </p:txBody>
      </p:sp>
      <p:sp>
        <p:nvSpPr>
          <p:cNvPr id="4" name="Date Placeholder 3"/>
          <p:cNvSpPr>
            <a:spLocks noGrp="1"/>
          </p:cNvSpPr>
          <p:nvPr>
            <p:ph type="dt" sz="half" idx="18"/>
          </p:nvPr>
        </p:nvSpPr>
        <p:spPr/>
        <p:txBody>
          <a:bodyPr/>
          <a:lstStyle/>
          <a:p>
            <a:r>
              <a:rPr lang="sv-SE"/>
              <a:t>25 april 2024</a:t>
            </a:r>
          </a:p>
        </p:txBody>
      </p:sp>
      <p:sp>
        <p:nvSpPr>
          <p:cNvPr id="6" name="Footer Placeholder 5"/>
          <p:cNvSpPr>
            <a:spLocks noGrp="1"/>
          </p:cNvSpPr>
          <p:nvPr>
            <p:ph type="ftr" sz="quarter" idx="19"/>
          </p:nvPr>
        </p:nvSpPr>
        <p:spPr/>
        <p:txBody>
          <a:bodyPr/>
          <a:lstStyle/>
          <a:p>
            <a:r>
              <a:rPr lang="sv-SE"/>
              <a:t>Footer Lorem ipsum dolor sit amet</a:t>
            </a:r>
          </a:p>
        </p:txBody>
      </p:sp>
      <p:sp>
        <p:nvSpPr>
          <p:cNvPr id="7" name="Slide Number Placeholder 6"/>
          <p:cNvSpPr>
            <a:spLocks noGrp="1"/>
          </p:cNvSpPr>
          <p:nvPr>
            <p:ph type="sldNum" sz="quarter" idx="20"/>
          </p:nvPr>
        </p:nvSpPr>
        <p:spPr/>
        <p:txBody>
          <a:bodyPr/>
          <a:lstStyle/>
          <a:p>
            <a:fld id="{68468C2E-472A-43C3-926E-5A5CF00B7762}" type="slidenum">
              <a:rPr lang="sv-SE" smtClean="0"/>
              <a:t>‹#›</a:t>
            </a:fld>
            <a:endParaRPr lang="sv-SE"/>
          </a:p>
        </p:txBody>
      </p:sp>
    </p:spTree>
    <p:extLst>
      <p:ext uri="{BB962C8B-B14F-4D97-AF65-F5344CB8AC3E}">
        <p14:creationId xmlns:p14="http://schemas.microsoft.com/office/powerpoint/2010/main" val="3245628274"/>
      </p:ext>
    </p:extLst>
  </p:cSld>
  <p:clrMapOvr>
    <a:masterClrMapping/>
  </p:clrMapOvr>
  <p:transition/>
  <p:extLst>
    <p:ext uri="{DCECCB84-F9BA-43D5-87BE-67443E8EF086}">
      <p15:sldGuideLst xmlns:p15="http://schemas.microsoft.com/office/powerpoint/2012/main">
        <p15:guide id="1" pos="3931" userDrawn="1">
          <p15:clr>
            <a:srgbClr val="FBAE40"/>
          </p15:clr>
        </p15:guide>
        <p15:guide id="2" pos="374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of contents (dark image)">
    <p:bg>
      <p:bgPr>
        <a:solidFill>
          <a:schemeClr val="tx2"/>
        </a:solidFill>
        <a:effectLst/>
      </p:bgPr>
    </p:bg>
    <p:spTree>
      <p:nvGrpSpPr>
        <p:cNvPr id="1" name=""/>
        <p:cNvGrpSpPr/>
        <p:nvPr/>
      </p:nvGrpSpPr>
      <p:grpSpPr>
        <a:xfrm>
          <a:off x="0" y="0"/>
          <a:ext cx="0" cy="0"/>
          <a:chOff x="0" y="0"/>
          <a:chExt cx="0" cy="0"/>
        </a:xfrm>
      </p:grpSpPr>
      <p:sp>
        <p:nvSpPr>
          <p:cNvPr id="10" name="Picture Placeholder 9"/>
          <p:cNvSpPr>
            <a:spLocks noGrp="1"/>
          </p:cNvSpPr>
          <p:nvPr>
            <p:ph type="pic" sz="quarter" idx="17" hasCustomPrompt="1"/>
          </p:nvPr>
        </p:nvSpPr>
        <p:spPr>
          <a:xfrm>
            <a:off x="0" y="0"/>
            <a:ext cx="12192000" cy="6858000"/>
          </a:xfrm>
        </p:spPr>
        <p:txBody>
          <a:bodyPr tIns="72000"/>
          <a:lstStyle>
            <a:lvl1pPr marL="0" marR="0" indent="0" algn="ctr" defTabSz="914400" rtl="0" eaLnBrk="1" fontAlgn="auto" latinLnBrk="0" hangingPunct="1">
              <a:lnSpc>
                <a:spcPct val="100000"/>
              </a:lnSpc>
              <a:spcBef>
                <a:spcPts val="1200"/>
              </a:spcBef>
              <a:spcAft>
                <a:spcPts val="600"/>
              </a:spcAft>
              <a:buClr>
                <a:schemeClr val="accent1"/>
              </a:buClr>
              <a:buSzTx/>
              <a:buFont typeface="Arial" panose="020B0604020202020204" pitchFamily="34" charset="0"/>
              <a:buNone/>
              <a:defRPr>
                <a:solidFill>
                  <a:srgbClr val="FFFFFF"/>
                </a:solidFill>
              </a:defRPr>
            </a:lvl1pPr>
          </a:lstStyle>
          <a:p>
            <a:r>
              <a:rPr lang="sv-SE"/>
              <a:t>Select image placeholder to add picture</a:t>
            </a:r>
          </a:p>
        </p:txBody>
      </p:sp>
      <p:sp>
        <p:nvSpPr>
          <p:cNvPr id="7" name="Title 6"/>
          <p:cNvSpPr>
            <a:spLocks noGrp="1"/>
          </p:cNvSpPr>
          <p:nvPr>
            <p:ph type="title" hasCustomPrompt="1"/>
          </p:nvPr>
        </p:nvSpPr>
        <p:spPr/>
        <p:txBody>
          <a:bodyPr/>
          <a:lstStyle>
            <a:lvl1pPr>
              <a:defRPr>
                <a:solidFill>
                  <a:srgbClr val="FFFFFF"/>
                </a:solidFill>
              </a:defRPr>
            </a:lvl1pPr>
          </a:lstStyle>
          <a:p>
            <a:r>
              <a:rPr lang="sv-SE"/>
              <a:t>Click to add title</a:t>
            </a:r>
          </a:p>
        </p:txBody>
      </p:sp>
      <p:sp>
        <p:nvSpPr>
          <p:cNvPr id="4" name="Date Placeholder 3"/>
          <p:cNvSpPr>
            <a:spLocks noGrp="1"/>
          </p:cNvSpPr>
          <p:nvPr>
            <p:ph type="dt" sz="half" idx="18"/>
          </p:nvPr>
        </p:nvSpPr>
        <p:spPr/>
        <p:txBody>
          <a:bodyPr/>
          <a:lstStyle>
            <a:lvl1pPr>
              <a:defRPr>
                <a:solidFill>
                  <a:schemeClr val="bg1"/>
                </a:solidFill>
              </a:defRPr>
            </a:lvl1pPr>
          </a:lstStyle>
          <a:p>
            <a:r>
              <a:rPr lang="sv-SE"/>
              <a:t>25 april 2024</a:t>
            </a:r>
          </a:p>
        </p:txBody>
      </p:sp>
      <p:sp>
        <p:nvSpPr>
          <p:cNvPr id="9" name="Footer Placeholder 8"/>
          <p:cNvSpPr>
            <a:spLocks noGrp="1"/>
          </p:cNvSpPr>
          <p:nvPr>
            <p:ph type="ftr" sz="quarter" idx="19"/>
          </p:nvPr>
        </p:nvSpPr>
        <p:spPr/>
        <p:txBody>
          <a:bodyPr/>
          <a:lstStyle>
            <a:lvl1pPr>
              <a:defRPr>
                <a:solidFill>
                  <a:schemeClr val="bg1"/>
                </a:solidFill>
              </a:defRPr>
            </a:lvl1pPr>
          </a:lstStyle>
          <a:p>
            <a:r>
              <a:rPr lang="sv-SE"/>
              <a:t>Footer Lorem ipsum dolor sit amet</a:t>
            </a:r>
          </a:p>
        </p:txBody>
      </p:sp>
      <p:sp>
        <p:nvSpPr>
          <p:cNvPr id="11" name="Slide Number Placeholder 10"/>
          <p:cNvSpPr>
            <a:spLocks noGrp="1"/>
          </p:cNvSpPr>
          <p:nvPr>
            <p:ph type="sldNum" sz="quarter" idx="20"/>
          </p:nvPr>
        </p:nvSpPr>
        <p:spPr/>
        <p:txBody>
          <a:bodyPr/>
          <a:lstStyle>
            <a:lvl1pPr>
              <a:defRPr>
                <a:solidFill>
                  <a:schemeClr val="bg1"/>
                </a:solidFill>
              </a:defRPr>
            </a:lvl1pPr>
          </a:lstStyle>
          <a:p>
            <a:fld id="{68468C2E-472A-43C3-926E-5A5CF00B7762}" type="slidenum">
              <a:rPr lang="sv-SE" smtClean="0"/>
              <a:t>‹#›</a:t>
            </a:fld>
            <a:endParaRPr lang="sv-SE"/>
          </a:p>
        </p:txBody>
      </p:sp>
      <p:sp>
        <p:nvSpPr>
          <p:cNvPr id="12"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
        <p:nvSpPr>
          <p:cNvPr id="14" name="Content Placeholder 4"/>
          <p:cNvSpPr>
            <a:spLocks noGrp="1"/>
          </p:cNvSpPr>
          <p:nvPr>
            <p:ph sz="quarter" idx="13" hasCustomPrompt="1"/>
          </p:nvPr>
        </p:nvSpPr>
        <p:spPr>
          <a:xfrm>
            <a:off x="1631950" y="1884897"/>
            <a:ext cx="8928100" cy="3992027"/>
          </a:xfrm>
        </p:spPr>
        <p:txBody>
          <a:bodyPr>
            <a:noAutofit/>
          </a:bodyPr>
          <a:lstStyle>
            <a:lvl1pPr marL="357188" indent="-357188">
              <a:buClr>
                <a:schemeClr val="bg1"/>
              </a:buClr>
              <a:buFont typeface="+mj-lt"/>
              <a:buAutoNum type="romanUcPeriod"/>
              <a:defRPr sz="1600">
                <a:solidFill>
                  <a:schemeClr val="bg1"/>
                </a:solidFill>
              </a:defRPr>
            </a:lvl1pPr>
            <a:lvl2pPr marL="808038" indent="-360363">
              <a:buClr>
                <a:schemeClr val="bg1"/>
              </a:buClr>
              <a:buFont typeface="+mj-lt"/>
              <a:buAutoNum type="romanUcPeriod"/>
              <a:defRPr>
                <a:solidFill>
                  <a:schemeClr val="bg1"/>
                </a:solidFill>
              </a:defRPr>
            </a:lvl2pPr>
            <a:lvl3pPr marL="1254125" indent="-271463">
              <a:buClr>
                <a:schemeClr val="bg1"/>
              </a:buClr>
              <a:buFont typeface="+mj-lt"/>
              <a:buAutoNum type="romanUcPeriod"/>
              <a:defRPr>
                <a:solidFill>
                  <a:schemeClr val="bg1"/>
                </a:solidFill>
              </a:defRPr>
            </a:lvl3pPr>
            <a:lvl4pPr marL="1063512" indent="-342900">
              <a:buFont typeface="+mj-lt"/>
              <a:buAutoNum type="romanUcPeriod"/>
              <a:defRPr/>
            </a:lvl4pPr>
            <a:lvl5pPr marL="1243512" indent="-342900">
              <a:buFont typeface="+mj-lt"/>
              <a:buAutoNum type="romanUcPeriod"/>
              <a:defRPr/>
            </a:lvl5pPr>
          </a:lstStyle>
          <a:p>
            <a:pPr lvl="0"/>
            <a:r>
              <a:rPr lang="sv-SE"/>
              <a:t>Click to edit Chapter name</a:t>
            </a:r>
          </a:p>
          <a:p>
            <a:pPr lvl="1"/>
            <a:r>
              <a:rPr lang="sv-SE"/>
              <a:t>Level 2</a:t>
            </a:r>
          </a:p>
          <a:p>
            <a:pPr lvl="2"/>
            <a:r>
              <a:rPr lang="sv-SE"/>
              <a:t>Level 3</a:t>
            </a:r>
          </a:p>
        </p:txBody>
      </p:sp>
    </p:spTree>
    <p:extLst>
      <p:ext uri="{BB962C8B-B14F-4D97-AF65-F5344CB8AC3E}">
        <p14:creationId xmlns:p14="http://schemas.microsoft.com/office/powerpoint/2010/main" val="64854711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eneral slide (dark image)">
    <p:bg>
      <p:bgPr>
        <a:solidFill>
          <a:schemeClr val="tx2"/>
        </a:solidFill>
        <a:effectLst/>
      </p:bgPr>
    </p:bg>
    <p:spTree>
      <p:nvGrpSpPr>
        <p:cNvPr id="1" name=""/>
        <p:cNvGrpSpPr/>
        <p:nvPr/>
      </p:nvGrpSpPr>
      <p:grpSpPr>
        <a:xfrm>
          <a:off x="0" y="0"/>
          <a:ext cx="0" cy="0"/>
          <a:chOff x="0" y="0"/>
          <a:chExt cx="0" cy="0"/>
        </a:xfrm>
      </p:grpSpPr>
      <p:sp>
        <p:nvSpPr>
          <p:cNvPr id="9" name="Picture Placeholder 9"/>
          <p:cNvSpPr>
            <a:spLocks noGrp="1"/>
          </p:cNvSpPr>
          <p:nvPr>
            <p:ph type="pic" sz="quarter" idx="18" hasCustomPrompt="1"/>
          </p:nvPr>
        </p:nvSpPr>
        <p:spPr>
          <a:xfrm>
            <a:off x="0" y="0"/>
            <a:ext cx="12192000" cy="6858000"/>
          </a:xfrm>
        </p:spPr>
        <p:txBody>
          <a:bodyPr tIns="72000"/>
          <a:lstStyle>
            <a:lvl1pPr marL="0" marR="0" indent="0" algn="ctr" defTabSz="914400" rtl="0" eaLnBrk="1" fontAlgn="auto" latinLnBrk="0" hangingPunct="1">
              <a:lnSpc>
                <a:spcPct val="100000"/>
              </a:lnSpc>
              <a:spcBef>
                <a:spcPts val="1200"/>
              </a:spcBef>
              <a:spcAft>
                <a:spcPts val="600"/>
              </a:spcAft>
              <a:buClr>
                <a:schemeClr val="accent1"/>
              </a:buClr>
              <a:buSzTx/>
              <a:buFont typeface="Arial" panose="020B0604020202020204" pitchFamily="34" charset="0"/>
              <a:buNone/>
              <a:defRPr>
                <a:solidFill>
                  <a:srgbClr val="FFFFFF"/>
                </a:solidFill>
              </a:defRPr>
            </a:lvl1pPr>
          </a:lstStyle>
          <a:p>
            <a:r>
              <a:rPr lang="sv-SE"/>
              <a:t>Select image placeholder to add picture</a:t>
            </a:r>
          </a:p>
        </p:txBody>
      </p:sp>
      <p:sp>
        <p:nvSpPr>
          <p:cNvPr id="10" name="Text Placeholder 4"/>
          <p:cNvSpPr>
            <a:spLocks noGrp="1"/>
          </p:cNvSpPr>
          <p:nvPr>
            <p:ph type="body" sz="quarter" idx="14" hasCustomPrompt="1"/>
          </p:nvPr>
        </p:nvSpPr>
        <p:spPr>
          <a:xfrm>
            <a:off x="1631950" y="1773238"/>
            <a:ext cx="8928100" cy="505342"/>
          </a:xfrm>
        </p:spPr>
        <p:txBody>
          <a:bodyPr rIns="0" anchor="ctr"/>
          <a:lstStyle>
            <a:lvl1pPr marL="0" indent="0" algn="ctr">
              <a:buFontTx/>
              <a:buNone/>
              <a:defRPr sz="2000" b="0" i="1">
                <a:solidFill>
                  <a:srgbClr val="FFFFFF"/>
                </a:solidFill>
                <a:latin typeface="+mj-lt"/>
              </a:defRPr>
            </a:lvl1pPr>
          </a:lstStyle>
          <a:p>
            <a:pPr lvl="0"/>
            <a:r>
              <a:rPr lang="sv-SE"/>
              <a:t>Subtitle</a:t>
            </a:r>
          </a:p>
        </p:txBody>
      </p:sp>
      <p:sp>
        <p:nvSpPr>
          <p:cNvPr id="5" name="Content Placeholder 4"/>
          <p:cNvSpPr>
            <a:spLocks noGrp="1"/>
          </p:cNvSpPr>
          <p:nvPr>
            <p:ph sz="quarter" idx="13" hasCustomPrompt="1"/>
          </p:nvPr>
        </p:nvSpPr>
        <p:spPr>
          <a:xfrm>
            <a:off x="1631950" y="2349499"/>
            <a:ext cx="8928100" cy="3527425"/>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defRPr baseline="0"/>
            </a:lvl6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
        <p:nvSpPr>
          <p:cNvPr id="7" name="Title 6"/>
          <p:cNvSpPr>
            <a:spLocks noGrp="1"/>
          </p:cNvSpPr>
          <p:nvPr>
            <p:ph type="title" hasCustomPrompt="1"/>
          </p:nvPr>
        </p:nvSpPr>
        <p:spPr/>
        <p:txBody>
          <a:bodyPr/>
          <a:lstStyle>
            <a:lvl1pPr>
              <a:defRPr>
                <a:solidFill>
                  <a:srgbClr val="FFFFFF"/>
                </a:solidFill>
              </a:defRPr>
            </a:lvl1pPr>
          </a:lstStyle>
          <a:p>
            <a:r>
              <a:rPr lang="sv-SE"/>
              <a:t>Click to add title</a:t>
            </a:r>
          </a:p>
        </p:txBody>
      </p:sp>
      <p:sp>
        <p:nvSpPr>
          <p:cNvPr id="4" name="Date Placeholder 3"/>
          <p:cNvSpPr>
            <a:spLocks noGrp="1"/>
          </p:cNvSpPr>
          <p:nvPr>
            <p:ph type="dt" sz="half" idx="19"/>
          </p:nvPr>
        </p:nvSpPr>
        <p:spPr/>
        <p:txBody>
          <a:bodyPr/>
          <a:lstStyle>
            <a:lvl1pPr>
              <a:defRPr>
                <a:solidFill>
                  <a:schemeClr val="bg1"/>
                </a:solidFill>
              </a:defRPr>
            </a:lvl1pPr>
          </a:lstStyle>
          <a:p>
            <a:r>
              <a:rPr lang="sv-SE"/>
              <a:t>25 april 2024</a:t>
            </a:r>
          </a:p>
        </p:txBody>
      </p:sp>
      <p:sp>
        <p:nvSpPr>
          <p:cNvPr id="8" name="Footer Placeholder 7"/>
          <p:cNvSpPr>
            <a:spLocks noGrp="1"/>
          </p:cNvSpPr>
          <p:nvPr>
            <p:ph type="ftr" sz="quarter" idx="20"/>
          </p:nvPr>
        </p:nvSpPr>
        <p:spPr/>
        <p:txBody>
          <a:bodyPr/>
          <a:lstStyle>
            <a:lvl1pPr>
              <a:defRPr>
                <a:solidFill>
                  <a:schemeClr val="bg1"/>
                </a:solidFill>
              </a:defRPr>
            </a:lvl1pPr>
          </a:lstStyle>
          <a:p>
            <a:r>
              <a:rPr lang="sv-SE"/>
              <a:t>Footer Lorem ipsum dolor sit amet</a:t>
            </a:r>
          </a:p>
        </p:txBody>
      </p:sp>
      <p:sp>
        <p:nvSpPr>
          <p:cNvPr id="12" name="Slide Number Placeholder 11"/>
          <p:cNvSpPr>
            <a:spLocks noGrp="1"/>
          </p:cNvSpPr>
          <p:nvPr>
            <p:ph type="sldNum" sz="quarter" idx="21"/>
          </p:nvPr>
        </p:nvSpPr>
        <p:spPr/>
        <p:txBody>
          <a:bodyPr/>
          <a:lstStyle>
            <a:lvl1pPr>
              <a:defRPr>
                <a:solidFill>
                  <a:schemeClr val="bg1"/>
                </a:solidFill>
              </a:defRPr>
            </a:lvl1pPr>
          </a:lstStyle>
          <a:p>
            <a:fld id="{68468C2E-472A-43C3-926E-5A5CF00B7762}" type="slidenum">
              <a:rPr lang="sv-SE" smtClean="0"/>
              <a:t>‹#›</a:t>
            </a:fld>
            <a:endParaRPr lang="sv-SE"/>
          </a:p>
        </p:txBody>
      </p:sp>
      <p:sp>
        <p:nvSpPr>
          <p:cNvPr id="13"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Tree>
    <p:extLst>
      <p:ext uri="{BB962C8B-B14F-4D97-AF65-F5344CB8AC3E}">
        <p14:creationId xmlns:p14="http://schemas.microsoft.com/office/powerpoint/2010/main" val="3559393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eneral with two columns (dark image)">
    <p:bg>
      <p:bgPr>
        <a:solidFill>
          <a:schemeClr val="tx2"/>
        </a:solidFill>
        <a:effectLst/>
      </p:bgPr>
    </p:bg>
    <p:spTree>
      <p:nvGrpSpPr>
        <p:cNvPr id="1" name=""/>
        <p:cNvGrpSpPr/>
        <p:nvPr/>
      </p:nvGrpSpPr>
      <p:grpSpPr>
        <a:xfrm>
          <a:off x="0" y="0"/>
          <a:ext cx="0" cy="0"/>
          <a:chOff x="0" y="0"/>
          <a:chExt cx="0" cy="0"/>
        </a:xfrm>
      </p:grpSpPr>
      <p:sp>
        <p:nvSpPr>
          <p:cNvPr id="17" name="Picture Placeholder 9"/>
          <p:cNvSpPr>
            <a:spLocks noGrp="1"/>
          </p:cNvSpPr>
          <p:nvPr>
            <p:ph type="pic" sz="quarter" idx="21" hasCustomPrompt="1"/>
          </p:nvPr>
        </p:nvSpPr>
        <p:spPr>
          <a:xfrm>
            <a:off x="0" y="0"/>
            <a:ext cx="12192000" cy="6858000"/>
          </a:xfrm>
        </p:spPr>
        <p:txBody>
          <a:bodyPr tIns="72000"/>
          <a:lstStyle>
            <a:lvl1pPr marL="0" marR="0" indent="0" algn="ctr" defTabSz="914400" rtl="0" eaLnBrk="1" fontAlgn="auto" latinLnBrk="0" hangingPunct="1">
              <a:lnSpc>
                <a:spcPct val="100000"/>
              </a:lnSpc>
              <a:spcBef>
                <a:spcPts val="1200"/>
              </a:spcBef>
              <a:spcAft>
                <a:spcPts val="600"/>
              </a:spcAft>
              <a:buClr>
                <a:schemeClr val="accent1"/>
              </a:buClr>
              <a:buSzTx/>
              <a:buFont typeface="Arial" panose="020B0604020202020204" pitchFamily="34" charset="0"/>
              <a:buNone/>
              <a:defRPr>
                <a:solidFill>
                  <a:srgbClr val="FFFFFF"/>
                </a:solidFill>
              </a:defRPr>
            </a:lvl1pPr>
          </a:lstStyle>
          <a:p>
            <a:r>
              <a:rPr lang="sv-SE"/>
              <a:t>Select image placeholder to add picture</a:t>
            </a:r>
          </a:p>
        </p:txBody>
      </p:sp>
      <p:sp>
        <p:nvSpPr>
          <p:cNvPr id="5" name="Text Placeholder 4"/>
          <p:cNvSpPr>
            <a:spLocks noGrp="1"/>
          </p:cNvSpPr>
          <p:nvPr>
            <p:ph type="body" sz="quarter" idx="13" hasCustomPrompt="1"/>
          </p:nvPr>
        </p:nvSpPr>
        <p:spPr>
          <a:xfrm>
            <a:off x="1631949" y="1773238"/>
            <a:ext cx="8928101" cy="503634"/>
          </a:xfrm>
        </p:spPr>
        <p:txBody>
          <a:bodyPr rIns="0" anchor="ctr">
            <a:noAutofit/>
          </a:bodyPr>
          <a:lstStyle>
            <a:lvl1pPr marL="0" indent="0" algn="ctr">
              <a:buFontTx/>
              <a:buNone/>
              <a:defRPr sz="2000" b="0" i="1">
                <a:solidFill>
                  <a:srgbClr val="FFFFFF"/>
                </a:solidFill>
                <a:latin typeface="+mj-lt"/>
              </a:defRPr>
            </a:lvl1pPr>
          </a:lstStyle>
          <a:p>
            <a:pPr lvl="0"/>
            <a:r>
              <a:rPr lang="sv-SE"/>
              <a:t>Subtitle</a:t>
            </a:r>
          </a:p>
        </p:txBody>
      </p:sp>
      <p:sp>
        <p:nvSpPr>
          <p:cNvPr id="3" name="Text Placeholder 2"/>
          <p:cNvSpPr>
            <a:spLocks noGrp="1"/>
          </p:cNvSpPr>
          <p:nvPr>
            <p:ph type="body" sz="quarter" idx="16" hasCustomPrompt="1"/>
          </p:nvPr>
        </p:nvSpPr>
        <p:spPr>
          <a:xfrm>
            <a:off x="1631769" y="2348431"/>
            <a:ext cx="4319769" cy="396000"/>
          </a:xfrm>
          <a:prstGeom prst="rect">
            <a:avLst/>
          </a:prstGeom>
          <a:noFill/>
          <a:ln>
            <a:noFill/>
          </a:ln>
        </p:spPr>
        <p:txBody>
          <a:bodyPr lIns="0" rIns="0" anchor="ctr" anchorCtr="0">
            <a:noAutofit/>
          </a:bodyPr>
          <a:lstStyle>
            <a:lvl1pPr marL="0" indent="0" algn="l">
              <a:buFontTx/>
              <a:buNone/>
              <a:defRPr sz="1800" b="1" baseline="0">
                <a:solidFill>
                  <a:srgbClr val="FFFFFF"/>
                </a:solidFill>
              </a:defRPr>
            </a:lvl1pPr>
          </a:lstStyle>
          <a:p>
            <a:pPr lvl="0"/>
            <a:r>
              <a:rPr lang="sv-SE"/>
              <a:t>Click to add heading</a:t>
            </a:r>
          </a:p>
        </p:txBody>
      </p:sp>
      <p:sp>
        <p:nvSpPr>
          <p:cNvPr id="10" name="Content Placeholder 4"/>
          <p:cNvSpPr>
            <a:spLocks noGrp="1"/>
          </p:cNvSpPr>
          <p:nvPr>
            <p:ph sz="quarter" idx="14" hasCustomPrompt="1"/>
          </p:nvPr>
        </p:nvSpPr>
        <p:spPr>
          <a:xfrm>
            <a:off x="1631949" y="2780479"/>
            <a:ext cx="4320614" cy="3096446"/>
          </a:xfrm>
        </p:spPr>
        <p:txBody>
          <a:bodyPr>
            <a:noAutofit/>
          </a:bodyPr>
          <a:lstStyle>
            <a:lvl1pPr>
              <a:buClr>
                <a:schemeClr val="bg1"/>
              </a:buClr>
              <a:defRPr sz="1600">
                <a:solidFill>
                  <a:srgbClr val="FFFFFF"/>
                </a:solidFill>
              </a:defRPr>
            </a:lvl1pPr>
            <a:lvl2pPr>
              <a:buClr>
                <a:schemeClr val="bg1"/>
              </a:buClr>
              <a:defRPr sz="1600">
                <a:solidFill>
                  <a:srgbClr val="FFFFFF"/>
                </a:solidFill>
              </a:defRPr>
            </a:lvl2pPr>
            <a:lvl3pPr>
              <a:buClr>
                <a:schemeClr val="bg1"/>
              </a:buClr>
              <a:defRPr sz="1400">
                <a:solidFill>
                  <a:srgbClr val="FFFFFF"/>
                </a:solidFill>
              </a:defRPr>
            </a:lvl3pPr>
            <a:lvl4pPr>
              <a:buClr>
                <a:schemeClr val="bg1"/>
              </a:buClr>
              <a:defRPr sz="1400">
                <a:solidFill>
                  <a:srgbClr val="FFFFFF"/>
                </a:solidFill>
              </a:defRPr>
            </a:lvl4pPr>
            <a:lvl5pPr>
              <a:buClr>
                <a:schemeClr val="bg1"/>
              </a:buClr>
              <a:defRPr sz="1400">
                <a:solidFill>
                  <a:srgbClr val="FFFFFF"/>
                </a:solidFill>
              </a:defRPr>
            </a:lvl5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
        <p:nvSpPr>
          <p:cNvPr id="12" name="Text Placeholder 2"/>
          <p:cNvSpPr>
            <a:spLocks noGrp="1"/>
          </p:cNvSpPr>
          <p:nvPr>
            <p:ph type="body" sz="quarter" idx="17" hasCustomPrompt="1"/>
          </p:nvPr>
        </p:nvSpPr>
        <p:spPr>
          <a:xfrm>
            <a:off x="6240463" y="2348431"/>
            <a:ext cx="4319587" cy="396000"/>
          </a:xfrm>
          <a:prstGeom prst="rect">
            <a:avLst/>
          </a:prstGeom>
          <a:noFill/>
          <a:ln>
            <a:noFill/>
          </a:ln>
        </p:spPr>
        <p:txBody>
          <a:bodyPr lIns="0" rIns="0" anchor="ctr" anchorCtr="0">
            <a:noAutofit/>
          </a:bodyPr>
          <a:lstStyle>
            <a:lvl1pPr marL="0" indent="0" algn="l">
              <a:buFontTx/>
              <a:buNone/>
              <a:defRPr sz="1800" b="1">
                <a:solidFill>
                  <a:srgbClr val="FFFFFF"/>
                </a:solidFill>
              </a:defRPr>
            </a:lvl1pPr>
          </a:lstStyle>
          <a:p>
            <a:pPr lvl="0"/>
            <a:r>
              <a:rPr lang="sv-SE"/>
              <a:t>Click to add heading</a:t>
            </a:r>
          </a:p>
        </p:txBody>
      </p:sp>
      <p:sp>
        <p:nvSpPr>
          <p:cNvPr id="11" name="Content Placeholder 4"/>
          <p:cNvSpPr>
            <a:spLocks noGrp="1"/>
          </p:cNvSpPr>
          <p:nvPr>
            <p:ph sz="quarter" idx="15" hasCustomPrompt="1"/>
          </p:nvPr>
        </p:nvSpPr>
        <p:spPr>
          <a:xfrm>
            <a:off x="6239429" y="2780479"/>
            <a:ext cx="4320432" cy="3096446"/>
          </a:xfrm>
        </p:spPr>
        <p:txBody>
          <a:bodyPr>
            <a:noAutofit/>
          </a:bodyPr>
          <a:lstStyle>
            <a:lvl1pPr>
              <a:buClr>
                <a:schemeClr val="bg1"/>
              </a:buClr>
              <a:defRPr sz="1600">
                <a:solidFill>
                  <a:srgbClr val="FFFFFF"/>
                </a:solidFill>
              </a:defRPr>
            </a:lvl1pPr>
            <a:lvl2pPr>
              <a:buClr>
                <a:schemeClr val="bg1"/>
              </a:buClr>
              <a:defRPr sz="1600">
                <a:solidFill>
                  <a:srgbClr val="FFFFFF"/>
                </a:solidFill>
              </a:defRPr>
            </a:lvl2pPr>
            <a:lvl3pPr>
              <a:buClr>
                <a:schemeClr val="bg1"/>
              </a:buClr>
              <a:defRPr sz="1400">
                <a:solidFill>
                  <a:srgbClr val="FFFFFF"/>
                </a:solidFill>
              </a:defRPr>
            </a:lvl3pPr>
            <a:lvl4pPr>
              <a:buClr>
                <a:schemeClr val="bg1"/>
              </a:buClr>
              <a:defRPr sz="1400">
                <a:solidFill>
                  <a:srgbClr val="FFFFFF"/>
                </a:solidFill>
              </a:defRPr>
            </a:lvl4pPr>
            <a:lvl5pPr>
              <a:buClr>
                <a:schemeClr val="bg1"/>
              </a:buClr>
              <a:defRPr sz="1400">
                <a:solidFill>
                  <a:srgbClr val="FFFFFF"/>
                </a:solidFill>
              </a:defRPr>
            </a:lvl5pPr>
          </a:lstStyle>
          <a:p>
            <a:pPr lvl="0"/>
            <a:r>
              <a:rPr lang="sv-SE"/>
              <a:t>Click to add text</a:t>
            </a:r>
          </a:p>
          <a:p>
            <a:pPr lvl="1"/>
            <a:r>
              <a:rPr lang="sv-SE"/>
              <a:t>Second level</a:t>
            </a:r>
          </a:p>
          <a:p>
            <a:pPr lvl="2"/>
            <a:r>
              <a:rPr lang="sv-SE"/>
              <a:t>Third level</a:t>
            </a:r>
          </a:p>
          <a:p>
            <a:pPr lvl="3"/>
            <a:r>
              <a:rPr lang="sv-SE"/>
              <a:t>Fourth level</a:t>
            </a:r>
          </a:p>
          <a:p>
            <a:pPr lvl="4"/>
            <a:r>
              <a:rPr lang="sv-SE"/>
              <a:t>Fifth level</a:t>
            </a:r>
          </a:p>
        </p:txBody>
      </p:sp>
      <p:sp>
        <p:nvSpPr>
          <p:cNvPr id="2" name="Title 1"/>
          <p:cNvSpPr>
            <a:spLocks noGrp="1"/>
          </p:cNvSpPr>
          <p:nvPr>
            <p:ph type="title" hasCustomPrompt="1"/>
          </p:nvPr>
        </p:nvSpPr>
        <p:spPr/>
        <p:txBody>
          <a:bodyPr/>
          <a:lstStyle>
            <a:lvl1pPr>
              <a:defRPr>
                <a:solidFill>
                  <a:srgbClr val="FFFFFF"/>
                </a:solidFill>
              </a:defRPr>
            </a:lvl1pPr>
          </a:lstStyle>
          <a:p>
            <a:r>
              <a:rPr lang="sv-SE"/>
              <a:t>Click to add title</a:t>
            </a:r>
          </a:p>
        </p:txBody>
      </p:sp>
      <p:sp>
        <p:nvSpPr>
          <p:cNvPr id="4" name="Date Placeholder 3"/>
          <p:cNvSpPr>
            <a:spLocks noGrp="1"/>
          </p:cNvSpPr>
          <p:nvPr>
            <p:ph type="dt" sz="half" idx="22"/>
          </p:nvPr>
        </p:nvSpPr>
        <p:spPr/>
        <p:txBody>
          <a:bodyPr/>
          <a:lstStyle>
            <a:lvl1pPr>
              <a:defRPr>
                <a:solidFill>
                  <a:schemeClr val="bg1"/>
                </a:solidFill>
              </a:defRPr>
            </a:lvl1pPr>
          </a:lstStyle>
          <a:p>
            <a:r>
              <a:rPr lang="sv-SE"/>
              <a:t>25 april 2024</a:t>
            </a:r>
          </a:p>
        </p:txBody>
      </p:sp>
      <p:sp>
        <p:nvSpPr>
          <p:cNvPr id="6" name="Footer Placeholder 5"/>
          <p:cNvSpPr>
            <a:spLocks noGrp="1"/>
          </p:cNvSpPr>
          <p:nvPr>
            <p:ph type="ftr" sz="quarter" idx="23"/>
          </p:nvPr>
        </p:nvSpPr>
        <p:spPr/>
        <p:txBody>
          <a:bodyPr/>
          <a:lstStyle>
            <a:lvl1pPr>
              <a:defRPr>
                <a:solidFill>
                  <a:schemeClr val="bg1"/>
                </a:solidFill>
              </a:defRPr>
            </a:lvl1pPr>
          </a:lstStyle>
          <a:p>
            <a:r>
              <a:rPr lang="sv-SE"/>
              <a:t>Footer Lorem ipsum dolor sit amet</a:t>
            </a:r>
          </a:p>
        </p:txBody>
      </p:sp>
      <p:sp>
        <p:nvSpPr>
          <p:cNvPr id="7" name="Slide Number Placeholder 6"/>
          <p:cNvSpPr>
            <a:spLocks noGrp="1"/>
          </p:cNvSpPr>
          <p:nvPr>
            <p:ph type="sldNum" sz="quarter" idx="24"/>
          </p:nvPr>
        </p:nvSpPr>
        <p:spPr/>
        <p:txBody>
          <a:bodyPr/>
          <a:lstStyle>
            <a:lvl1pPr>
              <a:defRPr>
                <a:solidFill>
                  <a:schemeClr val="bg1"/>
                </a:solidFill>
              </a:defRPr>
            </a:lvl1pPr>
          </a:lstStyle>
          <a:p>
            <a:fld id="{68468C2E-472A-43C3-926E-5A5CF00B7762}" type="slidenum">
              <a:rPr lang="sv-SE" smtClean="0"/>
              <a:t>‹#›</a:t>
            </a:fld>
            <a:endParaRPr lang="sv-SE"/>
          </a:p>
        </p:txBody>
      </p:sp>
      <p:sp>
        <p:nvSpPr>
          <p:cNvPr id="19"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Tree>
    <p:extLst>
      <p:ext uri="{BB962C8B-B14F-4D97-AF65-F5344CB8AC3E}">
        <p14:creationId xmlns:p14="http://schemas.microsoft.com/office/powerpoint/2010/main" val="3421680351"/>
      </p:ext>
    </p:extLst>
  </p:cSld>
  <p:clrMapOvr>
    <a:masterClrMapping/>
  </p:clrMapOvr>
  <p:transition/>
  <p:extLst>
    <p:ext uri="{DCECCB84-F9BA-43D5-87BE-67443E8EF086}">
      <p15:sldGuideLst xmlns:p15="http://schemas.microsoft.com/office/powerpoint/2012/main">
        <p15:guide id="1" pos="3931">
          <p15:clr>
            <a:srgbClr val="FBAE40"/>
          </p15:clr>
        </p15:guide>
        <p15:guide id="2" pos="3749">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31950" y="981075"/>
            <a:ext cx="8928100" cy="714893"/>
          </a:xfrm>
          <a:prstGeom prst="rect">
            <a:avLst/>
          </a:prstGeom>
        </p:spPr>
        <p:txBody>
          <a:bodyPr vert="horz" lIns="0" tIns="0" rIns="0" bIns="0" rtlCol="0" anchor="b" anchorCtr="0">
            <a:normAutofit/>
          </a:bodyPr>
          <a:lstStyle/>
          <a:p>
            <a:r>
              <a:rPr lang="sv-SE"/>
              <a:t>Click to add title</a:t>
            </a:r>
            <a:endParaRPr lang="sv-SE" noProof="0"/>
          </a:p>
        </p:txBody>
      </p:sp>
      <p:sp>
        <p:nvSpPr>
          <p:cNvPr id="3" name="Text Placeholder 2"/>
          <p:cNvSpPr>
            <a:spLocks noGrp="1"/>
          </p:cNvSpPr>
          <p:nvPr>
            <p:ph type="body" idx="1"/>
          </p:nvPr>
        </p:nvSpPr>
        <p:spPr>
          <a:xfrm>
            <a:off x="1631950" y="2349499"/>
            <a:ext cx="8928100" cy="3527425"/>
          </a:xfrm>
          <a:prstGeom prst="rect">
            <a:avLst/>
          </a:prstGeom>
        </p:spPr>
        <p:txBody>
          <a:bodyPr vert="horz" lIns="0" tIns="0" rIns="0" bIns="0" rtlCol="0">
            <a:noAutofit/>
          </a:bodyPr>
          <a:lstStyle/>
          <a:p>
            <a:pPr lvl="0"/>
            <a:r>
              <a:rPr lang="sv-SE" noProof="0"/>
              <a:t>Click to add text</a:t>
            </a:r>
          </a:p>
          <a:p>
            <a:pPr lvl="1"/>
            <a:r>
              <a:rPr lang="sv-SE" noProof="0"/>
              <a:t>Second level</a:t>
            </a:r>
          </a:p>
          <a:p>
            <a:pPr lvl="2"/>
            <a:r>
              <a:rPr lang="sv-SE" noProof="0"/>
              <a:t>Third level</a:t>
            </a:r>
          </a:p>
          <a:p>
            <a:pPr lvl="3"/>
            <a:r>
              <a:rPr lang="sv-SE" noProof="0"/>
              <a:t>Fourth level</a:t>
            </a:r>
          </a:p>
          <a:p>
            <a:pPr lvl="4"/>
            <a:r>
              <a:rPr lang="sv-SE" noProof="0"/>
              <a:t>Fifth level</a:t>
            </a:r>
          </a:p>
        </p:txBody>
      </p:sp>
      <p:sp>
        <p:nvSpPr>
          <p:cNvPr id="4" name="Date Placeholder 3"/>
          <p:cNvSpPr>
            <a:spLocks noGrp="1"/>
          </p:cNvSpPr>
          <p:nvPr>
            <p:ph type="dt" sz="half" idx="2"/>
          </p:nvPr>
        </p:nvSpPr>
        <p:spPr>
          <a:xfrm>
            <a:off x="9803011" y="6394450"/>
            <a:ext cx="1512690" cy="162000"/>
          </a:xfrm>
          <a:prstGeom prst="rect">
            <a:avLst/>
          </a:prstGeom>
        </p:spPr>
        <p:txBody>
          <a:bodyPr vert="horz" lIns="0" tIns="0" rIns="0" bIns="0" rtlCol="0" anchor="t"/>
          <a:lstStyle>
            <a:lvl1pPr algn="r">
              <a:defRPr sz="900" i="0">
                <a:solidFill>
                  <a:schemeClr val="bg2"/>
                </a:solidFill>
                <a:latin typeface="+mn-lt"/>
                <a:cs typeface="Arial" panose="020B0604020202020204" pitchFamily="34" charset="0"/>
              </a:defRPr>
            </a:lvl1pPr>
          </a:lstStyle>
          <a:p>
            <a:r>
              <a:rPr lang="sv-SE"/>
              <a:t>25 april 2024</a:t>
            </a:r>
          </a:p>
        </p:txBody>
      </p:sp>
      <p:sp>
        <p:nvSpPr>
          <p:cNvPr id="5" name="Footer Placeholder 4"/>
          <p:cNvSpPr>
            <a:spLocks noGrp="1"/>
          </p:cNvSpPr>
          <p:nvPr>
            <p:ph type="ftr" sz="quarter" idx="3"/>
          </p:nvPr>
        </p:nvSpPr>
        <p:spPr>
          <a:xfrm>
            <a:off x="1631950" y="6394450"/>
            <a:ext cx="4463570" cy="162000"/>
          </a:xfrm>
          <a:prstGeom prst="rect">
            <a:avLst/>
          </a:prstGeom>
        </p:spPr>
        <p:txBody>
          <a:bodyPr vert="horz" lIns="0" tIns="0" rIns="0" bIns="0" rtlCol="0" anchor="t"/>
          <a:lstStyle>
            <a:lvl1pPr algn="l">
              <a:defRPr sz="900" i="0">
                <a:solidFill>
                  <a:schemeClr val="bg2"/>
                </a:solidFill>
                <a:latin typeface="+mn-lt"/>
                <a:cs typeface="Arial" panose="020B0604020202020204" pitchFamily="34" charset="0"/>
              </a:defRPr>
            </a:lvl1pPr>
          </a:lstStyle>
          <a:p>
            <a:r>
              <a:rPr lang="sv-SE"/>
              <a:t>Footer Lorem ipsum dolor sit amet</a:t>
            </a:r>
          </a:p>
        </p:txBody>
      </p:sp>
      <p:sp>
        <p:nvSpPr>
          <p:cNvPr id="10" name="Slide Number Placeholder 9"/>
          <p:cNvSpPr>
            <a:spLocks noGrp="1"/>
          </p:cNvSpPr>
          <p:nvPr>
            <p:ph type="sldNum" sz="quarter" idx="4"/>
          </p:nvPr>
        </p:nvSpPr>
        <p:spPr>
          <a:xfrm>
            <a:off x="11641138" y="6394450"/>
            <a:ext cx="215046" cy="162000"/>
          </a:xfrm>
          <a:prstGeom prst="rect">
            <a:avLst/>
          </a:prstGeom>
        </p:spPr>
        <p:txBody>
          <a:bodyPr vert="horz" lIns="0" tIns="0" rIns="0" bIns="0" rtlCol="0" anchor="t"/>
          <a:lstStyle>
            <a:lvl1pPr algn="r">
              <a:defRPr sz="900" i="0">
                <a:solidFill>
                  <a:schemeClr val="bg2"/>
                </a:solidFill>
                <a:latin typeface="+mn-lt"/>
                <a:cs typeface="Arial" panose="020B0604020202020204" pitchFamily="34" charset="0"/>
              </a:defRPr>
            </a:lvl1pPr>
          </a:lstStyle>
          <a:p>
            <a:fld id="{68468C2E-472A-43C3-926E-5A5CF00B7762}" type="slidenum">
              <a:rPr lang="sv-SE" smtClean="0"/>
              <a:t>‹#›</a:t>
            </a:fld>
            <a:endParaRPr lang="sv-SE"/>
          </a:p>
        </p:txBody>
      </p:sp>
      <p:sp>
        <p:nvSpPr>
          <p:cNvPr id="12" name="Vinge"/>
          <p:cNvSpPr>
            <a:spLocks noEditPoints="1"/>
          </p:cNvSpPr>
          <p:nvPr userDrawn="1"/>
        </p:nvSpPr>
        <p:spPr bwMode="auto">
          <a:xfrm>
            <a:off x="334963" y="6405563"/>
            <a:ext cx="720725" cy="144462"/>
          </a:xfrm>
          <a:custGeom>
            <a:avLst/>
            <a:gdLst>
              <a:gd name="T0" fmla="*/ 1358 w 6078"/>
              <a:gd name="T1" fmla="*/ 10 h 1216"/>
              <a:gd name="T2" fmla="*/ 795 w 6078"/>
              <a:gd name="T3" fmla="*/ 1206 h 1216"/>
              <a:gd name="T4" fmla="*/ 568 w 6078"/>
              <a:gd name="T5" fmla="*/ 1206 h 1216"/>
              <a:gd name="T6" fmla="*/ 0 w 6078"/>
              <a:gd name="T7" fmla="*/ 10 h 1216"/>
              <a:gd name="T8" fmla="*/ 189 w 6078"/>
              <a:gd name="T9" fmla="*/ 10 h 1216"/>
              <a:gd name="T10" fmla="*/ 678 w 6078"/>
              <a:gd name="T11" fmla="*/ 1076 h 1216"/>
              <a:gd name="T12" fmla="*/ 684 w 6078"/>
              <a:gd name="T13" fmla="*/ 1076 h 1216"/>
              <a:gd name="T14" fmla="*/ 1170 w 6078"/>
              <a:gd name="T15" fmla="*/ 10 h 1216"/>
              <a:gd name="T16" fmla="*/ 1358 w 6078"/>
              <a:gd name="T17" fmla="*/ 10 h 1216"/>
              <a:gd name="T18" fmla="*/ 1514 w 6078"/>
              <a:gd name="T19" fmla="*/ 1206 h 1216"/>
              <a:gd name="T20" fmla="*/ 1690 w 6078"/>
              <a:gd name="T21" fmla="*/ 1206 h 1216"/>
              <a:gd name="T22" fmla="*/ 1690 w 6078"/>
              <a:gd name="T23" fmla="*/ 10 h 1216"/>
              <a:gd name="T24" fmla="*/ 1514 w 6078"/>
              <a:gd name="T25" fmla="*/ 10 h 1216"/>
              <a:gd name="T26" fmla="*/ 1514 w 6078"/>
              <a:gd name="T27" fmla="*/ 1206 h 1216"/>
              <a:gd name="T28" fmla="*/ 3288 w 6078"/>
              <a:gd name="T29" fmla="*/ 1206 h 1216"/>
              <a:gd name="T30" fmla="*/ 3288 w 6078"/>
              <a:gd name="T31" fmla="*/ 10 h 1216"/>
              <a:gd name="T32" fmla="*/ 3112 w 6078"/>
              <a:gd name="T33" fmla="*/ 10 h 1216"/>
              <a:gd name="T34" fmla="*/ 3112 w 6078"/>
              <a:gd name="T35" fmla="*/ 1076 h 1216"/>
              <a:gd name="T36" fmla="*/ 3108 w 6078"/>
              <a:gd name="T37" fmla="*/ 1076 h 1216"/>
              <a:gd name="T38" fmla="*/ 2215 w 6078"/>
              <a:gd name="T39" fmla="*/ 10 h 1216"/>
              <a:gd name="T40" fmla="*/ 1947 w 6078"/>
              <a:gd name="T41" fmla="*/ 10 h 1216"/>
              <a:gd name="T42" fmla="*/ 1947 w 6078"/>
              <a:gd name="T43" fmla="*/ 1206 h 1216"/>
              <a:gd name="T44" fmla="*/ 2123 w 6078"/>
              <a:gd name="T45" fmla="*/ 1206 h 1216"/>
              <a:gd name="T46" fmla="*/ 2123 w 6078"/>
              <a:gd name="T47" fmla="*/ 148 h 1216"/>
              <a:gd name="T48" fmla="*/ 2127 w 6078"/>
              <a:gd name="T49" fmla="*/ 148 h 1216"/>
              <a:gd name="T50" fmla="*/ 3021 w 6078"/>
              <a:gd name="T51" fmla="*/ 1206 h 1216"/>
              <a:gd name="T52" fmla="*/ 3288 w 6078"/>
              <a:gd name="T53" fmla="*/ 1206 h 1216"/>
              <a:gd name="T54" fmla="*/ 5255 w 6078"/>
              <a:gd name="T55" fmla="*/ 532 h 1216"/>
              <a:gd name="T56" fmla="*/ 5255 w 6078"/>
              <a:gd name="T57" fmla="*/ 147 h 1216"/>
              <a:gd name="T58" fmla="*/ 6078 w 6078"/>
              <a:gd name="T59" fmla="*/ 147 h 1216"/>
              <a:gd name="T60" fmla="*/ 6078 w 6078"/>
              <a:gd name="T61" fmla="*/ 10 h 1216"/>
              <a:gd name="T62" fmla="*/ 5078 w 6078"/>
              <a:gd name="T63" fmla="*/ 10 h 1216"/>
              <a:gd name="T64" fmla="*/ 5078 w 6078"/>
              <a:gd name="T65" fmla="*/ 1206 h 1216"/>
              <a:gd name="T66" fmla="*/ 6078 w 6078"/>
              <a:gd name="T67" fmla="*/ 1206 h 1216"/>
              <a:gd name="T68" fmla="*/ 6078 w 6078"/>
              <a:gd name="T69" fmla="*/ 1069 h 1216"/>
              <a:gd name="T70" fmla="*/ 5255 w 6078"/>
              <a:gd name="T71" fmla="*/ 1069 h 1216"/>
              <a:gd name="T72" fmla="*/ 5255 w 6078"/>
              <a:gd name="T73" fmla="*/ 653 h 1216"/>
              <a:gd name="T74" fmla="*/ 6043 w 6078"/>
              <a:gd name="T75" fmla="*/ 653 h 1216"/>
              <a:gd name="T76" fmla="*/ 6043 w 6078"/>
              <a:gd name="T77" fmla="*/ 532 h 1216"/>
              <a:gd name="T78" fmla="*/ 5255 w 6078"/>
              <a:gd name="T79" fmla="*/ 532 h 1216"/>
              <a:gd name="T80" fmla="*/ 4825 w 6078"/>
              <a:gd name="T81" fmla="*/ 608 h 1216"/>
              <a:gd name="T82" fmla="*/ 4153 w 6078"/>
              <a:gd name="T83" fmla="*/ 608 h 1216"/>
              <a:gd name="T84" fmla="*/ 4153 w 6078"/>
              <a:gd name="T85" fmla="*/ 745 h 1216"/>
              <a:gd name="T86" fmla="*/ 4648 w 6078"/>
              <a:gd name="T87" fmla="*/ 745 h 1216"/>
              <a:gd name="T88" fmla="*/ 4648 w 6078"/>
              <a:gd name="T89" fmla="*/ 876 h 1216"/>
              <a:gd name="T90" fmla="*/ 4273 w 6078"/>
              <a:gd name="T91" fmla="*/ 1088 h 1216"/>
              <a:gd name="T92" fmla="*/ 4107 w 6078"/>
              <a:gd name="T93" fmla="*/ 1088 h 1216"/>
              <a:gd name="T94" fmla="*/ 3717 w 6078"/>
              <a:gd name="T95" fmla="*/ 817 h 1216"/>
              <a:gd name="T96" fmla="*/ 3717 w 6078"/>
              <a:gd name="T97" fmla="*/ 433 h 1216"/>
              <a:gd name="T98" fmla="*/ 4103 w 6078"/>
              <a:gd name="T99" fmla="*/ 129 h 1216"/>
              <a:gd name="T100" fmla="*/ 4321 w 6078"/>
              <a:gd name="T101" fmla="*/ 129 h 1216"/>
              <a:gd name="T102" fmla="*/ 4644 w 6078"/>
              <a:gd name="T103" fmla="*/ 291 h 1216"/>
              <a:gd name="T104" fmla="*/ 4644 w 6078"/>
              <a:gd name="T105" fmla="*/ 359 h 1216"/>
              <a:gd name="T106" fmla="*/ 4820 w 6078"/>
              <a:gd name="T107" fmla="*/ 359 h 1216"/>
              <a:gd name="T108" fmla="*/ 4820 w 6078"/>
              <a:gd name="T109" fmla="*/ 267 h 1216"/>
              <a:gd name="T110" fmla="*/ 4406 w 6078"/>
              <a:gd name="T111" fmla="*/ 0 h 1216"/>
              <a:gd name="T112" fmla="*/ 3997 w 6078"/>
              <a:gd name="T113" fmla="*/ 0 h 1216"/>
              <a:gd name="T114" fmla="*/ 3541 w 6078"/>
              <a:gd name="T115" fmla="*/ 417 h 1216"/>
              <a:gd name="T116" fmla="*/ 3541 w 6078"/>
              <a:gd name="T117" fmla="*/ 787 h 1216"/>
              <a:gd name="T118" fmla="*/ 4138 w 6078"/>
              <a:gd name="T119" fmla="*/ 1216 h 1216"/>
              <a:gd name="T120" fmla="*/ 4308 w 6078"/>
              <a:gd name="T121" fmla="*/ 1216 h 1216"/>
              <a:gd name="T122" fmla="*/ 4825 w 6078"/>
              <a:gd name="T123" fmla="*/ 868 h 1216"/>
              <a:gd name="T124" fmla="*/ 4825 w 6078"/>
              <a:gd name="T125" fmla="*/ 608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8" h="1216">
                <a:moveTo>
                  <a:pt x="1358" y="10"/>
                </a:moveTo>
                <a:cubicBezTo>
                  <a:pt x="795" y="1206"/>
                  <a:pt x="795" y="1206"/>
                  <a:pt x="795" y="1206"/>
                </a:cubicBezTo>
                <a:cubicBezTo>
                  <a:pt x="568" y="1206"/>
                  <a:pt x="568" y="1206"/>
                  <a:pt x="568" y="1206"/>
                </a:cubicBezTo>
                <a:cubicBezTo>
                  <a:pt x="0" y="10"/>
                  <a:pt x="0" y="10"/>
                  <a:pt x="0" y="10"/>
                </a:cubicBezTo>
                <a:cubicBezTo>
                  <a:pt x="189" y="10"/>
                  <a:pt x="189" y="10"/>
                  <a:pt x="189" y="10"/>
                </a:cubicBezTo>
                <a:cubicBezTo>
                  <a:pt x="678" y="1076"/>
                  <a:pt x="678" y="1076"/>
                  <a:pt x="678" y="1076"/>
                </a:cubicBezTo>
                <a:cubicBezTo>
                  <a:pt x="684" y="1076"/>
                  <a:pt x="684" y="1076"/>
                  <a:pt x="684" y="1076"/>
                </a:cubicBezTo>
                <a:cubicBezTo>
                  <a:pt x="1170" y="10"/>
                  <a:pt x="1170" y="10"/>
                  <a:pt x="1170" y="10"/>
                </a:cubicBezTo>
                <a:cubicBezTo>
                  <a:pt x="1358" y="10"/>
                  <a:pt x="1358" y="10"/>
                  <a:pt x="1358" y="10"/>
                </a:cubicBezTo>
                <a:moveTo>
                  <a:pt x="1514" y="1206"/>
                </a:moveTo>
                <a:cubicBezTo>
                  <a:pt x="1690" y="1206"/>
                  <a:pt x="1690" y="1206"/>
                  <a:pt x="1690" y="1206"/>
                </a:cubicBezTo>
                <a:cubicBezTo>
                  <a:pt x="1690" y="10"/>
                  <a:pt x="1690" y="10"/>
                  <a:pt x="1690" y="10"/>
                </a:cubicBezTo>
                <a:cubicBezTo>
                  <a:pt x="1514" y="10"/>
                  <a:pt x="1514" y="10"/>
                  <a:pt x="1514" y="10"/>
                </a:cubicBezTo>
                <a:lnTo>
                  <a:pt x="1514" y="1206"/>
                </a:lnTo>
                <a:close/>
                <a:moveTo>
                  <a:pt x="3288" y="1206"/>
                </a:moveTo>
                <a:cubicBezTo>
                  <a:pt x="3288" y="10"/>
                  <a:pt x="3288" y="10"/>
                  <a:pt x="3288" y="10"/>
                </a:cubicBezTo>
                <a:cubicBezTo>
                  <a:pt x="3112" y="10"/>
                  <a:pt x="3112" y="10"/>
                  <a:pt x="3112" y="10"/>
                </a:cubicBezTo>
                <a:cubicBezTo>
                  <a:pt x="3112" y="1076"/>
                  <a:pt x="3112" y="1076"/>
                  <a:pt x="3112" y="1076"/>
                </a:cubicBezTo>
                <a:cubicBezTo>
                  <a:pt x="3108" y="1076"/>
                  <a:pt x="3108" y="1076"/>
                  <a:pt x="3108" y="1076"/>
                </a:cubicBezTo>
                <a:cubicBezTo>
                  <a:pt x="2215" y="10"/>
                  <a:pt x="2215" y="10"/>
                  <a:pt x="2215" y="10"/>
                </a:cubicBezTo>
                <a:cubicBezTo>
                  <a:pt x="1947" y="10"/>
                  <a:pt x="1947" y="10"/>
                  <a:pt x="1947" y="10"/>
                </a:cubicBezTo>
                <a:cubicBezTo>
                  <a:pt x="1947" y="1206"/>
                  <a:pt x="1947" y="1206"/>
                  <a:pt x="1947" y="1206"/>
                </a:cubicBezTo>
                <a:cubicBezTo>
                  <a:pt x="2123" y="1206"/>
                  <a:pt x="2123" y="1206"/>
                  <a:pt x="2123" y="1206"/>
                </a:cubicBezTo>
                <a:cubicBezTo>
                  <a:pt x="2123" y="148"/>
                  <a:pt x="2123" y="148"/>
                  <a:pt x="2123" y="148"/>
                </a:cubicBezTo>
                <a:cubicBezTo>
                  <a:pt x="2127" y="148"/>
                  <a:pt x="2127" y="148"/>
                  <a:pt x="2127" y="148"/>
                </a:cubicBezTo>
                <a:cubicBezTo>
                  <a:pt x="3021" y="1206"/>
                  <a:pt x="3021" y="1206"/>
                  <a:pt x="3021" y="1206"/>
                </a:cubicBezTo>
                <a:cubicBezTo>
                  <a:pt x="3288" y="1206"/>
                  <a:pt x="3288" y="1206"/>
                  <a:pt x="3288" y="1206"/>
                </a:cubicBezTo>
                <a:moveTo>
                  <a:pt x="5255" y="532"/>
                </a:moveTo>
                <a:cubicBezTo>
                  <a:pt x="5255" y="147"/>
                  <a:pt x="5255" y="147"/>
                  <a:pt x="5255" y="147"/>
                </a:cubicBezTo>
                <a:cubicBezTo>
                  <a:pt x="6078" y="147"/>
                  <a:pt x="6078" y="147"/>
                  <a:pt x="6078" y="147"/>
                </a:cubicBezTo>
                <a:cubicBezTo>
                  <a:pt x="6078" y="10"/>
                  <a:pt x="6078" y="10"/>
                  <a:pt x="6078" y="10"/>
                </a:cubicBezTo>
                <a:cubicBezTo>
                  <a:pt x="5078" y="10"/>
                  <a:pt x="5078" y="10"/>
                  <a:pt x="5078" y="10"/>
                </a:cubicBezTo>
                <a:cubicBezTo>
                  <a:pt x="5078" y="1206"/>
                  <a:pt x="5078" y="1206"/>
                  <a:pt x="5078" y="1206"/>
                </a:cubicBezTo>
                <a:cubicBezTo>
                  <a:pt x="6078" y="1206"/>
                  <a:pt x="6078" y="1206"/>
                  <a:pt x="6078" y="1206"/>
                </a:cubicBezTo>
                <a:cubicBezTo>
                  <a:pt x="6078" y="1069"/>
                  <a:pt x="6078" y="1069"/>
                  <a:pt x="6078" y="1069"/>
                </a:cubicBezTo>
                <a:cubicBezTo>
                  <a:pt x="5255" y="1069"/>
                  <a:pt x="5255" y="1069"/>
                  <a:pt x="5255" y="1069"/>
                </a:cubicBezTo>
                <a:cubicBezTo>
                  <a:pt x="5255" y="653"/>
                  <a:pt x="5255" y="653"/>
                  <a:pt x="5255" y="653"/>
                </a:cubicBezTo>
                <a:cubicBezTo>
                  <a:pt x="6043" y="653"/>
                  <a:pt x="6043" y="653"/>
                  <a:pt x="6043" y="653"/>
                </a:cubicBezTo>
                <a:cubicBezTo>
                  <a:pt x="6043" y="532"/>
                  <a:pt x="6043" y="532"/>
                  <a:pt x="6043" y="532"/>
                </a:cubicBezTo>
                <a:cubicBezTo>
                  <a:pt x="5255" y="532"/>
                  <a:pt x="5255" y="532"/>
                  <a:pt x="5255" y="532"/>
                </a:cubicBezTo>
                <a:moveTo>
                  <a:pt x="4825" y="608"/>
                </a:moveTo>
                <a:cubicBezTo>
                  <a:pt x="4153" y="608"/>
                  <a:pt x="4153" y="608"/>
                  <a:pt x="4153" y="608"/>
                </a:cubicBezTo>
                <a:cubicBezTo>
                  <a:pt x="4153" y="745"/>
                  <a:pt x="4153" y="745"/>
                  <a:pt x="4153" y="745"/>
                </a:cubicBezTo>
                <a:cubicBezTo>
                  <a:pt x="4648" y="745"/>
                  <a:pt x="4648" y="745"/>
                  <a:pt x="4648" y="745"/>
                </a:cubicBezTo>
                <a:cubicBezTo>
                  <a:pt x="4648" y="876"/>
                  <a:pt x="4648" y="876"/>
                  <a:pt x="4648" y="876"/>
                </a:cubicBezTo>
                <a:cubicBezTo>
                  <a:pt x="4648" y="1046"/>
                  <a:pt x="4582" y="1088"/>
                  <a:pt x="4273" y="1088"/>
                </a:cubicBezTo>
                <a:cubicBezTo>
                  <a:pt x="4107" y="1088"/>
                  <a:pt x="4107" y="1088"/>
                  <a:pt x="4107" y="1088"/>
                </a:cubicBezTo>
                <a:cubicBezTo>
                  <a:pt x="3817" y="1088"/>
                  <a:pt x="3717" y="1022"/>
                  <a:pt x="3717" y="817"/>
                </a:cubicBezTo>
                <a:cubicBezTo>
                  <a:pt x="3717" y="433"/>
                  <a:pt x="3717" y="433"/>
                  <a:pt x="3717" y="433"/>
                </a:cubicBezTo>
                <a:cubicBezTo>
                  <a:pt x="3717" y="194"/>
                  <a:pt x="3767" y="129"/>
                  <a:pt x="4103" y="129"/>
                </a:cubicBezTo>
                <a:cubicBezTo>
                  <a:pt x="4321" y="129"/>
                  <a:pt x="4321" y="129"/>
                  <a:pt x="4321" y="129"/>
                </a:cubicBezTo>
                <a:cubicBezTo>
                  <a:pt x="4574" y="129"/>
                  <a:pt x="4644" y="176"/>
                  <a:pt x="4644" y="291"/>
                </a:cubicBezTo>
                <a:cubicBezTo>
                  <a:pt x="4644" y="359"/>
                  <a:pt x="4644" y="359"/>
                  <a:pt x="4644" y="359"/>
                </a:cubicBezTo>
                <a:cubicBezTo>
                  <a:pt x="4820" y="359"/>
                  <a:pt x="4820" y="359"/>
                  <a:pt x="4820" y="359"/>
                </a:cubicBezTo>
                <a:cubicBezTo>
                  <a:pt x="4820" y="267"/>
                  <a:pt x="4820" y="267"/>
                  <a:pt x="4820" y="267"/>
                </a:cubicBezTo>
                <a:cubicBezTo>
                  <a:pt x="4820" y="74"/>
                  <a:pt x="4640" y="0"/>
                  <a:pt x="4406" y="0"/>
                </a:cubicBezTo>
                <a:cubicBezTo>
                  <a:pt x="3997" y="0"/>
                  <a:pt x="3997" y="0"/>
                  <a:pt x="3997" y="0"/>
                </a:cubicBezTo>
                <a:cubicBezTo>
                  <a:pt x="3732" y="0"/>
                  <a:pt x="3541" y="93"/>
                  <a:pt x="3541" y="417"/>
                </a:cubicBezTo>
                <a:cubicBezTo>
                  <a:pt x="3541" y="787"/>
                  <a:pt x="3541" y="787"/>
                  <a:pt x="3541" y="787"/>
                </a:cubicBezTo>
                <a:cubicBezTo>
                  <a:pt x="3541" y="1157"/>
                  <a:pt x="3723" y="1216"/>
                  <a:pt x="4138" y="1216"/>
                </a:cubicBezTo>
                <a:cubicBezTo>
                  <a:pt x="4308" y="1216"/>
                  <a:pt x="4308" y="1216"/>
                  <a:pt x="4308" y="1216"/>
                </a:cubicBezTo>
                <a:cubicBezTo>
                  <a:pt x="4661" y="1216"/>
                  <a:pt x="4825" y="1149"/>
                  <a:pt x="4825" y="868"/>
                </a:cubicBezTo>
                <a:cubicBezTo>
                  <a:pt x="4825" y="608"/>
                  <a:pt x="4825" y="608"/>
                  <a:pt x="4825" y="608"/>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sv-SE"/>
          </a:p>
        </p:txBody>
      </p:sp>
      <p:sp>
        <p:nvSpPr>
          <p:cNvPr id="6" name="xxLanguageTextBox">
            <a:extLst>
              <a:ext uri="{FF2B5EF4-FFF2-40B4-BE49-F238E27FC236}">
                <a16:creationId xmlns:a16="http://schemas.microsoft.com/office/drawing/2014/main" id="{375AB305-F94D-A51E-C2B1-8DCB5980F9B3}"/>
              </a:ext>
            </a:extLst>
          </p:cNvPr>
          <p:cNvSpPr/>
          <p:nvPr userDrawn="1">
            <p:custDataLst>
              <p:tags r:id="rId25"/>
            </p:custDataLst>
          </p:nvPr>
        </p:nvSpPr>
        <p:spPr>
          <a:xfrm>
            <a:off x="0" y="0"/>
            <a:ext cx="12700" cy="12700"/>
          </a:xfrm>
          <a:prstGeom prst="rect">
            <a:avLst/>
          </a:prstGeom>
          <a:noFill/>
          <a:ln w="25400" cap="flat" cmpd="sng" algn="ctr">
            <a:no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sv-SE" sz="1200"/>
          </a:p>
        </p:txBody>
      </p:sp>
    </p:spTree>
    <p:extLst>
      <p:ext uri="{BB962C8B-B14F-4D97-AF65-F5344CB8AC3E}">
        <p14:creationId xmlns:p14="http://schemas.microsoft.com/office/powerpoint/2010/main" val="374970295"/>
      </p:ext>
    </p:extLst>
  </p:cSld>
  <p:clrMap bg1="lt1" tx1="dk1" bg2="lt2" tx2="dk2" accent1="accent1" accent2="accent2" accent3="accent3" accent4="accent4" accent5="accent5" accent6="accent6" hlink="hlink" folHlink="folHlink"/>
  <p:sldLayoutIdLst>
    <p:sldLayoutId id="2147483729" r:id="rId1"/>
    <p:sldLayoutId id="2147483750" r:id="rId2"/>
    <p:sldLayoutId id="2147483712" r:id="rId3"/>
    <p:sldLayoutId id="2147483705" r:id="rId4"/>
    <p:sldLayoutId id="2147483692" r:id="rId5"/>
    <p:sldLayoutId id="2147483698" r:id="rId6"/>
    <p:sldLayoutId id="2147483734" r:id="rId7"/>
    <p:sldLayoutId id="2147483735" r:id="rId8"/>
    <p:sldLayoutId id="2147483736" r:id="rId9"/>
    <p:sldLayoutId id="2147483737" r:id="rId10"/>
    <p:sldLayoutId id="2147483738" r:id="rId11"/>
    <p:sldLayoutId id="2147483739" r:id="rId12"/>
    <p:sldLayoutId id="2147483740" r:id="rId13"/>
    <p:sldLayoutId id="2147483752" r:id="rId14"/>
    <p:sldLayoutId id="2147483742" r:id="rId15"/>
    <p:sldLayoutId id="2147483724" r:id="rId16"/>
    <p:sldLayoutId id="2147483751" r:id="rId17"/>
    <p:sldLayoutId id="2147483743" r:id="rId18"/>
    <p:sldLayoutId id="2147483713" r:id="rId19"/>
    <p:sldLayoutId id="2147483744" r:id="rId20"/>
    <p:sldLayoutId id="2147483747" r:id="rId21"/>
    <p:sldLayoutId id="2147483749" r:id="rId22"/>
    <p:sldLayoutId id="2147483746" r:id="rId23"/>
  </p:sldLayoutIdLst>
  <p:transition/>
  <p:txStyles>
    <p:titleStyle>
      <a:lvl1pPr algn="ctr" defTabSz="914400" rtl="0" eaLnBrk="1" latinLnBrk="0" hangingPunct="1">
        <a:spcBef>
          <a:spcPct val="0"/>
        </a:spcBef>
        <a:buNone/>
        <a:defRPr sz="3200" b="1" kern="1200">
          <a:solidFill>
            <a:schemeClr val="bg2"/>
          </a:solidFill>
          <a:latin typeface="+mj-lt"/>
          <a:ea typeface="+mj-ea"/>
          <a:cs typeface="+mj-cs"/>
        </a:defRPr>
      </a:lvl1pPr>
    </p:titleStyle>
    <p:bodyStyle>
      <a:lvl1pPr marL="216000" indent="-216000" algn="l" defTabSz="914400" rtl="0" eaLnBrk="1" latinLnBrk="0" hangingPunct="1">
        <a:lnSpc>
          <a:spcPct val="100000"/>
        </a:lnSpc>
        <a:spcBef>
          <a:spcPts val="1200"/>
        </a:spcBef>
        <a:spcAft>
          <a:spcPts val="600"/>
        </a:spcAft>
        <a:buClr>
          <a:schemeClr val="bg2"/>
        </a:buClr>
        <a:buFont typeface="Times New Roman" panose="02020603050405020304" pitchFamily="18" charset="0"/>
        <a:buChar char="−"/>
        <a:defRPr sz="1600" kern="1200">
          <a:solidFill>
            <a:schemeClr val="bg2"/>
          </a:solidFill>
          <a:latin typeface="+mn-lt"/>
          <a:ea typeface="+mn-ea"/>
          <a:cs typeface="+mn-cs"/>
        </a:defRPr>
      </a:lvl1pPr>
      <a:lvl2pPr marL="612000" indent="-180975" algn="l" defTabSz="914400" rtl="0" eaLnBrk="1" latinLnBrk="0" hangingPunct="1">
        <a:lnSpc>
          <a:spcPct val="100000"/>
        </a:lnSpc>
        <a:spcBef>
          <a:spcPts val="300"/>
        </a:spcBef>
        <a:spcAft>
          <a:spcPts val="300"/>
        </a:spcAft>
        <a:buClr>
          <a:schemeClr val="bg2"/>
        </a:buClr>
        <a:buFont typeface="Times New Roman" panose="02020603050405020304" pitchFamily="18" charset="0"/>
        <a:buChar char="−"/>
        <a:defRPr sz="1600" kern="1200">
          <a:solidFill>
            <a:schemeClr val="bg2"/>
          </a:solidFill>
          <a:latin typeface="+mn-lt"/>
          <a:ea typeface="+mn-ea"/>
          <a:cs typeface="+mn-cs"/>
        </a:defRPr>
      </a:lvl2pPr>
      <a:lvl3pPr marL="1080000" indent="-179388" algn="l" defTabSz="914400" rtl="0" eaLnBrk="1" latinLnBrk="0" hangingPunct="1">
        <a:lnSpc>
          <a:spcPct val="100000"/>
        </a:lnSpc>
        <a:spcBef>
          <a:spcPts val="300"/>
        </a:spcBef>
        <a:spcAft>
          <a:spcPts val="300"/>
        </a:spcAft>
        <a:buClr>
          <a:schemeClr val="bg2"/>
        </a:buClr>
        <a:buFont typeface="Times New Roman" panose="02020603050405020304" pitchFamily="18" charset="0"/>
        <a:buChar char="−"/>
        <a:defRPr sz="1400" kern="1200">
          <a:solidFill>
            <a:schemeClr val="bg2"/>
          </a:solidFill>
          <a:latin typeface="+mn-lt"/>
          <a:ea typeface="+mn-ea"/>
          <a:cs typeface="+mn-cs"/>
        </a:defRPr>
      </a:lvl3pPr>
      <a:lvl4pPr marL="1440000" indent="-180975" algn="l" defTabSz="962025" rtl="0" eaLnBrk="1" latinLnBrk="0" hangingPunct="1">
        <a:lnSpc>
          <a:spcPct val="100000"/>
        </a:lnSpc>
        <a:spcBef>
          <a:spcPts val="300"/>
        </a:spcBef>
        <a:spcAft>
          <a:spcPts val="300"/>
        </a:spcAft>
        <a:buClr>
          <a:schemeClr val="bg2"/>
        </a:buClr>
        <a:buFont typeface="Times New Roman" panose="02020603050405020304" pitchFamily="18" charset="0"/>
        <a:buChar char="−"/>
        <a:defRPr sz="1400" kern="1200">
          <a:solidFill>
            <a:schemeClr val="bg2"/>
          </a:solidFill>
          <a:latin typeface="+mn-lt"/>
          <a:ea typeface="+mn-ea"/>
          <a:cs typeface="+mn-cs"/>
        </a:defRPr>
      </a:lvl4pPr>
      <a:lvl5pPr marL="1800000" indent="-180975" algn="l" defTabSz="914400" rtl="0" eaLnBrk="1" latinLnBrk="0" hangingPunct="1">
        <a:lnSpc>
          <a:spcPct val="100000"/>
        </a:lnSpc>
        <a:spcBef>
          <a:spcPts val="300"/>
        </a:spcBef>
        <a:spcAft>
          <a:spcPts val="300"/>
        </a:spcAft>
        <a:buClr>
          <a:schemeClr val="bg2"/>
        </a:buClr>
        <a:buFont typeface="Times New Roman" panose="02020603050405020304" pitchFamily="18" charset="0"/>
        <a:buChar char="−"/>
        <a:defRPr sz="1400" kern="1200">
          <a:solidFill>
            <a:schemeClr val="bg2"/>
          </a:solidFill>
          <a:latin typeface="+mn-lt"/>
          <a:ea typeface="+mn-ea"/>
          <a:cs typeface="+mn-cs"/>
        </a:defRPr>
      </a:lvl5pPr>
      <a:lvl6pPr marL="1257300" indent="-180975" algn="l" defTabSz="914400" rtl="0" eaLnBrk="1" latinLnBrk="0" hangingPunct="1">
        <a:spcBef>
          <a:spcPct val="20000"/>
        </a:spcBef>
        <a:buClr>
          <a:schemeClr val="accent1"/>
        </a:buClr>
        <a:buFont typeface="Arial" panose="020B0604020202020204" pitchFamily="34" charset="0"/>
        <a:buChar char="•"/>
        <a:defRPr sz="12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1480" userDrawn="1">
          <p15:clr>
            <a:srgbClr val="F26B43"/>
          </p15:clr>
        </p15:guide>
        <p15:guide id="3" orient="horz" pos="4020" userDrawn="1">
          <p15:clr>
            <a:srgbClr val="F26B43"/>
          </p15:clr>
        </p15:guide>
        <p15:guide id="4" orient="horz" pos="1071" userDrawn="1">
          <p15:clr>
            <a:srgbClr val="F26B43"/>
          </p15:clr>
        </p15:guide>
        <p15:guide id="5" orient="horz" pos="618" userDrawn="1">
          <p15:clr>
            <a:srgbClr val="F26B43"/>
          </p15:clr>
        </p15:guide>
        <p15:guide id="6" pos="1028" userDrawn="1">
          <p15:clr>
            <a:srgbClr val="F26B43"/>
          </p15:clr>
        </p15:guide>
        <p15:guide id="7" pos="7469" userDrawn="1">
          <p15:clr>
            <a:srgbClr val="F26B43"/>
          </p15:clr>
        </p15:guide>
        <p15:guide id="8" orient="horz" pos="3702" userDrawn="1">
          <p15:clr>
            <a:srgbClr val="F26B43"/>
          </p15:clr>
        </p15:guide>
        <p15:guide id="9" pos="6652" userDrawn="1">
          <p15:clr>
            <a:srgbClr val="F26B43"/>
          </p15:clr>
        </p15:guide>
        <p15:guide id="10" pos="211" userDrawn="1">
          <p15:clr>
            <a:srgbClr val="F26B43"/>
          </p15:clr>
        </p15:guide>
        <p15:guide id="11" orient="horz" pos="1117" userDrawn="1">
          <p15:clr>
            <a:srgbClr val="F26B43"/>
          </p15:clr>
        </p15:guide>
        <p15:guide id="12" orient="horz" pos="1434" userDrawn="1">
          <p15:clr>
            <a:srgbClr val="F26B43"/>
          </p15:clr>
        </p15:guide>
        <p15:guide id="13" pos="712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C6C0AE3-60C0-2DE7-1468-B2339B22C134}"/>
              </a:ext>
            </a:extLst>
          </p:cNvPr>
          <p:cNvSpPr>
            <a:spLocks noGrp="1"/>
          </p:cNvSpPr>
          <p:nvPr>
            <p:ph type="pic" sz="quarter" idx="14"/>
          </p:nvPr>
        </p:nvSpPr>
        <p:spPr/>
        <p:txBody>
          <a:bodyPr/>
          <a:lstStyle/>
          <a:p>
            <a:endParaRPr lang="en-GB"/>
          </a:p>
        </p:txBody>
      </p:sp>
      <p:sp>
        <p:nvSpPr>
          <p:cNvPr id="2" name="Title 1">
            <a:extLst>
              <a:ext uri="{FF2B5EF4-FFF2-40B4-BE49-F238E27FC236}">
                <a16:creationId xmlns:a16="http://schemas.microsoft.com/office/drawing/2014/main" id="{9EAEC443-3639-7CFE-9612-317A2F28DECA}"/>
              </a:ext>
            </a:extLst>
          </p:cNvPr>
          <p:cNvSpPr>
            <a:spLocks noGrp="1"/>
          </p:cNvSpPr>
          <p:nvPr>
            <p:ph type="ctrTitle"/>
          </p:nvPr>
        </p:nvSpPr>
        <p:spPr>
          <a:xfrm>
            <a:off x="1631950" y="2130836"/>
            <a:ext cx="8928100" cy="1514188"/>
          </a:xfrm>
        </p:spPr>
        <p:txBody>
          <a:bodyPr>
            <a:normAutofit/>
          </a:bodyPr>
          <a:lstStyle/>
          <a:p>
            <a:r>
              <a:rPr lang="en-US" sz="2800"/>
              <a:t>The Intrusion of the </a:t>
            </a:r>
            <a:br>
              <a:rPr lang="en-US" sz="2800"/>
            </a:br>
            <a:r>
              <a:rPr lang="en-US" sz="2800"/>
              <a:t>Negotiable Transport Document (NCD)</a:t>
            </a:r>
            <a:br>
              <a:rPr lang="en-US" sz="2800"/>
            </a:br>
            <a:r>
              <a:rPr lang="en-US" sz="2800"/>
              <a:t>in the Maritime Sector</a:t>
            </a:r>
          </a:p>
        </p:txBody>
      </p:sp>
      <p:sp>
        <p:nvSpPr>
          <p:cNvPr id="3" name="Subtitle 2">
            <a:extLst>
              <a:ext uri="{FF2B5EF4-FFF2-40B4-BE49-F238E27FC236}">
                <a16:creationId xmlns:a16="http://schemas.microsoft.com/office/drawing/2014/main" id="{6911D9E4-B5BA-9D04-799A-C583BFFA2A47}"/>
              </a:ext>
            </a:extLst>
          </p:cNvPr>
          <p:cNvSpPr>
            <a:spLocks noGrp="1"/>
          </p:cNvSpPr>
          <p:nvPr>
            <p:ph type="subTitle" idx="1"/>
          </p:nvPr>
        </p:nvSpPr>
        <p:spPr>
          <a:xfrm>
            <a:off x="1631950" y="3882189"/>
            <a:ext cx="8928100" cy="1514188"/>
          </a:xfrm>
        </p:spPr>
        <p:txBody>
          <a:bodyPr/>
          <a:lstStyle/>
          <a:p>
            <a:r>
              <a:rPr lang="en-US" sz="2000"/>
              <a:t>Coexistence or Conflict with Traditional B/L Legal Practices?</a:t>
            </a:r>
          </a:p>
          <a:p>
            <a:endParaRPr lang="en-US" sz="2000"/>
          </a:p>
          <a:p>
            <a:r>
              <a:rPr lang="en-US" sz="2000"/>
              <a:t>Dr. Paula Bäckdén</a:t>
            </a:r>
          </a:p>
          <a:p>
            <a:r>
              <a:rPr lang="en-US" sz="2000"/>
              <a:t>CMI Colloquium Rio de Janeiro 2026</a:t>
            </a:r>
          </a:p>
        </p:txBody>
      </p:sp>
      <p:sp>
        <p:nvSpPr>
          <p:cNvPr id="4" name="Text Placeholder 3"/>
          <p:cNvSpPr>
            <a:spLocks noGrp="1"/>
          </p:cNvSpPr>
          <p:nvPr>
            <p:ph type="body" sz="quarter" idx="12"/>
          </p:nvPr>
        </p:nvSpPr>
        <p:spPr/>
        <p:txBody>
          <a:bodyPr/>
          <a:lstStyle/>
          <a:p>
            <a:r>
              <a:rPr lang="en-US"/>
              <a:t>The relationship between the NCD Convention and national Bill of Lading laws</a:t>
            </a:r>
          </a:p>
        </p:txBody>
      </p:sp>
    </p:spTree>
    <p:extLst>
      <p:ext uri="{BB962C8B-B14F-4D97-AF65-F5344CB8AC3E}">
        <p14:creationId xmlns:p14="http://schemas.microsoft.com/office/powerpoint/2010/main" val="284665480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2000"/>
            <a:lum/>
          </a:blip>
          <a:stretch>
            <a:fillRect t="-9000" b="-9000"/>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1631950" y="803082"/>
            <a:ext cx="8928100" cy="572493"/>
          </a:xfrm>
        </p:spPr>
        <p:txBody>
          <a:bodyPr/>
          <a:lstStyle/>
          <a:p>
            <a:r>
              <a:rPr lang="en-US"/>
              <a:t>The Bill of Lading – Definition and Functions</a:t>
            </a:r>
          </a:p>
        </p:txBody>
      </p:sp>
      <p:sp>
        <p:nvSpPr>
          <p:cNvPr id="6" name="Content Placeholder 5"/>
          <p:cNvSpPr>
            <a:spLocks noGrp="1"/>
          </p:cNvSpPr>
          <p:nvPr>
            <p:ph sz="quarter" idx="13"/>
          </p:nvPr>
        </p:nvSpPr>
        <p:spPr>
          <a:xfrm>
            <a:off x="1631950" y="1749287"/>
            <a:ext cx="8928100" cy="4874150"/>
          </a:xfrm>
        </p:spPr>
        <p:txBody>
          <a:bodyPr/>
          <a:lstStyle/>
          <a:p>
            <a:pPr marL="0" indent="0">
              <a:buNone/>
            </a:pPr>
            <a:r>
              <a:rPr lang="en-US" b="1"/>
              <a:t>Three Functions of the Bill of Lading:</a:t>
            </a:r>
          </a:p>
          <a:p>
            <a:pPr marL="447675" lvl="1" indent="0">
              <a:buNone/>
            </a:pPr>
            <a:r>
              <a:rPr lang="en-US"/>
              <a:t>(i) Receipt for the goods shipped</a:t>
            </a:r>
          </a:p>
          <a:p>
            <a:pPr marL="447675" lvl="1" indent="0">
              <a:buNone/>
            </a:pPr>
            <a:r>
              <a:rPr lang="en-US"/>
              <a:t>(ii) Evidence of the contract of carriage</a:t>
            </a:r>
          </a:p>
          <a:p>
            <a:pPr marL="447675" lvl="1" indent="0">
              <a:buNone/>
            </a:pPr>
            <a:r>
              <a:rPr lang="en-US"/>
              <a:t>(iii) Represents the goods</a:t>
            </a:r>
          </a:p>
          <a:p>
            <a:pPr marL="447675" lvl="1" indent="0">
              <a:buNone/>
            </a:pPr>
            <a:endParaRPr lang="en-US"/>
          </a:p>
          <a:p>
            <a:pPr marL="0" indent="0">
              <a:buNone/>
            </a:pPr>
            <a:r>
              <a:rPr lang="en-US" b="1"/>
              <a:t>Four Key Qualities in relation to representation:</a:t>
            </a:r>
          </a:p>
          <a:p>
            <a:pPr marL="447675" lvl="1" indent="0">
              <a:buNone/>
            </a:pPr>
            <a:r>
              <a:rPr lang="en-US"/>
              <a:t>1. Transferability – can be transferred to third parties</a:t>
            </a:r>
          </a:p>
          <a:p>
            <a:pPr marL="447675" lvl="1" indent="0">
              <a:buNone/>
            </a:pPr>
            <a:r>
              <a:rPr lang="en-US"/>
              <a:t>2. “Negotiability” – third party holders’ rights</a:t>
            </a:r>
          </a:p>
          <a:p>
            <a:pPr marL="447675" lvl="1" indent="0">
              <a:buNone/>
            </a:pPr>
            <a:r>
              <a:rPr lang="en-US"/>
              <a:t>3. Title to goods – right to claim delivery</a:t>
            </a:r>
          </a:p>
          <a:p>
            <a:pPr marL="447675" lvl="1" indent="0">
              <a:buNone/>
            </a:pPr>
            <a:r>
              <a:rPr lang="en-US"/>
              <a:t>4. Proprietary rights – real title by possession</a:t>
            </a:r>
          </a:p>
        </p:txBody>
      </p:sp>
    </p:spTree>
    <p:extLst>
      <p:ext uri="{BB962C8B-B14F-4D97-AF65-F5344CB8AC3E}">
        <p14:creationId xmlns:p14="http://schemas.microsoft.com/office/powerpoint/2010/main" val="346092290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p:cNvSpPr>
            <a:spLocks noGrp="1"/>
          </p:cNvSpPr>
          <p:nvPr>
            <p:ph type="pic" sz="quarter" idx="18"/>
          </p:nvPr>
        </p:nvSpPr>
        <p:spPr/>
        <p:txBody>
          <a:bodyPr/>
          <a:lstStyle/>
          <a:p>
            <a:endParaRPr lang="en-GB"/>
          </a:p>
        </p:txBody>
      </p:sp>
      <p:sp>
        <p:nvSpPr>
          <p:cNvPr id="6" name="Content Placeholder 5"/>
          <p:cNvSpPr>
            <a:spLocks noGrp="1"/>
          </p:cNvSpPr>
          <p:nvPr>
            <p:ph sz="quarter" idx="13"/>
          </p:nvPr>
        </p:nvSpPr>
        <p:spPr>
          <a:xfrm>
            <a:off x="1631950" y="2133601"/>
            <a:ext cx="8928100" cy="3743324"/>
          </a:xfrm>
        </p:spPr>
        <p:txBody>
          <a:bodyPr>
            <a:normAutofit/>
          </a:bodyPr>
          <a:lstStyle/>
          <a:p>
            <a:pPr marL="0" indent="0">
              <a:buNone/>
            </a:pPr>
            <a:r>
              <a:rPr lang="en-US" b="1"/>
              <a:t>Hamburg Rules, Article 1(7):</a:t>
            </a:r>
          </a:p>
          <a:p>
            <a:pPr marL="447675" indent="0">
              <a:lnSpc>
                <a:spcPct val="150000"/>
              </a:lnSpc>
              <a:buNone/>
            </a:pPr>
            <a:r>
              <a:rPr lang="en-US" i="1"/>
              <a:t>“Bill of lading” means a document which evidences a contract of carriage by sea and the taking over or loading of the goods by the carrier, and </a:t>
            </a:r>
            <a:r>
              <a:rPr lang="en-US" b="1" i="1"/>
              <a:t>by which the carrier undertakes to deliver the goods against surrender of the document.</a:t>
            </a:r>
          </a:p>
          <a:p>
            <a:pPr marL="0" indent="0">
              <a:buNone/>
            </a:pPr>
            <a:r>
              <a:rPr lang="en-US" b="1"/>
              <a:t>NCD article 2</a:t>
            </a:r>
          </a:p>
          <a:p>
            <a:pPr marL="447675" indent="0">
              <a:lnSpc>
                <a:spcPct val="150000"/>
              </a:lnSpc>
              <a:buNone/>
            </a:pPr>
            <a:endParaRPr lang="en-US" b="1" i="1"/>
          </a:p>
        </p:txBody>
      </p:sp>
      <p:sp>
        <p:nvSpPr>
          <p:cNvPr id="5" name="Title 4"/>
          <p:cNvSpPr>
            <a:spLocks noGrp="1"/>
          </p:cNvSpPr>
          <p:nvPr>
            <p:ph type="title"/>
          </p:nvPr>
        </p:nvSpPr>
        <p:spPr/>
        <p:txBody>
          <a:bodyPr>
            <a:normAutofit/>
          </a:bodyPr>
          <a:lstStyle/>
          <a:p>
            <a:r>
              <a:rPr lang="en-US"/>
              <a:t>Transferability</a:t>
            </a:r>
          </a:p>
        </p:txBody>
      </p:sp>
      <p:pic>
        <p:nvPicPr>
          <p:cNvPr id="4" name="Picture 3" descr="A close up of text&#10;&#10;AI-generated content may be incorrect.">
            <a:extLst>
              <a:ext uri="{FF2B5EF4-FFF2-40B4-BE49-F238E27FC236}">
                <a16:creationId xmlns:a16="http://schemas.microsoft.com/office/drawing/2014/main" id="{A1647AFE-5D66-5D52-CB91-45FE29CED0DB}"/>
              </a:ext>
            </a:extLst>
          </p:cNvPr>
          <p:cNvPicPr>
            <a:picLocks noChangeAspect="1"/>
          </p:cNvPicPr>
          <p:nvPr/>
        </p:nvPicPr>
        <p:blipFill>
          <a:blip r:embed="rId2"/>
          <a:stretch>
            <a:fillRect/>
          </a:stretch>
        </p:blipFill>
        <p:spPr>
          <a:xfrm>
            <a:off x="2084186" y="4295524"/>
            <a:ext cx="6746993" cy="1196499"/>
          </a:xfrm>
          <a:prstGeom prst="rect">
            <a:avLst/>
          </a:prstGeom>
        </p:spPr>
      </p:pic>
    </p:spTree>
    <p:extLst>
      <p:ext uri="{BB962C8B-B14F-4D97-AF65-F5344CB8AC3E}">
        <p14:creationId xmlns:p14="http://schemas.microsoft.com/office/powerpoint/2010/main" val="161078760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p:cNvSpPr>
            <a:spLocks noGrp="1"/>
          </p:cNvSpPr>
          <p:nvPr>
            <p:ph type="pic" sz="quarter" idx="18"/>
          </p:nvPr>
        </p:nvSpPr>
        <p:spPr/>
        <p:txBody>
          <a:bodyPr/>
          <a:lstStyle/>
          <a:p>
            <a:endParaRPr lang="en-GB"/>
          </a:p>
        </p:txBody>
      </p:sp>
      <p:sp>
        <p:nvSpPr>
          <p:cNvPr id="2" name="Text Placeholder 1"/>
          <p:cNvSpPr>
            <a:spLocks noGrp="1"/>
          </p:cNvSpPr>
          <p:nvPr>
            <p:ph type="body" sz="quarter" idx="14"/>
          </p:nvPr>
        </p:nvSpPr>
        <p:spPr/>
        <p:txBody>
          <a:bodyPr/>
          <a:lstStyle/>
          <a:p>
            <a:endParaRPr lang="en-US" b="1"/>
          </a:p>
          <a:p>
            <a:r>
              <a:rPr lang="en-US" b="1"/>
              <a:t>The rights of the third-party holder in relation to the carrier</a:t>
            </a:r>
          </a:p>
          <a:p>
            <a:endParaRPr lang="en-GB"/>
          </a:p>
        </p:txBody>
      </p:sp>
      <p:sp>
        <p:nvSpPr>
          <p:cNvPr id="6" name="Content Placeholder 5"/>
          <p:cNvSpPr>
            <a:spLocks noGrp="1"/>
          </p:cNvSpPr>
          <p:nvPr>
            <p:ph sz="quarter" idx="13"/>
          </p:nvPr>
        </p:nvSpPr>
        <p:spPr>
          <a:xfrm>
            <a:off x="1631950" y="2502568"/>
            <a:ext cx="8928100" cy="3374356"/>
          </a:xfrm>
        </p:spPr>
        <p:txBody>
          <a:bodyPr>
            <a:normAutofit/>
          </a:bodyPr>
          <a:lstStyle/>
          <a:p>
            <a:pPr marL="0" indent="0">
              <a:buNone/>
            </a:pPr>
            <a:r>
              <a:rPr lang="en-US" b="1"/>
              <a:t>Article 6 – </a:t>
            </a:r>
            <a:r>
              <a:rPr lang="en-US"/>
              <a:t>Evidentiary effect of the negotiable cargo document </a:t>
            </a:r>
          </a:p>
          <a:p>
            <a:pPr marL="0" indent="0">
              <a:lnSpc>
                <a:spcPct val="150000"/>
              </a:lnSpc>
              <a:buNone/>
            </a:pPr>
            <a:r>
              <a:rPr lang="en-US"/>
              <a:t>	3. </a:t>
            </a:r>
            <a:r>
              <a:rPr lang="en-US" i="1"/>
              <a:t>If the negotiable cargo document has been transferred to a third party acting in good faith in 	reliance on any of the information therein, proof to the contrary by the transport operator in 	respect of any information in the negotiable cargo document shall not be admissible against that 	third party, except to the extent that the information furnished by the consignor has been qualified 	in the manner set out in paragraph 1.</a:t>
            </a:r>
          </a:p>
        </p:txBody>
      </p:sp>
      <p:sp>
        <p:nvSpPr>
          <p:cNvPr id="5" name="Title 4"/>
          <p:cNvSpPr>
            <a:spLocks noGrp="1"/>
          </p:cNvSpPr>
          <p:nvPr>
            <p:ph type="title"/>
          </p:nvPr>
        </p:nvSpPr>
        <p:spPr/>
        <p:txBody>
          <a:bodyPr>
            <a:normAutofit/>
          </a:bodyPr>
          <a:lstStyle/>
          <a:p>
            <a:r>
              <a:rPr lang="en-US"/>
              <a:t>“Negotiability”</a:t>
            </a:r>
          </a:p>
        </p:txBody>
      </p:sp>
    </p:spTree>
    <p:extLst>
      <p:ext uri="{BB962C8B-B14F-4D97-AF65-F5344CB8AC3E}">
        <p14:creationId xmlns:p14="http://schemas.microsoft.com/office/powerpoint/2010/main" val="161078760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2000"/>
            <a:lum/>
          </a:blip>
          <a:stretch>
            <a:fillRect t="-9000" b="-9000"/>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1631950" y="803082"/>
            <a:ext cx="8928100" cy="572493"/>
          </a:xfrm>
        </p:spPr>
        <p:txBody>
          <a:bodyPr/>
          <a:lstStyle/>
          <a:p>
            <a:r>
              <a:rPr lang="en-US"/>
              <a:t>Title to the goods</a:t>
            </a:r>
          </a:p>
        </p:txBody>
      </p:sp>
      <p:sp>
        <p:nvSpPr>
          <p:cNvPr id="6" name="Content Placeholder 5"/>
          <p:cNvSpPr>
            <a:spLocks noGrp="1"/>
          </p:cNvSpPr>
          <p:nvPr>
            <p:ph sz="quarter" idx="13"/>
          </p:nvPr>
        </p:nvSpPr>
        <p:spPr>
          <a:xfrm>
            <a:off x="1631950" y="2213014"/>
            <a:ext cx="8928100" cy="4410423"/>
          </a:xfrm>
        </p:spPr>
        <p:txBody>
          <a:bodyPr/>
          <a:lstStyle/>
          <a:p>
            <a:pPr marL="0" indent="0">
              <a:buNone/>
            </a:pPr>
            <a:r>
              <a:rPr lang="en-US" b="1"/>
              <a:t>NCD Convention, Article 7 – Title to Goods </a:t>
            </a:r>
          </a:p>
          <a:p>
            <a:pPr marL="0" indent="0">
              <a:buNone/>
            </a:pPr>
            <a:r>
              <a:rPr lang="en-US" b="1"/>
              <a:t>Section 2 – Title to the goods</a:t>
            </a:r>
          </a:p>
          <a:p>
            <a:pPr marL="0" indent="0">
              <a:lnSpc>
                <a:spcPct val="150000"/>
              </a:lnSpc>
              <a:buNone/>
            </a:pPr>
            <a:r>
              <a:rPr lang="en-US" i="1"/>
              <a:t>	A person other than the consignor that becomes a holder of the negotiable cargo document shall, 	by virtue of becoming the holder, have acquired the right to bring a claim against the transport 	operator and, where applicable, the right of disposal under the transport contract, as well as 	those rights provided </a:t>
            </a:r>
          </a:p>
          <a:p>
            <a:pPr marL="0" indent="0">
              <a:buNone/>
            </a:pPr>
            <a:r>
              <a:rPr lang="en-US" b="1"/>
              <a:t>Section 4 – Real title to goods:</a:t>
            </a:r>
          </a:p>
          <a:p>
            <a:pPr marL="447675" indent="0">
              <a:lnSpc>
                <a:spcPct val="130000"/>
              </a:lnSpc>
              <a:buNone/>
            </a:pPr>
            <a:r>
              <a:rPr lang="en-US" i="1"/>
              <a:t>	The issuance and initial transfer of possession of a negotiable cargo document, as well as any 	subsequent transfers, to the holder shall have the same effect, for the purpose of acquisition of 	rights to the goods, as the physical handing over of the goods. </a:t>
            </a:r>
            <a:endParaRPr lang="en-US" sz="1000" i="1"/>
          </a:p>
          <a:p>
            <a:pPr marL="0" indent="0">
              <a:buNone/>
            </a:pPr>
            <a:endParaRPr lang="en-GB"/>
          </a:p>
          <a:p>
            <a:pPr marL="0" indent="0">
              <a:buNone/>
            </a:pPr>
            <a:endParaRPr lang="en-US" b="1"/>
          </a:p>
        </p:txBody>
      </p:sp>
      <p:sp>
        <p:nvSpPr>
          <p:cNvPr id="2" name="Text Placeholder 1">
            <a:extLst>
              <a:ext uri="{FF2B5EF4-FFF2-40B4-BE49-F238E27FC236}">
                <a16:creationId xmlns:a16="http://schemas.microsoft.com/office/drawing/2014/main" id="{B7E22C3F-C2EE-ECFA-A915-F2389520C72D}"/>
              </a:ext>
            </a:extLst>
          </p:cNvPr>
          <p:cNvSpPr txBox="1"/>
          <p:nvPr/>
        </p:nvSpPr>
        <p:spPr>
          <a:xfrm>
            <a:off x="1631950" y="1552755"/>
            <a:ext cx="8928100" cy="483079"/>
          </a:xfrm>
          <a:prstGeom prst="rect">
            <a:avLst/>
          </a:prstGeom>
        </p:spPr>
        <p:txBody>
          <a:bodyPr vert="horz" lIns="0" tIns="0" rIns="0" bIns="0" rtlCol="0" anchor="t"/>
          <a:lstStyle>
            <a:defPPr>
              <a:defRPr lang="sv-SE"/>
            </a:defPPr>
            <a:lvl1pPr marL="0" algn="r" defTabSz="914400" rtl="0" eaLnBrk="1" latinLnBrk="0" hangingPunct="1">
              <a:defRPr sz="900" i="0" kern="1200">
                <a:solidFill>
                  <a:schemeClr val="bg2"/>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1200"/>
              </a:spcBef>
              <a:spcAft>
                <a:spcPts val="600"/>
              </a:spcAft>
              <a:buClr>
                <a:schemeClr val="bg2"/>
              </a:buClr>
            </a:pPr>
            <a:r>
              <a:rPr lang="en-US" sz="2000" b="1" i="1">
                <a:latin typeface="+mj-lt"/>
                <a:cs typeface="+mn-cs"/>
              </a:rPr>
              <a:t>The rights of the third-party holder in relation to the goods</a:t>
            </a:r>
          </a:p>
          <a:p>
            <a:endParaRPr lang="en-GB"/>
          </a:p>
        </p:txBody>
      </p:sp>
    </p:spTree>
    <p:extLst>
      <p:ext uri="{BB962C8B-B14F-4D97-AF65-F5344CB8AC3E}">
        <p14:creationId xmlns:p14="http://schemas.microsoft.com/office/powerpoint/2010/main" val="346092290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AG_LANGUAGETEXTBOX" val="Sv"/>
</p:tagLst>
</file>

<file path=ppt/theme/theme1.xml><?xml version="1.0" encoding="utf-8"?>
<a:theme xmlns:a="http://schemas.openxmlformats.org/drawingml/2006/main" name="Vinge">
  <a:themeElements>
    <a:clrScheme name="Vinge ny">
      <a:dk1>
        <a:srgbClr val="0C0C0C"/>
      </a:dk1>
      <a:lt1>
        <a:srgbClr val="FFFFFF"/>
      </a:lt1>
      <a:dk2>
        <a:srgbClr val="00453F"/>
      </a:dk2>
      <a:lt2>
        <a:srgbClr val="202020"/>
      </a:lt2>
      <a:accent1>
        <a:srgbClr val="006C59"/>
      </a:accent1>
      <a:accent2>
        <a:srgbClr val="C0DDCC"/>
      </a:accent2>
      <a:accent3>
        <a:srgbClr val="008A64"/>
      </a:accent3>
      <a:accent4>
        <a:srgbClr val="414141"/>
      </a:accent4>
      <a:accent5>
        <a:srgbClr val="DCDCDC"/>
      </a:accent5>
      <a:accent6>
        <a:srgbClr val="E4D8CE"/>
      </a:accent6>
      <a:hlink>
        <a:srgbClr val="202020"/>
      </a:hlink>
      <a:folHlink>
        <a:srgbClr val="202020"/>
      </a:folHlink>
    </a:clrScheme>
    <a:fontScheme name="Vinge">
      <a:majorFont>
        <a:latin typeface="Times New Roman"/>
        <a:ea typeface="Times New Roman"/>
        <a:cs typeface="Arial"/>
      </a:majorFont>
      <a:minorFont>
        <a:latin typeface="Times New Roman"/>
        <a:ea typeface="Times New Roma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lIns="36000" tIns="36000" rIns="36000" bIns="36000" rtlCol="0" anchor="ctr"/>
      <a:lstStyle>
        <a:defPPr algn="ctr">
          <a:defRPr sz="12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5000"/>
          </a:lnSpc>
          <a:spcBef>
            <a:spcPts val="1200"/>
          </a:spcBef>
          <a:defRPr sz="1600" dirty="0" smtClean="0">
            <a:solidFill>
              <a:schemeClr val="tx2"/>
            </a:solidFill>
          </a:defRPr>
        </a:defPPr>
      </a:lstStyle>
    </a:txDef>
  </a:objectDefaults>
  <a:extraClrSchemeLst/>
  <a:custClrLst>
    <a:custClr name="Primary green">
      <a:srgbClr val="00453F"/>
    </a:custClr>
    <a:custClr name="Logotype green">
      <a:srgbClr val="006C59"/>
    </a:custClr>
    <a:custClr name="Light green">
      <a:srgbClr val="C0DDCC"/>
    </a:custClr>
    <a:custClr name="Green">
      <a:srgbClr val="008A64"/>
    </a:custClr>
    <a:custClr name="Dark grey">
      <a:srgbClr val="414141"/>
    </a:custClr>
    <a:custClr name="Light grey">
      <a:srgbClr val="DCDCDC"/>
    </a:custClr>
    <a:custClr name="Beige">
      <a:srgbClr val="E4D8CE"/>
    </a:custClr>
  </a:custClrLst>
  <a:extLst>
    <a:ext uri="{05A4C25C-085E-4340-85A3-A5531E510DB2}">
      <thm15:themeFamily xmlns:thm15="http://schemas.microsoft.com/office/thememl/2012/main" name="Vinge - Wide.potx" id="{68CC8CD3-5CCA-43FA-9ABB-CF76A37E2C9E}" vid="{529A0C19-762F-428C-A9C0-BFB2F7099CB0}"/>
    </a:ext>
  </a:extLst>
</a:theme>
</file>

<file path=ppt/theme/theme2.xml><?xml version="1.0" encoding="utf-8"?>
<a:theme xmlns:a="http://schemas.openxmlformats.org/drawingml/2006/main" name="Blank">
  <a:themeElements>
    <a:clrScheme name="Vinge ny">
      <a:dk1>
        <a:srgbClr val="0C0C0C"/>
      </a:dk1>
      <a:lt1>
        <a:srgbClr val="FFFFFF"/>
      </a:lt1>
      <a:dk2>
        <a:srgbClr val="00453F"/>
      </a:dk2>
      <a:lt2>
        <a:srgbClr val="202020"/>
      </a:lt2>
      <a:accent1>
        <a:srgbClr val="006C59"/>
      </a:accent1>
      <a:accent2>
        <a:srgbClr val="C0DDCC"/>
      </a:accent2>
      <a:accent3>
        <a:srgbClr val="008A64"/>
      </a:accent3>
      <a:accent4>
        <a:srgbClr val="414141"/>
      </a:accent4>
      <a:accent5>
        <a:srgbClr val="DCDCDC"/>
      </a:accent5>
      <a:accent6>
        <a:srgbClr val="E4D8CE"/>
      </a:accent6>
      <a:hlink>
        <a:srgbClr val="202020"/>
      </a:hlink>
      <a:folHlink>
        <a:srgbClr val="202020"/>
      </a:folHlink>
    </a:clrScheme>
    <a:fontScheme name="Vinge">
      <a:majorFont>
        <a:latin typeface="Times New Roman"/>
        <a:ea typeface="Times New Roman"/>
        <a:cs typeface="Arial"/>
      </a:majorFont>
      <a:minorFont>
        <a:latin typeface="Times New Roman"/>
        <a:ea typeface="Times New Roma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lIns="36000" tIns="36000" rIns="36000" bIns="36000" rtlCol="0" anchor="ctr"/>
      <a:lstStyle>
        <a:defPPr algn="ctr">
          <a:defRPr sz="12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5000"/>
          </a:lnSpc>
          <a:spcBef>
            <a:spcPts val="1200"/>
          </a:spcBef>
          <a:defRPr sz="1600" dirty="0" smtClean="0">
            <a:solidFill>
              <a:schemeClr val="tx2"/>
            </a:solidFill>
          </a:defRPr>
        </a:defPPr>
      </a:lstStyle>
    </a:txDef>
  </a:objectDefaults>
  <a:extraClrSchemeLst/>
  <a:custClrLst>
    <a:custClr name="Primary green">
      <a:srgbClr val="00453F"/>
    </a:custClr>
    <a:custClr name="Logotype green">
      <a:srgbClr val="006C59"/>
    </a:custClr>
    <a:custClr name="Light green">
      <a:srgbClr val="C0DDCC"/>
    </a:custClr>
    <a:custClr name="Green">
      <a:srgbClr val="008A64"/>
    </a:custClr>
    <a:custClr name="Dark grey">
      <a:srgbClr val="414141"/>
    </a:custClr>
    <a:custClr name="Light grey">
      <a:srgbClr val="DCDCDC"/>
    </a:custClr>
    <a:custClr name="Beige">
      <a:srgbClr val="E4D8CE"/>
    </a:custClr>
  </a:custClrLst>
</a:theme>
</file>

<file path=ppt/theme/theme3.xml><?xml version="1.0" encoding="utf-8"?>
<a:theme xmlns:a="http://schemas.openxmlformats.org/drawingml/2006/main" name="Blank">
  <a:themeElements>
    <a:clrScheme name="Vinge ny">
      <a:dk1>
        <a:srgbClr val="0C0C0C"/>
      </a:dk1>
      <a:lt1>
        <a:srgbClr val="FFFFFF"/>
      </a:lt1>
      <a:dk2>
        <a:srgbClr val="00453F"/>
      </a:dk2>
      <a:lt2>
        <a:srgbClr val="202020"/>
      </a:lt2>
      <a:accent1>
        <a:srgbClr val="006C59"/>
      </a:accent1>
      <a:accent2>
        <a:srgbClr val="C0DDCC"/>
      </a:accent2>
      <a:accent3>
        <a:srgbClr val="008A64"/>
      </a:accent3>
      <a:accent4>
        <a:srgbClr val="414141"/>
      </a:accent4>
      <a:accent5>
        <a:srgbClr val="DCDCDC"/>
      </a:accent5>
      <a:accent6>
        <a:srgbClr val="E4D8CE"/>
      </a:accent6>
      <a:hlink>
        <a:srgbClr val="202020"/>
      </a:hlink>
      <a:folHlink>
        <a:srgbClr val="202020"/>
      </a:folHlink>
    </a:clrScheme>
    <a:fontScheme name="Vinge">
      <a:majorFont>
        <a:latin typeface="Times New Roman"/>
        <a:ea typeface="Times New Roman"/>
        <a:cs typeface="Arial"/>
      </a:majorFont>
      <a:minorFont>
        <a:latin typeface="Times New Roman"/>
        <a:ea typeface="Times New Roma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lIns="36000" tIns="36000" rIns="36000" bIns="36000" rtlCol="0" anchor="ctr"/>
      <a:lstStyle>
        <a:defPPr algn="ctr">
          <a:defRPr sz="12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5000"/>
          </a:lnSpc>
          <a:spcBef>
            <a:spcPts val="1200"/>
          </a:spcBef>
          <a:defRPr sz="1600" dirty="0" smtClean="0">
            <a:solidFill>
              <a:schemeClr val="tx2"/>
            </a:solidFill>
          </a:defRPr>
        </a:defPPr>
      </a:lstStyle>
    </a:txDef>
  </a:objectDefaults>
  <a:extraClrSchemeLst/>
  <a:custClrLst>
    <a:custClr name="Primary green">
      <a:srgbClr val="00453F"/>
    </a:custClr>
    <a:custClr name="Logotype green">
      <a:srgbClr val="006C59"/>
    </a:custClr>
    <a:custClr name="Light green">
      <a:srgbClr val="C0DDCC"/>
    </a:custClr>
    <a:custClr name="Green">
      <a:srgbClr val="008A64"/>
    </a:custClr>
    <a:custClr name="Dark grey">
      <a:srgbClr val="414141"/>
    </a:custClr>
    <a:custClr name="Light grey">
      <a:srgbClr val="DCDCDC"/>
    </a:custClr>
    <a:custClr name="Beige">
      <a:srgbClr val="E4D8CE"/>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VINGE!22848409.3</documentid>
  <senderid>PBN1561</senderid>
  <senderemail>PAULA.BACKDEN@VINGE.SE</senderemail>
  <lastmodified>2026-05-12T19:19:28.0000000+02:00</lastmodified>
  <database>VINGE</database>
</properties>
</file>

<file path=customXml/itemProps1.xml><?xml version="1.0" encoding="utf-8"?>
<ds:datastoreItem xmlns:ds="http://schemas.openxmlformats.org/officeDocument/2006/customXml" ds:itemID="{C7BB7B3C-176E-42EC-98C8-1B883FBDD707}">
  <ds:schemaRefs/>
</ds:datastoreItem>
</file>

<file path=docProps/app.xml><?xml version="1.0" encoding="utf-8"?>
<Properties xmlns="http://schemas.openxmlformats.org/officeDocument/2006/extended-properties" xmlns:vt="http://schemas.openxmlformats.org/officeDocument/2006/docPropsVTypes">
  <TotalTime>0</TotalTime>
  <Words>448</Words>
  <Application>Microsoft Office PowerPoint</Application>
  <PresentationFormat>Widescreen</PresentationFormat>
  <Paragraphs>33</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Times New Roman</vt:lpstr>
      <vt:lpstr>Vinge</vt:lpstr>
      <vt:lpstr>The Intrusion of the  Negotiable Transport Document (NCD) in the Maritime Sector</vt:lpstr>
      <vt:lpstr>The Bill of Lading – Definition and Functions</vt:lpstr>
      <vt:lpstr>Transferability</vt:lpstr>
      <vt:lpstr>“Negotiability”</vt:lpstr>
      <vt:lpstr>Title to the goods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Evelien Peeters</cp:lastModifiedBy>
  <cp:revision>1</cp:revision>
  <dcterms:modified xsi:type="dcterms:W3CDTF">2026-05-12T20:35:13Z</dcterms:modified>
</cp:coreProperties>
</file>