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7" r:id="rId2"/>
    <p:sldId id="442" r:id="rId3"/>
    <p:sldId id="431" r:id="rId4"/>
    <p:sldId id="432" r:id="rId5"/>
    <p:sldId id="433" r:id="rId6"/>
    <p:sldId id="434" r:id="rId7"/>
    <p:sldId id="435" r:id="rId8"/>
    <p:sldId id="436" r:id="rId9"/>
    <p:sldId id="437" r:id="rId10"/>
    <p:sldId id="438" r:id="rId11"/>
    <p:sldId id="439" r:id="rId12"/>
    <p:sldId id="443" r:id="rId13"/>
    <p:sldId id="446" r:id="rId14"/>
    <p:sldId id="441" r:id="rId15"/>
    <p:sldId id="444" r:id="rId16"/>
  </p:sldIdLst>
  <p:sldSz cx="12192000" cy="6858000"/>
  <p:notesSz cx="6810375" cy="99425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9" d="100"/>
          <a:sy n="69" d="100"/>
        </p:scale>
        <p:origin x="564"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B6B4E9-C616-45FC-D701-BD06591EA7B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BD4781E-7976-3CC9-C893-98868BEC5C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D3B6F0F0-4220-FF5A-81E3-7A366BFFF5D1}"/>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5" name="Segnaposto piè di pagina 4">
            <a:extLst>
              <a:ext uri="{FF2B5EF4-FFF2-40B4-BE49-F238E27FC236}">
                <a16:creationId xmlns:a16="http://schemas.microsoft.com/office/drawing/2014/main" id="{794E6785-8A8C-EDC8-C46F-EC976683F44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EFA61F7-A07B-36B8-0A36-E3EBCCBF5483}"/>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36497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87BC90-D337-216D-6DB0-7910FF2825F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0087BF3-20C0-78F9-4142-C92364E555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418B8F1-3BBC-0BBC-3E3F-ABF2BE690954}"/>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5" name="Segnaposto piè di pagina 4">
            <a:extLst>
              <a:ext uri="{FF2B5EF4-FFF2-40B4-BE49-F238E27FC236}">
                <a16:creationId xmlns:a16="http://schemas.microsoft.com/office/drawing/2014/main" id="{A0FE79DC-A9F2-B596-16EE-3A09E282FA3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DB162C5-3496-F85C-CBFC-8B84E76A000A}"/>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2296540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CA5CAFA5-E187-82E4-2F67-7D6962855716}"/>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8EE4A9A-21CB-5755-0E8C-B7AA2AB0B83D}"/>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C3685EB-7CB8-24E4-EDEE-22B40E0571BF}"/>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5" name="Segnaposto piè di pagina 4">
            <a:extLst>
              <a:ext uri="{FF2B5EF4-FFF2-40B4-BE49-F238E27FC236}">
                <a16:creationId xmlns:a16="http://schemas.microsoft.com/office/drawing/2014/main" id="{D6C78956-25F7-76C7-35DF-418323C18FE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2861405-8746-632E-E96F-EBB5F6D8266F}"/>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1772755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884B46-95C9-E899-ED17-BF371A33B03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A4BF4C9-A8AE-E376-D663-5965F16CD6D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44E471A-983C-84C1-95E2-E4F82FD78D48}"/>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5" name="Segnaposto piè di pagina 4">
            <a:extLst>
              <a:ext uri="{FF2B5EF4-FFF2-40B4-BE49-F238E27FC236}">
                <a16:creationId xmlns:a16="http://schemas.microsoft.com/office/drawing/2014/main" id="{0B4500C4-5F31-0560-F1B1-B36DC5DC26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EC6DA24-55EA-3FC3-56B5-D5D8792C5BAC}"/>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1813429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82FABA-9576-ECC7-2E15-9FBA09DC713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4CCB4F98-F71E-4B68-4599-59F4980E08B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3E48076-8D98-1F55-F2A1-32F82AD48D86}"/>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5" name="Segnaposto piè di pagina 4">
            <a:extLst>
              <a:ext uri="{FF2B5EF4-FFF2-40B4-BE49-F238E27FC236}">
                <a16:creationId xmlns:a16="http://schemas.microsoft.com/office/drawing/2014/main" id="{B111D014-BA0D-F9AE-8867-78010D3D36D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0AB2E12-0889-89E8-9B0B-21B83C521B62}"/>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344357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9A0F5A-7185-F5E7-C159-81E9B4D1D37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FFE6CCF-A5F2-F9A2-9C38-298B701C64A4}"/>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351F3856-7A2D-46E1-BCAB-47D81976DF2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1D1195F-D0FD-FE19-E745-241B599F1506}"/>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6" name="Segnaposto piè di pagina 5">
            <a:extLst>
              <a:ext uri="{FF2B5EF4-FFF2-40B4-BE49-F238E27FC236}">
                <a16:creationId xmlns:a16="http://schemas.microsoft.com/office/drawing/2014/main" id="{8FB5F5BB-B4B6-6217-A097-4036F86D9D9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E4A183A-24E1-D7ED-C309-76E8245C8CAD}"/>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3710015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D8FFCE-A6FA-0150-A2B4-EEF179BA43F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0EEDB07-D67D-9CE2-86C8-5BC5D7E8A5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9690F45-E76B-62B4-D2E2-B72605CDD55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0390D866-BC02-0172-6612-1720C0BDF2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BF73F916-2BB0-436B-0D87-7D3C4085C15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FF1B9DC-35BD-8FEC-0798-08AFA3AE836F}"/>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8" name="Segnaposto piè di pagina 7">
            <a:extLst>
              <a:ext uri="{FF2B5EF4-FFF2-40B4-BE49-F238E27FC236}">
                <a16:creationId xmlns:a16="http://schemas.microsoft.com/office/drawing/2014/main" id="{2EFB75AD-0D7A-EEDE-812B-19D334A84C89}"/>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CEBE220-F0D5-B136-5D4D-2F3898074357}"/>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723728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2D244D-B64D-2BD1-BAC1-0B083E0FD0AB}"/>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6D26D80-D926-9466-8356-7AE2C50C4EE1}"/>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4" name="Segnaposto piè di pagina 3">
            <a:extLst>
              <a:ext uri="{FF2B5EF4-FFF2-40B4-BE49-F238E27FC236}">
                <a16:creationId xmlns:a16="http://schemas.microsoft.com/office/drawing/2014/main" id="{40B47B18-CA82-8550-2562-96D683B5072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FE074AC5-D762-D58C-B177-DC2F753905C4}"/>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819583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AB819224-EA87-84E2-728B-0CB0F03E545B}"/>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3" name="Segnaposto piè di pagina 2">
            <a:extLst>
              <a:ext uri="{FF2B5EF4-FFF2-40B4-BE49-F238E27FC236}">
                <a16:creationId xmlns:a16="http://schemas.microsoft.com/office/drawing/2014/main" id="{672102C8-6256-7797-BEB5-B42600C94D1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7A1DC31-ABA4-A817-0185-F77AB1675C44}"/>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3057005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AE859F-4E3A-0757-A63E-DFC45C60880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34D3E14-BCAC-05B6-2122-16CFEC7F5E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D5B2299-67F3-9047-3CE3-9288060323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F70E419-8052-2A3E-9ED4-93E791795C37}"/>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6" name="Segnaposto piè di pagina 5">
            <a:extLst>
              <a:ext uri="{FF2B5EF4-FFF2-40B4-BE49-F238E27FC236}">
                <a16:creationId xmlns:a16="http://schemas.microsoft.com/office/drawing/2014/main" id="{93D71E14-B8B2-78BC-1909-73B5D88C7A1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828C3EB-06C6-8CCF-27C5-3A5A32582E9B}"/>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971707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D56572-85E2-6E05-4E36-C17B0155DBE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513AF6A6-3B70-BAD6-751C-4682B6F2B3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17663725-53AF-F4F9-CE87-62B610A7CF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CC5C578-D441-E725-952A-6368C70BAB20}"/>
              </a:ext>
            </a:extLst>
          </p:cNvPr>
          <p:cNvSpPr>
            <a:spLocks noGrp="1"/>
          </p:cNvSpPr>
          <p:nvPr>
            <p:ph type="dt" sz="half" idx="10"/>
          </p:nvPr>
        </p:nvSpPr>
        <p:spPr/>
        <p:txBody>
          <a:bodyPr/>
          <a:lstStyle/>
          <a:p>
            <a:fld id="{0ADD6AE3-404D-4FBC-869B-8974BF41723A}" type="datetimeFigureOut">
              <a:rPr lang="it-IT" smtClean="0"/>
              <a:t>14/05/2026</a:t>
            </a:fld>
            <a:endParaRPr lang="it-IT"/>
          </a:p>
        </p:txBody>
      </p:sp>
      <p:sp>
        <p:nvSpPr>
          <p:cNvPr id="6" name="Segnaposto piè di pagina 5">
            <a:extLst>
              <a:ext uri="{FF2B5EF4-FFF2-40B4-BE49-F238E27FC236}">
                <a16:creationId xmlns:a16="http://schemas.microsoft.com/office/drawing/2014/main" id="{EBF2FA51-128E-74D6-4B09-7D0354476F5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0F7396D-CED0-6809-DBEB-8450AEE88FA7}"/>
              </a:ext>
            </a:extLst>
          </p:cNvPr>
          <p:cNvSpPr>
            <a:spLocks noGrp="1"/>
          </p:cNvSpPr>
          <p:nvPr>
            <p:ph type="sldNum" sz="quarter" idx="12"/>
          </p:nvPr>
        </p:nvSpPr>
        <p:spPr/>
        <p:txBody>
          <a:bodyPr/>
          <a:lstStyle/>
          <a:p>
            <a:fld id="{7347A988-AEC6-4236-A13E-CEF730A16723}" type="slidenum">
              <a:rPr lang="it-IT" smtClean="0"/>
              <a:t>‹N›</a:t>
            </a:fld>
            <a:endParaRPr lang="it-IT"/>
          </a:p>
        </p:txBody>
      </p:sp>
    </p:spTree>
    <p:extLst>
      <p:ext uri="{BB962C8B-B14F-4D97-AF65-F5344CB8AC3E}">
        <p14:creationId xmlns:p14="http://schemas.microsoft.com/office/powerpoint/2010/main" val="105195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E4C6037-6A95-4D73-2490-77154F224B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AF49EDC-B5FC-BE0E-FD29-1B363E38B5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080E58C-2CC4-33C7-1A97-29FC83CE74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DD6AE3-404D-4FBC-869B-8974BF41723A}" type="datetimeFigureOut">
              <a:rPr lang="it-IT" smtClean="0"/>
              <a:t>14/05/2026</a:t>
            </a:fld>
            <a:endParaRPr lang="it-IT"/>
          </a:p>
        </p:txBody>
      </p:sp>
      <p:sp>
        <p:nvSpPr>
          <p:cNvPr id="5" name="Segnaposto piè di pagina 4">
            <a:extLst>
              <a:ext uri="{FF2B5EF4-FFF2-40B4-BE49-F238E27FC236}">
                <a16:creationId xmlns:a16="http://schemas.microsoft.com/office/drawing/2014/main" id="{64297ED8-A32B-F535-540A-B6ED2144B5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D7DB24C2-791E-1D6A-5EF9-791F7FBF11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47A988-AEC6-4236-A13E-CEF730A16723}" type="slidenum">
              <a:rPr lang="it-IT" smtClean="0"/>
              <a:t>‹N›</a:t>
            </a:fld>
            <a:endParaRPr lang="it-IT"/>
          </a:p>
        </p:txBody>
      </p:sp>
    </p:spTree>
    <p:extLst>
      <p:ext uri="{BB962C8B-B14F-4D97-AF65-F5344CB8AC3E}">
        <p14:creationId xmlns:p14="http://schemas.microsoft.com/office/powerpoint/2010/main" val="3291280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2">
            <a:extLst>
              <a:ext uri="{FF2B5EF4-FFF2-40B4-BE49-F238E27FC236}">
                <a16:creationId xmlns:a16="http://schemas.microsoft.com/office/drawing/2014/main" id="{809E49E8-F51F-5FC4-500A-2A5176A815F1}"/>
              </a:ext>
            </a:extLst>
          </p:cNvPr>
          <p:cNvSpPr txBox="1">
            <a:spLocks/>
          </p:cNvSpPr>
          <p:nvPr/>
        </p:nvSpPr>
        <p:spPr>
          <a:xfrm>
            <a:off x="3183631" y="6408394"/>
            <a:ext cx="5824736" cy="61956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it-IT" sz="1800" b="1" dirty="0">
              <a:solidFill>
                <a:schemeClr val="tx1"/>
              </a:solidFill>
              <a:latin typeface="Times New Roman" panose="02020603050405020304" pitchFamily="18" charset="0"/>
              <a:cs typeface="Times New Roman" panose="02020603050405020304" pitchFamily="18" charset="0"/>
            </a:endParaRPr>
          </a:p>
        </p:txBody>
      </p:sp>
      <p:sp>
        <p:nvSpPr>
          <p:cNvPr id="3" name="CasellaDiTesto 2">
            <a:extLst>
              <a:ext uri="{FF2B5EF4-FFF2-40B4-BE49-F238E27FC236}">
                <a16:creationId xmlns:a16="http://schemas.microsoft.com/office/drawing/2014/main" id="{C0B96021-4A7E-BBE1-3E22-3018A1049C27}"/>
              </a:ext>
            </a:extLst>
          </p:cNvPr>
          <p:cNvSpPr txBox="1"/>
          <p:nvPr/>
        </p:nvSpPr>
        <p:spPr>
          <a:xfrm>
            <a:off x="1260049" y="2484250"/>
            <a:ext cx="9671900" cy="3385542"/>
          </a:xfrm>
          <a:prstGeom prst="rect">
            <a:avLst/>
          </a:prstGeom>
          <a:noFill/>
        </p:spPr>
        <p:txBody>
          <a:bodyPr wrap="square">
            <a:spAutoFit/>
          </a:bodyPr>
          <a:lstStyle/>
          <a:p>
            <a:pPr algn="ctr"/>
            <a:endParaRPr lang="it-IT" b="1" dirty="0">
              <a:solidFill>
                <a:schemeClr val="tx2">
                  <a:lumMod val="75000"/>
                  <a:lumOff val="25000"/>
                </a:schemeClr>
              </a:solidFill>
            </a:endParaRPr>
          </a:p>
          <a:p>
            <a:pPr algn="ctr"/>
            <a:endParaRPr lang="it-IT" b="1" dirty="0">
              <a:solidFill>
                <a:schemeClr val="tx2">
                  <a:lumMod val="75000"/>
                  <a:lumOff val="25000"/>
                </a:schemeClr>
              </a:solidFill>
            </a:endParaRPr>
          </a:p>
          <a:p>
            <a:pPr algn="ctr"/>
            <a:r>
              <a:rPr lang="it-IT" sz="2600" b="1" dirty="0">
                <a:solidFill>
                  <a:schemeClr val="tx2">
                    <a:lumMod val="75000"/>
                    <a:lumOff val="25000"/>
                  </a:schemeClr>
                </a:solidFill>
              </a:rPr>
              <a:t>RECOVERABLE DAMAGES: IS IT TIME </a:t>
            </a:r>
            <a:r>
              <a:rPr lang="it-IT" sz="2600" b="1">
                <a:solidFill>
                  <a:schemeClr val="tx2">
                    <a:lumMod val="75000"/>
                    <a:lumOff val="25000"/>
                  </a:schemeClr>
                </a:solidFill>
              </a:rPr>
              <a:t>TO EXTEND </a:t>
            </a:r>
            <a:r>
              <a:rPr lang="it-IT" sz="2600" b="1" dirty="0">
                <a:solidFill>
                  <a:schemeClr val="tx2">
                    <a:lumMod val="75000"/>
                    <a:lumOff val="25000"/>
                  </a:schemeClr>
                </a:solidFill>
              </a:rPr>
              <a:t>THE SCOPE?</a:t>
            </a:r>
          </a:p>
          <a:p>
            <a:pPr algn="ctr"/>
            <a:r>
              <a:rPr lang="it-IT" sz="2600" b="1" dirty="0">
                <a:solidFill>
                  <a:schemeClr val="tx2">
                    <a:lumMod val="75000"/>
                    <a:lumOff val="25000"/>
                  </a:schemeClr>
                </a:solidFill>
              </a:rPr>
              <a:t>THE LISBON RULES AND BEYOND</a:t>
            </a:r>
          </a:p>
          <a:p>
            <a:pPr algn="ctr"/>
            <a:endParaRPr lang="it-IT" b="1" dirty="0">
              <a:solidFill>
                <a:schemeClr val="tx2">
                  <a:lumMod val="75000"/>
                  <a:lumOff val="25000"/>
                </a:schemeClr>
              </a:solidFill>
            </a:endParaRPr>
          </a:p>
          <a:p>
            <a:pPr algn="ctr"/>
            <a:endParaRPr lang="it-IT" b="1" dirty="0">
              <a:solidFill>
                <a:schemeClr val="tx2">
                  <a:lumMod val="75000"/>
                  <a:lumOff val="25000"/>
                </a:schemeClr>
              </a:solidFill>
            </a:endParaRPr>
          </a:p>
          <a:p>
            <a:pPr algn="ctr"/>
            <a:endParaRPr lang="it-IT" dirty="0">
              <a:solidFill>
                <a:schemeClr val="tx2">
                  <a:lumMod val="75000"/>
                  <a:lumOff val="25000"/>
                </a:schemeClr>
              </a:solidFill>
            </a:endParaRPr>
          </a:p>
          <a:p>
            <a:pPr algn="ctr"/>
            <a:endParaRPr lang="it-IT" dirty="0">
              <a:solidFill>
                <a:schemeClr val="tx2">
                  <a:lumMod val="75000"/>
                  <a:lumOff val="25000"/>
                </a:schemeClr>
              </a:solidFill>
            </a:endParaRPr>
          </a:p>
          <a:p>
            <a:pPr algn="ctr"/>
            <a:endParaRPr lang="it-IT" dirty="0">
              <a:solidFill>
                <a:schemeClr val="tx2">
                  <a:lumMod val="75000"/>
                  <a:lumOff val="25000"/>
                </a:schemeClr>
              </a:solidFill>
            </a:endParaRPr>
          </a:p>
          <a:p>
            <a:pPr algn="ctr"/>
            <a:endParaRPr lang="it-IT" dirty="0">
              <a:solidFill>
                <a:schemeClr val="tx2">
                  <a:lumMod val="75000"/>
                  <a:lumOff val="25000"/>
                </a:schemeClr>
              </a:solidFill>
            </a:endParaRPr>
          </a:p>
          <a:p>
            <a:pPr algn="ctr"/>
            <a:r>
              <a:rPr lang="it-IT" dirty="0">
                <a:solidFill>
                  <a:schemeClr val="tx2">
                    <a:lumMod val="75000"/>
                    <a:lumOff val="25000"/>
                  </a:schemeClr>
                </a:solidFill>
              </a:rPr>
              <a:t>Francesco Siccardi</a:t>
            </a:r>
          </a:p>
        </p:txBody>
      </p:sp>
      <p:sp>
        <p:nvSpPr>
          <p:cNvPr id="4" name="CasellaDiTesto 3">
            <a:extLst>
              <a:ext uri="{FF2B5EF4-FFF2-40B4-BE49-F238E27FC236}">
                <a16:creationId xmlns:a16="http://schemas.microsoft.com/office/drawing/2014/main" id="{45115461-F585-151F-4B01-EAC2556C82C6}"/>
              </a:ext>
            </a:extLst>
          </p:cNvPr>
          <p:cNvSpPr txBox="1"/>
          <p:nvPr/>
        </p:nvSpPr>
        <p:spPr>
          <a:xfrm>
            <a:off x="3048785" y="230114"/>
            <a:ext cx="6094428" cy="1200329"/>
          </a:xfrm>
          <a:prstGeom prst="rect">
            <a:avLst/>
          </a:prstGeom>
          <a:noFill/>
        </p:spPr>
        <p:txBody>
          <a:bodyPr wrap="square">
            <a:spAutoFit/>
          </a:bodyPr>
          <a:lstStyle/>
          <a:p>
            <a:pPr algn="ctr"/>
            <a:r>
              <a:rPr lang="it-IT" sz="2400" b="1" dirty="0">
                <a:solidFill>
                  <a:schemeClr val="tx2">
                    <a:lumMod val="75000"/>
                    <a:lumOff val="25000"/>
                  </a:schemeClr>
                </a:solidFill>
              </a:rPr>
              <a:t>CMI RIO 2026</a:t>
            </a:r>
          </a:p>
          <a:p>
            <a:pPr algn="ctr"/>
            <a:endParaRPr lang="it-IT" sz="2400" b="1" dirty="0">
              <a:solidFill>
                <a:schemeClr val="tx2">
                  <a:lumMod val="75000"/>
                  <a:lumOff val="25000"/>
                </a:schemeClr>
              </a:solidFill>
            </a:endParaRPr>
          </a:p>
          <a:p>
            <a:pPr algn="ctr"/>
            <a:r>
              <a:rPr lang="it-IT" sz="2400" b="1" dirty="0">
                <a:solidFill>
                  <a:schemeClr val="tx2">
                    <a:lumMod val="75000"/>
                    <a:lumOff val="25000"/>
                  </a:schemeClr>
                </a:solidFill>
              </a:rPr>
              <a:t>IWG ON COLLISION CONVENTION</a:t>
            </a:r>
          </a:p>
        </p:txBody>
      </p:sp>
    </p:spTree>
    <p:extLst>
      <p:ext uri="{BB962C8B-B14F-4D97-AF65-F5344CB8AC3E}">
        <p14:creationId xmlns:p14="http://schemas.microsoft.com/office/powerpoint/2010/main" val="3698782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0696B0-0AE5-F10F-FBBB-B977E23BF772}"/>
              </a:ext>
            </a:extLst>
          </p:cNvPr>
          <p:cNvSpPr>
            <a:spLocks noGrp="1"/>
          </p:cNvSpPr>
          <p:nvPr>
            <p:ph type="title"/>
          </p:nvPr>
        </p:nvSpPr>
        <p:spPr/>
        <p:txBody>
          <a:bodyPr>
            <a:normAutofit/>
          </a:bodyPr>
          <a:lstStyle/>
          <a:p>
            <a:pPr algn="ctr"/>
            <a:r>
              <a:rPr lang="it-IT" sz="2800" b="1" dirty="0">
                <a:solidFill>
                  <a:schemeClr val="tx2">
                    <a:lumMod val="75000"/>
                    <a:lumOff val="25000"/>
                  </a:schemeClr>
                </a:solidFill>
              </a:rPr>
              <a:t>PROPOSED SOLUTION</a:t>
            </a:r>
          </a:p>
        </p:txBody>
      </p:sp>
      <p:sp>
        <p:nvSpPr>
          <p:cNvPr id="3" name="Segnaposto contenuto 2">
            <a:extLst>
              <a:ext uri="{FF2B5EF4-FFF2-40B4-BE49-F238E27FC236}">
                <a16:creationId xmlns:a16="http://schemas.microsoft.com/office/drawing/2014/main" id="{62935DFE-EDA0-B127-9FEA-3B671ECA363E}"/>
              </a:ext>
            </a:extLst>
          </p:cNvPr>
          <p:cNvSpPr>
            <a:spLocks noGrp="1"/>
          </p:cNvSpPr>
          <p:nvPr>
            <p:ph idx="1"/>
          </p:nvPr>
        </p:nvSpPr>
        <p:spPr/>
        <p:txBody>
          <a:bodyPr/>
          <a:lstStyle/>
          <a:p>
            <a:pPr marL="514350" indent="-514350">
              <a:buAutoNum type="arabicPeriod"/>
            </a:pPr>
            <a:r>
              <a:rPr lang="it-IT" dirty="0" err="1">
                <a:solidFill>
                  <a:schemeClr val="tx2">
                    <a:lumMod val="75000"/>
                    <a:lumOff val="25000"/>
                  </a:schemeClr>
                </a:solidFill>
              </a:rPr>
              <a:t>Adopt</a:t>
            </a:r>
            <a:r>
              <a:rPr lang="it-IT" dirty="0">
                <a:solidFill>
                  <a:schemeClr val="tx2">
                    <a:lumMod val="75000"/>
                    <a:lumOff val="25000"/>
                  </a:schemeClr>
                </a:solidFill>
              </a:rPr>
              <a:t> some of the LR general </a:t>
            </a:r>
            <a:r>
              <a:rPr lang="it-IT" dirty="0" err="1">
                <a:solidFill>
                  <a:schemeClr val="tx2">
                    <a:lumMod val="75000"/>
                    <a:lumOff val="25000"/>
                  </a:schemeClr>
                </a:solidFill>
              </a:rPr>
              <a:t>principles</a:t>
            </a:r>
            <a:r>
              <a:rPr lang="it-IT" dirty="0">
                <a:solidFill>
                  <a:schemeClr val="tx2">
                    <a:lumMod val="75000"/>
                    <a:lumOff val="25000"/>
                  </a:schemeClr>
                </a:solidFill>
              </a:rPr>
              <a:t> to </a:t>
            </a:r>
            <a:r>
              <a:rPr lang="it-IT" dirty="0" err="1">
                <a:solidFill>
                  <a:schemeClr val="tx2">
                    <a:lumMod val="75000"/>
                    <a:lumOff val="25000"/>
                  </a:schemeClr>
                </a:solidFill>
              </a:rPr>
              <a:t>become</a:t>
            </a:r>
            <a:r>
              <a:rPr lang="it-IT" dirty="0">
                <a:solidFill>
                  <a:schemeClr val="tx2">
                    <a:lumMod val="75000"/>
                    <a:lumOff val="25000"/>
                  </a:schemeClr>
                </a:solidFill>
              </a:rPr>
              <a:t> </a:t>
            </a:r>
            <a:r>
              <a:rPr lang="it-IT" dirty="0" err="1">
                <a:solidFill>
                  <a:schemeClr val="tx2">
                    <a:lumMod val="75000"/>
                    <a:lumOff val="25000"/>
                  </a:schemeClr>
                </a:solidFill>
              </a:rPr>
              <a:t>uniform</a:t>
            </a:r>
            <a:endParaRPr lang="it-IT" dirty="0">
              <a:solidFill>
                <a:schemeClr val="tx2">
                  <a:lumMod val="75000"/>
                  <a:lumOff val="25000"/>
                </a:schemeClr>
              </a:solidFill>
            </a:endParaRPr>
          </a:p>
          <a:p>
            <a:pPr marL="514350" indent="-514350">
              <a:buAutoNum type="arabicPeriod"/>
            </a:pPr>
            <a:endParaRPr lang="it-IT" dirty="0">
              <a:solidFill>
                <a:schemeClr val="tx2">
                  <a:lumMod val="75000"/>
                  <a:lumOff val="25000"/>
                </a:schemeClr>
              </a:solidFill>
            </a:endParaRPr>
          </a:p>
          <a:p>
            <a:pPr marL="514350" indent="-514350">
              <a:buAutoNum type="arabicPeriod"/>
            </a:pPr>
            <a:r>
              <a:rPr lang="it-IT" dirty="0" err="1">
                <a:solidFill>
                  <a:schemeClr val="tx2">
                    <a:lumMod val="75000"/>
                    <a:lumOff val="25000"/>
                  </a:schemeClr>
                </a:solidFill>
              </a:rPr>
              <a:t>Convert</a:t>
            </a:r>
            <a:r>
              <a:rPr lang="it-IT" dirty="0">
                <a:solidFill>
                  <a:schemeClr val="tx2">
                    <a:lumMod val="75000"/>
                    <a:lumOff val="25000"/>
                  </a:schemeClr>
                </a:solidFill>
              </a:rPr>
              <a:t> </a:t>
            </a:r>
            <a:r>
              <a:rPr lang="it-IT" dirty="0" err="1">
                <a:solidFill>
                  <a:schemeClr val="tx2">
                    <a:lumMod val="75000"/>
                    <a:lumOff val="25000"/>
                  </a:schemeClr>
                </a:solidFill>
              </a:rPr>
              <a:t>Numbered</a:t>
            </a:r>
            <a:r>
              <a:rPr lang="it-IT" dirty="0">
                <a:solidFill>
                  <a:schemeClr val="tx2">
                    <a:lumMod val="75000"/>
                    <a:lumOff val="25000"/>
                  </a:schemeClr>
                </a:solidFill>
              </a:rPr>
              <a:t> Rules into a list of general heads of </a:t>
            </a:r>
            <a:r>
              <a:rPr lang="it-IT" dirty="0" err="1">
                <a:solidFill>
                  <a:schemeClr val="tx2">
                    <a:lumMod val="75000"/>
                    <a:lumOff val="25000"/>
                  </a:schemeClr>
                </a:solidFill>
              </a:rPr>
              <a:t>recoverable</a:t>
            </a:r>
            <a:r>
              <a:rPr lang="it-IT" dirty="0">
                <a:solidFill>
                  <a:schemeClr val="tx2">
                    <a:lumMod val="75000"/>
                    <a:lumOff val="25000"/>
                  </a:schemeClr>
                </a:solidFill>
              </a:rPr>
              <a:t> </a:t>
            </a:r>
            <a:r>
              <a:rPr lang="it-IT" dirty="0" err="1">
                <a:solidFill>
                  <a:schemeClr val="tx2">
                    <a:lumMod val="75000"/>
                    <a:lumOff val="25000"/>
                  </a:schemeClr>
                </a:solidFill>
              </a:rPr>
              <a:t>claims</a:t>
            </a:r>
            <a:r>
              <a:rPr lang="it-IT" dirty="0">
                <a:solidFill>
                  <a:schemeClr val="tx2">
                    <a:lumMod val="75000"/>
                    <a:lumOff val="25000"/>
                  </a:schemeClr>
                </a:solidFill>
              </a:rPr>
              <a:t> </a:t>
            </a:r>
            <a:r>
              <a:rPr lang="it-IT" dirty="0" err="1">
                <a:solidFill>
                  <a:schemeClr val="tx2">
                    <a:lumMod val="75000"/>
                    <a:lumOff val="25000"/>
                  </a:schemeClr>
                </a:solidFill>
              </a:rPr>
              <a:t>avoiding</a:t>
            </a:r>
            <a:r>
              <a:rPr lang="it-IT" dirty="0">
                <a:solidFill>
                  <a:schemeClr val="tx2">
                    <a:lumMod val="75000"/>
                    <a:lumOff val="25000"/>
                  </a:schemeClr>
                </a:solidFill>
              </a:rPr>
              <a:t> </a:t>
            </a:r>
            <a:r>
              <a:rPr lang="it-IT" dirty="0" err="1">
                <a:solidFill>
                  <a:schemeClr val="tx2">
                    <a:lumMod val="75000"/>
                    <a:lumOff val="25000"/>
                  </a:schemeClr>
                </a:solidFill>
              </a:rPr>
              <a:t>detail</a:t>
            </a:r>
            <a:r>
              <a:rPr lang="it-IT" dirty="0">
                <a:solidFill>
                  <a:schemeClr val="tx2">
                    <a:lumMod val="75000"/>
                    <a:lumOff val="25000"/>
                  </a:schemeClr>
                </a:solidFill>
              </a:rPr>
              <a:t> (to be </a:t>
            </a:r>
            <a:r>
              <a:rPr lang="it-IT" dirty="0" err="1">
                <a:solidFill>
                  <a:schemeClr val="tx2">
                    <a:lumMod val="75000"/>
                    <a:lumOff val="25000"/>
                  </a:schemeClr>
                </a:solidFill>
              </a:rPr>
              <a:t>left</a:t>
            </a:r>
            <a:r>
              <a:rPr lang="it-IT" dirty="0">
                <a:solidFill>
                  <a:schemeClr val="tx2">
                    <a:lumMod val="75000"/>
                    <a:lumOff val="25000"/>
                  </a:schemeClr>
                </a:solidFill>
              </a:rPr>
              <a:t> to a case by case </a:t>
            </a:r>
            <a:r>
              <a:rPr lang="it-IT" dirty="0" err="1">
                <a:solidFill>
                  <a:schemeClr val="tx2">
                    <a:lumMod val="75000"/>
                    <a:lumOff val="25000"/>
                  </a:schemeClr>
                </a:solidFill>
              </a:rPr>
              <a:t>determination</a:t>
            </a:r>
            <a:r>
              <a:rPr lang="it-IT" dirty="0">
                <a:solidFill>
                  <a:schemeClr val="tx2">
                    <a:lumMod val="75000"/>
                    <a:lumOff val="25000"/>
                  </a:schemeClr>
                </a:solidFill>
              </a:rPr>
              <a:t>)</a:t>
            </a:r>
          </a:p>
        </p:txBody>
      </p:sp>
    </p:spTree>
    <p:extLst>
      <p:ext uri="{BB962C8B-B14F-4D97-AF65-F5344CB8AC3E}">
        <p14:creationId xmlns:p14="http://schemas.microsoft.com/office/powerpoint/2010/main" val="2748688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61F9E6-C0FE-2662-4619-921BD86EFFA3}"/>
              </a:ext>
            </a:extLst>
          </p:cNvPr>
          <p:cNvSpPr>
            <a:spLocks noGrp="1"/>
          </p:cNvSpPr>
          <p:nvPr>
            <p:ph type="title"/>
          </p:nvPr>
        </p:nvSpPr>
        <p:spPr>
          <a:xfrm>
            <a:off x="838200" y="365125"/>
            <a:ext cx="10515600" cy="502141"/>
          </a:xfrm>
        </p:spPr>
        <p:txBody>
          <a:bodyPr>
            <a:noAutofit/>
          </a:bodyPr>
          <a:lstStyle/>
          <a:p>
            <a:pPr algn="ctr"/>
            <a:r>
              <a:rPr lang="it-IT" sz="2800" b="1" dirty="0">
                <a:solidFill>
                  <a:schemeClr val="tx2">
                    <a:lumMod val="75000"/>
                    <a:lumOff val="25000"/>
                  </a:schemeClr>
                </a:solidFill>
              </a:rPr>
              <a:t>ISSUES FOR DISCUSSION</a:t>
            </a:r>
            <a:endParaRPr lang="it-IT" sz="2800" dirty="0"/>
          </a:p>
        </p:txBody>
      </p:sp>
      <p:sp>
        <p:nvSpPr>
          <p:cNvPr id="3" name="Segnaposto contenuto 2">
            <a:extLst>
              <a:ext uri="{FF2B5EF4-FFF2-40B4-BE49-F238E27FC236}">
                <a16:creationId xmlns:a16="http://schemas.microsoft.com/office/drawing/2014/main" id="{A04A946A-0B2E-0275-BB6E-904F4046AD05}"/>
              </a:ext>
            </a:extLst>
          </p:cNvPr>
          <p:cNvSpPr>
            <a:spLocks noGrp="1"/>
          </p:cNvSpPr>
          <p:nvPr>
            <p:ph idx="1"/>
          </p:nvPr>
        </p:nvSpPr>
        <p:spPr>
          <a:xfrm>
            <a:off x="838200" y="1188720"/>
            <a:ext cx="10515600" cy="4988243"/>
          </a:xfrm>
        </p:spPr>
        <p:txBody>
          <a:bodyPr>
            <a:normAutofit fontScale="85000" lnSpcReduction="10000"/>
          </a:bodyPr>
          <a:lstStyle/>
          <a:p>
            <a:pPr marL="0" indent="0">
              <a:buNone/>
            </a:pPr>
            <a:r>
              <a:rPr lang="it-IT" sz="3000" dirty="0">
                <a:solidFill>
                  <a:schemeClr val="tx2">
                    <a:lumMod val="75000"/>
                    <a:lumOff val="25000"/>
                  </a:schemeClr>
                </a:solidFill>
              </a:rPr>
              <a:t>In the </a:t>
            </a:r>
            <a:r>
              <a:rPr lang="it-IT" sz="3000" dirty="0" err="1">
                <a:solidFill>
                  <a:schemeClr val="tx2">
                    <a:lumMod val="75000"/>
                    <a:lumOff val="25000"/>
                  </a:schemeClr>
                </a:solidFill>
              </a:rPr>
              <a:t>modern</a:t>
            </a:r>
            <a:r>
              <a:rPr lang="it-IT" sz="3000" dirty="0">
                <a:solidFill>
                  <a:schemeClr val="tx2">
                    <a:lumMod val="75000"/>
                    <a:lumOff val="25000"/>
                  </a:schemeClr>
                </a:solidFill>
              </a:rPr>
              <a:t> </a:t>
            </a:r>
            <a:r>
              <a:rPr lang="it-IT" sz="3000" dirty="0" err="1">
                <a:solidFill>
                  <a:schemeClr val="tx2">
                    <a:lumMod val="75000"/>
                    <a:lumOff val="25000"/>
                  </a:schemeClr>
                </a:solidFill>
              </a:rPr>
              <a:t>traffic</a:t>
            </a:r>
            <a:r>
              <a:rPr lang="it-IT" sz="3000" dirty="0">
                <a:solidFill>
                  <a:schemeClr val="tx2">
                    <a:lumMod val="75000"/>
                    <a:lumOff val="25000"/>
                  </a:schemeClr>
                </a:solidFill>
              </a:rPr>
              <a:t> scenario, </a:t>
            </a:r>
            <a:r>
              <a:rPr lang="it-IT" sz="3000" dirty="0" err="1">
                <a:solidFill>
                  <a:schemeClr val="tx2">
                    <a:lumMod val="75000"/>
                    <a:lumOff val="25000"/>
                  </a:schemeClr>
                </a:solidFill>
              </a:rPr>
              <a:t>should</a:t>
            </a:r>
            <a:r>
              <a:rPr lang="it-IT" sz="3000" dirty="0">
                <a:solidFill>
                  <a:schemeClr val="tx2">
                    <a:lumMod val="75000"/>
                    <a:lumOff val="25000"/>
                  </a:schemeClr>
                </a:solidFill>
              </a:rPr>
              <a:t> the new Convention </a:t>
            </a:r>
            <a:r>
              <a:rPr lang="it-IT" sz="3000" dirty="0" err="1">
                <a:solidFill>
                  <a:schemeClr val="tx2">
                    <a:lumMod val="75000"/>
                    <a:lumOff val="25000"/>
                  </a:schemeClr>
                </a:solidFill>
              </a:rPr>
              <a:t>extend</a:t>
            </a:r>
            <a:r>
              <a:rPr lang="it-IT" sz="3000" dirty="0">
                <a:solidFill>
                  <a:schemeClr val="tx2">
                    <a:lumMod val="75000"/>
                    <a:lumOff val="25000"/>
                  </a:schemeClr>
                </a:solidFill>
              </a:rPr>
              <a:t> its scope to damage caused to third parties (</a:t>
            </a:r>
            <a:r>
              <a:rPr lang="it-IT" sz="3000" dirty="0" err="1">
                <a:solidFill>
                  <a:schemeClr val="tx2">
                    <a:lumMod val="75000"/>
                    <a:lumOff val="25000"/>
                  </a:schemeClr>
                </a:solidFill>
              </a:rPr>
              <a:t>persons</a:t>
            </a:r>
            <a:r>
              <a:rPr lang="it-IT" sz="3000" dirty="0">
                <a:solidFill>
                  <a:schemeClr val="tx2">
                    <a:lumMod val="75000"/>
                    <a:lumOff val="25000"/>
                  </a:schemeClr>
                </a:solidFill>
              </a:rPr>
              <a:t> or </a:t>
            </a:r>
            <a:r>
              <a:rPr lang="it-IT" sz="3000" dirty="0" err="1">
                <a:solidFill>
                  <a:schemeClr val="tx2">
                    <a:lumMod val="75000"/>
                    <a:lumOff val="25000"/>
                  </a:schemeClr>
                </a:solidFill>
              </a:rPr>
              <a:t>properties</a:t>
            </a:r>
            <a:r>
              <a:rPr lang="it-IT" sz="3000" dirty="0">
                <a:solidFill>
                  <a:schemeClr val="tx2">
                    <a:lumMod val="75000"/>
                    <a:lumOff val="25000"/>
                  </a:schemeClr>
                </a:solidFill>
              </a:rPr>
              <a:t>) not onboard if </a:t>
            </a:r>
            <a:r>
              <a:rPr lang="it-IT" sz="3000" dirty="0" err="1">
                <a:solidFill>
                  <a:schemeClr val="tx2">
                    <a:lumMod val="75000"/>
                    <a:lumOff val="25000"/>
                  </a:schemeClr>
                </a:solidFill>
              </a:rPr>
              <a:t>they</a:t>
            </a:r>
            <a:r>
              <a:rPr lang="it-IT" sz="3000" dirty="0">
                <a:solidFill>
                  <a:schemeClr val="tx2">
                    <a:lumMod val="75000"/>
                    <a:lumOff val="25000"/>
                  </a:schemeClr>
                </a:solidFill>
              </a:rPr>
              <a:t> are the consequence of </a:t>
            </a:r>
            <a:r>
              <a:rPr lang="it-IT" sz="3000" dirty="0" err="1">
                <a:solidFill>
                  <a:schemeClr val="tx2">
                    <a:lumMod val="75000"/>
                    <a:lumOff val="25000"/>
                  </a:schemeClr>
                </a:solidFill>
              </a:rPr>
              <a:t>collision</a:t>
            </a:r>
            <a:r>
              <a:rPr lang="it-IT" sz="3000" dirty="0">
                <a:solidFill>
                  <a:schemeClr val="tx2">
                    <a:lumMod val="75000"/>
                    <a:lumOff val="25000"/>
                  </a:schemeClr>
                </a:solidFill>
              </a:rPr>
              <a:t>?</a:t>
            </a:r>
          </a:p>
          <a:p>
            <a:pPr marL="0" indent="0">
              <a:buNone/>
            </a:pPr>
            <a:endParaRPr lang="it-IT" sz="3000" dirty="0">
              <a:solidFill>
                <a:schemeClr val="tx2">
                  <a:lumMod val="75000"/>
                  <a:lumOff val="25000"/>
                </a:schemeClr>
              </a:solidFill>
            </a:endParaRPr>
          </a:p>
          <a:p>
            <a:pPr marL="0" indent="0">
              <a:buNone/>
            </a:pPr>
            <a:r>
              <a:rPr lang="it-IT" sz="3000" dirty="0">
                <a:solidFill>
                  <a:schemeClr val="tx2">
                    <a:lumMod val="75000"/>
                    <a:lumOff val="25000"/>
                  </a:schemeClr>
                </a:solidFill>
              </a:rPr>
              <a:t>Vessel A hits vessel B that hits and </a:t>
            </a:r>
            <a:r>
              <a:rPr lang="it-IT" sz="3000" dirty="0" err="1">
                <a:solidFill>
                  <a:schemeClr val="tx2">
                    <a:lumMod val="75000"/>
                    <a:lumOff val="25000"/>
                  </a:schemeClr>
                </a:solidFill>
              </a:rPr>
              <a:t>damages</a:t>
            </a:r>
            <a:r>
              <a:rPr lang="it-IT" sz="3000" dirty="0">
                <a:solidFill>
                  <a:schemeClr val="tx2">
                    <a:lumMod val="75000"/>
                    <a:lumOff val="25000"/>
                  </a:schemeClr>
                </a:solidFill>
              </a:rPr>
              <a:t> a </a:t>
            </a:r>
            <a:r>
              <a:rPr lang="it-IT" sz="3000" dirty="0" err="1">
                <a:solidFill>
                  <a:schemeClr val="tx2">
                    <a:lumMod val="75000"/>
                    <a:lumOff val="25000"/>
                  </a:schemeClr>
                </a:solidFill>
              </a:rPr>
              <a:t>shore</a:t>
            </a:r>
            <a:r>
              <a:rPr lang="it-IT" sz="3000" dirty="0">
                <a:solidFill>
                  <a:schemeClr val="tx2">
                    <a:lumMod val="75000"/>
                    <a:lumOff val="25000"/>
                  </a:schemeClr>
                </a:solidFill>
              </a:rPr>
              <a:t> </a:t>
            </a:r>
            <a:r>
              <a:rPr lang="it-IT" sz="3000" dirty="0" err="1">
                <a:solidFill>
                  <a:schemeClr val="tx2">
                    <a:lumMod val="75000"/>
                    <a:lumOff val="25000"/>
                  </a:schemeClr>
                </a:solidFill>
              </a:rPr>
              <a:t>crane</a:t>
            </a:r>
            <a:r>
              <a:rPr lang="it-IT" sz="3000" dirty="0">
                <a:solidFill>
                  <a:schemeClr val="tx2">
                    <a:lumMod val="75000"/>
                    <a:lumOff val="25000"/>
                  </a:schemeClr>
                </a:solidFill>
              </a:rPr>
              <a:t>. </a:t>
            </a:r>
            <a:r>
              <a:rPr lang="it-IT" sz="3000" dirty="0" err="1">
                <a:solidFill>
                  <a:schemeClr val="tx2">
                    <a:lumMod val="75000"/>
                    <a:lumOff val="25000"/>
                  </a:schemeClr>
                </a:solidFill>
              </a:rPr>
              <a:t>Should</a:t>
            </a:r>
            <a:r>
              <a:rPr lang="it-IT" sz="3000" dirty="0">
                <a:solidFill>
                  <a:schemeClr val="tx2">
                    <a:lumMod val="75000"/>
                    <a:lumOff val="25000"/>
                  </a:schemeClr>
                </a:solidFill>
              </a:rPr>
              <a:t> </a:t>
            </a:r>
            <a:r>
              <a:rPr lang="it-IT" sz="3000" dirty="0" err="1">
                <a:solidFill>
                  <a:schemeClr val="tx2">
                    <a:lumMod val="75000"/>
                    <a:lumOff val="25000"/>
                  </a:schemeClr>
                </a:solidFill>
              </a:rPr>
              <a:t>this</a:t>
            </a:r>
            <a:r>
              <a:rPr lang="it-IT" sz="3000" dirty="0">
                <a:solidFill>
                  <a:schemeClr val="tx2">
                    <a:lumMod val="75000"/>
                    <a:lumOff val="25000"/>
                  </a:schemeClr>
                </a:solidFill>
              </a:rPr>
              <a:t> be a </a:t>
            </a:r>
            <a:r>
              <a:rPr lang="it-IT" sz="3000" dirty="0" err="1">
                <a:solidFill>
                  <a:schemeClr val="tx2">
                    <a:lumMod val="75000"/>
                    <a:lumOff val="25000"/>
                  </a:schemeClr>
                </a:solidFill>
              </a:rPr>
              <a:t>collision</a:t>
            </a:r>
            <a:r>
              <a:rPr lang="it-IT" sz="3000" dirty="0">
                <a:solidFill>
                  <a:schemeClr val="tx2">
                    <a:lumMod val="75000"/>
                    <a:lumOff val="25000"/>
                  </a:schemeClr>
                </a:solidFill>
              </a:rPr>
              <a:t> </a:t>
            </a:r>
            <a:r>
              <a:rPr lang="it-IT" sz="3000" dirty="0" err="1">
                <a:solidFill>
                  <a:schemeClr val="tx2">
                    <a:lumMod val="75000"/>
                    <a:lumOff val="25000"/>
                  </a:schemeClr>
                </a:solidFill>
              </a:rPr>
              <a:t>damage</a:t>
            </a:r>
            <a:r>
              <a:rPr lang="it-IT" sz="3000" dirty="0">
                <a:solidFill>
                  <a:schemeClr val="tx2">
                    <a:lumMod val="75000"/>
                    <a:lumOff val="25000"/>
                  </a:schemeClr>
                </a:solidFill>
              </a:rPr>
              <a:t> under the Convention?</a:t>
            </a:r>
          </a:p>
          <a:p>
            <a:pPr marL="0" indent="0">
              <a:buNone/>
            </a:pPr>
            <a:endParaRPr lang="it-IT" sz="3000" dirty="0">
              <a:solidFill>
                <a:schemeClr val="tx2">
                  <a:lumMod val="75000"/>
                  <a:lumOff val="25000"/>
                </a:schemeClr>
              </a:solidFill>
            </a:endParaRPr>
          </a:p>
          <a:p>
            <a:pPr marL="0" indent="0">
              <a:buNone/>
            </a:pPr>
            <a:r>
              <a:rPr lang="it-IT" sz="3000" dirty="0">
                <a:solidFill>
                  <a:schemeClr val="tx2">
                    <a:lumMod val="75000"/>
                    <a:lumOff val="25000"/>
                  </a:schemeClr>
                </a:solidFill>
              </a:rPr>
              <a:t>In the </a:t>
            </a:r>
            <a:r>
              <a:rPr lang="it-IT" sz="3000" dirty="0" err="1">
                <a:solidFill>
                  <a:schemeClr val="tx2">
                    <a:lumMod val="75000"/>
                    <a:lumOff val="25000"/>
                  </a:schemeClr>
                </a:solidFill>
              </a:rPr>
              <a:t>current</a:t>
            </a:r>
            <a:r>
              <a:rPr lang="it-IT" sz="3000" dirty="0">
                <a:solidFill>
                  <a:schemeClr val="tx2">
                    <a:lumMod val="75000"/>
                    <a:lumOff val="25000"/>
                  </a:schemeClr>
                </a:solidFill>
              </a:rPr>
              <a:t> regime the </a:t>
            </a:r>
            <a:r>
              <a:rPr lang="it-IT" sz="3000" dirty="0" err="1">
                <a:solidFill>
                  <a:schemeClr val="tx2">
                    <a:lumMod val="75000"/>
                    <a:lumOff val="25000"/>
                  </a:schemeClr>
                </a:solidFill>
              </a:rPr>
              <a:t>crane</a:t>
            </a:r>
            <a:r>
              <a:rPr lang="it-IT" sz="3000" dirty="0">
                <a:solidFill>
                  <a:schemeClr val="tx2">
                    <a:lumMod val="75000"/>
                    <a:lumOff val="25000"/>
                  </a:schemeClr>
                </a:solidFill>
              </a:rPr>
              <a:t> </a:t>
            </a:r>
            <a:r>
              <a:rPr lang="it-IT" sz="3000" dirty="0" err="1">
                <a:solidFill>
                  <a:schemeClr val="tx2">
                    <a:lumMod val="75000"/>
                    <a:lumOff val="25000"/>
                  </a:schemeClr>
                </a:solidFill>
              </a:rPr>
              <a:t>damages</a:t>
            </a:r>
            <a:r>
              <a:rPr lang="it-IT" sz="3000" dirty="0">
                <a:solidFill>
                  <a:schemeClr val="tx2">
                    <a:lumMod val="75000"/>
                    <a:lumOff val="25000"/>
                  </a:schemeClr>
                </a:solidFill>
              </a:rPr>
              <a:t> </a:t>
            </a:r>
            <a:r>
              <a:rPr lang="it-IT" sz="3000" dirty="0" err="1">
                <a:solidFill>
                  <a:schemeClr val="tx2">
                    <a:lumMod val="75000"/>
                    <a:lumOff val="25000"/>
                  </a:schemeClr>
                </a:solidFill>
              </a:rPr>
              <a:t>wiuld</a:t>
            </a:r>
            <a:r>
              <a:rPr lang="it-IT" sz="3000" dirty="0">
                <a:solidFill>
                  <a:schemeClr val="tx2">
                    <a:lumMod val="75000"/>
                    <a:lumOff val="25000"/>
                  </a:schemeClr>
                </a:solidFill>
              </a:rPr>
              <a:t> </a:t>
            </a:r>
            <a:r>
              <a:rPr lang="it-IT" sz="3000" dirty="0" err="1">
                <a:solidFill>
                  <a:schemeClr val="tx2">
                    <a:lumMod val="75000"/>
                    <a:lumOff val="25000"/>
                  </a:schemeClr>
                </a:solidFill>
              </a:rPr>
              <a:t>invariably</a:t>
            </a:r>
            <a:r>
              <a:rPr lang="it-IT" sz="3000" dirty="0">
                <a:solidFill>
                  <a:schemeClr val="tx2">
                    <a:lumMod val="75000"/>
                    <a:lumOff val="25000"/>
                  </a:schemeClr>
                </a:solidFill>
              </a:rPr>
              <a:t> be </a:t>
            </a:r>
            <a:r>
              <a:rPr lang="it-IT" sz="3000" dirty="0" err="1">
                <a:solidFill>
                  <a:schemeClr val="tx2">
                    <a:lumMod val="75000"/>
                    <a:lumOff val="25000"/>
                  </a:schemeClr>
                </a:solidFill>
              </a:rPr>
              <a:t>governed</a:t>
            </a:r>
            <a:r>
              <a:rPr lang="it-IT" sz="3000" dirty="0">
                <a:solidFill>
                  <a:schemeClr val="tx2">
                    <a:lumMod val="75000"/>
                    <a:lumOff val="25000"/>
                  </a:schemeClr>
                </a:solidFill>
              </a:rPr>
              <a:t> by the national </a:t>
            </a:r>
            <a:r>
              <a:rPr lang="it-IT" sz="3000" dirty="0" err="1">
                <a:solidFill>
                  <a:schemeClr val="tx2">
                    <a:lumMod val="75000"/>
                    <a:lumOff val="25000"/>
                  </a:schemeClr>
                </a:solidFill>
              </a:rPr>
              <a:t>laws</a:t>
            </a:r>
            <a:r>
              <a:rPr lang="it-IT" sz="3000" dirty="0">
                <a:solidFill>
                  <a:schemeClr val="tx2">
                    <a:lumMod val="75000"/>
                    <a:lumOff val="25000"/>
                  </a:schemeClr>
                </a:solidFill>
              </a:rPr>
              <a:t>. A joint liability </a:t>
            </a:r>
            <a:r>
              <a:rPr lang="it-IT" sz="3000" dirty="0" err="1">
                <a:solidFill>
                  <a:schemeClr val="tx2">
                    <a:lumMod val="75000"/>
                    <a:lumOff val="25000"/>
                  </a:schemeClr>
                </a:solidFill>
              </a:rPr>
              <a:t>is</a:t>
            </a:r>
            <a:r>
              <a:rPr lang="it-IT" sz="3000" dirty="0">
                <a:solidFill>
                  <a:schemeClr val="tx2">
                    <a:lumMod val="75000"/>
                    <a:lumOff val="25000"/>
                  </a:schemeClr>
                </a:solidFill>
              </a:rPr>
              <a:t> </a:t>
            </a:r>
            <a:r>
              <a:rPr lang="it-IT" sz="3000" dirty="0" err="1">
                <a:solidFill>
                  <a:schemeClr val="tx2">
                    <a:lumMod val="75000"/>
                    <a:lumOff val="25000"/>
                  </a:schemeClr>
                </a:solidFill>
              </a:rPr>
              <a:t>likely</a:t>
            </a:r>
            <a:r>
              <a:rPr lang="it-IT" sz="3000" dirty="0">
                <a:solidFill>
                  <a:schemeClr val="tx2">
                    <a:lumMod val="75000"/>
                    <a:lumOff val="25000"/>
                  </a:schemeClr>
                </a:solidFill>
              </a:rPr>
              <a:t> </a:t>
            </a:r>
            <a:r>
              <a:rPr lang="it-IT" sz="3000" dirty="0" err="1">
                <a:solidFill>
                  <a:schemeClr val="tx2">
                    <a:lumMod val="75000"/>
                    <a:lumOff val="25000"/>
                  </a:schemeClr>
                </a:solidFill>
              </a:rPr>
              <a:t>applicable</a:t>
            </a:r>
            <a:r>
              <a:rPr lang="it-IT" sz="3000" dirty="0">
                <a:solidFill>
                  <a:schemeClr val="tx2">
                    <a:lumMod val="75000"/>
                    <a:lumOff val="25000"/>
                  </a:schemeClr>
                </a:solidFill>
              </a:rPr>
              <a:t> </a:t>
            </a:r>
            <a:r>
              <a:rPr lang="it-IT" sz="3000" dirty="0" err="1">
                <a:solidFill>
                  <a:schemeClr val="tx2">
                    <a:lumMod val="75000"/>
                    <a:lumOff val="25000"/>
                  </a:schemeClr>
                </a:solidFill>
              </a:rPr>
              <a:t>but</a:t>
            </a:r>
            <a:r>
              <a:rPr lang="it-IT" sz="3000" dirty="0">
                <a:solidFill>
                  <a:schemeClr val="tx2">
                    <a:lumMod val="75000"/>
                    <a:lumOff val="25000"/>
                  </a:schemeClr>
                </a:solidFill>
              </a:rPr>
              <a:t> a </a:t>
            </a:r>
            <a:r>
              <a:rPr lang="it-IT" sz="3000" i="1" dirty="0">
                <a:solidFill>
                  <a:schemeClr val="tx2">
                    <a:lumMod val="75000"/>
                    <a:lumOff val="25000"/>
                  </a:schemeClr>
                </a:solidFill>
              </a:rPr>
              <a:t>de facto </a:t>
            </a:r>
            <a:r>
              <a:rPr lang="it-IT" sz="3000" dirty="0" err="1">
                <a:solidFill>
                  <a:schemeClr val="tx2">
                    <a:lumMod val="75000"/>
                    <a:lumOff val="25000"/>
                  </a:schemeClr>
                </a:solidFill>
              </a:rPr>
              <a:t>presumption</a:t>
            </a:r>
            <a:r>
              <a:rPr lang="it-IT" sz="3000" dirty="0">
                <a:solidFill>
                  <a:schemeClr val="tx2">
                    <a:lumMod val="75000"/>
                    <a:lumOff val="25000"/>
                  </a:schemeClr>
                </a:solidFill>
              </a:rPr>
              <a:t> </a:t>
            </a:r>
            <a:r>
              <a:rPr lang="it-IT" sz="3000" dirty="0" err="1">
                <a:solidFill>
                  <a:schemeClr val="tx2">
                    <a:lumMod val="75000"/>
                    <a:lumOff val="25000"/>
                  </a:schemeClr>
                </a:solidFill>
              </a:rPr>
              <a:t>may</a:t>
            </a:r>
            <a:r>
              <a:rPr lang="it-IT" sz="3000" dirty="0">
                <a:solidFill>
                  <a:schemeClr val="tx2">
                    <a:lumMod val="75000"/>
                    <a:lumOff val="25000"/>
                  </a:schemeClr>
                </a:solidFill>
              </a:rPr>
              <a:t> be </a:t>
            </a:r>
            <a:r>
              <a:rPr lang="it-IT" sz="3000" dirty="0" err="1">
                <a:solidFill>
                  <a:schemeClr val="tx2">
                    <a:lumMod val="75000"/>
                    <a:lumOff val="25000"/>
                  </a:schemeClr>
                </a:solidFill>
              </a:rPr>
              <a:t>held</a:t>
            </a:r>
            <a:r>
              <a:rPr lang="it-IT" sz="3000" dirty="0">
                <a:solidFill>
                  <a:schemeClr val="tx2">
                    <a:lumMod val="75000"/>
                    <a:lumOff val="25000"/>
                  </a:schemeClr>
                </a:solidFill>
              </a:rPr>
              <a:t> </a:t>
            </a:r>
            <a:r>
              <a:rPr lang="it-IT" sz="3000" dirty="0" err="1">
                <a:solidFill>
                  <a:schemeClr val="tx2">
                    <a:lumMod val="75000"/>
                    <a:lumOff val="25000"/>
                  </a:schemeClr>
                </a:solidFill>
              </a:rPr>
              <a:t>that</a:t>
            </a:r>
            <a:r>
              <a:rPr lang="it-IT" sz="3000" dirty="0">
                <a:solidFill>
                  <a:schemeClr val="tx2">
                    <a:lumMod val="75000"/>
                    <a:lumOff val="25000"/>
                  </a:schemeClr>
                </a:solidFill>
              </a:rPr>
              <a:t> vessel B </a:t>
            </a:r>
            <a:r>
              <a:rPr lang="it-IT" sz="3000" dirty="0" err="1">
                <a:solidFill>
                  <a:schemeClr val="tx2">
                    <a:lumMod val="75000"/>
                    <a:lumOff val="25000"/>
                  </a:schemeClr>
                </a:solidFill>
              </a:rPr>
              <a:t>should</a:t>
            </a:r>
            <a:r>
              <a:rPr lang="it-IT" sz="3000" dirty="0">
                <a:solidFill>
                  <a:schemeClr val="tx2">
                    <a:lumMod val="75000"/>
                    <a:lumOff val="25000"/>
                  </a:schemeClr>
                </a:solidFill>
              </a:rPr>
              <a:t> </a:t>
            </a:r>
            <a:r>
              <a:rPr lang="it-IT" sz="3000" dirty="0" err="1">
                <a:solidFill>
                  <a:schemeClr val="tx2">
                    <a:lumMod val="75000"/>
                    <a:lumOff val="25000"/>
                  </a:schemeClr>
                </a:solidFill>
              </a:rPr>
              <a:t>respond</a:t>
            </a:r>
            <a:r>
              <a:rPr lang="it-IT" sz="3000" dirty="0">
                <a:solidFill>
                  <a:schemeClr val="tx2">
                    <a:lumMod val="75000"/>
                    <a:lumOff val="25000"/>
                  </a:schemeClr>
                </a:solidFill>
              </a:rPr>
              <a:t> in first </a:t>
            </a:r>
            <a:r>
              <a:rPr lang="it-IT" sz="3000" dirty="0" err="1">
                <a:solidFill>
                  <a:schemeClr val="tx2">
                    <a:lumMod val="75000"/>
                    <a:lumOff val="25000"/>
                  </a:schemeClr>
                </a:solidFill>
              </a:rPr>
              <a:t>instance</a:t>
            </a:r>
            <a:r>
              <a:rPr lang="it-IT" sz="3000" dirty="0">
                <a:solidFill>
                  <a:schemeClr val="tx2">
                    <a:lumMod val="75000"/>
                    <a:lumOff val="25000"/>
                  </a:schemeClr>
                </a:solidFill>
              </a:rPr>
              <a:t>.</a:t>
            </a:r>
          </a:p>
          <a:p>
            <a:pPr marL="0" indent="0">
              <a:buNone/>
            </a:pPr>
            <a:endParaRPr lang="it-IT" sz="3000" dirty="0">
              <a:solidFill>
                <a:schemeClr val="tx2">
                  <a:lumMod val="75000"/>
                  <a:lumOff val="25000"/>
                </a:schemeClr>
              </a:solidFill>
            </a:endParaRPr>
          </a:p>
          <a:p>
            <a:pPr marL="0" indent="0">
              <a:buNone/>
            </a:pPr>
            <a:r>
              <a:rPr lang="it-IT" sz="3000" dirty="0">
                <a:solidFill>
                  <a:schemeClr val="tx2">
                    <a:lumMod val="75000"/>
                    <a:lumOff val="25000"/>
                  </a:schemeClr>
                </a:solidFill>
              </a:rPr>
              <a:t>Vessel B may claim in </a:t>
            </a:r>
            <a:r>
              <a:rPr lang="it-IT" sz="3000" dirty="0" err="1">
                <a:solidFill>
                  <a:schemeClr val="tx2">
                    <a:lumMod val="75000"/>
                    <a:lumOff val="25000"/>
                  </a:schemeClr>
                </a:solidFill>
              </a:rPr>
              <a:t>redress</a:t>
            </a:r>
            <a:r>
              <a:rPr lang="it-IT" sz="3000" dirty="0">
                <a:solidFill>
                  <a:schemeClr val="tx2">
                    <a:lumMod val="75000"/>
                    <a:lumOff val="25000"/>
                  </a:schemeClr>
                </a:solidFill>
              </a:rPr>
              <a:t> from vessel A the sum </a:t>
            </a:r>
            <a:r>
              <a:rPr lang="it-IT" sz="3000" dirty="0" err="1">
                <a:solidFill>
                  <a:schemeClr val="tx2">
                    <a:lumMod val="75000"/>
                    <a:lumOff val="25000"/>
                  </a:schemeClr>
                </a:solidFill>
              </a:rPr>
              <a:t>paid</a:t>
            </a:r>
            <a:r>
              <a:rPr lang="it-IT" sz="3000" dirty="0">
                <a:solidFill>
                  <a:schemeClr val="tx2">
                    <a:lumMod val="75000"/>
                    <a:lumOff val="25000"/>
                  </a:schemeClr>
                </a:solidFill>
              </a:rPr>
              <a:t> to third parties but will </a:t>
            </a:r>
            <a:r>
              <a:rPr lang="it-IT" sz="3000" dirty="0" err="1">
                <a:solidFill>
                  <a:schemeClr val="tx2">
                    <a:lumMod val="75000"/>
                    <a:lumOff val="25000"/>
                  </a:schemeClr>
                </a:solidFill>
              </a:rPr>
              <a:t>recover</a:t>
            </a:r>
            <a:r>
              <a:rPr lang="it-IT" sz="3000" dirty="0">
                <a:solidFill>
                  <a:schemeClr val="tx2">
                    <a:lumMod val="75000"/>
                    <a:lumOff val="25000"/>
                  </a:schemeClr>
                </a:solidFill>
              </a:rPr>
              <a:t> </a:t>
            </a:r>
            <a:r>
              <a:rPr lang="it-IT" sz="3000" dirty="0" err="1">
                <a:solidFill>
                  <a:schemeClr val="tx2">
                    <a:lumMod val="75000"/>
                    <a:lumOff val="25000"/>
                  </a:schemeClr>
                </a:solidFill>
              </a:rPr>
              <a:t>only</a:t>
            </a:r>
            <a:r>
              <a:rPr lang="it-IT" sz="3000" dirty="0">
                <a:solidFill>
                  <a:schemeClr val="tx2">
                    <a:lumMod val="75000"/>
                    <a:lumOff val="25000"/>
                  </a:schemeClr>
                </a:solidFill>
              </a:rPr>
              <a:t> in </a:t>
            </a:r>
            <a:r>
              <a:rPr lang="it-IT" sz="3000" dirty="0" err="1">
                <a:solidFill>
                  <a:schemeClr val="tx2">
                    <a:lumMod val="75000"/>
                    <a:lumOff val="25000"/>
                  </a:schemeClr>
                </a:solidFill>
              </a:rPr>
              <a:t>proportion</a:t>
            </a:r>
            <a:r>
              <a:rPr lang="it-IT" sz="3000" dirty="0">
                <a:solidFill>
                  <a:schemeClr val="tx2">
                    <a:lumMod val="75000"/>
                    <a:lumOff val="25000"/>
                  </a:schemeClr>
                </a:solidFill>
              </a:rPr>
              <a:t> to the degree of liability of A.</a:t>
            </a:r>
          </a:p>
          <a:p>
            <a:pPr marL="0" indent="0">
              <a:buNone/>
            </a:pPr>
            <a:endParaRPr lang="it-IT" sz="3200" dirty="0">
              <a:solidFill>
                <a:schemeClr val="tx2">
                  <a:lumMod val="75000"/>
                  <a:lumOff val="25000"/>
                </a:schemeClr>
              </a:solidFill>
            </a:endParaRPr>
          </a:p>
        </p:txBody>
      </p:sp>
    </p:spTree>
    <p:extLst>
      <p:ext uri="{BB962C8B-B14F-4D97-AF65-F5344CB8AC3E}">
        <p14:creationId xmlns:p14="http://schemas.microsoft.com/office/powerpoint/2010/main" val="1623654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E01DA7-2CC3-CD3E-C9CA-BCB32D874DEE}"/>
              </a:ext>
            </a:extLst>
          </p:cNvPr>
          <p:cNvSpPr>
            <a:spLocks noGrp="1"/>
          </p:cNvSpPr>
          <p:nvPr>
            <p:ph type="title"/>
          </p:nvPr>
        </p:nvSpPr>
        <p:spPr>
          <a:xfrm>
            <a:off x="838200" y="365125"/>
            <a:ext cx="10515600" cy="796163"/>
          </a:xfrm>
        </p:spPr>
        <p:txBody>
          <a:bodyPr>
            <a:normAutofit/>
          </a:bodyPr>
          <a:lstStyle/>
          <a:p>
            <a:pPr algn="ctr"/>
            <a:r>
              <a:rPr lang="it-IT" sz="2800" b="1" dirty="0">
                <a:solidFill>
                  <a:schemeClr val="tx2">
                    <a:lumMod val="75000"/>
                    <a:lumOff val="25000"/>
                  </a:schemeClr>
                </a:solidFill>
              </a:rPr>
              <a:t>ISSUES FOR DISCUSSION</a:t>
            </a:r>
            <a:endParaRPr lang="it-IT" sz="2800" dirty="0"/>
          </a:p>
        </p:txBody>
      </p:sp>
      <p:sp>
        <p:nvSpPr>
          <p:cNvPr id="3" name="Segnaposto contenuto 2">
            <a:extLst>
              <a:ext uri="{FF2B5EF4-FFF2-40B4-BE49-F238E27FC236}">
                <a16:creationId xmlns:a16="http://schemas.microsoft.com/office/drawing/2014/main" id="{AA672E00-2256-023E-8429-A8DA6AA2C95B}"/>
              </a:ext>
            </a:extLst>
          </p:cNvPr>
          <p:cNvSpPr>
            <a:spLocks noGrp="1"/>
          </p:cNvSpPr>
          <p:nvPr>
            <p:ph idx="1"/>
          </p:nvPr>
        </p:nvSpPr>
        <p:spPr>
          <a:xfrm>
            <a:off x="838200" y="1161288"/>
            <a:ext cx="10515600" cy="5015675"/>
          </a:xfrm>
        </p:spPr>
        <p:txBody>
          <a:bodyPr/>
          <a:lstStyle/>
          <a:p>
            <a:endParaRPr lang="it-IT" dirty="0">
              <a:solidFill>
                <a:schemeClr val="tx2">
                  <a:lumMod val="75000"/>
                  <a:lumOff val="25000"/>
                </a:schemeClr>
              </a:solidFill>
            </a:endParaRPr>
          </a:p>
          <a:p>
            <a:r>
              <a:rPr lang="it-IT" dirty="0">
                <a:solidFill>
                  <a:schemeClr val="tx2">
                    <a:lumMod val="75000"/>
                    <a:lumOff val="25000"/>
                  </a:schemeClr>
                </a:solidFill>
              </a:rPr>
              <a:t>1. </a:t>
            </a:r>
            <a:r>
              <a:rPr lang="it-IT" dirty="0" err="1">
                <a:solidFill>
                  <a:schemeClr val="tx2">
                    <a:lumMod val="75000"/>
                    <a:lumOff val="25000"/>
                  </a:schemeClr>
                </a:solidFill>
              </a:rPr>
              <a:t>Entitle</a:t>
            </a:r>
            <a:r>
              <a:rPr lang="it-IT" dirty="0">
                <a:solidFill>
                  <a:schemeClr val="tx2">
                    <a:lumMod val="75000"/>
                    <a:lumOff val="25000"/>
                  </a:schemeClr>
                </a:solidFill>
              </a:rPr>
              <a:t> the </a:t>
            </a:r>
            <a:r>
              <a:rPr lang="it-IT" dirty="0" err="1">
                <a:solidFill>
                  <a:schemeClr val="tx2">
                    <a:lumMod val="75000"/>
                    <a:lumOff val="25000"/>
                  </a:schemeClr>
                </a:solidFill>
              </a:rPr>
              <a:t>third</a:t>
            </a:r>
            <a:r>
              <a:rPr lang="it-IT" dirty="0">
                <a:solidFill>
                  <a:schemeClr val="tx2">
                    <a:lumMod val="75000"/>
                    <a:lumOff val="25000"/>
                  </a:schemeClr>
                </a:solidFill>
              </a:rPr>
              <a:t> party to claim under the Convention making vessel A&amp;B </a:t>
            </a:r>
            <a:r>
              <a:rPr lang="it-IT" dirty="0" err="1">
                <a:solidFill>
                  <a:schemeClr val="tx2">
                    <a:lumMod val="75000"/>
                    <a:lumOff val="25000"/>
                  </a:schemeClr>
                </a:solidFill>
              </a:rPr>
              <a:t>jointly</a:t>
            </a:r>
            <a:r>
              <a:rPr lang="it-IT" dirty="0">
                <a:solidFill>
                  <a:schemeClr val="tx2">
                    <a:lumMod val="75000"/>
                    <a:lumOff val="25000"/>
                  </a:schemeClr>
                </a:solidFill>
              </a:rPr>
              <a:t> </a:t>
            </a:r>
            <a:r>
              <a:rPr lang="it-IT" dirty="0" err="1">
                <a:solidFill>
                  <a:schemeClr val="tx2">
                    <a:lumMod val="75000"/>
                    <a:lumOff val="25000"/>
                  </a:schemeClr>
                </a:solidFill>
              </a:rPr>
              <a:t>liable</a:t>
            </a:r>
            <a:r>
              <a:rPr lang="it-IT" dirty="0">
                <a:solidFill>
                  <a:schemeClr val="tx2">
                    <a:lumMod val="75000"/>
                    <a:lumOff val="25000"/>
                  </a:schemeClr>
                </a:solidFill>
              </a:rPr>
              <a:t>?</a:t>
            </a:r>
          </a:p>
          <a:p>
            <a:endParaRPr lang="it-IT" dirty="0">
              <a:solidFill>
                <a:schemeClr val="tx2">
                  <a:lumMod val="75000"/>
                  <a:lumOff val="25000"/>
                </a:schemeClr>
              </a:solidFill>
            </a:endParaRPr>
          </a:p>
          <a:p>
            <a:r>
              <a:rPr lang="it-IT" dirty="0">
                <a:solidFill>
                  <a:schemeClr val="tx2">
                    <a:lumMod val="75000"/>
                    <a:lumOff val="25000"/>
                  </a:schemeClr>
                </a:solidFill>
              </a:rPr>
              <a:t>2. the IWG </a:t>
            </a:r>
            <a:r>
              <a:rPr lang="it-IT" dirty="0" err="1">
                <a:solidFill>
                  <a:schemeClr val="tx2">
                    <a:lumMod val="75000"/>
                    <a:lumOff val="25000"/>
                  </a:schemeClr>
                </a:solidFill>
              </a:rPr>
              <a:t>considered</a:t>
            </a:r>
            <a:r>
              <a:rPr lang="it-IT" dirty="0">
                <a:solidFill>
                  <a:schemeClr val="tx2">
                    <a:lumMod val="75000"/>
                    <a:lumOff val="25000"/>
                  </a:schemeClr>
                </a:solidFill>
              </a:rPr>
              <a:t> </a:t>
            </a:r>
            <a:r>
              <a:rPr lang="it-IT" dirty="0" err="1">
                <a:solidFill>
                  <a:schemeClr val="tx2">
                    <a:lumMod val="75000"/>
                    <a:lumOff val="25000"/>
                  </a:schemeClr>
                </a:solidFill>
              </a:rPr>
              <a:t>inapropriate</a:t>
            </a:r>
            <a:r>
              <a:rPr lang="it-IT" dirty="0">
                <a:solidFill>
                  <a:schemeClr val="tx2">
                    <a:lumMod val="75000"/>
                    <a:lumOff val="25000"/>
                  </a:schemeClr>
                </a:solidFill>
              </a:rPr>
              <a:t> to </a:t>
            </a:r>
            <a:r>
              <a:rPr lang="it-IT" dirty="0" err="1">
                <a:solidFill>
                  <a:schemeClr val="tx2">
                    <a:lumMod val="75000"/>
                    <a:lumOff val="25000"/>
                  </a:schemeClr>
                </a:solidFill>
              </a:rPr>
              <a:t>extend</a:t>
            </a:r>
            <a:r>
              <a:rPr lang="it-IT" dirty="0">
                <a:solidFill>
                  <a:schemeClr val="tx2">
                    <a:lumMod val="75000"/>
                    <a:lumOff val="25000"/>
                  </a:schemeClr>
                </a:solidFill>
              </a:rPr>
              <a:t> the </a:t>
            </a:r>
            <a:r>
              <a:rPr lang="it-IT" dirty="0" err="1">
                <a:solidFill>
                  <a:schemeClr val="tx2">
                    <a:lumMod val="75000"/>
                    <a:lumOff val="25000"/>
                  </a:schemeClr>
                </a:solidFill>
              </a:rPr>
              <a:t>application</a:t>
            </a:r>
            <a:r>
              <a:rPr lang="it-IT" dirty="0">
                <a:solidFill>
                  <a:schemeClr val="tx2">
                    <a:lumMod val="75000"/>
                    <a:lumOff val="25000"/>
                  </a:schemeClr>
                </a:solidFill>
              </a:rPr>
              <a:t> of the </a:t>
            </a:r>
            <a:r>
              <a:rPr lang="it-IT" dirty="0" err="1">
                <a:solidFill>
                  <a:schemeClr val="tx2">
                    <a:lumMod val="75000"/>
                    <a:lumOff val="25000"/>
                  </a:schemeClr>
                </a:solidFill>
              </a:rPr>
              <a:t>Convetion</a:t>
            </a:r>
            <a:r>
              <a:rPr lang="it-IT" dirty="0">
                <a:solidFill>
                  <a:schemeClr val="tx2">
                    <a:lumMod val="75000"/>
                    <a:lumOff val="25000"/>
                  </a:schemeClr>
                </a:solidFill>
              </a:rPr>
              <a:t> to parties </a:t>
            </a:r>
            <a:r>
              <a:rPr lang="it-IT" dirty="0" err="1">
                <a:solidFill>
                  <a:schemeClr val="tx2">
                    <a:lumMod val="75000"/>
                    <a:lumOff val="25000"/>
                  </a:schemeClr>
                </a:solidFill>
              </a:rPr>
              <a:t>who</a:t>
            </a:r>
            <a:r>
              <a:rPr lang="it-IT" dirty="0">
                <a:solidFill>
                  <a:schemeClr val="tx2">
                    <a:lumMod val="75000"/>
                    <a:lumOff val="25000"/>
                  </a:schemeClr>
                </a:solidFill>
              </a:rPr>
              <a:t> </a:t>
            </a:r>
            <a:r>
              <a:rPr lang="it-IT" dirty="0" err="1">
                <a:solidFill>
                  <a:schemeClr val="tx2">
                    <a:lumMod val="75000"/>
                    <a:lumOff val="25000"/>
                  </a:schemeClr>
                </a:solidFill>
              </a:rPr>
              <a:t>may</a:t>
            </a:r>
            <a:r>
              <a:rPr lang="it-IT" dirty="0">
                <a:solidFill>
                  <a:schemeClr val="tx2">
                    <a:lumMod val="75000"/>
                    <a:lumOff val="25000"/>
                  </a:schemeClr>
                </a:solidFill>
              </a:rPr>
              <a:t> be </a:t>
            </a:r>
            <a:r>
              <a:rPr lang="it-IT" dirty="0" err="1">
                <a:solidFill>
                  <a:schemeClr val="tx2">
                    <a:lumMod val="75000"/>
                    <a:lumOff val="25000"/>
                  </a:schemeClr>
                </a:solidFill>
              </a:rPr>
              <a:t>alien</a:t>
            </a:r>
            <a:r>
              <a:rPr lang="it-IT" dirty="0">
                <a:solidFill>
                  <a:schemeClr val="tx2">
                    <a:lumMod val="75000"/>
                    <a:lumOff val="25000"/>
                  </a:schemeClr>
                </a:solidFill>
              </a:rPr>
              <a:t> to the </a:t>
            </a:r>
            <a:r>
              <a:rPr lang="it-IT" dirty="0" err="1">
                <a:solidFill>
                  <a:schemeClr val="tx2">
                    <a:lumMod val="75000"/>
                    <a:lumOff val="25000"/>
                  </a:schemeClr>
                </a:solidFill>
              </a:rPr>
              <a:t>navigation</a:t>
            </a:r>
            <a:r>
              <a:rPr lang="it-IT" dirty="0">
                <a:solidFill>
                  <a:schemeClr val="tx2">
                    <a:lumMod val="75000"/>
                    <a:lumOff val="25000"/>
                  </a:schemeClr>
                </a:solidFill>
              </a:rPr>
              <a:t> of vessels</a:t>
            </a:r>
          </a:p>
          <a:p>
            <a:endParaRPr lang="it-IT" dirty="0">
              <a:solidFill>
                <a:schemeClr val="tx2">
                  <a:lumMod val="75000"/>
                  <a:lumOff val="25000"/>
                </a:schemeClr>
              </a:solidFill>
            </a:endParaRPr>
          </a:p>
          <a:p>
            <a:r>
              <a:rPr lang="it-IT" dirty="0">
                <a:solidFill>
                  <a:schemeClr val="tx2">
                    <a:lumMod val="75000"/>
                    <a:lumOff val="25000"/>
                  </a:schemeClr>
                </a:solidFill>
              </a:rPr>
              <a:t>3. Compromise: include liability </a:t>
            </a:r>
            <a:r>
              <a:rPr lang="it-IT" dirty="0" err="1">
                <a:solidFill>
                  <a:schemeClr val="tx2">
                    <a:lumMod val="75000"/>
                    <a:lumOff val="25000"/>
                  </a:schemeClr>
                </a:solidFill>
              </a:rPr>
              <a:t>incurred</a:t>
            </a:r>
            <a:r>
              <a:rPr lang="it-IT" dirty="0">
                <a:solidFill>
                  <a:schemeClr val="tx2">
                    <a:lumMod val="75000"/>
                    <a:lumOff val="25000"/>
                  </a:schemeClr>
                </a:solidFill>
              </a:rPr>
              <a:t>/</a:t>
            </a:r>
            <a:r>
              <a:rPr lang="it-IT" dirty="0" err="1">
                <a:solidFill>
                  <a:schemeClr val="tx2">
                    <a:lumMod val="75000"/>
                    <a:lumOff val="25000"/>
                  </a:schemeClr>
                </a:solidFill>
              </a:rPr>
              <a:t>compensation</a:t>
            </a:r>
            <a:r>
              <a:rPr lang="it-IT" dirty="0">
                <a:solidFill>
                  <a:schemeClr val="tx2">
                    <a:lumMod val="75000"/>
                    <a:lumOff val="25000"/>
                  </a:schemeClr>
                </a:solidFill>
              </a:rPr>
              <a:t> </a:t>
            </a:r>
            <a:r>
              <a:rPr lang="it-IT" dirty="0" err="1">
                <a:solidFill>
                  <a:schemeClr val="tx2">
                    <a:lumMod val="75000"/>
                    <a:lumOff val="25000"/>
                  </a:schemeClr>
                </a:solidFill>
              </a:rPr>
              <a:t>paid</a:t>
            </a:r>
            <a:r>
              <a:rPr lang="it-IT" dirty="0">
                <a:solidFill>
                  <a:schemeClr val="tx2">
                    <a:lumMod val="75000"/>
                    <a:lumOff val="25000"/>
                  </a:schemeClr>
                </a:solidFill>
              </a:rPr>
              <a:t> by B </a:t>
            </a:r>
            <a:r>
              <a:rPr lang="it-IT" dirty="0" err="1">
                <a:solidFill>
                  <a:schemeClr val="tx2">
                    <a:lumMod val="75000"/>
                    <a:lumOff val="25000"/>
                  </a:schemeClr>
                </a:solidFill>
              </a:rPr>
              <a:t>as</a:t>
            </a:r>
            <a:r>
              <a:rPr lang="it-IT" dirty="0">
                <a:solidFill>
                  <a:schemeClr val="tx2">
                    <a:lumMod val="75000"/>
                    <a:lumOff val="25000"/>
                  </a:schemeClr>
                </a:solidFill>
              </a:rPr>
              <a:t> a </a:t>
            </a:r>
            <a:r>
              <a:rPr lang="it-IT" dirty="0" err="1">
                <a:solidFill>
                  <a:schemeClr val="tx2">
                    <a:lumMod val="75000"/>
                    <a:lumOff val="25000"/>
                  </a:schemeClr>
                </a:solidFill>
              </a:rPr>
              <a:t>recoverable</a:t>
            </a:r>
            <a:r>
              <a:rPr lang="it-IT" dirty="0">
                <a:solidFill>
                  <a:schemeClr val="tx2">
                    <a:lumMod val="75000"/>
                    <a:lumOff val="25000"/>
                  </a:schemeClr>
                </a:solidFill>
              </a:rPr>
              <a:t> </a:t>
            </a:r>
            <a:r>
              <a:rPr lang="it-IT" dirty="0" err="1">
                <a:solidFill>
                  <a:schemeClr val="tx2">
                    <a:lumMod val="75000"/>
                    <a:lumOff val="25000"/>
                  </a:schemeClr>
                </a:solidFill>
              </a:rPr>
              <a:t>damage</a:t>
            </a:r>
            <a:r>
              <a:rPr lang="it-IT" dirty="0">
                <a:solidFill>
                  <a:schemeClr val="tx2">
                    <a:lumMod val="75000"/>
                    <a:lumOff val="25000"/>
                  </a:schemeClr>
                </a:solidFill>
              </a:rPr>
              <a:t> under the Convention </a:t>
            </a:r>
            <a:r>
              <a:rPr lang="it-IT" dirty="0" err="1">
                <a:solidFill>
                  <a:schemeClr val="tx2">
                    <a:lumMod val="75000"/>
                    <a:lumOff val="25000"/>
                  </a:schemeClr>
                </a:solidFill>
              </a:rPr>
              <a:t>submitting</a:t>
            </a:r>
            <a:r>
              <a:rPr lang="it-IT" dirty="0">
                <a:solidFill>
                  <a:schemeClr val="tx2">
                    <a:lumMod val="75000"/>
                    <a:lumOff val="25000"/>
                  </a:schemeClr>
                </a:solidFill>
              </a:rPr>
              <a:t> the </a:t>
            </a:r>
            <a:r>
              <a:rPr lang="it-IT" dirty="0" err="1">
                <a:solidFill>
                  <a:schemeClr val="tx2">
                    <a:lumMod val="75000"/>
                    <a:lumOff val="25000"/>
                  </a:schemeClr>
                </a:solidFill>
              </a:rPr>
              <a:t>same</a:t>
            </a:r>
            <a:r>
              <a:rPr lang="it-IT" dirty="0">
                <a:solidFill>
                  <a:schemeClr val="tx2">
                    <a:lumMod val="75000"/>
                    <a:lumOff val="25000"/>
                  </a:schemeClr>
                </a:solidFill>
              </a:rPr>
              <a:t> to the </a:t>
            </a:r>
            <a:r>
              <a:rPr lang="it-IT" dirty="0" err="1">
                <a:solidFill>
                  <a:schemeClr val="tx2">
                    <a:lumMod val="75000"/>
                    <a:lumOff val="25000"/>
                  </a:schemeClr>
                </a:solidFill>
              </a:rPr>
              <a:t>proportionality</a:t>
            </a:r>
            <a:r>
              <a:rPr lang="it-IT" dirty="0">
                <a:solidFill>
                  <a:schemeClr val="tx2">
                    <a:lumMod val="75000"/>
                    <a:lumOff val="25000"/>
                  </a:schemeClr>
                </a:solidFill>
              </a:rPr>
              <a:t> rule</a:t>
            </a:r>
          </a:p>
        </p:txBody>
      </p:sp>
    </p:spTree>
    <p:extLst>
      <p:ext uri="{BB962C8B-B14F-4D97-AF65-F5344CB8AC3E}">
        <p14:creationId xmlns:p14="http://schemas.microsoft.com/office/powerpoint/2010/main" val="1971129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09AE4-74D0-ECE4-79E3-406AC47673D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C2262F3-62CC-FCC0-2BDE-B447F7CD45C8}"/>
              </a:ext>
            </a:extLst>
          </p:cNvPr>
          <p:cNvSpPr>
            <a:spLocks noGrp="1"/>
          </p:cNvSpPr>
          <p:nvPr>
            <p:ph type="title"/>
          </p:nvPr>
        </p:nvSpPr>
        <p:spPr>
          <a:xfrm>
            <a:off x="838200" y="365126"/>
            <a:ext cx="10515600" cy="908724"/>
          </a:xfrm>
        </p:spPr>
        <p:txBody>
          <a:bodyPr>
            <a:normAutofit/>
          </a:bodyPr>
          <a:lstStyle/>
          <a:p>
            <a:pPr algn="ctr"/>
            <a:r>
              <a:rPr lang="it-IT" sz="2800" b="1" dirty="0">
                <a:solidFill>
                  <a:schemeClr val="tx2">
                    <a:lumMod val="75000"/>
                    <a:lumOff val="25000"/>
                  </a:schemeClr>
                </a:solidFill>
              </a:rPr>
              <a:t>ARTICLE 1. – COMPENSATION FOR COLLISION DAMAGES</a:t>
            </a:r>
          </a:p>
        </p:txBody>
      </p:sp>
      <p:sp>
        <p:nvSpPr>
          <p:cNvPr id="3" name="Segnaposto contenuto 2">
            <a:extLst>
              <a:ext uri="{FF2B5EF4-FFF2-40B4-BE49-F238E27FC236}">
                <a16:creationId xmlns:a16="http://schemas.microsoft.com/office/drawing/2014/main" id="{3DE72788-3DA0-16C6-7BD3-8F72D0935627}"/>
              </a:ext>
            </a:extLst>
          </p:cNvPr>
          <p:cNvSpPr>
            <a:spLocks noGrp="1"/>
          </p:cNvSpPr>
          <p:nvPr>
            <p:ph idx="1"/>
          </p:nvPr>
        </p:nvSpPr>
        <p:spPr>
          <a:xfrm>
            <a:off x="1366982" y="1671782"/>
            <a:ext cx="9986818" cy="4505181"/>
          </a:xfrm>
        </p:spPr>
        <p:txBody>
          <a:bodyPr/>
          <a:lstStyle/>
          <a:p>
            <a:pPr marL="0" indent="0">
              <a:buNone/>
            </a:pPr>
            <a:r>
              <a:rPr lang="en-CA" dirty="0">
                <a:solidFill>
                  <a:schemeClr val="tx2">
                    <a:lumMod val="75000"/>
                    <a:lumOff val="25000"/>
                  </a:schemeClr>
                </a:solidFill>
              </a:rPr>
              <a:t>Where a collision occurs, the compensation due for collision damages shall be settled in accordance with the following provisions.</a:t>
            </a:r>
          </a:p>
          <a:p>
            <a:pPr marL="0" indent="0">
              <a:buNone/>
            </a:pPr>
            <a:endParaRPr lang="it-IT" dirty="0">
              <a:solidFill>
                <a:schemeClr val="tx2">
                  <a:lumMod val="75000"/>
                  <a:lumOff val="25000"/>
                </a:schemeClr>
              </a:solidFill>
            </a:endParaRPr>
          </a:p>
        </p:txBody>
      </p:sp>
    </p:spTree>
    <p:extLst>
      <p:ext uri="{BB962C8B-B14F-4D97-AF65-F5344CB8AC3E}">
        <p14:creationId xmlns:p14="http://schemas.microsoft.com/office/powerpoint/2010/main" val="1981532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A89335-FD65-8EA8-9015-431637A1A6F9}"/>
              </a:ext>
            </a:extLst>
          </p:cNvPr>
          <p:cNvSpPr>
            <a:spLocks noGrp="1"/>
          </p:cNvSpPr>
          <p:nvPr>
            <p:ph type="title"/>
          </p:nvPr>
        </p:nvSpPr>
        <p:spPr>
          <a:xfrm>
            <a:off x="838200" y="365126"/>
            <a:ext cx="10515600" cy="908724"/>
          </a:xfrm>
        </p:spPr>
        <p:txBody>
          <a:bodyPr>
            <a:normAutofit/>
          </a:bodyPr>
          <a:lstStyle/>
          <a:p>
            <a:pPr algn="ctr"/>
            <a:r>
              <a:rPr lang="it-IT" sz="2800" b="1" dirty="0">
                <a:solidFill>
                  <a:schemeClr val="tx2">
                    <a:lumMod val="75000"/>
                    <a:lumOff val="25000"/>
                  </a:schemeClr>
                </a:solidFill>
              </a:rPr>
              <a:t>ARTICLE 9.1. – RECOVERABLE DAMAGES</a:t>
            </a:r>
          </a:p>
        </p:txBody>
      </p:sp>
      <p:sp>
        <p:nvSpPr>
          <p:cNvPr id="3" name="Segnaposto contenuto 2">
            <a:extLst>
              <a:ext uri="{FF2B5EF4-FFF2-40B4-BE49-F238E27FC236}">
                <a16:creationId xmlns:a16="http://schemas.microsoft.com/office/drawing/2014/main" id="{75E8CF7B-8778-E440-A70F-A72459E8A4FA}"/>
              </a:ext>
            </a:extLst>
          </p:cNvPr>
          <p:cNvSpPr>
            <a:spLocks noGrp="1"/>
          </p:cNvSpPr>
          <p:nvPr>
            <p:ph idx="1"/>
          </p:nvPr>
        </p:nvSpPr>
        <p:spPr>
          <a:xfrm>
            <a:off x="838200" y="1273850"/>
            <a:ext cx="10515600" cy="4903113"/>
          </a:xfrm>
        </p:spPr>
        <p:txBody>
          <a:bodyPr/>
          <a:lstStyle/>
          <a:p>
            <a:pPr marL="0" indent="0">
              <a:buNone/>
            </a:pPr>
            <a:r>
              <a:rPr lang="it-IT" dirty="0">
                <a:solidFill>
                  <a:schemeClr val="tx2">
                    <a:lumMod val="75000"/>
                    <a:lumOff val="25000"/>
                  </a:schemeClr>
                </a:solidFill>
              </a:rPr>
              <a:t>Save </a:t>
            </a:r>
            <a:r>
              <a:rPr lang="it-IT" dirty="0" err="1">
                <a:solidFill>
                  <a:schemeClr val="tx2">
                    <a:lumMod val="75000"/>
                    <a:lumOff val="25000"/>
                  </a:schemeClr>
                </a:solidFill>
              </a:rPr>
              <a:t>as</a:t>
            </a:r>
            <a:r>
              <a:rPr lang="it-IT" dirty="0">
                <a:solidFill>
                  <a:schemeClr val="tx2">
                    <a:lumMod val="75000"/>
                    <a:lumOff val="25000"/>
                  </a:schemeClr>
                </a:solidFill>
              </a:rPr>
              <a:t> </a:t>
            </a:r>
            <a:r>
              <a:rPr lang="it-IT" dirty="0" err="1">
                <a:solidFill>
                  <a:schemeClr val="tx2">
                    <a:lumMod val="75000"/>
                    <a:lumOff val="25000"/>
                  </a:schemeClr>
                </a:solidFill>
              </a:rPr>
              <a:t>provided</a:t>
            </a:r>
            <a:r>
              <a:rPr lang="it-IT" dirty="0">
                <a:solidFill>
                  <a:schemeClr val="tx2">
                    <a:lumMod val="75000"/>
                    <a:lumOff val="25000"/>
                  </a:schemeClr>
                </a:solidFill>
              </a:rPr>
              <a:t> for </a:t>
            </a:r>
            <a:r>
              <a:rPr lang="it-IT" dirty="0" err="1">
                <a:solidFill>
                  <a:schemeClr val="tx2">
                    <a:lumMod val="75000"/>
                    <a:lumOff val="25000"/>
                  </a:schemeClr>
                </a:solidFill>
              </a:rPr>
              <a:t>below</a:t>
            </a:r>
            <a:r>
              <a:rPr lang="it-IT" dirty="0">
                <a:solidFill>
                  <a:schemeClr val="tx2">
                    <a:lumMod val="75000"/>
                    <a:lumOff val="25000"/>
                  </a:schemeClr>
                </a:solidFill>
              </a:rPr>
              <a:t>, the </a:t>
            </a:r>
            <a:r>
              <a:rPr lang="it-IT" dirty="0" err="1">
                <a:solidFill>
                  <a:schemeClr val="tx2">
                    <a:lumMod val="75000"/>
                    <a:lumOff val="25000"/>
                  </a:schemeClr>
                </a:solidFill>
              </a:rPr>
              <a:t>claimant</a:t>
            </a:r>
            <a:r>
              <a:rPr lang="it-IT" dirty="0">
                <a:solidFill>
                  <a:schemeClr val="tx2">
                    <a:lumMod val="75000"/>
                    <a:lumOff val="25000"/>
                  </a:schemeClr>
                </a:solidFill>
              </a:rPr>
              <a:t> </a:t>
            </a:r>
            <a:r>
              <a:rPr lang="it-IT" dirty="0" err="1">
                <a:solidFill>
                  <a:schemeClr val="tx2">
                    <a:lumMod val="75000"/>
                    <a:lumOff val="25000"/>
                  </a:schemeClr>
                </a:solidFill>
              </a:rPr>
              <a:t>shall</a:t>
            </a:r>
            <a:r>
              <a:rPr lang="it-IT" dirty="0">
                <a:solidFill>
                  <a:schemeClr val="tx2">
                    <a:lumMod val="75000"/>
                    <a:lumOff val="25000"/>
                  </a:schemeClr>
                </a:solidFill>
              </a:rPr>
              <a:t> be </a:t>
            </a:r>
            <a:r>
              <a:rPr lang="it-IT" dirty="0" err="1">
                <a:solidFill>
                  <a:schemeClr val="tx2">
                    <a:lumMod val="75000"/>
                    <a:lumOff val="25000"/>
                  </a:schemeClr>
                </a:solidFill>
              </a:rPr>
              <a:t>entitled</a:t>
            </a:r>
            <a:r>
              <a:rPr lang="it-IT" dirty="0">
                <a:solidFill>
                  <a:schemeClr val="tx2">
                    <a:lumMod val="75000"/>
                    <a:lumOff val="25000"/>
                  </a:schemeClr>
                </a:solidFill>
              </a:rPr>
              <a:t> to </a:t>
            </a:r>
            <a:r>
              <a:rPr lang="it-IT" dirty="0" err="1">
                <a:solidFill>
                  <a:schemeClr val="tx2">
                    <a:lumMod val="75000"/>
                    <a:lumOff val="25000"/>
                  </a:schemeClr>
                </a:solidFill>
              </a:rPr>
              <a:t>recover</a:t>
            </a:r>
            <a:r>
              <a:rPr lang="it-IT" dirty="0">
                <a:solidFill>
                  <a:schemeClr val="tx2">
                    <a:lumMod val="75000"/>
                    <a:lumOff val="25000"/>
                  </a:schemeClr>
                </a:solidFill>
              </a:rPr>
              <a:t> </a:t>
            </a:r>
            <a:r>
              <a:rPr lang="it-IT" dirty="0" err="1">
                <a:solidFill>
                  <a:schemeClr val="tx2">
                    <a:lumMod val="75000"/>
                    <a:lumOff val="25000"/>
                  </a:schemeClr>
                </a:solidFill>
              </a:rPr>
              <a:t>such</a:t>
            </a:r>
            <a:r>
              <a:rPr lang="it-IT" dirty="0">
                <a:solidFill>
                  <a:schemeClr val="tx2">
                    <a:lumMod val="75000"/>
                    <a:lumOff val="25000"/>
                  </a:schemeClr>
                </a:solidFill>
              </a:rPr>
              <a:t> </a:t>
            </a:r>
            <a:r>
              <a:rPr lang="it-IT" dirty="0" err="1">
                <a:solidFill>
                  <a:schemeClr val="tx2">
                    <a:lumMod val="75000"/>
                    <a:lumOff val="25000"/>
                  </a:schemeClr>
                </a:solidFill>
              </a:rPr>
              <a:t>damages</a:t>
            </a:r>
            <a:r>
              <a:rPr lang="it-IT" dirty="0">
                <a:solidFill>
                  <a:schemeClr val="tx2">
                    <a:lumMod val="75000"/>
                    <a:lumOff val="25000"/>
                  </a:schemeClr>
                </a:solidFill>
              </a:rPr>
              <a:t> </a:t>
            </a:r>
            <a:r>
              <a:rPr lang="it-IT" dirty="0" err="1">
                <a:solidFill>
                  <a:schemeClr val="tx2">
                    <a:lumMod val="75000"/>
                    <a:lumOff val="25000"/>
                  </a:schemeClr>
                </a:solidFill>
              </a:rPr>
              <a:t>as</a:t>
            </a:r>
            <a:r>
              <a:rPr lang="it-IT" dirty="0">
                <a:solidFill>
                  <a:schemeClr val="tx2">
                    <a:lumMod val="75000"/>
                    <a:lumOff val="25000"/>
                  </a:schemeClr>
                </a:solidFill>
              </a:rPr>
              <a:t> </a:t>
            </a:r>
            <a:r>
              <a:rPr lang="it-IT" dirty="0" err="1">
                <a:solidFill>
                  <a:schemeClr val="tx2">
                    <a:lumMod val="75000"/>
                    <a:lumOff val="25000"/>
                  </a:schemeClr>
                </a:solidFill>
              </a:rPr>
              <a:t>may</a:t>
            </a:r>
            <a:r>
              <a:rPr lang="it-IT" dirty="0">
                <a:solidFill>
                  <a:schemeClr val="tx2">
                    <a:lumMod val="75000"/>
                    <a:lumOff val="25000"/>
                  </a:schemeClr>
                </a:solidFill>
              </a:rPr>
              <a:t> </a:t>
            </a:r>
            <a:r>
              <a:rPr lang="it-IT" dirty="0" err="1">
                <a:solidFill>
                  <a:schemeClr val="tx2">
                    <a:lumMod val="75000"/>
                    <a:lumOff val="25000"/>
                  </a:schemeClr>
                </a:solidFill>
              </a:rPr>
              <a:t>reasonably</a:t>
            </a:r>
            <a:r>
              <a:rPr lang="it-IT" dirty="0">
                <a:solidFill>
                  <a:schemeClr val="tx2">
                    <a:lumMod val="75000"/>
                    <a:lumOff val="25000"/>
                  </a:schemeClr>
                </a:solidFill>
              </a:rPr>
              <a:t> be </a:t>
            </a:r>
            <a:r>
              <a:rPr lang="it-IT" dirty="0" err="1">
                <a:solidFill>
                  <a:schemeClr val="tx2">
                    <a:lumMod val="75000"/>
                    <a:lumOff val="25000"/>
                  </a:schemeClr>
                </a:solidFill>
              </a:rPr>
              <a:t>considered</a:t>
            </a:r>
            <a:r>
              <a:rPr lang="it-IT" dirty="0">
                <a:solidFill>
                  <a:schemeClr val="tx2">
                    <a:lumMod val="75000"/>
                    <a:lumOff val="25000"/>
                  </a:schemeClr>
                </a:solidFill>
              </a:rPr>
              <a:t> to be the </a:t>
            </a:r>
            <a:r>
              <a:rPr lang="it-IT" dirty="0" err="1">
                <a:solidFill>
                  <a:schemeClr val="tx2">
                    <a:lumMod val="75000"/>
                    <a:lumOff val="25000"/>
                  </a:schemeClr>
                </a:solidFill>
              </a:rPr>
              <a:t>direct</a:t>
            </a:r>
            <a:r>
              <a:rPr lang="it-IT" dirty="0">
                <a:solidFill>
                  <a:schemeClr val="tx2">
                    <a:lumMod val="75000"/>
                    <a:lumOff val="25000"/>
                  </a:schemeClr>
                </a:solidFill>
              </a:rPr>
              <a:t> </a:t>
            </a:r>
            <a:r>
              <a:rPr lang="it-IT" dirty="0" err="1">
                <a:solidFill>
                  <a:schemeClr val="tx2">
                    <a:lumMod val="75000"/>
                    <a:lumOff val="25000"/>
                  </a:schemeClr>
                </a:solidFill>
              </a:rPr>
              <a:t>consequence</a:t>
            </a:r>
            <a:r>
              <a:rPr lang="it-IT" dirty="0">
                <a:solidFill>
                  <a:schemeClr val="tx2">
                    <a:lumMod val="75000"/>
                    <a:lumOff val="25000"/>
                  </a:schemeClr>
                </a:solidFill>
              </a:rPr>
              <a:t> of the </a:t>
            </a:r>
            <a:r>
              <a:rPr lang="it-IT" dirty="0" err="1">
                <a:solidFill>
                  <a:schemeClr val="tx2">
                    <a:lumMod val="75000"/>
                    <a:lumOff val="25000"/>
                  </a:schemeClr>
                </a:solidFill>
              </a:rPr>
              <a:t>collision</a:t>
            </a:r>
            <a:r>
              <a:rPr lang="it-IT" dirty="0">
                <a:solidFill>
                  <a:schemeClr val="tx2">
                    <a:lumMod val="75000"/>
                    <a:lumOff val="25000"/>
                  </a:schemeClr>
                </a:solidFill>
              </a:rPr>
              <a:t>. </a:t>
            </a:r>
            <a:r>
              <a:rPr lang="it-IT" dirty="0" err="1">
                <a:solidFill>
                  <a:schemeClr val="tx2">
                    <a:lumMod val="75000"/>
                    <a:lumOff val="25000"/>
                  </a:schemeClr>
                </a:solidFill>
              </a:rPr>
              <a:t>Damages</a:t>
            </a:r>
            <a:r>
              <a:rPr lang="it-IT" dirty="0">
                <a:solidFill>
                  <a:schemeClr val="tx2">
                    <a:lumMod val="75000"/>
                    <a:lumOff val="25000"/>
                  </a:schemeClr>
                </a:solidFill>
              </a:rPr>
              <a:t> </a:t>
            </a:r>
            <a:r>
              <a:rPr lang="it-IT" dirty="0" err="1">
                <a:solidFill>
                  <a:schemeClr val="tx2">
                    <a:lumMod val="75000"/>
                    <a:lumOff val="25000"/>
                  </a:schemeClr>
                </a:solidFill>
              </a:rPr>
              <a:t>shal</a:t>
            </a:r>
            <a:r>
              <a:rPr lang="it-IT" dirty="0">
                <a:solidFill>
                  <a:schemeClr val="tx2">
                    <a:lumMod val="75000"/>
                    <a:lumOff val="25000"/>
                  </a:schemeClr>
                </a:solidFill>
              </a:rPr>
              <a:t> place the </a:t>
            </a:r>
            <a:r>
              <a:rPr lang="it-IT" dirty="0" err="1">
                <a:solidFill>
                  <a:schemeClr val="tx2">
                    <a:lumMod val="75000"/>
                    <a:lumOff val="25000"/>
                  </a:schemeClr>
                </a:solidFill>
              </a:rPr>
              <a:t>claimant</a:t>
            </a:r>
            <a:r>
              <a:rPr lang="it-IT" dirty="0">
                <a:solidFill>
                  <a:schemeClr val="tx2">
                    <a:lumMod val="75000"/>
                    <a:lumOff val="25000"/>
                  </a:schemeClr>
                </a:solidFill>
              </a:rPr>
              <a:t> in the </a:t>
            </a:r>
            <a:r>
              <a:rPr lang="it-IT" dirty="0" err="1">
                <a:solidFill>
                  <a:schemeClr val="tx2">
                    <a:lumMod val="75000"/>
                    <a:lumOff val="25000"/>
                  </a:schemeClr>
                </a:solidFill>
              </a:rPr>
              <a:t>samefinancial</a:t>
            </a:r>
            <a:r>
              <a:rPr lang="it-IT" dirty="0">
                <a:solidFill>
                  <a:schemeClr val="tx2">
                    <a:lumMod val="75000"/>
                    <a:lumOff val="25000"/>
                  </a:schemeClr>
                </a:solidFill>
              </a:rPr>
              <a:t> position </a:t>
            </a:r>
            <a:r>
              <a:rPr lang="it-IT" dirty="0" err="1">
                <a:solidFill>
                  <a:schemeClr val="tx2">
                    <a:lumMod val="75000"/>
                    <a:lumOff val="25000"/>
                  </a:schemeClr>
                </a:solidFill>
              </a:rPr>
              <a:t>as</a:t>
            </a:r>
            <a:r>
              <a:rPr lang="it-IT" dirty="0">
                <a:solidFill>
                  <a:schemeClr val="tx2">
                    <a:lumMod val="75000"/>
                    <a:lumOff val="25000"/>
                  </a:schemeClr>
                </a:solidFill>
              </a:rPr>
              <a:t> he </a:t>
            </a:r>
            <a:r>
              <a:rPr lang="it-IT" dirty="0" err="1">
                <a:solidFill>
                  <a:schemeClr val="tx2">
                    <a:lumMod val="75000"/>
                    <a:lumOff val="25000"/>
                  </a:schemeClr>
                </a:solidFill>
              </a:rPr>
              <a:t>would</a:t>
            </a:r>
            <a:r>
              <a:rPr lang="it-IT" dirty="0">
                <a:solidFill>
                  <a:schemeClr val="tx2">
                    <a:lumMod val="75000"/>
                    <a:lumOff val="25000"/>
                  </a:schemeClr>
                </a:solidFill>
              </a:rPr>
              <a:t> </a:t>
            </a:r>
            <a:r>
              <a:rPr lang="it-IT" dirty="0" err="1">
                <a:solidFill>
                  <a:schemeClr val="tx2">
                    <a:lumMod val="75000"/>
                    <a:lumOff val="25000"/>
                  </a:schemeClr>
                </a:solidFill>
              </a:rPr>
              <a:t>have</a:t>
            </a:r>
            <a:r>
              <a:rPr lang="it-IT" dirty="0">
                <a:solidFill>
                  <a:schemeClr val="tx2">
                    <a:lumMod val="75000"/>
                    <a:lumOff val="25000"/>
                  </a:schemeClr>
                </a:solidFill>
              </a:rPr>
              <a:t> </a:t>
            </a:r>
            <a:r>
              <a:rPr lang="it-IT" dirty="0" err="1">
                <a:solidFill>
                  <a:schemeClr val="tx2">
                    <a:lumMod val="75000"/>
                    <a:lumOff val="25000"/>
                  </a:schemeClr>
                </a:solidFill>
              </a:rPr>
              <a:t>been</a:t>
            </a:r>
            <a:r>
              <a:rPr lang="it-IT" dirty="0">
                <a:solidFill>
                  <a:schemeClr val="tx2">
                    <a:lumMod val="75000"/>
                    <a:lumOff val="25000"/>
                  </a:schemeClr>
                </a:solidFill>
              </a:rPr>
              <a:t> </a:t>
            </a:r>
            <a:r>
              <a:rPr lang="it-IT" dirty="0" err="1">
                <a:solidFill>
                  <a:schemeClr val="tx2">
                    <a:lumMod val="75000"/>
                    <a:lumOff val="25000"/>
                  </a:schemeClr>
                </a:solidFill>
              </a:rPr>
              <a:t>had</a:t>
            </a:r>
            <a:r>
              <a:rPr lang="it-IT" dirty="0">
                <a:solidFill>
                  <a:schemeClr val="tx2">
                    <a:lumMod val="75000"/>
                    <a:lumOff val="25000"/>
                  </a:schemeClr>
                </a:solidFill>
              </a:rPr>
              <a:t> </a:t>
            </a:r>
            <a:r>
              <a:rPr lang="it-IT" dirty="0" err="1">
                <a:solidFill>
                  <a:schemeClr val="tx2">
                    <a:lumMod val="75000"/>
                    <a:lumOff val="25000"/>
                  </a:schemeClr>
                </a:solidFill>
              </a:rPr>
              <a:t>thge</a:t>
            </a:r>
            <a:r>
              <a:rPr lang="it-IT" dirty="0">
                <a:solidFill>
                  <a:schemeClr val="tx2">
                    <a:lumMod val="75000"/>
                    <a:lumOff val="25000"/>
                  </a:schemeClr>
                </a:solidFill>
              </a:rPr>
              <a:t> </a:t>
            </a:r>
            <a:r>
              <a:rPr lang="it-IT" dirty="0" err="1">
                <a:solidFill>
                  <a:schemeClr val="tx2">
                    <a:lumMod val="75000"/>
                    <a:lumOff val="25000"/>
                  </a:schemeClr>
                </a:solidFill>
              </a:rPr>
              <a:t>collision</a:t>
            </a:r>
            <a:r>
              <a:rPr lang="it-IT" dirty="0">
                <a:solidFill>
                  <a:schemeClr val="tx2">
                    <a:lumMod val="75000"/>
                    <a:lumOff val="25000"/>
                  </a:schemeClr>
                </a:solidFill>
              </a:rPr>
              <a:t> </a:t>
            </a:r>
            <a:r>
              <a:rPr lang="it-IT" dirty="0" err="1">
                <a:solidFill>
                  <a:schemeClr val="tx2">
                    <a:lumMod val="75000"/>
                    <a:lumOff val="25000"/>
                  </a:schemeClr>
                </a:solidFill>
              </a:rPr>
              <a:t>not</a:t>
            </a:r>
            <a:r>
              <a:rPr lang="it-IT" dirty="0">
                <a:solidFill>
                  <a:schemeClr val="tx2">
                    <a:lumMod val="75000"/>
                    <a:lumOff val="25000"/>
                  </a:schemeClr>
                </a:solidFill>
              </a:rPr>
              <a:t> </a:t>
            </a:r>
            <a:r>
              <a:rPr lang="it-IT" dirty="0" err="1">
                <a:solidFill>
                  <a:schemeClr val="tx2">
                    <a:lumMod val="75000"/>
                    <a:lumOff val="25000"/>
                  </a:schemeClr>
                </a:solidFill>
              </a:rPr>
              <a:t>occurred</a:t>
            </a:r>
            <a:r>
              <a:rPr lang="it-IT" dirty="0">
                <a:solidFill>
                  <a:schemeClr val="tx2">
                    <a:lumMod val="75000"/>
                    <a:lumOff val="25000"/>
                  </a:schemeClr>
                </a:solidFill>
              </a:rPr>
              <a:t>.</a:t>
            </a:r>
          </a:p>
          <a:p>
            <a:pPr marL="0" indent="0">
              <a:buNone/>
            </a:pPr>
            <a:r>
              <a:rPr lang="it-IT" dirty="0">
                <a:solidFill>
                  <a:schemeClr val="tx2">
                    <a:lumMod val="75000"/>
                    <a:lumOff val="25000"/>
                  </a:schemeClr>
                </a:solidFill>
              </a:rPr>
              <a:t>The burden of </a:t>
            </a:r>
            <a:r>
              <a:rPr lang="it-IT" dirty="0" err="1">
                <a:solidFill>
                  <a:schemeClr val="tx2">
                    <a:lumMod val="75000"/>
                    <a:lumOff val="25000"/>
                  </a:schemeClr>
                </a:solidFill>
              </a:rPr>
              <a:t>proving</a:t>
            </a:r>
            <a:r>
              <a:rPr lang="it-IT" dirty="0">
                <a:solidFill>
                  <a:schemeClr val="tx2">
                    <a:lumMod val="75000"/>
                    <a:lumOff val="25000"/>
                  </a:schemeClr>
                </a:solidFill>
              </a:rPr>
              <a:t> the </a:t>
            </a:r>
            <a:r>
              <a:rPr lang="it-IT" dirty="0" err="1">
                <a:solidFill>
                  <a:schemeClr val="tx2">
                    <a:lumMod val="75000"/>
                    <a:lumOff val="25000"/>
                  </a:schemeClr>
                </a:solidFill>
              </a:rPr>
              <a:t>loss</a:t>
            </a:r>
            <a:r>
              <a:rPr lang="it-IT" dirty="0">
                <a:solidFill>
                  <a:schemeClr val="tx2">
                    <a:lumMod val="75000"/>
                    <a:lumOff val="25000"/>
                  </a:schemeClr>
                </a:solidFill>
              </a:rPr>
              <a:t> or </a:t>
            </a:r>
            <a:r>
              <a:rPr lang="it-IT" dirty="0" err="1">
                <a:solidFill>
                  <a:schemeClr val="tx2">
                    <a:lumMod val="75000"/>
                    <a:lumOff val="25000"/>
                  </a:schemeClr>
                </a:solidFill>
              </a:rPr>
              <a:t>damage</a:t>
            </a:r>
            <a:r>
              <a:rPr lang="it-IT" dirty="0">
                <a:solidFill>
                  <a:schemeClr val="tx2">
                    <a:lumMod val="75000"/>
                    <a:lumOff val="25000"/>
                  </a:schemeClr>
                </a:solidFill>
              </a:rPr>
              <a:t> </a:t>
            </a:r>
            <a:r>
              <a:rPr lang="it-IT" dirty="0" err="1">
                <a:solidFill>
                  <a:schemeClr val="tx2">
                    <a:lumMod val="75000"/>
                    <a:lumOff val="25000"/>
                  </a:schemeClr>
                </a:solidFill>
              </a:rPr>
              <a:t>sustained</a:t>
            </a:r>
            <a:r>
              <a:rPr lang="it-IT" dirty="0">
                <a:solidFill>
                  <a:schemeClr val="tx2">
                    <a:lumMod val="75000"/>
                    <a:lumOff val="25000"/>
                  </a:schemeClr>
                </a:solidFill>
              </a:rPr>
              <a:t> </a:t>
            </a:r>
            <a:r>
              <a:rPr lang="it-IT" dirty="0" err="1">
                <a:solidFill>
                  <a:schemeClr val="tx2">
                    <a:lumMod val="75000"/>
                    <a:lumOff val="25000"/>
                  </a:schemeClr>
                </a:solidFill>
              </a:rPr>
              <a:t>shall</a:t>
            </a:r>
            <a:r>
              <a:rPr lang="it-IT" dirty="0">
                <a:solidFill>
                  <a:schemeClr val="tx2">
                    <a:lumMod val="75000"/>
                    <a:lumOff val="25000"/>
                  </a:schemeClr>
                </a:solidFill>
              </a:rPr>
              <a:t> be </a:t>
            </a:r>
            <a:r>
              <a:rPr lang="it-IT" dirty="0" err="1">
                <a:solidFill>
                  <a:schemeClr val="tx2">
                    <a:lumMod val="75000"/>
                    <a:lumOff val="25000"/>
                  </a:schemeClr>
                </a:solidFill>
              </a:rPr>
              <a:t>upon</a:t>
            </a:r>
            <a:r>
              <a:rPr lang="it-IT" dirty="0">
                <a:solidFill>
                  <a:schemeClr val="tx2">
                    <a:lumMod val="75000"/>
                    <a:lumOff val="25000"/>
                  </a:schemeClr>
                </a:solidFill>
              </a:rPr>
              <a:t> the </a:t>
            </a:r>
            <a:r>
              <a:rPr lang="it-IT" dirty="0" err="1">
                <a:solidFill>
                  <a:schemeClr val="tx2">
                    <a:lumMod val="75000"/>
                    <a:lumOff val="25000"/>
                  </a:schemeClr>
                </a:solidFill>
              </a:rPr>
              <a:t>claimant</a:t>
            </a:r>
            <a:r>
              <a:rPr lang="it-IT" dirty="0">
                <a:solidFill>
                  <a:schemeClr val="tx2">
                    <a:lumMod val="75000"/>
                    <a:lumOff val="25000"/>
                  </a:schemeClr>
                </a:solidFill>
              </a:rPr>
              <a:t>.</a:t>
            </a:r>
          </a:p>
          <a:p>
            <a:pPr marL="0" indent="0">
              <a:buNone/>
            </a:pPr>
            <a:r>
              <a:rPr lang="it-IT" dirty="0" err="1">
                <a:solidFill>
                  <a:schemeClr val="tx2">
                    <a:lumMod val="75000"/>
                    <a:lumOff val="25000"/>
                  </a:schemeClr>
                </a:solidFill>
              </a:rPr>
              <a:t>Damages</a:t>
            </a:r>
            <a:r>
              <a:rPr lang="it-IT" dirty="0">
                <a:solidFill>
                  <a:schemeClr val="tx2">
                    <a:lumMod val="75000"/>
                    <a:lumOff val="25000"/>
                  </a:schemeClr>
                </a:solidFill>
              </a:rPr>
              <a:t> </a:t>
            </a:r>
            <a:r>
              <a:rPr lang="it-IT" dirty="0" err="1">
                <a:solidFill>
                  <a:schemeClr val="tx2">
                    <a:lumMod val="75000"/>
                    <a:lumOff val="25000"/>
                  </a:schemeClr>
                </a:solidFill>
              </a:rPr>
              <a:t>shall</a:t>
            </a:r>
            <a:r>
              <a:rPr lang="it-IT" dirty="0">
                <a:solidFill>
                  <a:schemeClr val="tx2">
                    <a:lumMod val="75000"/>
                    <a:lumOff val="25000"/>
                  </a:schemeClr>
                </a:solidFill>
              </a:rPr>
              <a:t> </a:t>
            </a:r>
            <a:r>
              <a:rPr lang="it-IT" dirty="0" err="1">
                <a:solidFill>
                  <a:schemeClr val="tx2">
                    <a:lumMod val="75000"/>
                    <a:lumOff val="25000"/>
                  </a:schemeClr>
                </a:solidFill>
              </a:rPr>
              <a:t>not</a:t>
            </a:r>
            <a:r>
              <a:rPr lang="it-IT" dirty="0">
                <a:solidFill>
                  <a:schemeClr val="tx2">
                    <a:lumMod val="75000"/>
                    <a:lumOff val="25000"/>
                  </a:schemeClr>
                </a:solidFill>
              </a:rPr>
              <a:t> be </a:t>
            </a:r>
            <a:r>
              <a:rPr lang="it-IT" dirty="0" err="1">
                <a:solidFill>
                  <a:schemeClr val="tx2">
                    <a:lumMod val="75000"/>
                    <a:lumOff val="25000"/>
                  </a:schemeClr>
                </a:solidFill>
              </a:rPr>
              <a:t>recoverable</a:t>
            </a:r>
            <a:r>
              <a:rPr lang="it-IT" dirty="0">
                <a:solidFill>
                  <a:schemeClr val="tx2">
                    <a:lumMod val="75000"/>
                    <a:lumOff val="25000"/>
                  </a:schemeClr>
                </a:solidFill>
              </a:rPr>
              <a:t> to the </a:t>
            </a:r>
            <a:r>
              <a:rPr lang="it-IT" dirty="0" err="1">
                <a:solidFill>
                  <a:schemeClr val="tx2">
                    <a:lumMod val="75000"/>
                    <a:lumOff val="25000"/>
                  </a:schemeClr>
                </a:solidFill>
              </a:rPr>
              <a:t>extent</a:t>
            </a:r>
            <a:r>
              <a:rPr lang="it-IT" dirty="0">
                <a:solidFill>
                  <a:schemeClr val="tx2">
                    <a:lumMod val="75000"/>
                    <a:lumOff val="25000"/>
                  </a:schemeClr>
                </a:solidFill>
              </a:rPr>
              <a:t> </a:t>
            </a:r>
            <a:r>
              <a:rPr lang="it-IT" dirty="0" err="1">
                <a:solidFill>
                  <a:schemeClr val="tx2">
                    <a:lumMod val="75000"/>
                    <a:lumOff val="25000"/>
                  </a:schemeClr>
                </a:solidFill>
              </a:rPr>
              <a:t>that</a:t>
            </a:r>
            <a:r>
              <a:rPr lang="it-IT" dirty="0">
                <a:solidFill>
                  <a:schemeClr val="tx2">
                    <a:lumMod val="75000"/>
                    <a:lumOff val="25000"/>
                  </a:schemeClr>
                </a:solidFill>
              </a:rPr>
              <a:t> the </a:t>
            </a:r>
            <a:r>
              <a:rPr lang="it-IT" dirty="0" err="1">
                <a:solidFill>
                  <a:schemeClr val="tx2">
                    <a:lumMod val="75000"/>
                    <a:lumOff val="25000"/>
                  </a:schemeClr>
                </a:solidFill>
              </a:rPr>
              <a:t>person</a:t>
            </a:r>
            <a:r>
              <a:rPr lang="it-IT" dirty="0">
                <a:solidFill>
                  <a:schemeClr val="tx2">
                    <a:lumMod val="75000"/>
                    <a:lumOff val="25000"/>
                  </a:schemeClr>
                </a:solidFill>
              </a:rPr>
              <a:t> </a:t>
            </a:r>
            <a:r>
              <a:rPr lang="it-IT" dirty="0" err="1">
                <a:solidFill>
                  <a:schemeClr val="tx2">
                    <a:lumMod val="75000"/>
                    <a:lumOff val="25000"/>
                  </a:schemeClr>
                </a:solidFill>
              </a:rPr>
              <a:t>against</a:t>
            </a:r>
            <a:r>
              <a:rPr lang="it-IT" dirty="0">
                <a:solidFill>
                  <a:schemeClr val="tx2">
                    <a:lumMod val="75000"/>
                    <a:lumOff val="25000"/>
                  </a:schemeClr>
                </a:solidFill>
              </a:rPr>
              <a:t> </a:t>
            </a:r>
            <a:r>
              <a:rPr lang="it-IT" dirty="0" err="1">
                <a:solidFill>
                  <a:schemeClr val="tx2">
                    <a:lumMod val="75000"/>
                    <a:lumOff val="25000"/>
                  </a:schemeClr>
                </a:solidFill>
              </a:rPr>
              <a:t>whom</a:t>
            </a:r>
            <a:r>
              <a:rPr lang="it-IT" dirty="0">
                <a:solidFill>
                  <a:schemeClr val="tx2">
                    <a:lumMod val="75000"/>
                    <a:lumOff val="25000"/>
                  </a:schemeClr>
                </a:solidFill>
              </a:rPr>
              <a:t> the </a:t>
            </a:r>
            <a:r>
              <a:rPr lang="it-IT" dirty="0" err="1">
                <a:solidFill>
                  <a:schemeClr val="tx2">
                    <a:lumMod val="75000"/>
                    <a:lumOff val="25000"/>
                  </a:schemeClr>
                </a:solidFill>
              </a:rPr>
              <a:t>claim</a:t>
            </a:r>
            <a:r>
              <a:rPr lang="it-IT" dirty="0">
                <a:solidFill>
                  <a:schemeClr val="tx2">
                    <a:lumMod val="75000"/>
                    <a:lumOff val="25000"/>
                  </a:schemeClr>
                </a:solidFill>
              </a:rPr>
              <a:t> </a:t>
            </a:r>
            <a:r>
              <a:rPr lang="it-IT" dirty="0" err="1">
                <a:solidFill>
                  <a:schemeClr val="tx2">
                    <a:lumMod val="75000"/>
                    <a:lumOff val="25000"/>
                  </a:schemeClr>
                </a:solidFill>
              </a:rPr>
              <a:t>is</a:t>
            </a:r>
            <a:r>
              <a:rPr lang="it-IT" dirty="0">
                <a:solidFill>
                  <a:schemeClr val="tx2">
                    <a:lumMod val="75000"/>
                    <a:lumOff val="25000"/>
                  </a:schemeClr>
                </a:solidFill>
              </a:rPr>
              <a:t> made </a:t>
            </a:r>
            <a:r>
              <a:rPr lang="it-IT" dirty="0" err="1">
                <a:solidFill>
                  <a:schemeClr val="tx2">
                    <a:lumMod val="75000"/>
                    <a:lumOff val="25000"/>
                  </a:schemeClr>
                </a:solidFill>
              </a:rPr>
              <a:t>is</a:t>
            </a:r>
            <a:r>
              <a:rPr lang="it-IT" dirty="0">
                <a:solidFill>
                  <a:schemeClr val="tx2">
                    <a:lumMod val="75000"/>
                    <a:lumOff val="25000"/>
                  </a:schemeClr>
                </a:solidFill>
              </a:rPr>
              <a:t> </a:t>
            </a:r>
            <a:r>
              <a:rPr lang="it-IT" dirty="0" err="1">
                <a:solidFill>
                  <a:schemeClr val="tx2">
                    <a:lumMod val="75000"/>
                    <a:lumOff val="25000"/>
                  </a:schemeClr>
                </a:solidFill>
              </a:rPr>
              <a:t>able</a:t>
            </a:r>
            <a:r>
              <a:rPr lang="it-IT" dirty="0">
                <a:solidFill>
                  <a:schemeClr val="tx2">
                    <a:lumMod val="75000"/>
                    <a:lumOff val="25000"/>
                  </a:schemeClr>
                </a:solidFill>
              </a:rPr>
              <a:t> to show </a:t>
            </a:r>
            <a:r>
              <a:rPr lang="it-IT" dirty="0" err="1">
                <a:solidFill>
                  <a:schemeClr val="tx2">
                    <a:lumMod val="75000"/>
                    <a:lumOff val="25000"/>
                  </a:schemeClr>
                </a:solidFill>
              </a:rPr>
              <a:t>that</a:t>
            </a:r>
            <a:r>
              <a:rPr lang="it-IT" dirty="0">
                <a:solidFill>
                  <a:schemeClr val="tx2">
                    <a:lumMod val="75000"/>
                    <a:lumOff val="25000"/>
                  </a:schemeClr>
                </a:solidFill>
              </a:rPr>
              <a:t> the </a:t>
            </a:r>
            <a:r>
              <a:rPr lang="it-IT" dirty="0" err="1">
                <a:solidFill>
                  <a:schemeClr val="tx2">
                    <a:lumMod val="75000"/>
                    <a:lumOff val="25000"/>
                  </a:schemeClr>
                </a:solidFill>
              </a:rPr>
              <a:t>claimant</a:t>
            </a:r>
            <a:r>
              <a:rPr lang="it-IT" dirty="0">
                <a:solidFill>
                  <a:schemeClr val="tx2">
                    <a:lumMod val="75000"/>
                    <a:lumOff val="25000"/>
                  </a:schemeClr>
                </a:solidFill>
              </a:rPr>
              <a:t> </a:t>
            </a:r>
            <a:r>
              <a:rPr lang="it-IT" dirty="0" err="1">
                <a:solidFill>
                  <a:schemeClr val="tx2">
                    <a:lumMod val="75000"/>
                    <a:lumOff val="25000"/>
                  </a:schemeClr>
                </a:solidFill>
              </a:rPr>
              <a:t>could</a:t>
            </a:r>
            <a:r>
              <a:rPr lang="it-IT" dirty="0">
                <a:solidFill>
                  <a:schemeClr val="tx2">
                    <a:lumMod val="75000"/>
                    <a:lumOff val="25000"/>
                  </a:schemeClr>
                </a:solidFill>
              </a:rPr>
              <a:t> </a:t>
            </a:r>
            <a:r>
              <a:rPr lang="it-IT" dirty="0" err="1">
                <a:solidFill>
                  <a:schemeClr val="tx2">
                    <a:lumMod val="75000"/>
                    <a:lumOff val="25000"/>
                  </a:schemeClr>
                </a:solidFill>
              </a:rPr>
              <a:t>have</a:t>
            </a:r>
            <a:r>
              <a:rPr lang="it-IT" dirty="0">
                <a:solidFill>
                  <a:schemeClr val="tx2">
                    <a:lumMod val="75000"/>
                    <a:lumOff val="25000"/>
                  </a:schemeClr>
                </a:solidFill>
              </a:rPr>
              <a:t> </a:t>
            </a:r>
            <a:r>
              <a:rPr lang="it-IT" dirty="0" err="1">
                <a:solidFill>
                  <a:schemeClr val="tx2">
                    <a:lumMod val="75000"/>
                    <a:lumOff val="25000"/>
                  </a:schemeClr>
                </a:solidFill>
              </a:rPr>
              <a:t>avoided</a:t>
            </a:r>
            <a:r>
              <a:rPr lang="it-IT" dirty="0">
                <a:solidFill>
                  <a:schemeClr val="tx2">
                    <a:lumMod val="75000"/>
                    <a:lumOff val="25000"/>
                  </a:schemeClr>
                </a:solidFill>
              </a:rPr>
              <a:t> or </a:t>
            </a:r>
            <a:r>
              <a:rPr lang="it-IT" dirty="0" err="1">
                <a:solidFill>
                  <a:schemeClr val="tx2">
                    <a:lumMod val="75000"/>
                    <a:lumOff val="25000"/>
                  </a:schemeClr>
                </a:solidFill>
              </a:rPr>
              <a:t>mitigated</a:t>
            </a:r>
            <a:r>
              <a:rPr lang="it-IT" dirty="0">
                <a:solidFill>
                  <a:schemeClr val="tx2">
                    <a:lumMod val="75000"/>
                    <a:lumOff val="25000"/>
                  </a:schemeClr>
                </a:solidFill>
              </a:rPr>
              <a:t> the </a:t>
            </a:r>
            <a:r>
              <a:rPr lang="it-IT" dirty="0" err="1">
                <a:solidFill>
                  <a:schemeClr val="tx2">
                    <a:lumMod val="75000"/>
                    <a:lumOff val="25000"/>
                  </a:schemeClr>
                </a:solidFill>
              </a:rPr>
              <a:t>loss</a:t>
            </a:r>
            <a:r>
              <a:rPr lang="it-IT" dirty="0">
                <a:solidFill>
                  <a:schemeClr val="tx2">
                    <a:lumMod val="75000"/>
                    <a:lumOff val="25000"/>
                  </a:schemeClr>
                </a:solidFill>
              </a:rPr>
              <a:t> or </a:t>
            </a:r>
            <a:r>
              <a:rPr lang="it-IT" dirty="0" err="1">
                <a:solidFill>
                  <a:schemeClr val="tx2">
                    <a:lumMod val="75000"/>
                    <a:lumOff val="25000"/>
                  </a:schemeClr>
                </a:solidFill>
              </a:rPr>
              <a:t>damages</a:t>
            </a:r>
            <a:r>
              <a:rPr lang="it-IT" dirty="0">
                <a:solidFill>
                  <a:schemeClr val="tx2">
                    <a:lumMod val="75000"/>
                    <a:lumOff val="25000"/>
                  </a:schemeClr>
                </a:solidFill>
              </a:rPr>
              <a:t> by the </a:t>
            </a:r>
            <a:r>
              <a:rPr lang="it-IT" dirty="0" err="1">
                <a:solidFill>
                  <a:schemeClr val="tx2">
                    <a:lumMod val="75000"/>
                    <a:lumOff val="25000"/>
                  </a:schemeClr>
                </a:solidFill>
              </a:rPr>
              <a:t>exercise</a:t>
            </a:r>
            <a:r>
              <a:rPr lang="it-IT" dirty="0">
                <a:solidFill>
                  <a:schemeClr val="tx2">
                    <a:lumMod val="75000"/>
                    <a:lumOff val="25000"/>
                  </a:schemeClr>
                </a:solidFill>
              </a:rPr>
              <a:t> of </a:t>
            </a:r>
            <a:r>
              <a:rPr lang="it-IT" dirty="0" err="1">
                <a:solidFill>
                  <a:schemeClr val="tx2">
                    <a:lumMod val="75000"/>
                    <a:lumOff val="25000"/>
                  </a:schemeClr>
                </a:solidFill>
              </a:rPr>
              <a:t>reasonable</a:t>
            </a:r>
            <a:r>
              <a:rPr lang="it-IT" dirty="0">
                <a:solidFill>
                  <a:schemeClr val="tx2">
                    <a:lumMod val="75000"/>
                    <a:lumOff val="25000"/>
                  </a:schemeClr>
                </a:solidFill>
              </a:rPr>
              <a:t> diligence.</a:t>
            </a:r>
          </a:p>
        </p:txBody>
      </p:sp>
    </p:spTree>
    <p:extLst>
      <p:ext uri="{BB962C8B-B14F-4D97-AF65-F5344CB8AC3E}">
        <p14:creationId xmlns:p14="http://schemas.microsoft.com/office/powerpoint/2010/main" val="487386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26E83-C322-84D6-77FC-141B0E8E220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4A02E94-1214-2A85-A884-5C5E59D4E387}"/>
              </a:ext>
            </a:extLst>
          </p:cNvPr>
          <p:cNvSpPr>
            <a:spLocks noGrp="1"/>
          </p:cNvSpPr>
          <p:nvPr>
            <p:ph type="title"/>
          </p:nvPr>
        </p:nvSpPr>
        <p:spPr>
          <a:xfrm>
            <a:off x="838200" y="365126"/>
            <a:ext cx="10515600" cy="908724"/>
          </a:xfrm>
        </p:spPr>
        <p:txBody>
          <a:bodyPr>
            <a:normAutofit/>
          </a:bodyPr>
          <a:lstStyle/>
          <a:p>
            <a:pPr algn="ctr"/>
            <a:r>
              <a:rPr lang="it-IT" sz="2800" b="1" dirty="0">
                <a:solidFill>
                  <a:schemeClr val="tx2">
                    <a:lumMod val="75000"/>
                    <a:lumOff val="25000"/>
                  </a:schemeClr>
                </a:solidFill>
              </a:rPr>
              <a:t>ARTICLE 9.1. – RECOVERABLE DAMAGES</a:t>
            </a:r>
          </a:p>
        </p:txBody>
      </p:sp>
      <p:sp>
        <p:nvSpPr>
          <p:cNvPr id="3" name="Segnaposto contenuto 2">
            <a:extLst>
              <a:ext uri="{FF2B5EF4-FFF2-40B4-BE49-F238E27FC236}">
                <a16:creationId xmlns:a16="http://schemas.microsoft.com/office/drawing/2014/main" id="{FABF5F6C-D78C-50AD-7F41-2A74960CF114}"/>
              </a:ext>
            </a:extLst>
          </p:cNvPr>
          <p:cNvSpPr>
            <a:spLocks noGrp="1"/>
          </p:cNvSpPr>
          <p:nvPr>
            <p:ph idx="1"/>
          </p:nvPr>
        </p:nvSpPr>
        <p:spPr>
          <a:xfrm>
            <a:off x="838200" y="1273850"/>
            <a:ext cx="10515600" cy="4903113"/>
          </a:xfrm>
        </p:spPr>
        <p:txBody>
          <a:bodyPr>
            <a:normAutofit fontScale="92500"/>
          </a:bodyPr>
          <a:lstStyle/>
          <a:p>
            <a:pPr marL="0" indent="0">
              <a:buNone/>
            </a:pPr>
            <a:r>
              <a:rPr lang="it-IT" dirty="0" err="1">
                <a:solidFill>
                  <a:schemeClr val="tx2">
                    <a:lumMod val="75000"/>
                    <a:lumOff val="25000"/>
                  </a:schemeClr>
                </a:solidFill>
              </a:rPr>
              <a:t>Damage</a:t>
            </a:r>
            <a:r>
              <a:rPr lang="it-IT" dirty="0">
                <a:solidFill>
                  <a:schemeClr val="tx2">
                    <a:lumMod val="75000"/>
                    <a:lumOff val="25000"/>
                  </a:schemeClr>
                </a:solidFill>
              </a:rPr>
              <a:t> </a:t>
            </a:r>
            <a:r>
              <a:rPr lang="it-IT" dirty="0" err="1">
                <a:solidFill>
                  <a:schemeClr val="tx2">
                    <a:lumMod val="75000"/>
                    <a:lumOff val="25000"/>
                  </a:schemeClr>
                </a:solidFill>
              </a:rPr>
              <a:t>shall</a:t>
            </a:r>
            <a:r>
              <a:rPr lang="it-IT" dirty="0">
                <a:solidFill>
                  <a:schemeClr val="tx2">
                    <a:lumMod val="75000"/>
                    <a:lumOff val="25000"/>
                  </a:schemeClr>
                </a:solidFill>
              </a:rPr>
              <a:t> include:</a:t>
            </a:r>
          </a:p>
          <a:p>
            <a:pPr>
              <a:buFontTx/>
              <a:buChar char="-"/>
            </a:pPr>
            <a:r>
              <a:rPr lang="it-IT" dirty="0">
                <a:solidFill>
                  <a:schemeClr val="tx2">
                    <a:lumMod val="75000"/>
                    <a:lumOff val="25000"/>
                  </a:schemeClr>
                </a:solidFill>
              </a:rPr>
              <a:t>Any </a:t>
            </a:r>
            <a:r>
              <a:rPr lang="it-IT" dirty="0" err="1">
                <a:solidFill>
                  <a:schemeClr val="tx2">
                    <a:lumMod val="75000"/>
                    <a:lumOff val="25000"/>
                  </a:schemeClr>
                </a:solidFill>
              </a:rPr>
              <a:t>loss</a:t>
            </a:r>
            <a:r>
              <a:rPr lang="it-IT" dirty="0">
                <a:solidFill>
                  <a:schemeClr val="tx2">
                    <a:lumMod val="75000"/>
                    <a:lumOff val="25000"/>
                  </a:schemeClr>
                </a:solidFill>
              </a:rPr>
              <a:t> or </a:t>
            </a:r>
            <a:r>
              <a:rPr lang="it-IT" dirty="0" err="1">
                <a:solidFill>
                  <a:schemeClr val="tx2">
                    <a:lumMod val="75000"/>
                    <a:lumOff val="25000"/>
                  </a:schemeClr>
                </a:solidFill>
              </a:rPr>
              <a:t>damage</a:t>
            </a:r>
            <a:r>
              <a:rPr lang="it-IT" dirty="0">
                <a:solidFill>
                  <a:schemeClr val="tx2">
                    <a:lumMod val="75000"/>
                    <a:lumOff val="25000"/>
                  </a:schemeClr>
                </a:solidFill>
              </a:rPr>
              <a:t> </a:t>
            </a:r>
            <a:r>
              <a:rPr lang="it-IT" dirty="0" err="1">
                <a:solidFill>
                  <a:schemeClr val="tx2">
                    <a:lumMod val="75000"/>
                    <a:lumOff val="25000"/>
                  </a:schemeClr>
                </a:solidFill>
              </a:rPr>
              <a:t>resulting</a:t>
            </a:r>
            <a:r>
              <a:rPr lang="it-IT" dirty="0">
                <a:solidFill>
                  <a:schemeClr val="tx2">
                    <a:lumMod val="75000"/>
                    <a:lumOff val="25000"/>
                  </a:schemeClr>
                </a:solidFill>
              </a:rPr>
              <a:t> from the </a:t>
            </a:r>
            <a:r>
              <a:rPr lang="it-IT" dirty="0" err="1">
                <a:solidFill>
                  <a:schemeClr val="tx2">
                    <a:lumMod val="75000"/>
                    <a:lumOff val="25000"/>
                  </a:schemeClr>
                </a:solidFill>
              </a:rPr>
              <a:t>collision</a:t>
            </a:r>
            <a:r>
              <a:rPr lang="it-IT" dirty="0">
                <a:solidFill>
                  <a:schemeClr val="tx2">
                    <a:lumMod val="75000"/>
                    <a:lumOff val="25000"/>
                  </a:schemeClr>
                </a:solidFill>
              </a:rPr>
              <a:t> (i) to a vessel or (ii) to </a:t>
            </a:r>
            <a:r>
              <a:rPr lang="it-IT" dirty="0" err="1">
                <a:solidFill>
                  <a:schemeClr val="tx2">
                    <a:lumMod val="75000"/>
                    <a:lumOff val="25000"/>
                  </a:schemeClr>
                </a:solidFill>
              </a:rPr>
              <a:t>goods</a:t>
            </a:r>
            <a:r>
              <a:rPr lang="it-IT" dirty="0">
                <a:solidFill>
                  <a:schemeClr val="tx2">
                    <a:lumMod val="75000"/>
                    <a:lumOff val="25000"/>
                  </a:schemeClr>
                </a:solidFill>
              </a:rPr>
              <a:t> or </a:t>
            </a:r>
            <a:r>
              <a:rPr lang="it-IT" dirty="0" err="1">
                <a:solidFill>
                  <a:schemeClr val="tx2">
                    <a:lumMod val="75000"/>
                    <a:lumOff val="25000"/>
                  </a:schemeClr>
                </a:solidFill>
              </a:rPr>
              <a:t>other</a:t>
            </a:r>
            <a:r>
              <a:rPr lang="it-IT" dirty="0">
                <a:solidFill>
                  <a:schemeClr val="tx2">
                    <a:lumMod val="75000"/>
                    <a:lumOff val="25000"/>
                  </a:schemeClr>
                </a:solidFill>
              </a:rPr>
              <a:t> </a:t>
            </a:r>
            <a:r>
              <a:rPr lang="it-IT" dirty="0" err="1">
                <a:solidFill>
                  <a:schemeClr val="tx2">
                    <a:lumMod val="75000"/>
                    <a:lumOff val="25000"/>
                  </a:schemeClr>
                </a:solidFill>
              </a:rPr>
              <a:t>property</a:t>
            </a:r>
            <a:r>
              <a:rPr lang="it-IT" dirty="0">
                <a:solidFill>
                  <a:schemeClr val="tx2">
                    <a:lumMod val="75000"/>
                    <a:lumOff val="25000"/>
                  </a:schemeClr>
                </a:solidFill>
              </a:rPr>
              <a:t> or (iii) </a:t>
            </a:r>
            <a:r>
              <a:rPr lang="it-IT" dirty="0" err="1">
                <a:solidFill>
                  <a:schemeClr val="tx2">
                    <a:lumMod val="75000"/>
                    <a:lumOff val="25000"/>
                  </a:schemeClr>
                </a:solidFill>
              </a:rPr>
              <a:t>persons</a:t>
            </a:r>
            <a:r>
              <a:rPr lang="it-IT" dirty="0">
                <a:solidFill>
                  <a:schemeClr val="tx2">
                    <a:lumMod val="75000"/>
                    <a:lumOff val="25000"/>
                  </a:schemeClr>
                </a:solidFill>
              </a:rPr>
              <a:t> on board </a:t>
            </a:r>
            <a:r>
              <a:rPr lang="it-IT" dirty="0" err="1">
                <a:solidFill>
                  <a:schemeClr val="tx2">
                    <a:lumMod val="75000"/>
                    <a:lumOff val="25000"/>
                  </a:schemeClr>
                </a:solidFill>
              </a:rPr>
              <a:t>any</a:t>
            </a:r>
            <a:r>
              <a:rPr lang="it-IT" dirty="0">
                <a:solidFill>
                  <a:schemeClr val="tx2">
                    <a:lumMod val="75000"/>
                    <a:lumOff val="25000"/>
                  </a:schemeClr>
                </a:solidFill>
              </a:rPr>
              <a:t> vessel </a:t>
            </a:r>
            <a:r>
              <a:rPr lang="it-IT" dirty="0" err="1">
                <a:solidFill>
                  <a:schemeClr val="tx2">
                    <a:lumMod val="75000"/>
                    <a:lumOff val="25000"/>
                  </a:schemeClr>
                </a:solidFill>
              </a:rPr>
              <a:t>involved</a:t>
            </a:r>
            <a:r>
              <a:rPr lang="it-IT" dirty="0">
                <a:solidFill>
                  <a:schemeClr val="tx2">
                    <a:lumMod val="75000"/>
                    <a:lumOff val="25000"/>
                  </a:schemeClr>
                </a:solidFill>
              </a:rPr>
              <a:t> in the </a:t>
            </a:r>
            <a:r>
              <a:rPr lang="it-IT" dirty="0" err="1">
                <a:solidFill>
                  <a:schemeClr val="tx2">
                    <a:lumMod val="75000"/>
                    <a:lumOff val="25000"/>
                  </a:schemeClr>
                </a:solidFill>
              </a:rPr>
              <a:t>collision</a:t>
            </a:r>
            <a:r>
              <a:rPr lang="it-IT" dirty="0">
                <a:solidFill>
                  <a:schemeClr val="tx2">
                    <a:lumMod val="75000"/>
                    <a:lumOff val="25000"/>
                  </a:schemeClr>
                </a:solidFill>
              </a:rPr>
              <a:t>;</a:t>
            </a:r>
          </a:p>
          <a:p>
            <a:pPr>
              <a:buFontTx/>
              <a:buChar char="-"/>
            </a:pPr>
            <a:r>
              <a:rPr lang="it-IT" dirty="0">
                <a:solidFill>
                  <a:schemeClr val="tx2">
                    <a:lumMod val="75000"/>
                    <a:lumOff val="25000"/>
                  </a:schemeClr>
                </a:solidFill>
              </a:rPr>
              <a:t> </a:t>
            </a:r>
            <a:r>
              <a:rPr lang="it-IT" dirty="0" err="1">
                <a:solidFill>
                  <a:schemeClr val="tx2">
                    <a:lumMod val="75000"/>
                    <a:lumOff val="25000"/>
                  </a:schemeClr>
                </a:solidFill>
              </a:rPr>
              <a:t>any</a:t>
            </a:r>
            <a:r>
              <a:rPr lang="it-IT" dirty="0">
                <a:solidFill>
                  <a:schemeClr val="tx2">
                    <a:lumMod val="75000"/>
                    <a:lumOff val="25000"/>
                  </a:schemeClr>
                </a:solidFill>
              </a:rPr>
              <a:t> </a:t>
            </a:r>
            <a:r>
              <a:rPr lang="it-IT" dirty="0" err="1">
                <a:solidFill>
                  <a:schemeClr val="tx2">
                    <a:lumMod val="75000"/>
                    <a:lumOff val="25000"/>
                  </a:schemeClr>
                </a:solidFill>
              </a:rPr>
              <a:t>loss</a:t>
            </a:r>
            <a:r>
              <a:rPr lang="it-IT" dirty="0">
                <a:solidFill>
                  <a:schemeClr val="tx2">
                    <a:lumMod val="75000"/>
                    <a:lumOff val="25000"/>
                  </a:schemeClr>
                </a:solidFill>
              </a:rPr>
              <a:t> of use of the vessel </a:t>
            </a:r>
            <a:r>
              <a:rPr lang="it-IT" dirty="0" err="1">
                <a:solidFill>
                  <a:schemeClr val="tx2">
                    <a:lumMod val="75000"/>
                    <a:lumOff val="25000"/>
                  </a:schemeClr>
                </a:solidFill>
              </a:rPr>
              <a:t>loss</a:t>
            </a:r>
            <a:r>
              <a:rPr lang="it-IT" dirty="0">
                <a:solidFill>
                  <a:schemeClr val="tx2">
                    <a:lumMod val="75000"/>
                    <a:lumOff val="25000"/>
                  </a:schemeClr>
                </a:solidFill>
              </a:rPr>
              <a:t> of </a:t>
            </a:r>
            <a:r>
              <a:rPr lang="it-IT" dirty="0" err="1">
                <a:solidFill>
                  <a:schemeClr val="tx2">
                    <a:lumMod val="75000"/>
                    <a:lumOff val="25000"/>
                  </a:schemeClr>
                </a:solidFill>
              </a:rPr>
              <a:t>earning</a:t>
            </a:r>
            <a:r>
              <a:rPr lang="it-IT" dirty="0">
                <a:solidFill>
                  <a:schemeClr val="tx2">
                    <a:lumMod val="75000"/>
                    <a:lumOff val="25000"/>
                  </a:schemeClr>
                </a:solidFill>
              </a:rPr>
              <a:t> and </a:t>
            </a:r>
            <a:r>
              <a:rPr lang="it-IT" dirty="0" err="1">
                <a:solidFill>
                  <a:schemeClr val="tx2">
                    <a:lumMod val="75000"/>
                    <a:lumOff val="25000"/>
                  </a:schemeClr>
                </a:solidFill>
              </a:rPr>
              <a:t>any</a:t>
            </a:r>
            <a:r>
              <a:rPr lang="it-IT" dirty="0">
                <a:solidFill>
                  <a:schemeClr val="tx2">
                    <a:lumMod val="75000"/>
                    <a:lumOff val="25000"/>
                  </a:schemeClr>
                </a:solidFill>
              </a:rPr>
              <a:t> </a:t>
            </a:r>
            <a:r>
              <a:rPr lang="it-IT" dirty="0" err="1">
                <a:solidFill>
                  <a:schemeClr val="tx2">
                    <a:lumMod val="75000"/>
                    <a:lumOff val="25000"/>
                  </a:schemeClr>
                </a:solidFill>
              </a:rPr>
              <a:t>other</a:t>
            </a:r>
            <a:r>
              <a:rPr lang="it-IT" dirty="0">
                <a:solidFill>
                  <a:schemeClr val="tx2">
                    <a:lumMod val="75000"/>
                    <a:lumOff val="25000"/>
                  </a:schemeClr>
                </a:solidFill>
              </a:rPr>
              <a:t> </a:t>
            </a:r>
            <a:r>
              <a:rPr lang="it-IT" dirty="0" err="1">
                <a:solidFill>
                  <a:schemeClr val="tx2">
                    <a:lumMod val="75000"/>
                    <a:lumOff val="25000"/>
                  </a:schemeClr>
                </a:solidFill>
              </a:rPr>
              <a:t>pecuniary</a:t>
            </a:r>
            <a:r>
              <a:rPr lang="it-IT" dirty="0">
                <a:solidFill>
                  <a:schemeClr val="tx2">
                    <a:lumMod val="75000"/>
                    <a:lumOff val="25000"/>
                  </a:schemeClr>
                </a:solidFill>
              </a:rPr>
              <a:t> or </a:t>
            </a:r>
            <a:r>
              <a:rPr lang="it-IT" dirty="0" err="1">
                <a:solidFill>
                  <a:schemeClr val="tx2">
                    <a:lumMod val="75000"/>
                    <a:lumOff val="25000"/>
                  </a:schemeClr>
                </a:solidFill>
              </a:rPr>
              <a:t>financial</a:t>
            </a:r>
            <a:r>
              <a:rPr lang="it-IT" dirty="0">
                <a:solidFill>
                  <a:schemeClr val="tx2">
                    <a:lumMod val="75000"/>
                    <a:lumOff val="25000"/>
                  </a:schemeClr>
                </a:solidFill>
              </a:rPr>
              <a:t> </a:t>
            </a:r>
            <a:r>
              <a:rPr lang="it-IT" dirty="0" err="1">
                <a:solidFill>
                  <a:schemeClr val="tx2">
                    <a:lumMod val="75000"/>
                    <a:lumOff val="25000"/>
                  </a:schemeClr>
                </a:solidFill>
              </a:rPr>
              <a:t>loss</a:t>
            </a:r>
            <a:r>
              <a:rPr lang="it-IT" dirty="0">
                <a:solidFill>
                  <a:schemeClr val="tx2">
                    <a:lumMod val="75000"/>
                    <a:lumOff val="25000"/>
                  </a:schemeClr>
                </a:solidFill>
              </a:rPr>
              <a:t> and </a:t>
            </a:r>
            <a:r>
              <a:rPr lang="it-IT" dirty="0" err="1">
                <a:solidFill>
                  <a:schemeClr val="tx2">
                    <a:lumMod val="75000"/>
                    <a:lumOff val="25000"/>
                  </a:schemeClr>
                </a:solidFill>
              </a:rPr>
              <a:t>any</a:t>
            </a:r>
            <a:r>
              <a:rPr lang="it-IT" dirty="0">
                <a:solidFill>
                  <a:schemeClr val="tx2">
                    <a:lumMod val="75000"/>
                    <a:lumOff val="25000"/>
                  </a:schemeClr>
                </a:solidFill>
              </a:rPr>
              <a:t> </a:t>
            </a:r>
            <a:r>
              <a:rPr lang="it-IT" dirty="0" err="1">
                <a:solidFill>
                  <a:schemeClr val="tx2">
                    <a:lumMod val="75000"/>
                    <a:lumOff val="25000"/>
                  </a:schemeClr>
                </a:solidFill>
              </a:rPr>
              <a:t>incidental</a:t>
            </a:r>
            <a:r>
              <a:rPr lang="it-IT" dirty="0">
                <a:solidFill>
                  <a:schemeClr val="tx2">
                    <a:lumMod val="75000"/>
                    <a:lumOff val="25000"/>
                  </a:schemeClr>
                </a:solidFill>
              </a:rPr>
              <a:t> </a:t>
            </a:r>
            <a:r>
              <a:rPr lang="it-IT" dirty="0" err="1">
                <a:solidFill>
                  <a:schemeClr val="tx2">
                    <a:lumMod val="75000"/>
                    <a:lumOff val="25000"/>
                  </a:schemeClr>
                </a:solidFill>
              </a:rPr>
              <a:t>expense</a:t>
            </a:r>
            <a:r>
              <a:rPr lang="it-IT" dirty="0">
                <a:solidFill>
                  <a:schemeClr val="tx2">
                    <a:lumMod val="75000"/>
                    <a:lumOff val="25000"/>
                  </a:schemeClr>
                </a:solidFill>
              </a:rPr>
              <a:t> or cost </a:t>
            </a:r>
            <a:r>
              <a:rPr lang="it-IT" dirty="0" err="1">
                <a:solidFill>
                  <a:schemeClr val="tx2">
                    <a:lumMod val="75000"/>
                    <a:lumOff val="25000"/>
                  </a:schemeClr>
                </a:solidFill>
              </a:rPr>
              <a:t>connected</a:t>
            </a:r>
            <a:r>
              <a:rPr lang="it-IT" dirty="0">
                <a:solidFill>
                  <a:schemeClr val="tx2">
                    <a:lumMod val="75000"/>
                    <a:lumOff val="25000"/>
                  </a:schemeClr>
                </a:solidFill>
              </a:rPr>
              <a:t> </a:t>
            </a:r>
            <a:r>
              <a:rPr lang="it-IT" dirty="0" err="1">
                <a:solidFill>
                  <a:schemeClr val="tx2">
                    <a:lumMod val="75000"/>
                    <a:lumOff val="25000"/>
                  </a:schemeClr>
                </a:solidFill>
              </a:rPr>
              <a:t>therewith</a:t>
            </a:r>
            <a:r>
              <a:rPr lang="it-IT" dirty="0">
                <a:solidFill>
                  <a:schemeClr val="tx2">
                    <a:lumMod val="75000"/>
                    <a:lumOff val="25000"/>
                  </a:schemeClr>
                </a:solidFill>
              </a:rPr>
              <a:t>, </a:t>
            </a:r>
            <a:r>
              <a:rPr lang="it-IT" dirty="0" err="1">
                <a:solidFill>
                  <a:schemeClr val="tx2">
                    <a:lumMod val="75000"/>
                    <a:lumOff val="25000"/>
                  </a:schemeClr>
                </a:solidFill>
              </a:rPr>
              <a:t>incurred</a:t>
            </a:r>
            <a:r>
              <a:rPr lang="it-IT" dirty="0">
                <a:solidFill>
                  <a:schemeClr val="tx2">
                    <a:lumMod val="75000"/>
                    <a:lumOff val="25000"/>
                  </a:schemeClr>
                </a:solidFill>
              </a:rPr>
              <a:t> </a:t>
            </a:r>
            <a:r>
              <a:rPr lang="it-IT" dirty="0" err="1">
                <a:solidFill>
                  <a:schemeClr val="tx2">
                    <a:lumMod val="75000"/>
                    <a:lumOff val="25000"/>
                  </a:schemeClr>
                </a:solidFill>
              </a:rPr>
              <a:t>as</a:t>
            </a:r>
            <a:r>
              <a:rPr lang="it-IT" dirty="0">
                <a:solidFill>
                  <a:schemeClr val="tx2">
                    <a:lumMod val="75000"/>
                    <a:lumOff val="25000"/>
                  </a:schemeClr>
                </a:solidFill>
              </a:rPr>
              <a:t> a </a:t>
            </a:r>
            <a:r>
              <a:rPr lang="it-IT" dirty="0" err="1">
                <a:solidFill>
                  <a:schemeClr val="tx2">
                    <a:lumMod val="75000"/>
                    <a:lumOff val="25000"/>
                  </a:schemeClr>
                </a:solidFill>
              </a:rPr>
              <a:t>result</a:t>
            </a:r>
            <a:r>
              <a:rPr lang="it-IT" dirty="0">
                <a:solidFill>
                  <a:schemeClr val="tx2">
                    <a:lumMod val="75000"/>
                    <a:lumOff val="25000"/>
                  </a:schemeClr>
                </a:solidFill>
              </a:rPr>
              <a:t> of the </a:t>
            </a:r>
            <a:r>
              <a:rPr lang="it-IT" dirty="0" err="1">
                <a:solidFill>
                  <a:schemeClr val="tx2">
                    <a:lumMod val="75000"/>
                    <a:lumOff val="25000"/>
                  </a:schemeClr>
                </a:solidFill>
              </a:rPr>
              <a:t>collision</a:t>
            </a:r>
            <a:r>
              <a:rPr lang="it-IT" dirty="0">
                <a:solidFill>
                  <a:schemeClr val="tx2">
                    <a:lumMod val="75000"/>
                    <a:lumOff val="25000"/>
                  </a:schemeClr>
                </a:solidFill>
              </a:rPr>
              <a:t>;</a:t>
            </a:r>
          </a:p>
          <a:p>
            <a:pPr>
              <a:buFontTx/>
              <a:buChar char="-"/>
            </a:pPr>
            <a:r>
              <a:rPr lang="it-IT" dirty="0" err="1">
                <a:solidFill>
                  <a:schemeClr val="tx2">
                    <a:lumMod val="75000"/>
                    <a:lumOff val="25000"/>
                  </a:schemeClr>
                </a:solidFill>
              </a:rPr>
              <a:t>Reimbursement</a:t>
            </a:r>
            <a:r>
              <a:rPr lang="it-IT" dirty="0">
                <a:solidFill>
                  <a:schemeClr val="tx2">
                    <a:lumMod val="75000"/>
                    <a:lumOff val="25000"/>
                  </a:schemeClr>
                </a:solidFill>
              </a:rPr>
              <a:t> of </a:t>
            </a:r>
            <a:r>
              <a:rPr lang="it-IT" dirty="0" err="1">
                <a:solidFill>
                  <a:schemeClr val="tx2">
                    <a:lumMod val="75000"/>
                    <a:lumOff val="25000"/>
                  </a:schemeClr>
                </a:solidFill>
              </a:rPr>
              <a:t>salvage</a:t>
            </a:r>
            <a:r>
              <a:rPr lang="it-IT" dirty="0">
                <a:solidFill>
                  <a:schemeClr val="tx2">
                    <a:lumMod val="75000"/>
                    <a:lumOff val="25000"/>
                  </a:schemeClr>
                </a:solidFill>
              </a:rPr>
              <a:t>, general </a:t>
            </a:r>
            <a:r>
              <a:rPr lang="it-IT" dirty="0" err="1">
                <a:solidFill>
                  <a:schemeClr val="tx2">
                    <a:lumMod val="75000"/>
                    <a:lumOff val="25000"/>
                  </a:schemeClr>
                </a:solidFill>
              </a:rPr>
              <a:t>average</a:t>
            </a:r>
            <a:r>
              <a:rPr lang="it-IT" dirty="0">
                <a:solidFill>
                  <a:schemeClr val="tx2">
                    <a:lumMod val="75000"/>
                    <a:lumOff val="25000"/>
                  </a:schemeClr>
                </a:solidFill>
              </a:rPr>
              <a:t>, </a:t>
            </a:r>
            <a:r>
              <a:rPr lang="it-IT" dirty="0" err="1">
                <a:solidFill>
                  <a:schemeClr val="tx2">
                    <a:lumMod val="75000"/>
                    <a:lumOff val="25000"/>
                  </a:schemeClr>
                </a:solidFill>
              </a:rPr>
              <a:t>wreck</a:t>
            </a:r>
            <a:r>
              <a:rPr lang="it-IT" dirty="0">
                <a:solidFill>
                  <a:schemeClr val="tx2">
                    <a:lumMod val="75000"/>
                    <a:lumOff val="25000"/>
                  </a:schemeClr>
                </a:solidFill>
              </a:rPr>
              <a:t> </a:t>
            </a:r>
            <a:r>
              <a:rPr lang="it-IT" dirty="0" err="1">
                <a:solidFill>
                  <a:schemeClr val="tx2">
                    <a:lumMod val="75000"/>
                    <a:lumOff val="25000"/>
                  </a:schemeClr>
                </a:solidFill>
              </a:rPr>
              <a:t>removal</a:t>
            </a:r>
            <a:r>
              <a:rPr lang="it-IT" dirty="0">
                <a:solidFill>
                  <a:schemeClr val="tx2">
                    <a:lumMod val="75000"/>
                    <a:lumOff val="25000"/>
                  </a:schemeClr>
                </a:solidFill>
              </a:rPr>
              <a:t> and </a:t>
            </a:r>
            <a:r>
              <a:rPr lang="it-IT" dirty="0" err="1">
                <a:solidFill>
                  <a:schemeClr val="tx2">
                    <a:lumMod val="75000"/>
                    <a:lumOff val="25000"/>
                  </a:schemeClr>
                </a:solidFill>
              </a:rPr>
              <a:t>other</a:t>
            </a:r>
            <a:r>
              <a:rPr lang="it-IT" dirty="0">
                <a:solidFill>
                  <a:schemeClr val="tx2">
                    <a:lumMod val="75000"/>
                    <a:lumOff val="25000"/>
                  </a:schemeClr>
                </a:solidFill>
              </a:rPr>
              <a:t> </a:t>
            </a:r>
            <a:r>
              <a:rPr lang="it-IT" dirty="0" err="1">
                <a:solidFill>
                  <a:schemeClr val="tx2">
                    <a:lumMod val="75000"/>
                    <a:lumOff val="25000"/>
                  </a:schemeClr>
                </a:solidFill>
              </a:rPr>
              <a:t>charges</a:t>
            </a:r>
            <a:r>
              <a:rPr lang="it-IT" dirty="0">
                <a:solidFill>
                  <a:schemeClr val="tx2">
                    <a:lumMod val="75000"/>
                    <a:lumOff val="25000"/>
                  </a:schemeClr>
                </a:solidFill>
              </a:rPr>
              <a:t> and </a:t>
            </a:r>
            <a:r>
              <a:rPr lang="it-IT" dirty="0" err="1">
                <a:solidFill>
                  <a:schemeClr val="tx2">
                    <a:lumMod val="75000"/>
                    <a:lumOff val="25000"/>
                  </a:schemeClr>
                </a:solidFill>
              </a:rPr>
              <a:t>expenses</a:t>
            </a:r>
            <a:r>
              <a:rPr lang="it-IT" dirty="0">
                <a:solidFill>
                  <a:schemeClr val="tx2">
                    <a:lumMod val="75000"/>
                    <a:lumOff val="25000"/>
                  </a:schemeClr>
                </a:solidFill>
              </a:rPr>
              <a:t> </a:t>
            </a:r>
            <a:r>
              <a:rPr lang="it-IT" dirty="0" err="1">
                <a:solidFill>
                  <a:schemeClr val="tx2">
                    <a:lumMod val="75000"/>
                    <a:lumOff val="25000"/>
                  </a:schemeClr>
                </a:solidFill>
              </a:rPr>
              <a:t>reasonably</a:t>
            </a:r>
            <a:r>
              <a:rPr lang="it-IT" dirty="0">
                <a:solidFill>
                  <a:schemeClr val="tx2">
                    <a:lumMod val="75000"/>
                    <a:lumOff val="25000"/>
                  </a:schemeClr>
                </a:solidFill>
              </a:rPr>
              <a:t> </a:t>
            </a:r>
            <a:r>
              <a:rPr lang="it-IT" dirty="0" err="1">
                <a:solidFill>
                  <a:schemeClr val="tx2">
                    <a:lumMod val="75000"/>
                    <a:lumOff val="25000"/>
                  </a:schemeClr>
                </a:solidFill>
              </a:rPr>
              <a:t>incurred</a:t>
            </a:r>
            <a:r>
              <a:rPr lang="it-IT" dirty="0">
                <a:solidFill>
                  <a:schemeClr val="tx2">
                    <a:lumMod val="75000"/>
                    <a:lumOff val="25000"/>
                  </a:schemeClr>
                </a:solidFill>
              </a:rPr>
              <a:t> </a:t>
            </a:r>
            <a:r>
              <a:rPr lang="it-IT" dirty="0" err="1">
                <a:solidFill>
                  <a:schemeClr val="tx2">
                    <a:lumMod val="75000"/>
                    <a:lumOff val="25000"/>
                  </a:schemeClr>
                </a:solidFill>
              </a:rPr>
              <a:t>as</a:t>
            </a:r>
            <a:r>
              <a:rPr lang="it-IT" dirty="0">
                <a:solidFill>
                  <a:schemeClr val="tx2">
                    <a:lumMod val="75000"/>
                    <a:lumOff val="25000"/>
                  </a:schemeClr>
                </a:solidFill>
              </a:rPr>
              <a:t> a </a:t>
            </a:r>
            <a:r>
              <a:rPr lang="it-IT" dirty="0" err="1">
                <a:solidFill>
                  <a:schemeClr val="tx2">
                    <a:lumMod val="75000"/>
                    <a:lumOff val="25000"/>
                  </a:schemeClr>
                </a:solidFill>
              </a:rPr>
              <a:t>result</a:t>
            </a:r>
            <a:r>
              <a:rPr lang="it-IT" dirty="0">
                <a:solidFill>
                  <a:schemeClr val="tx2">
                    <a:lumMod val="75000"/>
                    <a:lumOff val="25000"/>
                  </a:schemeClr>
                </a:solidFill>
              </a:rPr>
              <a:t> of the </a:t>
            </a:r>
            <a:r>
              <a:rPr lang="it-IT" dirty="0" err="1">
                <a:solidFill>
                  <a:schemeClr val="tx2">
                    <a:lumMod val="75000"/>
                    <a:lumOff val="25000"/>
                  </a:schemeClr>
                </a:solidFill>
              </a:rPr>
              <a:t>collision</a:t>
            </a:r>
            <a:r>
              <a:rPr lang="it-IT" dirty="0">
                <a:solidFill>
                  <a:schemeClr val="tx2">
                    <a:lumMod val="75000"/>
                    <a:lumOff val="25000"/>
                  </a:schemeClr>
                </a:solidFill>
              </a:rPr>
              <a:t>;</a:t>
            </a:r>
          </a:p>
          <a:p>
            <a:pPr>
              <a:buFontTx/>
              <a:buChar char="-"/>
            </a:pPr>
            <a:r>
              <a:rPr lang="it-IT" dirty="0">
                <a:solidFill>
                  <a:schemeClr val="tx2">
                    <a:lumMod val="75000"/>
                    <a:lumOff val="25000"/>
                  </a:schemeClr>
                </a:solidFill>
              </a:rPr>
              <a:t>Any liability </a:t>
            </a:r>
            <a:r>
              <a:rPr lang="it-IT" dirty="0" err="1">
                <a:solidFill>
                  <a:schemeClr val="tx2">
                    <a:lumMod val="75000"/>
                    <a:lumOff val="25000"/>
                  </a:schemeClr>
                </a:solidFill>
              </a:rPr>
              <a:t>incurred</a:t>
            </a:r>
            <a:r>
              <a:rPr lang="it-IT" dirty="0">
                <a:solidFill>
                  <a:schemeClr val="tx2">
                    <a:lumMod val="75000"/>
                    <a:lumOff val="25000"/>
                  </a:schemeClr>
                </a:solidFill>
              </a:rPr>
              <a:t> </a:t>
            </a:r>
            <a:r>
              <a:rPr lang="it-IT" dirty="0" err="1">
                <a:solidFill>
                  <a:schemeClr val="tx2">
                    <a:lumMod val="75000"/>
                    <a:lumOff val="25000"/>
                  </a:schemeClr>
                </a:solidFill>
              </a:rPr>
              <a:t>towards</a:t>
            </a:r>
            <a:r>
              <a:rPr lang="it-IT" dirty="0">
                <a:solidFill>
                  <a:schemeClr val="tx2">
                    <a:lumMod val="75000"/>
                    <a:lumOff val="25000"/>
                  </a:schemeClr>
                </a:solidFill>
              </a:rPr>
              <a:t> </a:t>
            </a:r>
            <a:r>
              <a:rPr lang="it-IT" dirty="0" err="1">
                <a:solidFill>
                  <a:schemeClr val="tx2">
                    <a:lumMod val="75000"/>
                    <a:lumOff val="25000"/>
                  </a:schemeClr>
                </a:solidFill>
              </a:rPr>
              <a:t>third</a:t>
            </a:r>
            <a:r>
              <a:rPr lang="it-IT" dirty="0">
                <a:solidFill>
                  <a:schemeClr val="tx2">
                    <a:lumMod val="75000"/>
                    <a:lumOff val="25000"/>
                  </a:schemeClr>
                </a:solidFill>
              </a:rPr>
              <a:t> parties for </a:t>
            </a:r>
            <a:r>
              <a:rPr lang="it-IT" dirty="0" err="1">
                <a:solidFill>
                  <a:schemeClr val="tx2">
                    <a:lumMod val="75000"/>
                    <a:lumOff val="25000"/>
                  </a:schemeClr>
                </a:solidFill>
              </a:rPr>
              <a:t>loss</a:t>
            </a:r>
            <a:r>
              <a:rPr lang="it-IT" dirty="0">
                <a:solidFill>
                  <a:schemeClr val="tx2">
                    <a:lumMod val="75000"/>
                    <a:lumOff val="25000"/>
                  </a:schemeClr>
                </a:solidFill>
              </a:rPr>
              <a:t> or </a:t>
            </a:r>
            <a:r>
              <a:rPr lang="it-IT" dirty="0" err="1">
                <a:solidFill>
                  <a:schemeClr val="tx2">
                    <a:lumMod val="75000"/>
                    <a:lumOff val="25000"/>
                  </a:schemeClr>
                </a:solidFill>
              </a:rPr>
              <a:t>damage</a:t>
            </a:r>
            <a:r>
              <a:rPr lang="it-IT" dirty="0">
                <a:solidFill>
                  <a:schemeClr val="tx2">
                    <a:lumMod val="75000"/>
                    <a:lumOff val="25000"/>
                  </a:schemeClr>
                </a:solidFill>
              </a:rPr>
              <a:t> </a:t>
            </a:r>
            <a:r>
              <a:rPr lang="it-IT" dirty="0" err="1">
                <a:solidFill>
                  <a:schemeClr val="tx2">
                    <a:lumMod val="75000"/>
                    <a:lumOff val="25000"/>
                  </a:schemeClr>
                </a:solidFill>
              </a:rPr>
              <a:t>caused</a:t>
            </a:r>
            <a:r>
              <a:rPr lang="it-IT" dirty="0">
                <a:solidFill>
                  <a:schemeClr val="tx2">
                    <a:lumMod val="75000"/>
                    <a:lumOff val="25000"/>
                  </a:schemeClr>
                </a:solidFill>
              </a:rPr>
              <a:t> by a vessel </a:t>
            </a:r>
            <a:r>
              <a:rPr lang="it-IT" dirty="0" err="1">
                <a:solidFill>
                  <a:schemeClr val="tx2">
                    <a:lumMod val="75000"/>
                    <a:lumOff val="25000"/>
                  </a:schemeClr>
                </a:solidFill>
              </a:rPr>
              <a:t>involved</a:t>
            </a:r>
            <a:r>
              <a:rPr lang="it-IT" dirty="0">
                <a:solidFill>
                  <a:schemeClr val="tx2">
                    <a:lumMod val="75000"/>
                    <a:lumOff val="25000"/>
                  </a:schemeClr>
                </a:solidFill>
              </a:rPr>
              <a:t> in the </a:t>
            </a:r>
            <a:r>
              <a:rPr lang="it-IT" dirty="0" err="1">
                <a:solidFill>
                  <a:schemeClr val="tx2">
                    <a:lumMod val="75000"/>
                    <a:lumOff val="25000"/>
                  </a:schemeClr>
                </a:solidFill>
              </a:rPr>
              <a:t>collision</a:t>
            </a:r>
            <a:r>
              <a:rPr lang="it-IT" dirty="0">
                <a:solidFill>
                  <a:schemeClr val="tx2">
                    <a:lumMod val="75000"/>
                    <a:lumOff val="25000"/>
                  </a:schemeClr>
                </a:solidFill>
              </a:rPr>
              <a:t> to </a:t>
            </a:r>
            <a:r>
              <a:rPr lang="it-IT" dirty="0" err="1">
                <a:solidFill>
                  <a:schemeClr val="tx2">
                    <a:lumMod val="75000"/>
                    <a:lumOff val="25000"/>
                  </a:schemeClr>
                </a:solidFill>
              </a:rPr>
              <a:t>property</a:t>
            </a:r>
            <a:r>
              <a:rPr lang="it-IT" dirty="0">
                <a:solidFill>
                  <a:schemeClr val="tx2">
                    <a:lumMod val="75000"/>
                    <a:lumOff val="25000"/>
                  </a:schemeClr>
                </a:solidFill>
              </a:rPr>
              <a:t> or to </a:t>
            </a:r>
            <a:r>
              <a:rPr lang="it-IT" dirty="0" err="1">
                <a:solidFill>
                  <a:schemeClr val="tx2">
                    <a:lumMod val="75000"/>
                    <a:lumOff val="25000"/>
                  </a:schemeClr>
                </a:solidFill>
              </a:rPr>
              <a:t>persons</a:t>
            </a:r>
            <a:r>
              <a:rPr lang="it-IT" dirty="0">
                <a:solidFill>
                  <a:schemeClr val="tx2">
                    <a:lumMod val="75000"/>
                    <a:lumOff val="25000"/>
                  </a:schemeClr>
                </a:solidFill>
              </a:rPr>
              <a:t>.</a:t>
            </a:r>
          </a:p>
        </p:txBody>
      </p:sp>
    </p:spTree>
    <p:extLst>
      <p:ext uri="{BB962C8B-B14F-4D97-AF65-F5344CB8AC3E}">
        <p14:creationId xmlns:p14="http://schemas.microsoft.com/office/powerpoint/2010/main" val="1082740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3450F8-2A8C-584B-F3E7-9B4C0D7835FD}"/>
              </a:ext>
            </a:extLst>
          </p:cNvPr>
          <p:cNvSpPr>
            <a:spLocks noGrp="1"/>
          </p:cNvSpPr>
          <p:nvPr>
            <p:ph type="title"/>
          </p:nvPr>
        </p:nvSpPr>
        <p:spPr/>
        <p:txBody>
          <a:bodyPr>
            <a:normAutofit/>
          </a:bodyPr>
          <a:lstStyle/>
          <a:p>
            <a:pPr algn="ctr"/>
            <a:r>
              <a:rPr lang="it-IT" sz="2800" b="1" dirty="0">
                <a:solidFill>
                  <a:schemeClr val="tx2">
                    <a:lumMod val="75000"/>
                    <a:lumOff val="25000"/>
                  </a:schemeClr>
                </a:solidFill>
              </a:rPr>
              <a:t>TEXT OF THE 1910 CONVENTION</a:t>
            </a:r>
            <a:endParaRPr lang="it-IT" sz="2800" dirty="0"/>
          </a:p>
        </p:txBody>
      </p:sp>
      <p:sp>
        <p:nvSpPr>
          <p:cNvPr id="3" name="Segnaposto contenuto 2">
            <a:extLst>
              <a:ext uri="{FF2B5EF4-FFF2-40B4-BE49-F238E27FC236}">
                <a16:creationId xmlns:a16="http://schemas.microsoft.com/office/drawing/2014/main" id="{1BC47073-6AD6-C099-CA4B-0FACFF82943A}"/>
              </a:ext>
            </a:extLst>
          </p:cNvPr>
          <p:cNvSpPr>
            <a:spLocks noGrp="1"/>
          </p:cNvSpPr>
          <p:nvPr>
            <p:ph idx="1"/>
          </p:nvPr>
        </p:nvSpPr>
        <p:spPr>
          <a:xfrm>
            <a:off x="838200" y="1545336"/>
            <a:ext cx="10515600" cy="4773168"/>
          </a:xfrm>
        </p:spPr>
        <p:txBody>
          <a:bodyPr>
            <a:normAutofit fontScale="85000" lnSpcReduction="20000"/>
          </a:bodyPr>
          <a:lstStyle/>
          <a:p>
            <a:r>
              <a:rPr lang="en-GB" b="1" u="sng" dirty="0">
                <a:solidFill>
                  <a:srgbClr val="0070C0"/>
                </a:solidFill>
              </a:rPr>
              <a:t>DRAFT approved by CMI 1905 Brussels Conference</a:t>
            </a:r>
            <a:endParaRPr lang="it-IT" dirty="0">
              <a:solidFill>
                <a:srgbClr val="0070C0"/>
              </a:solidFill>
            </a:endParaRPr>
          </a:p>
          <a:p>
            <a:r>
              <a:rPr lang="en-GB" i="1" dirty="0">
                <a:solidFill>
                  <a:srgbClr val="0070C0"/>
                </a:solidFill>
              </a:rPr>
              <a:t>The damages caused, either to the ships, or to their cargoes, or to the crews, passengers or other persons on board, are apportioned between the ships, in the said proportion, without their being jointly liable towards third parties</a:t>
            </a:r>
            <a:r>
              <a:rPr lang="en-GB" dirty="0">
                <a:solidFill>
                  <a:srgbClr val="0070C0"/>
                </a:solidFill>
              </a:rPr>
              <a:t>.</a:t>
            </a:r>
            <a:endParaRPr lang="it-IT" dirty="0">
              <a:solidFill>
                <a:srgbClr val="0070C0"/>
              </a:solidFill>
            </a:endParaRPr>
          </a:p>
          <a:p>
            <a:pPr marL="0" indent="0">
              <a:buNone/>
            </a:pPr>
            <a:endParaRPr lang="it-IT" dirty="0">
              <a:solidFill>
                <a:srgbClr val="0070C0"/>
              </a:solidFill>
            </a:endParaRPr>
          </a:p>
          <a:p>
            <a:r>
              <a:rPr lang="en-GB" b="1" u="sng" dirty="0">
                <a:solidFill>
                  <a:srgbClr val="0070C0"/>
                </a:solidFill>
              </a:rPr>
              <a:t>TEXT OF THE CONVENTION</a:t>
            </a:r>
            <a:endParaRPr lang="it-IT" dirty="0">
              <a:solidFill>
                <a:srgbClr val="0070C0"/>
              </a:solidFill>
            </a:endParaRPr>
          </a:p>
          <a:p>
            <a:r>
              <a:rPr lang="en-GB" i="1" dirty="0">
                <a:solidFill>
                  <a:srgbClr val="0070C0"/>
                </a:solidFill>
              </a:rPr>
              <a:t>Art. 1 – The compensation due for damages caused to the vessels, or to any things or persons on board thereof, shall be settled in accordance with the following provisions, in whatever waters the collision takes place</a:t>
            </a:r>
            <a:r>
              <a:rPr lang="en-GB" dirty="0">
                <a:solidFill>
                  <a:srgbClr val="0070C0"/>
                </a:solidFill>
              </a:rPr>
              <a:t>.</a:t>
            </a:r>
            <a:endParaRPr lang="it-IT" dirty="0">
              <a:solidFill>
                <a:srgbClr val="0070C0"/>
              </a:solidFill>
            </a:endParaRPr>
          </a:p>
          <a:p>
            <a:r>
              <a:rPr lang="en-GB" i="1" dirty="0">
                <a:solidFill>
                  <a:srgbClr val="0070C0"/>
                </a:solidFill>
              </a:rPr>
              <a:t>Art. 4.2. The damages caused either to the vessels or to their cargoes or to the effects or other property of the crews, passengers, or other person on board, are borne by the vessels in fault in the above proportion and even to third parties a vessel is not liable for more than such proportion of such damages.</a:t>
            </a:r>
            <a:endParaRPr lang="it-IT" dirty="0">
              <a:solidFill>
                <a:srgbClr val="0070C0"/>
              </a:solidFill>
            </a:endParaRPr>
          </a:p>
        </p:txBody>
      </p:sp>
    </p:spTree>
    <p:extLst>
      <p:ext uri="{BB962C8B-B14F-4D97-AF65-F5344CB8AC3E}">
        <p14:creationId xmlns:p14="http://schemas.microsoft.com/office/powerpoint/2010/main" val="357200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DBA2D6-52B5-799D-581B-1292A3A7167D}"/>
              </a:ext>
            </a:extLst>
          </p:cNvPr>
          <p:cNvSpPr>
            <a:spLocks noGrp="1"/>
          </p:cNvSpPr>
          <p:nvPr>
            <p:ph type="title"/>
          </p:nvPr>
        </p:nvSpPr>
        <p:spPr/>
        <p:txBody>
          <a:bodyPr>
            <a:normAutofit/>
          </a:bodyPr>
          <a:lstStyle/>
          <a:p>
            <a:pPr algn="ctr"/>
            <a:r>
              <a:rPr lang="it-IT" sz="2800" b="1">
                <a:solidFill>
                  <a:schemeClr val="tx2">
                    <a:lumMod val="75000"/>
                    <a:lumOff val="25000"/>
                  </a:schemeClr>
                </a:solidFill>
              </a:rPr>
              <a:t>REVISION PROPOSALS</a:t>
            </a:r>
            <a:endParaRPr lang="it-IT" sz="2800" dirty="0"/>
          </a:p>
        </p:txBody>
      </p:sp>
      <p:sp>
        <p:nvSpPr>
          <p:cNvPr id="3" name="Segnaposto contenuto 2">
            <a:extLst>
              <a:ext uri="{FF2B5EF4-FFF2-40B4-BE49-F238E27FC236}">
                <a16:creationId xmlns:a16="http://schemas.microsoft.com/office/drawing/2014/main" id="{60195A3F-D082-1059-FC87-45BBCB0711A4}"/>
              </a:ext>
            </a:extLst>
          </p:cNvPr>
          <p:cNvSpPr>
            <a:spLocks noGrp="1"/>
          </p:cNvSpPr>
          <p:nvPr>
            <p:ph idx="1"/>
          </p:nvPr>
        </p:nvSpPr>
        <p:spPr>
          <a:xfrm>
            <a:off x="838200" y="1901039"/>
            <a:ext cx="10515600" cy="4351338"/>
          </a:xfrm>
        </p:spPr>
        <p:txBody>
          <a:bodyPr>
            <a:normAutofit/>
          </a:bodyPr>
          <a:lstStyle/>
          <a:p>
            <a:pPr marL="0" indent="0">
              <a:buNone/>
            </a:pPr>
            <a:r>
              <a:rPr lang="it-IT" sz="2400" dirty="0" err="1">
                <a:solidFill>
                  <a:schemeClr val="tx2">
                    <a:lumMod val="75000"/>
                    <a:lumOff val="25000"/>
                  </a:schemeClr>
                </a:solidFill>
              </a:rPr>
              <a:t>Proposal</a:t>
            </a:r>
            <a:r>
              <a:rPr lang="it-IT" sz="2400" dirty="0">
                <a:solidFill>
                  <a:schemeClr val="tx2">
                    <a:lumMod val="75000"/>
                    <a:lumOff val="25000"/>
                  </a:schemeClr>
                </a:solidFill>
              </a:rPr>
              <a:t> of </a:t>
            </a:r>
            <a:r>
              <a:rPr lang="it-IT" sz="2400" dirty="0" err="1">
                <a:solidFill>
                  <a:schemeClr val="tx2">
                    <a:lumMod val="75000"/>
                    <a:lumOff val="25000"/>
                  </a:schemeClr>
                </a:solidFill>
              </a:rPr>
              <a:t>detailing</a:t>
            </a:r>
            <a:r>
              <a:rPr lang="it-IT" sz="2400" dirty="0">
                <a:solidFill>
                  <a:schemeClr val="tx2">
                    <a:lumMod val="75000"/>
                    <a:lumOff val="25000"/>
                  </a:schemeClr>
                </a:solidFill>
              </a:rPr>
              <a:t> the </a:t>
            </a:r>
            <a:r>
              <a:rPr lang="it-IT" sz="2400" dirty="0" err="1">
                <a:solidFill>
                  <a:schemeClr val="tx2">
                    <a:lumMod val="75000"/>
                    <a:lumOff val="25000"/>
                  </a:schemeClr>
                </a:solidFill>
              </a:rPr>
              <a:t>kind</a:t>
            </a:r>
            <a:r>
              <a:rPr lang="it-IT" sz="2400" dirty="0">
                <a:solidFill>
                  <a:schemeClr val="tx2">
                    <a:lumMod val="75000"/>
                    <a:lumOff val="25000"/>
                  </a:schemeClr>
                </a:solidFill>
              </a:rPr>
              <a:t> of damages </a:t>
            </a:r>
            <a:r>
              <a:rPr lang="it-IT" sz="2400" dirty="0" err="1">
                <a:solidFill>
                  <a:schemeClr val="tx2">
                    <a:lumMod val="75000"/>
                    <a:lumOff val="25000"/>
                  </a:schemeClr>
                </a:solidFill>
              </a:rPr>
              <a:t>recoverable</a:t>
            </a:r>
            <a:r>
              <a:rPr lang="it-IT" sz="2400" dirty="0">
                <a:solidFill>
                  <a:schemeClr val="tx2">
                    <a:lumMod val="75000"/>
                    <a:lumOff val="25000"/>
                  </a:schemeClr>
                </a:solidFill>
              </a:rPr>
              <a:t> </a:t>
            </a:r>
            <a:r>
              <a:rPr lang="it-IT" sz="2400" dirty="0" err="1">
                <a:solidFill>
                  <a:schemeClr val="tx2">
                    <a:lumMod val="75000"/>
                    <a:lumOff val="25000"/>
                  </a:schemeClr>
                </a:solidFill>
              </a:rPr>
              <a:t>was</a:t>
            </a:r>
            <a:r>
              <a:rPr lang="it-IT" sz="2400" dirty="0">
                <a:solidFill>
                  <a:schemeClr val="tx2">
                    <a:lumMod val="75000"/>
                    <a:lumOff val="25000"/>
                  </a:schemeClr>
                </a:solidFill>
              </a:rPr>
              <a:t> </a:t>
            </a:r>
            <a:r>
              <a:rPr lang="it-IT" sz="2400" dirty="0" err="1">
                <a:solidFill>
                  <a:schemeClr val="tx2">
                    <a:lumMod val="75000"/>
                    <a:lumOff val="25000"/>
                  </a:schemeClr>
                </a:solidFill>
              </a:rPr>
              <a:t>advanced</a:t>
            </a:r>
            <a:r>
              <a:rPr lang="it-IT" sz="2400" dirty="0">
                <a:solidFill>
                  <a:schemeClr val="tx2">
                    <a:lumMod val="75000"/>
                    <a:lumOff val="25000"/>
                  </a:schemeClr>
                </a:solidFill>
              </a:rPr>
              <a:t> by France (Leopold Dor) some years </a:t>
            </a:r>
            <a:r>
              <a:rPr lang="it-IT" sz="2400" dirty="0" err="1">
                <a:solidFill>
                  <a:schemeClr val="tx2">
                    <a:lumMod val="75000"/>
                    <a:lumOff val="25000"/>
                  </a:schemeClr>
                </a:solidFill>
              </a:rPr>
              <a:t>later</a:t>
            </a:r>
            <a:r>
              <a:rPr lang="it-IT" sz="2400" dirty="0">
                <a:solidFill>
                  <a:schemeClr val="tx2">
                    <a:lumMod val="75000"/>
                    <a:lumOff val="25000"/>
                  </a:schemeClr>
                </a:solidFill>
              </a:rPr>
              <a:t> </a:t>
            </a:r>
            <a:r>
              <a:rPr lang="it-IT" sz="2400" dirty="0" err="1">
                <a:solidFill>
                  <a:schemeClr val="tx2">
                    <a:lumMod val="75000"/>
                    <a:lumOff val="25000"/>
                  </a:schemeClr>
                </a:solidFill>
              </a:rPr>
              <a:t>but</a:t>
            </a:r>
            <a:r>
              <a:rPr lang="it-IT" sz="2400" dirty="0">
                <a:solidFill>
                  <a:schemeClr val="tx2">
                    <a:lumMod val="75000"/>
                    <a:lumOff val="25000"/>
                  </a:schemeClr>
                </a:solidFill>
              </a:rPr>
              <a:t> </a:t>
            </a:r>
            <a:r>
              <a:rPr lang="it-IT" sz="2400" dirty="0" err="1">
                <a:solidFill>
                  <a:schemeClr val="tx2">
                    <a:lumMod val="75000"/>
                    <a:lumOff val="25000"/>
                  </a:schemeClr>
                </a:solidFill>
              </a:rPr>
              <a:t>it</a:t>
            </a:r>
            <a:r>
              <a:rPr lang="it-IT" sz="2400" dirty="0">
                <a:solidFill>
                  <a:schemeClr val="tx2">
                    <a:lumMod val="75000"/>
                    <a:lumOff val="25000"/>
                  </a:schemeClr>
                </a:solidFill>
              </a:rPr>
              <a:t> </a:t>
            </a:r>
            <a:r>
              <a:rPr lang="it-IT" sz="2400" dirty="0" err="1">
                <a:solidFill>
                  <a:schemeClr val="tx2">
                    <a:lumMod val="75000"/>
                    <a:lumOff val="25000"/>
                  </a:schemeClr>
                </a:solidFill>
              </a:rPr>
              <a:t>did</a:t>
            </a:r>
            <a:r>
              <a:rPr lang="it-IT" sz="2400" dirty="0">
                <a:solidFill>
                  <a:schemeClr val="tx2">
                    <a:lumMod val="75000"/>
                    <a:lumOff val="25000"/>
                  </a:schemeClr>
                </a:solidFill>
              </a:rPr>
              <a:t> not go through.</a:t>
            </a:r>
          </a:p>
          <a:p>
            <a:pPr marL="0" indent="0">
              <a:buNone/>
            </a:pPr>
            <a:endParaRPr lang="it-IT" sz="2400" dirty="0">
              <a:solidFill>
                <a:schemeClr val="tx2">
                  <a:lumMod val="75000"/>
                  <a:lumOff val="25000"/>
                </a:schemeClr>
              </a:solidFill>
            </a:endParaRPr>
          </a:p>
          <a:p>
            <a:pPr marL="0" indent="0">
              <a:buNone/>
            </a:pPr>
            <a:r>
              <a:rPr lang="it-IT" sz="2400" dirty="0">
                <a:solidFill>
                  <a:schemeClr val="tx2">
                    <a:lumMod val="75000"/>
                    <a:lumOff val="25000"/>
                  </a:schemeClr>
                </a:solidFill>
              </a:rPr>
              <a:t>1983 </a:t>
            </a:r>
            <a:r>
              <a:rPr lang="it-IT" sz="2400" dirty="0" err="1">
                <a:solidFill>
                  <a:schemeClr val="tx2">
                    <a:lumMod val="75000"/>
                    <a:lumOff val="25000"/>
                  </a:schemeClr>
                </a:solidFill>
              </a:rPr>
              <a:t>through</a:t>
            </a:r>
            <a:r>
              <a:rPr lang="it-IT" sz="2400" dirty="0">
                <a:solidFill>
                  <a:schemeClr val="tx2">
                    <a:lumMod val="75000"/>
                    <a:lumOff val="25000"/>
                  </a:schemeClr>
                </a:solidFill>
              </a:rPr>
              <a:t> 1985 study and </a:t>
            </a:r>
            <a:r>
              <a:rPr lang="it-IT" sz="2400" dirty="0" err="1">
                <a:solidFill>
                  <a:schemeClr val="tx2">
                    <a:lumMod val="75000"/>
                    <a:lumOff val="25000"/>
                  </a:schemeClr>
                </a:solidFill>
              </a:rPr>
              <a:t>discussion</a:t>
            </a:r>
            <a:endParaRPr lang="it-IT" sz="2400" dirty="0">
              <a:solidFill>
                <a:schemeClr val="tx2">
                  <a:lumMod val="75000"/>
                  <a:lumOff val="25000"/>
                </a:schemeClr>
              </a:solidFill>
            </a:endParaRPr>
          </a:p>
          <a:p>
            <a:pPr marL="0" indent="0">
              <a:buNone/>
            </a:pPr>
            <a:endParaRPr lang="it-IT" sz="2400" dirty="0">
              <a:solidFill>
                <a:schemeClr val="tx2">
                  <a:lumMod val="75000"/>
                  <a:lumOff val="25000"/>
                </a:schemeClr>
              </a:solidFill>
            </a:endParaRPr>
          </a:p>
          <a:p>
            <a:pPr marL="0" indent="0">
              <a:buNone/>
            </a:pPr>
            <a:r>
              <a:rPr lang="it-IT" sz="2400" dirty="0">
                <a:solidFill>
                  <a:schemeClr val="tx2">
                    <a:lumMod val="75000"/>
                    <a:lumOff val="25000"/>
                  </a:schemeClr>
                </a:solidFill>
              </a:rPr>
              <a:t>1987 </a:t>
            </a:r>
            <a:r>
              <a:rPr lang="it-IT" sz="2400" dirty="0" err="1">
                <a:solidFill>
                  <a:schemeClr val="tx2">
                    <a:lumMod val="75000"/>
                    <a:lumOff val="25000"/>
                  </a:schemeClr>
                </a:solidFill>
              </a:rPr>
              <a:t>approval</a:t>
            </a:r>
            <a:r>
              <a:rPr lang="it-IT" sz="2400" dirty="0">
                <a:solidFill>
                  <a:schemeClr val="tx2">
                    <a:lumMod val="75000"/>
                    <a:lumOff val="25000"/>
                  </a:schemeClr>
                </a:solidFill>
              </a:rPr>
              <a:t> at CMI Assembly of the LISBON RULES</a:t>
            </a:r>
          </a:p>
        </p:txBody>
      </p:sp>
    </p:spTree>
    <p:extLst>
      <p:ext uri="{BB962C8B-B14F-4D97-AF65-F5344CB8AC3E}">
        <p14:creationId xmlns:p14="http://schemas.microsoft.com/office/powerpoint/2010/main" val="4274729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0F406D-A08C-C51E-DBA9-C65893299156}"/>
              </a:ext>
            </a:extLst>
          </p:cNvPr>
          <p:cNvSpPr>
            <a:spLocks noGrp="1"/>
          </p:cNvSpPr>
          <p:nvPr>
            <p:ph type="title"/>
          </p:nvPr>
        </p:nvSpPr>
        <p:spPr/>
        <p:txBody>
          <a:bodyPr>
            <a:normAutofit/>
          </a:bodyPr>
          <a:lstStyle/>
          <a:p>
            <a:pPr algn="ctr"/>
            <a:r>
              <a:rPr lang="it-IT" sz="2800" b="1" dirty="0">
                <a:solidFill>
                  <a:schemeClr val="tx2">
                    <a:lumMod val="75000"/>
                    <a:lumOff val="25000"/>
                  </a:schemeClr>
                </a:solidFill>
              </a:rPr>
              <a:t>LISBON RULES</a:t>
            </a:r>
          </a:p>
        </p:txBody>
      </p:sp>
      <p:sp>
        <p:nvSpPr>
          <p:cNvPr id="3" name="Segnaposto contenuto 2">
            <a:extLst>
              <a:ext uri="{FF2B5EF4-FFF2-40B4-BE49-F238E27FC236}">
                <a16:creationId xmlns:a16="http://schemas.microsoft.com/office/drawing/2014/main" id="{790353BE-F687-34EB-C5DF-694A7ACD3ADF}"/>
              </a:ext>
            </a:extLst>
          </p:cNvPr>
          <p:cNvSpPr>
            <a:spLocks noGrp="1"/>
          </p:cNvSpPr>
          <p:nvPr>
            <p:ph idx="1"/>
          </p:nvPr>
        </p:nvSpPr>
        <p:spPr>
          <a:xfrm>
            <a:off x="838200" y="1517715"/>
            <a:ext cx="10515600" cy="4659248"/>
          </a:xfrm>
        </p:spPr>
        <p:txBody>
          <a:bodyPr>
            <a:normAutofit fontScale="92500" lnSpcReduction="10000"/>
          </a:bodyPr>
          <a:lstStyle/>
          <a:p>
            <a:pPr marL="0" indent="0">
              <a:buNone/>
            </a:pPr>
            <a:r>
              <a:rPr lang="it-IT" dirty="0" err="1">
                <a:solidFill>
                  <a:schemeClr val="tx2">
                    <a:lumMod val="75000"/>
                    <a:lumOff val="25000"/>
                  </a:schemeClr>
                </a:solidFill>
              </a:rPr>
              <a:t>Uniform</a:t>
            </a:r>
            <a:r>
              <a:rPr lang="it-IT" dirty="0">
                <a:solidFill>
                  <a:schemeClr val="tx2">
                    <a:lumMod val="75000"/>
                    <a:lumOff val="25000"/>
                  </a:schemeClr>
                </a:solidFill>
              </a:rPr>
              <a:t> Rules for voluntary adoption by:</a:t>
            </a:r>
          </a:p>
          <a:p>
            <a:pPr marL="0" indent="0">
              <a:buNone/>
            </a:pPr>
            <a:endParaRPr lang="it-IT" dirty="0">
              <a:solidFill>
                <a:schemeClr val="tx2">
                  <a:lumMod val="75000"/>
                  <a:lumOff val="25000"/>
                </a:schemeClr>
              </a:solidFill>
            </a:endParaRPr>
          </a:p>
          <a:p>
            <a:pPr>
              <a:buFontTx/>
              <a:buChar char="-"/>
            </a:pPr>
            <a:r>
              <a:rPr lang="it-IT" dirty="0">
                <a:solidFill>
                  <a:schemeClr val="tx2">
                    <a:lumMod val="75000"/>
                    <a:lumOff val="25000"/>
                  </a:schemeClr>
                </a:solidFill>
              </a:rPr>
              <a:t>Insurers within their terms</a:t>
            </a:r>
          </a:p>
          <a:p>
            <a:pPr>
              <a:buFontTx/>
              <a:buChar char="-"/>
            </a:pPr>
            <a:r>
              <a:rPr lang="it-IT" dirty="0">
                <a:solidFill>
                  <a:schemeClr val="tx2">
                    <a:lumMod val="75000"/>
                    <a:lumOff val="25000"/>
                  </a:schemeClr>
                </a:solidFill>
              </a:rPr>
              <a:t>Owners subsequent to </a:t>
            </a:r>
            <a:r>
              <a:rPr lang="it-IT" dirty="0" err="1">
                <a:solidFill>
                  <a:schemeClr val="tx2">
                    <a:lumMod val="75000"/>
                    <a:lumOff val="25000"/>
                  </a:schemeClr>
                </a:solidFill>
              </a:rPr>
              <a:t>collision</a:t>
            </a:r>
            <a:endParaRPr lang="it-IT" dirty="0">
              <a:solidFill>
                <a:schemeClr val="tx2">
                  <a:lumMod val="75000"/>
                  <a:lumOff val="25000"/>
                </a:schemeClr>
              </a:solidFill>
            </a:endParaRPr>
          </a:p>
          <a:p>
            <a:pPr marL="0" indent="0">
              <a:buNone/>
            </a:pPr>
            <a:endParaRPr lang="it-IT" dirty="0">
              <a:solidFill>
                <a:schemeClr val="tx2">
                  <a:lumMod val="75000"/>
                  <a:lumOff val="25000"/>
                </a:schemeClr>
              </a:solidFill>
            </a:endParaRPr>
          </a:p>
          <a:p>
            <a:pPr marL="0" indent="0">
              <a:buNone/>
            </a:pPr>
            <a:r>
              <a:rPr lang="it-IT" dirty="0" err="1">
                <a:solidFill>
                  <a:schemeClr val="tx2">
                    <a:lumMod val="75000"/>
                    <a:lumOff val="25000"/>
                  </a:schemeClr>
                </a:solidFill>
              </a:rPr>
              <a:t>Structure</a:t>
            </a:r>
            <a:endParaRPr lang="it-IT" dirty="0">
              <a:solidFill>
                <a:schemeClr val="tx2">
                  <a:lumMod val="75000"/>
                  <a:lumOff val="25000"/>
                </a:schemeClr>
              </a:solidFill>
            </a:endParaRPr>
          </a:p>
          <a:p>
            <a:pPr marL="0" indent="0">
              <a:buNone/>
            </a:pPr>
            <a:r>
              <a:rPr lang="it-IT" dirty="0">
                <a:solidFill>
                  <a:schemeClr val="tx2">
                    <a:lumMod val="75000"/>
                    <a:lumOff val="25000"/>
                  </a:schemeClr>
                </a:solidFill>
              </a:rPr>
              <a:t>Similar to York-Antwerp Rules:</a:t>
            </a:r>
          </a:p>
          <a:p>
            <a:pPr>
              <a:buFontTx/>
              <a:buChar char="-"/>
            </a:pPr>
            <a:r>
              <a:rPr lang="it-IT" dirty="0">
                <a:solidFill>
                  <a:schemeClr val="tx2">
                    <a:lumMod val="75000"/>
                    <a:lumOff val="25000"/>
                  </a:schemeClr>
                </a:solidFill>
              </a:rPr>
              <a:t>(</a:t>
            </a:r>
            <a:r>
              <a:rPr lang="it-IT" dirty="0" err="1">
                <a:solidFill>
                  <a:schemeClr val="tx2">
                    <a:lumMod val="75000"/>
                    <a:lumOff val="25000"/>
                  </a:schemeClr>
                </a:solidFill>
              </a:rPr>
              <a:t>Definitions</a:t>
            </a:r>
            <a:r>
              <a:rPr lang="it-IT">
                <a:solidFill>
                  <a:schemeClr val="tx2">
                    <a:lumMod val="75000"/>
                    <a:lumOff val="25000"/>
                  </a:schemeClr>
                </a:solidFill>
              </a:rPr>
              <a:t>)</a:t>
            </a:r>
            <a:endParaRPr lang="it-IT" dirty="0">
              <a:solidFill>
                <a:schemeClr val="tx2">
                  <a:lumMod val="75000"/>
                  <a:lumOff val="25000"/>
                </a:schemeClr>
              </a:solidFill>
            </a:endParaRPr>
          </a:p>
          <a:p>
            <a:pPr>
              <a:buFontTx/>
              <a:buChar char="-"/>
            </a:pPr>
            <a:r>
              <a:rPr lang="it-IT" dirty="0" err="1">
                <a:solidFill>
                  <a:schemeClr val="tx2">
                    <a:lumMod val="75000"/>
                    <a:lumOff val="25000"/>
                  </a:schemeClr>
                </a:solidFill>
              </a:rPr>
              <a:t>Lettered</a:t>
            </a:r>
            <a:r>
              <a:rPr lang="it-IT" dirty="0">
                <a:solidFill>
                  <a:schemeClr val="tx2">
                    <a:lumMod val="75000"/>
                    <a:lumOff val="25000"/>
                  </a:schemeClr>
                </a:solidFill>
              </a:rPr>
              <a:t> Rules: </a:t>
            </a:r>
            <a:r>
              <a:rPr lang="it-IT" dirty="0" err="1">
                <a:solidFill>
                  <a:schemeClr val="tx2">
                    <a:lumMod val="75000"/>
                    <a:lumOff val="25000"/>
                  </a:schemeClr>
                </a:solidFill>
              </a:rPr>
              <a:t>principles</a:t>
            </a:r>
            <a:endParaRPr lang="it-IT" dirty="0">
              <a:solidFill>
                <a:schemeClr val="tx2">
                  <a:lumMod val="75000"/>
                  <a:lumOff val="25000"/>
                </a:schemeClr>
              </a:solidFill>
            </a:endParaRPr>
          </a:p>
          <a:p>
            <a:pPr>
              <a:buFontTx/>
              <a:buChar char="-"/>
            </a:pPr>
            <a:r>
              <a:rPr lang="it-IT" dirty="0" err="1">
                <a:solidFill>
                  <a:schemeClr val="tx2">
                    <a:lumMod val="75000"/>
                    <a:lumOff val="25000"/>
                  </a:schemeClr>
                </a:solidFill>
              </a:rPr>
              <a:t>Numbered</a:t>
            </a:r>
            <a:r>
              <a:rPr lang="it-IT" dirty="0">
                <a:solidFill>
                  <a:schemeClr val="tx2">
                    <a:lumMod val="75000"/>
                    <a:lumOff val="25000"/>
                  </a:schemeClr>
                </a:solidFill>
              </a:rPr>
              <a:t> Rules: specific provisions</a:t>
            </a:r>
          </a:p>
        </p:txBody>
      </p:sp>
    </p:spTree>
    <p:extLst>
      <p:ext uri="{BB962C8B-B14F-4D97-AF65-F5344CB8AC3E}">
        <p14:creationId xmlns:p14="http://schemas.microsoft.com/office/powerpoint/2010/main" val="1154757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A3ACA-286D-B7C7-CB9F-B5F5B91182D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49BEF7D-EA0D-F7A8-F762-70A0786BB2BB}"/>
              </a:ext>
            </a:extLst>
          </p:cNvPr>
          <p:cNvSpPr>
            <a:spLocks noGrp="1"/>
          </p:cNvSpPr>
          <p:nvPr>
            <p:ph type="title"/>
          </p:nvPr>
        </p:nvSpPr>
        <p:spPr/>
        <p:txBody>
          <a:bodyPr>
            <a:normAutofit/>
          </a:bodyPr>
          <a:lstStyle/>
          <a:p>
            <a:pPr algn="ctr"/>
            <a:r>
              <a:rPr lang="it-IT" sz="2800" b="1" dirty="0">
                <a:solidFill>
                  <a:schemeClr val="tx2">
                    <a:lumMod val="75000"/>
                    <a:lumOff val="25000"/>
                  </a:schemeClr>
                </a:solidFill>
              </a:rPr>
              <a:t>LETTERED RULES A TO E</a:t>
            </a:r>
          </a:p>
        </p:txBody>
      </p:sp>
      <p:sp>
        <p:nvSpPr>
          <p:cNvPr id="3" name="Segnaposto contenuto 2">
            <a:extLst>
              <a:ext uri="{FF2B5EF4-FFF2-40B4-BE49-F238E27FC236}">
                <a16:creationId xmlns:a16="http://schemas.microsoft.com/office/drawing/2014/main" id="{2EBB4AC9-61CF-C28E-9BAB-CB1564DB89D7}"/>
              </a:ext>
            </a:extLst>
          </p:cNvPr>
          <p:cNvSpPr>
            <a:spLocks noGrp="1"/>
          </p:cNvSpPr>
          <p:nvPr>
            <p:ph idx="1"/>
          </p:nvPr>
        </p:nvSpPr>
        <p:spPr>
          <a:xfrm>
            <a:off x="838200" y="1517715"/>
            <a:ext cx="10515600" cy="4659248"/>
          </a:xfrm>
        </p:spPr>
        <p:txBody>
          <a:bodyPr>
            <a:normAutofit/>
          </a:bodyPr>
          <a:lstStyle/>
          <a:p>
            <a:pPr marL="0" indent="0">
              <a:buNone/>
            </a:pPr>
            <a:endParaRPr lang="it-IT" b="1" dirty="0">
              <a:solidFill>
                <a:schemeClr val="tx2">
                  <a:lumMod val="75000"/>
                  <a:lumOff val="25000"/>
                </a:schemeClr>
              </a:solidFill>
            </a:endParaRPr>
          </a:p>
          <a:p>
            <a:pPr marL="0" indent="0">
              <a:buNone/>
            </a:pPr>
            <a:r>
              <a:rPr lang="it-IT" b="1" dirty="0">
                <a:solidFill>
                  <a:schemeClr val="tx2">
                    <a:lumMod val="75000"/>
                    <a:lumOff val="25000"/>
                  </a:schemeClr>
                </a:solidFill>
              </a:rPr>
              <a:t>A. </a:t>
            </a:r>
            <a:r>
              <a:rPr lang="it-IT" dirty="0">
                <a:solidFill>
                  <a:schemeClr val="tx2">
                    <a:lumMod val="75000"/>
                    <a:lumOff val="25000"/>
                  </a:schemeClr>
                </a:solidFill>
              </a:rPr>
              <a:t>Adoption of LB is no </a:t>
            </a:r>
            <a:r>
              <a:rPr lang="it-IT" dirty="0" err="1">
                <a:solidFill>
                  <a:schemeClr val="tx2">
                    <a:lumMod val="75000"/>
                    <a:lumOff val="25000"/>
                  </a:schemeClr>
                </a:solidFill>
              </a:rPr>
              <a:t>admission</a:t>
            </a:r>
            <a:r>
              <a:rPr lang="it-IT" dirty="0">
                <a:solidFill>
                  <a:schemeClr val="tx2">
                    <a:lumMod val="75000"/>
                    <a:lumOff val="25000"/>
                  </a:schemeClr>
                </a:solidFill>
              </a:rPr>
              <a:t> of liability</a:t>
            </a:r>
          </a:p>
          <a:p>
            <a:pPr marL="0" indent="0">
              <a:buNone/>
            </a:pPr>
            <a:r>
              <a:rPr lang="it-IT" b="1" dirty="0">
                <a:solidFill>
                  <a:schemeClr val="tx2">
                    <a:lumMod val="75000"/>
                    <a:lumOff val="25000"/>
                  </a:schemeClr>
                </a:solidFill>
              </a:rPr>
              <a:t>B.</a:t>
            </a:r>
            <a:r>
              <a:rPr lang="it-IT" dirty="0">
                <a:solidFill>
                  <a:schemeClr val="tx2">
                    <a:lumMod val="75000"/>
                    <a:lumOff val="25000"/>
                  </a:schemeClr>
                </a:solidFill>
              </a:rPr>
              <a:t> Rules not </a:t>
            </a:r>
            <a:r>
              <a:rPr lang="it-IT" dirty="0" err="1">
                <a:solidFill>
                  <a:schemeClr val="tx2">
                    <a:lumMod val="75000"/>
                    <a:lumOff val="25000"/>
                  </a:schemeClr>
                </a:solidFill>
              </a:rPr>
              <a:t>extending</a:t>
            </a:r>
            <a:r>
              <a:rPr lang="it-IT" dirty="0">
                <a:solidFill>
                  <a:schemeClr val="tx2">
                    <a:lumMod val="75000"/>
                    <a:lumOff val="25000"/>
                  </a:schemeClr>
                </a:solidFill>
              </a:rPr>
              <a:t> to liability and limitation issues</a:t>
            </a:r>
          </a:p>
          <a:p>
            <a:pPr marL="0" indent="0">
              <a:buNone/>
            </a:pPr>
            <a:r>
              <a:rPr lang="it-IT" b="1" dirty="0">
                <a:solidFill>
                  <a:schemeClr val="tx2">
                    <a:lumMod val="75000"/>
                    <a:lumOff val="25000"/>
                  </a:schemeClr>
                </a:solidFill>
              </a:rPr>
              <a:t>C.</a:t>
            </a:r>
            <a:r>
              <a:rPr lang="it-IT" dirty="0">
                <a:solidFill>
                  <a:schemeClr val="tx2">
                    <a:lumMod val="75000"/>
                    <a:lumOff val="25000"/>
                  </a:schemeClr>
                </a:solidFill>
              </a:rPr>
              <a:t> Rule on </a:t>
            </a:r>
            <a:r>
              <a:rPr lang="it-IT" dirty="0" err="1">
                <a:solidFill>
                  <a:schemeClr val="tx2">
                    <a:lumMod val="75000"/>
                    <a:lumOff val="25000"/>
                  </a:schemeClr>
                </a:solidFill>
              </a:rPr>
              <a:t>recoverability</a:t>
            </a:r>
            <a:r>
              <a:rPr lang="it-IT" dirty="0">
                <a:solidFill>
                  <a:schemeClr val="tx2">
                    <a:lumMod val="75000"/>
                    <a:lumOff val="25000"/>
                  </a:schemeClr>
                </a:solidFill>
              </a:rPr>
              <a:t>: damages </a:t>
            </a:r>
            <a:r>
              <a:rPr lang="it-IT" i="1" dirty="0">
                <a:solidFill>
                  <a:schemeClr val="tx2">
                    <a:lumMod val="75000"/>
                    <a:lumOff val="25000"/>
                  </a:schemeClr>
                </a:solidFill>
              </a:rPr>
              <a:t>«direct»</a:t>
            </a:r>
            <a:r>
              <a:rPr lang="it-IT" dirty="0">
                <a:solidFill>
                  <a:schemeClr val="tx2">
                    <a:lumMod val="75000"/>
                    <a:lumOff val="25000"/>
                  </a:schemeClr>
                </a:solidFill>
              </a:rPr>
              <a:t> and </a:t>
            </a:r>
            <a:r>
              <a:rPr lang="it-IT" i="1" dirty="0">
                <a:solidFill>
                  <a:schemeClr val="tx2">
                    <a:lumMod val="75000"/>
                    <a:lumOff val="25000"/>
                  </a:schemeClr>
                </a:solidFill>
              </a:rPr>
              <a:t>«immediate»</a:t>
            </a:r>
            <a:r>
              <a:rPr lang="it-IT" dirty="0">
                <a:solidFill>
                  <a:schemeClr val="tx2">
                    <a:lumMod val="75000"/>
                    <a:lumOff val="25000"/>
                  </a:schemeClr>
                </a:solidFill>
              </a:rPr>
              <a:t> consequence of the </a:t>
            </a:r>
            <a:r>
              <a:rPr lang="it-IT" dirty="0" err="1">
                <a:solidFill>
                  <a:schemeClr val="tx2">
                    <a:lumMod val="75000"/>
                    <a:lumOff val="25000"/>
                  </a:schemeClr>
                </a:solidFill>
              </a:rPr>
              <a:t>collision</a:t>
            </a:r>
            <a:endParaRPr lang="it-IT" dirty="0">
              <a:solidFill>
                <a:schemeClr val="tx2">
                  <a:lumMod val="75000"/>
                  <a:lumOff val="25000"/>
                </a:schemeClr>
              </a:solidFill>
            </a:endParaRPr>
          </a:p>
          <a:p>
            <a:pPr marL="0" indent="0">
              <a:buNone/>
            </a:pPr>
            <a:r>
              <a:rPr lang="it-IT" b="1" dirty="0">
                <a:solidFill>
                  <a:schemeClr val="tx2">
                    <a:lumMod val="75000"/>
                    <a:lumOff val="25000"/>
                  </a:schemeClr>
                </a:solidFill>
              </a:rPr>
              <a:t>D.</a:t>
            </a:r>
            <a:r>
              <a:rPr lang="it-IT" dirty="0">
                <a:solidFill>
                  <a:schemeClr val="tx2">
                    <a:lumMod val="75000"/>
                    <a:lumOff val="25000"/>
                  </a:schemeClr>
                </a:solidFill>
              </a:rPr>
              <a:t> </a:t>
            </a:r>
            <a:r>
              <a:rPr lang="it-IT" dirty="0" err="1">
                <a:solidFill>
                  <a:schemeClr val="tx2">
                    <a:lumMod val="75000"/>
                    <a:lumOff val="25000"/>
                  </a:schemeClr>
                </a:solidFill>
              </a:rPr>
              <a:t>Restitutio</a:t>
            </a:r>
            <a:r>
              <a:rPr lang="it-IT" dirty="0">
                <a:solidFill>
                  <a:schemeClr val="tx2">
                    <a:lumMod val="75000"/>
                    <a:lumOff val="25000"/>
                  </a:schemeClr>
                </a:solidFill>
              </a:rPr>
              <a:t> in </a:t>
            </a:r>
            <a:r>
              <a:rPr lang="it-IT" dirty="0" err="1">
                <a:solidFill>
                  <a:schemeClr val="tx2">
                    <a:lumMod val="75000"/>
                    <a:lumOff val="25000"/>
                  </a:schemeClr>
                </a:solidFill>
              </a:rPr>
              <a:t>integrum</a:t>
            </a:r>
            <a:endParaRPr lang="it-IT" dirty="0">
              <a:solidFill>
                <a:schemeClr val="tx2">
                  <a:lumMod val="75000"/>
                  <a:lumOff val="25000"/>
                </a:schemeClr>
              </a:solidFill>
            </a:endParaRPr>
          </a:p>
          <a:p>
            <a:pPr marL="0" indent="0">
              <a:buNone/>
            </a:pPr>
            <a:r>
              <a:rPr lang="it-IT" b="1" dirty="0">
                <a:solidFill>
                  <a:schemeClr val="tx2">
                    <a:lumMod val="75000"/>
                    <a:lumOff val="25000"/>
                  </a:schemeClr>
                </a:solidFill>
              </a:rPr>
              <a:t>E.</a:t>
            </a:r>
            <a:r>
              <a:rPr lang="it-IT" dirty="0">
                <a:solidFill>
                  <a:schemeClr val="tx2">
                    <a:lumMod val="75000"/>
                    <a:lumOff val="25000"/>
                  </a:schemeClr>
                </a:solidFill>
              </a:rPr>
              <a:t> Burden of </a:t>
            </a:r>
            <a:r>
              <a:rPr lang="it-IT" dirty="0" err="1">
                <a:solidFill>
                  <a:schemeClr val="tx2">
                    <a:lumMod val="75000"/>
                    <a:lumOff val="25000"/>
                  </a:schemeClr>
                </a:solidFill>
              </a:rPr>
              <a:t>proof</a:t>
            </a:r>
            <a:r>
              <a:rPr lang="it-IT" dirty="0">
                <a:solidFill>
                  <a:schemeClr val="tx2">
                    <a:lumMod val="75000"/>
                    <a:lumOff val="25000"/>
                  </a:schemeClr>
                </a:solidFill>
              </a:rPr>
              <a:t> on </a:t>
            </a:r>
            <a:r>
              <a:rPr lang="it-IT" dirty="0" err="1">
                <a:solidFill>
                  <a:schemeClr val="tx2">
                    <a:lumMod val="75000"/>
                    <a:lumOff val="25000"/>
                  </a:schemeClr>
                </a:solidFill>
              </a:rPr>
              <a:t>claimant</a:t>
            </a:r>
            <a:endParaRPr lang="it-IT" b="1" dirty="0">
              <a:solidFill>
                <a:schemeClr val="tx2">
                  <a:lumMod val="75000"/>
                  <a:lumOff val="25000"/>
                </a:schemeClr>
              </a:solidFill>
            </a:endParaRPr>
          </a:p>
        </p:txBody>
      </p:sp>
    </p:spTree>
    <p:extLst>
      <p:ext uri="{BB962C8B-B14F-4D97-AF65-F5344CB8AC3E}">
        <p14:creationId xmlns:p14="http://schemas.microsoft.com/office/powerpoint/2010/main" val="2113136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4AF615-5956-25E8-57F4-9BD73B6E2648}"/>
              </a:ext>
            </a:extLst>
          </p:cNvPr>
          <p:cNvSpPr>
            <a:spLocks noGrp="1"/>
          </p:cNvSpPr>
          <p:nvPr>
            <p:ph type="title"/>
          </p:nvPr>
        </p:nvSpPr>
        <p:spPr/>
        <p:txBody>
          <a:bodyPr>
            <a:normAutofit/>
          </a:bodyPr>
          <a:lstStyle/>
          <a:p>
            <a:pPr algn="ctr"/>
            <a:r>
              <a:rPr lang="it-IT" sz="2800" b="1" dirty="0">
                <a:solidFill>
                  <a:schemeClr val="tx2">
                    <a:lumMod val="75000"/>
                    <a:lumOff val="25000"/>
                  </a:schemeClr>
                </a:solidFill>
              </a:rPr>
              <a:t>NUMBERED RULES I</a:t>
            </a:r>
          </a:p>
        </p:txBody>
      </p:sp>
      <p:sp>
        <p:nvSpPr>
          <p:cNvPr id="3" name="Segnaposto contenuto 2">
            <a:extLst>
              <a:ext uri="{FF2B5EF4-FFF2-40B4-BE49-F238E27FC236}">
                <a16:creationId xmlns:a16="http://schemas.microsoft.com/office/drawing/2014/main" id="{F989F5A4-73D6-FE34-BD8F-D9E35F320910}"/>
              </a:ext>
            </a:extLst>
          </p:cNvPr>
          <p:cNvSpPr>
            <a:spLocks noGrp="1"/>
          </p:cNvSpPr>
          <p:nvPr>
            <p:ph idx="1"/>
          </p:nvPr>
        </p:nvSpPr>
        <p:spPr/>
        <p:txBody>
          <a:bodyPr/>
          <a:lstStyle/>
          <a:p>
            <a:pPr marL="0" indent="0">
              <a:buNone/>
            </a:pPr>
            <a:r>
              <a:rPr lang="it-IT" dirty="0">
                <a:solidFill>
                  <a:schemeClr val="tx2">
                    <a:lumMod val="75000"/>
                    <a:lumOff val="25000"/>
                  </a:schemeClr>
                </a:solidFill>
              </a:rPr>
              <a:t>Damages </a:t>
            </a:r>
            <a:r>
              <a:rPr lang="it-IT" dirty="0" err="1">
                <a:solidFill>
                  <a:schemeClr val="tx2">
                    <a:lumMod val="75000"/>
                    <a:lumOff val="25000"/>
                  </a:schemeClr>
                </a:solidFill>
              </a:rPr>
              <a:t>recoverable</a:t>
            </a:r>
            <a:r>
              <a:rPr lang="it-IT" dirty="0">
                <a:solidFill>
                  <a:schemeClr val="tx2">
                    <a:lumMod val="75000"/>
                    <a:lumOff val="25000"/>
                  </a:schemeClr>
                </a:solidFill>
              </a:rPr>
              <a:t> in case of Total loss</a:t>
            </a:r>
          </a:p>
          <a:p>
            <a:pPr marL="0" indent="0">
              <a:buNone/>
            </a:pPr>
            <a:r>
              <a:rPr lang="it-IT" b="1" dirty="0">
                <a:solidFill>
                  <a:schemeClr val="tx2">
                    <a:lumMod val="75000"/>
                    <a:lumOff val="25000"/>
                  </a:schemeClr>
                </a:solidFill>
              </a:rPr>
              <a:t>a) </a:t>
            </a:r>
            <a:r>
              <a:rPr lang="it-IT" dirty="0">
                <a:solidFill>
                  <a:schemeClr val="tx2">
                    <a:lumMod val="75000"/>
                    <a:lumOff val="25000"/>
                  </a:schemeClr>
                </a:solidFill>
              </a:rPr>
              <a:t>Cost of </a:t>
            </a:r>
            <a:r>
              <a:rPr lang="it-IT" dirty="0" err="1">
                <a:solidFill>
                  <a:schemeClr val="tx2">
                    <a:lumMod val="75000"/>
                    <a:lumOff val="25000"/>
                  </a:schemeClr>
                </a:solidFill>
              </a:rPr>
              <a:t>purchasing</a:t>
            </a:r>
            <a:r>
              <a:rPr lang="it-IT" dirty="0">
                <a:solidFill>
                  <a:schemeClr val="tx2">
                    <a:lumMod val="75000"/>
                    <a:lumOff val="25000"/>
                  </a:schemeClr>
                </a:solidFill>
              </a:rPr>
              <a:t> a similar vessel</a:t>
            </a:r>
          </a:p>
          <a:p>
            <a:pPr marL="0" indent="0">
              <a:buNone/>
            </a:pPr>
            <a:r>
              <a:rPr lang="it-IT" b="1" dirty="0">
                <a:solidFill>
                  <a:schemeClr val="tx2">
                    <a:lumMod val="75000"/>
                    <a:lumOff val="25000"/>
                  </a:schemeClr>
                </a:solidFill>
              </a:rPr>
              <a:t>b)</a:t>
            </a:r>
            <a:r>
              <a:rPr lang="it-IT" dirty="0">
                <a:solidFill>
                  <a:schemeClr val="tx2">
                    <a:lumMod val="75000"/>
                    <a:lumOff val="25000"/>
                  </a:schemeClr>
                </a:solidFill>
              </a:rPr>
              <a:t> </a:t>
            </a:r>
            <a:r>
              <a:rPr lang="it-IT" dirty="0" err="1">
                <a:solidFill>
                  <a:schemeClr val="tx2">
                    <a:lumMod val="75000"/>
                    <a:lumOff val="25000"/>
                  </a:schemeClr>
                </a:solidFill>
              </a:rPr>
              <a:t>Reimbursemenet</a:t>
            </a:r>
            <a:r>
              <a:rPr lang="it-IT" dirty="0">
                <a:solidFill>
                  <a:schemeClr val="tx2">
                    <a:lumMod val="75000"/>
                    <a:lumOff val="25000"/>
                  </a:schemeClr>
                </a:solidFill>
              </a:rPr>
              <a:t> of Salvage, G/A and other charges and expenses</a:t>
            </a:r>
          </a:p>
          <a:p>
            <a:pPr marL="0" indent="0">
              <a:buNone/>
            </a:pPr>
            <a:r>
              <a:rPr lang="it-IT" b="1" dirty="0">
                <a:solidFill>
                  <a:schemeClr val="tx2">
                    <a:lumMod val="75000"/>
                    <a:lumOff val="25000"/>
                  </a:schemeClr>
                </a:solidFill>
              </a:rPr>
              <a:t>c)</a:t>
            </a:r>
            <a:r>
              <a:rPr lang="it-IT" dirty="0">
                <a:solidFill>
                  <a:schemeClr val="tx2">
                    <a:lumMod val="75000"/>
                    <a:lumOff val="25000"/>
                  </a:schemeClr>
                </a:solidFill>
              </a:rPr>
              <a:t> </a:t>
            </a:r>
            <a:r>
              <a:rPr lang="it-IT" dirty="0" err="1">
                <a:solidFill>
                  <a:schemeClr val="tx2">
                    <a:lumMod val="75000"/>
                    <a:lumOff val="25000"/>
                  </a:schemeClr>
                </a:solidFill>
              </a:rPr>
              <a:t>Reimbursement</a:t>
            </a:r>
            <a:r>
              <a:rPr lang="it-IT" dirty="0">
                <a:solidFill>
                  <a:schemeClr val="tx2">
                    <a:lumMod val="75000"/>
                    <a:lumOff val="25000"/>
                  </a:schemeClr>
                </a:solidFill>
              </a:rPr>
              <a:t> of sum for which </a:t>
            </a:r>
            <a:r>
              <a:rPr lang="it-IT" dirty="0" err="1">
                <a:solidFill>
                  <a:schemeClr val="tx2">
                    <a:lumMod val="75000"/>
                    <a:lumOff val="25000"/>
                  </a:schemeClr>
                </a:solidFill>
              </a:rPr>
              <a:t>claimant</a:t>
            </a:r>
            <a:r>
              <a:rPr lang="it-IT" dirty="0">
                <a:solidFill>
                  <a:schemeClr val="tx2">
                    <a:lumMod val="75000"/>
                    <a:lumOff val="25000"/>
                  </a:schemeClr>
                </a:solidFill>
              </a:rPr>
              <a:t> has </a:t>
            </a:r>
            <a:r>
              <a:rPr lang="it-IT" dirty="0" err="1">
                <a:solidFill>
                  <a:schemeClr val="tx2">
                    <a:lumMod val="75000"/>
                    <a:lumOff val="25000"/>
                  </a:schemeClr>
                </a:solidFill>
              </a:rPr>
              <a:t>become</a:t>
            </a:r>
            <a:r>
              <a:rPr lang="it-IT" dirty="0">
                <a:solidFill>
                  <a:schemeClr val="tx2">
                    <a:lumMod val="75000"/>
                    <a:lumOff val="25000"/>
                  </a:schemeClr>
                </a:solidFill>
              </a:rPr>
              <a:t> liable</a:t>
            </a:r>
          </a:p>
          <a:p>
            <a:pPr marL="0" indent="0">
              <a:buNone/>
            </a:pPr>
            <a:r>
              <a:rPr lang="it-IT" b="1" dirty="0">
                <a:solidFill>
                  <a:schemeClr val="tx2">
                    <a:lumMod val="75000"/>
                    <a:lumOff val="25000"/>
                  </a:schemeClr>
                </a:solidFill>
              </a:rPr>
              <a:t>d)</a:t>
            </a:r>
            <a:r>
              <a:rPr lang="it-IT" dirty="0">
                <a:solidFill>
                  <a:schemeClr val="tx2">
                    <a:lumMod val="75000"/>
                    <a:lumOff val="25000"/>
                  </a:schemeClr>
                </a:solidFill>
              </a:rPr>
              <a:t> Net loss of </a:t>
            </a:r>
            <a:r>
              <a:rPr lang="it-IT" dirty="0" err="1">
                <a:solidFill>
                  <a:schemeClr val="tx2">
                    <a:lumMod val="75000"/>
                    <a:lumOff val="25000"/>
                  </a:schemeClr>
                </a:solidFill>
              </a:rPr>
              <a:t>freight</a:t>
            </a:r>
            <a:endParaRPr lang="it-IT" dirty="0">
              <a:solidFill>
                <a:schemeClr val="tx2">
                  <a:lumMod val="75000"/>
                  <a:lumOff val="25000"/>
                </a:schemeClr>
              </a:solidFill>
            </a:endParaRPr>
          </a:p>
          <a:p>
            <a:pPr marL="0" indent="0">
              <a:buNone/>
            </a:pPr>
            <a:r>
              <a:rPr lang="it-IT" b="1" dirty="0">
                <a:solidFill>
                  <a:schemeClr val="tx2">
                    <a:lumMod val="75000"/>
                    <a:lumOff val="25000"/>
                  </a:schemeClr>
                </a:solidFill>
              </a:rPr>
              <a:t>e)</a:t>
            </a:r>
            <a:r>
              <a:rPr lang="it-IT" dirty="0">
                <a:solidFill>
                  <a:schemeClr val="tx2">
                    <a:lumMod val="75000"/>
                    <a:lumOff val="25000"/>
                  </a:schemeClr>
                </a:solidFill>
              </a:rPr>
              <a:t> Compensation for loss of use</a:t>
            </a:r>
            <a:endParaRPr lang="it-IT" b="1" dirty="0">
              <a:solidFill>
                <a:schemeClr val="tx2">
                  <a:lumMod val="75000"/>
                  <a:lumOff val="25000"/>
                </a:schemeClr>
              </a:solidFill>
            </a:endParaRPr>
          </a:p>
        </p:txBody>
      </p:sp>
    </p:spTree>
    <p:extLst>
      <p:ext uri="{BB962C8B-B14F-4D97-AF65-F5344CB8AC3E}">
        <p14:creationId xmlns:p14="http://schemas.microsoft.com/office/powerpoint/2010/main" val="1357045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ED9299-33F4-B433-7A39-AC10D10130E5}"/>
              </a:ext>
            </a:extLst>
          </p:cNvPr>
          <p:cNvSpPr>
            <a:spLocks noGrp="1"/>
          </p:cNvSpPr>
          <p:nvPr>
            <p:ph type="title"/>
          </p:nvPr>
        </p:nvSpPr>
        <p:spPr/>
        <p:txBody>
          <a:bodyPr>
            <a:normAutofit/>
          </a:bodyPr>
          <a:lstStyle/>
          <a:p>
            <a:pPr algn="ctr"/>
            <a:r>
              <a:rPr lang="it-IT" sz="2800" b="1" dirty="0">
                <a:solidFill>
                  <a:schemeClr val="tx2">
                    <a:lumMod val="75000"/>
                    <a:lumOff val="25000"/>
                  </a:schemeClr>
                </a:solidFill>
              </a:rPr>
              <a:t>NUMBERED RULES II</a:t>
            </a:r>
            <a:endParaRPr lang="it-IT" sz="2800" dirty="0"/>
          </a:p>
        </p:txBody>
      </p:sp>
      <p:sp>
        <p:nvSpPr>
          <p:cNvPr id="3" name="Segnaposto contenuto 2">
            <a:extLst>
              <a:ext uri="{FF2B5EF4-FFF2-40B4-BE49-F238E27FC236}">
                <a16:creationId xmlns:a16="http://schemas.microsoft.com/office/drawing/2014/main" id="{0E3F324A-7A59-FFE6-69E4-E4260D2AC564}"/>
              </a:ext>
            </a:extLst>
          </p:cNvPr>
          <p:cNvSpPr>
            <a:spLocks noGrp="1"/>
          </p:cNvSpPr>
          <p:nvPr>
            <p:ph idx="1"/>
          </p:nvPr>
        </p:nvSpPr>
        <p:spPr/>
        <p:txBody>
          <a:bodyPr/>
          <a:lstStyle/>
          <a:p>
            <a:pPr marL="0" indent="0">
              <a:buNone/>
            </a:pPr>
            <a:r>
              <a:rPr lang="it-IT" dirty="0">
                <a:solidFill>
                  <a:schemeClr val="tx2">
                    <a:lumMod val="75000"/>
                    <a:lumOff val="25000"/>
                  </a:schemeClr>
                </a:solidFill>
              </a:rPr>
              <a:t>Damage </a:t>
            </a:r>
            <a:r>
              <a:rPr lang="it-IT" dirty="0" err="1">
                <a:solidFill>
                  <a:schemeClr val="tx2">
                    <a:lumMod val="75000"/>
                    <a:lumOff val="25000"/>
                  </a:schemeClr>
                </a:solidFill>
              </a:rPr>
              <a:t>recoverable</a:t>
            </a:r>
            <a:r>
              <a:rPr lang="it-IT" dirty="0">
                <a:solidFill>
                  <a:schemeClr val="tx2">
                    <a:lumMod val="75000"/>
                    <a:lumOff val="25000"/>
                  </a:schemeClr>
                </a:solidFill>
              </a:rPr>
              <a:t> for damage to vessel</a:t>
            </a:r>
          </a:p>
          <a:p>
            <a:pPr marL="514350" indent="-514350">
              <a:buAutoNum type="alphaLcParenR"/>
            </a:pPr>
            <a:r>
              <a:rPr lang="it-IT" dirty="0">
                <a:solidFill>
                  <a:schemeClr val="tx2">
                    <a:lumMod val="75000"/>
                    <a:lumOff val="25000"/>
                  </a:schemeClr>
                </a:solidFill>
              </a:rPr>
              <a:t>temporary/</a:t>
            </a:r>
            <a:r>
              <a:rPr lang="it-IT" dirty="0" err="1">
                <a:solidFill>
                  <a:schemeClr val="tx2">
                    <a:lumMod val="75000"/>
                    <a:lumOff val="25000"/>
                  </a:schemeClr>
                </a:solidFill>
              </a:rPr>
              <a:t>permanent</a:t>
            </a:r>
            <a:r>
              <a:rPr lang="it-IT" dirty="0">
                <a:solidFill>
                  <a:schemeClr val="tx2">
                    <a:lumMod val="75000"/>
                    <a:lumOff val="25000"/>
                  </a:schemeClr>
                </a:solidFill>
              </a:rPr>
              <a:t> repairs</a:t>
            </a:r>
          </a:p>
          <a:p>
            <a:pPr marL="514350" indent="-514350">
              <a:buAutoNum type="alphaLcParenR"/>
            </a:pPr>
            <a:r>
              <a:rPr lang="it-IT" dirty="0" err="1">
                <a:solidFill>
                  <a:schemeClr val="tx2">
                    <a:lumMod val="75000"/>
                    <a:lumOff val="25000"/>
                  </a:schemeClr>
                </a:solidFill>
              </a:rPr>
              <a:t>same</a:t>
            </a:r>
            <a:r>
              <a:rPr lang="it-IT" dirty="0">
                <a:solidFill>
                  <a:schemeClr val="tx2">
                    <a:lumMod val="75000"/>
                    <a:lumOff val="25000"/>
                  </a:schemeClr>
                </a:solidFill>
              </a:rPr>
              <a:t> as for total loss</a:t>
            </a:r>
          </a:p>
        </p:txBody>
      </p:sp>
    </p:spTree>
    <p:extLst>
      <p:ext uri="{BB962C8B-B14F-4D97-AF65-F5344CB8AC3E}">
        <p14:creationId xmlns:p14="http://schemas.microsoft.com/office/powerpoint/2010/main" val="3192422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B4DA98-47AB-DFF2-9C12-A0C50FFB7F5C}"/>
              </a:ext>
            </a:extLst>
          </p:cNvPr>
          <p:cNvSpPr>
            <a:spLocks noGrp="1"/>
          </p:cNvSpPr>
          <p:nvPr>
            <p:ph type="title"/>
          </p:nvPr>
        </p:nvSpPr>
        <p:spPr/>
        <p:txBody>
          <a:bodyPr>
            <a:normAutofit/>
          </a:bodyPr>
          <a:lstStyle/>
          <a:p>
            <a:pPr algn="ctr"/>
            <a:r>
              <a:rPr lang="it-IT" sz="2800" b="1" dirty="0">
                <a:solidFill>
                  <a:schemeClr val="tx2">
                    <a:lumMod val="75000"/>
                    <a:lumOff val="25000"/>
                  </a:schemeClr>
                </a:solidFill>
              </a:rPr>
              <a:t>NUMBERED RULES III</a:t>
            </a:r>
            <a:endParaRPr lang="it-IT" sz="2800" dirty="0"/>
          </a:p>
        </p:txBody>
      </p:sp>
      <p:sp>
        <p:nvSpPr>
          <p:cNvPr id="3" name="Segnaposto contenuto 2">
            <a:extLst>
              <a:ext uri="{FF2B5EF4-FFF2-40B4-BE49-F238E27FC236}">
                <a16:creationId xmlns:a16="http://schemas.microsoft.com/office/drawing/2014/main" id="{0E99C2BA-8709-4001-C961-E0BCFCA37DEA}"/>
              </a:ext>
            </a:extLst>
          </p:cNvPr>
          <p:cNvSpPr>
            <a:spLocks noGrp="1"/>
          </p:cNvSpPr>
          <p:nvPr>
            <p:ph idx="1"/>
          </p:nvPr>
        </p:nvSpPr>
        <p:spPr/>
        <p:txBody>
          <a:bodyPr/>
          <a:lstStyle/>
          <a:p>
            <a:pPr marL="0" indent="0">
              <a:buNone/>
            </a:pPr>
            <a:r>
              <a:rPr lang="it-IT" dirty="0">
                <a:solidFill>
                  <a:schemeClr val="tx2">
                    <a:lumMod val="75000"/>
                    <a:lumOff val="25000"/>
                  </a:schemeClr>
                </a:solidFill>
              </a:rPr>
              <a:t>III Property on board</a:t>
            </a:r>
          </a:p>
          <a:p>
            <a:pPr marL="0" indent="0">
              <a:buNone/>
            </a:pPr>
            <a:r>
              <a:rPr lang="it-IT" dirty="0">
                <a:solidFill>
                  <a:schemeClr val="tx2">
                    <a:lumMod val="75000"/>
                    <a:lumOff val="25000"/>
                  </a:schemeClr>
                </a:solidFill>
              </a:rPr>
              <a:t>Calculation of damage in case of total loss or </a:t>
            </a:r>
            <a:r>
              <a:rPr lang="it-IT" dirty="0" err="1">
                <a:solidFill>
                  <a:schemeClr val="tx2">
                    <a:lumMod val="75000"/>
                    <a:lumOff val="25000"/>
                  </a:schemeClr>
                </a:solidFill>
              </a:rPr>
              <a:t>partial</a:t>
            </a:r>
            <a:r>
              <a:rPr lang="it-IT" dirty="0">
                <a:solidFill>
                  <a:schemeClr val="tx2">
                    <a:lumMod val="75000"/>
                    <a:lumOff val="25000"/>
                  </a:schemeClr>
                </a:solidFill>
              </a:rPr>
              <a:t> damage</a:t>
            </a:r>
          </a:p>
          <a:p>
            <a:pPr marL="0" indent="0">
              <a:buNone/>
            </a:pPr>
            <a:endParaRPr lang="it-IT" dirty="0">
              <a:solidFill>
                <a:schemeClr val="tx2">
                  <a:lumMod val="75000"/>
                  <a:lumOff val="25000"/>
                </a:schemeClr>
              </a:solidFill>
            </a:endParaRPr>
          </a:p>
          <a:p>
            <a:pPr marL="0" indent="0">
              <a:buNone/>
            </a:pPr>
            <a:r>
              <a:rPr lang="it-IT" dirty="0">
                <a:solidFill>
                  <a:schemeClr val="tx2">
                    <a:lumMod val="75000"/>
                    <a:lumOff val="25000"/>
                  </a:schemeClr>
                </a:solidFill>
              </a:rPr>
              <a:t>IV Interest</a:t>
            </a:r>
          </a:p>
          <a:p>
            <a:pPr marL="0" indent="0">
              <a:buNone/>
            </a:pPr>
            <a:r>
              <a:rPr lang="it-IT" dirty="0" err="1">
                <a:solidFill>
                  <a:schemeClr val="tx2">
                    <a:lumMod val="75000"/>
                    <a:lumOff val="25000"/>
                  </a:schemeClr>
                </a:solidFill>
              </a:rPr>
              <a:t>Determination</a:t>
            </a:r>
            <a:r>
              <a:rPr lang="it-IT" dirty="0">
                <a:solidFill>
                  <a:schemeClr val="tx2">
                    <a:lumMod val="75000"/>
                    <a:lumOff val="25000"/>
                  </a:schemeClr>
                </a:solidFill>
              </a:rPr>
              <a:t> of relevant period</a:t>
            </a:r>
          </a:p>
          <a:p>
            <a:pPr marL="0" indent="0">
              <a:buNone/>
            </a:pPr>
            <a:endParaRPr lang="it-IT" dirty="0">
              <a:solidFill>
                <a:schemeClr val="tx2">
                  <a:lumMod val="75000"/>
                  <a:lumOff val="25000"/>
                </a:schemeClr>
              </a:solidFill>
            </a:endParaRPr>
          </a:p>
          <a:p>
            <a:pPr marL="0" indent="0">
              <a:buNone/>
            </a:pPr>
            <a:r>
              <a:rPr lang="it-IT" dirty="0">
                <a:solidFill>
                  <a:schemeClr val="tx2">
                    <a:lumMod val="75000"/>
                    <a:lumOff val="25000"/>
                  </a:schemeClr>
                </a:solidFill>
              </a:rPr>
              <a:t>V </a:t>
            </a:r>
            <a:r>
              <a:rPr lang="it-IT" dirty="0" err="1">
                <a:solidFill>
                  <a:schemeClr val="tx2">
                    <a:lumMod val="75000"/>
                    <a:lumOff val="25000"/>
                  </a:schemeClr>
                </a:solidFill>
              </a:rPr>
              <a:t>Currency</a:t>
            </a:r>
            <a:endParaRPr lang="it-IT" dirty="0">
              <a:solidFill>
                <a:schemeClr val="tx2">
                  <a:lumMod val="75000"/>
                  <a:lumOff val="25000"/>
                </a:schemeClr>
              </a:solidFill>
            </a:endParaRPr>
          </a:p>
          <a:p>
            <a:pPr marL="0" indent="0">
              <a:buNone/>
            </a:pPr>
            <a:r>
              <a:rPr lang="it-IT" dirty="0">
                <a:solidFill>
                  <a:schemeClr val="tx2">
                    <a:lumMod val="75000"/>
                    <a:lumOff val="25000"/>
                  </a:schemeClr>
                </a:solidFill>
              </a:rPr>
              <a:t>Application of and </a:t>
            </a:r>
            <a:r>
              <a:rPr lang="it-IT" dirty="0" err="1">
                <a:solidFill>
                  <a:schemeClr val="tx2">
                    <a:lumMod val="75000"/>
                    <a:lumOff val="25000"/>
                  </a:schemeClr>
                </a:solidFill>
              </a:rPr>
              <a:t>conversion</a:t>
            </a:r>
            <a:r>
              <a:rPr lang="it-IT" dirty="0">
                <a:solidFill>
                  <a:schemeClr val="tx2">
                    <a:lumMod val="75000"/>
                    <a:lumOff val="25000"/>
                  </a:schemeClr>
                </a:solidFill>
              </a:rPr>
              <a:t> into SDR</a:t>
            </a:r>
          </a:p>
        </p:txBody>
      </p:sp>
    </p:spTree>
    <p:extLst>
      <p:ext uri="{BB962C8B-B14F-4D97-AF65-F5344CB8AC3E}">
        <p14:creationId xmlns:p14="http://schemas.microsoft.com/office/powerpoint/2010/main" val="48129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599937-8F24-6523-D338-1B1A0640A101}"/>
              </a:ext>
            </a:extLst>
          </p:cNvPr>
          <p:cNvSpPr>
            <a:spLocks noGrp="1"/>
          </p:cNvSpPr>
          <p:nvPr>
            <p:ph type="title"/>
          </p:nvPr>
        </p:nvSpPr>
        <p:spPr/>
        <p:txBody>
          <a:bodyPr>
            <a:normAutofit/>
          </a:bodyPr>
          <a:lstStyle/>
          <a:p>
            <a:pPr algn="ctr"/>
            <a:r>
              <a:rPr lang="it-IT" sz="2800" b="1" dirty="0">
                <a:solidFill>
                  <a:schemeClr val="tx2">
                    <a:lumMod val="75000"/>
                    <a:lumOff val="25000"/>
                  </a:schemeClr>
                </a:solidFill>
              </a:rPr>
              <a:t>ISSUES CONSIDERED BY THE CMI IWG</a:t>
            </a:r>
          </a:p>
        </p:txBody>
      </p:sp>
      <p:sp>
        <p:nvSpPr>
          <p:cNvPr id="3" name="Segnaposto contenuto 2">
            <a:extLst>
              <a:ext uri="{FF2B5EF4-FFF2-40B4-BE49-F238E27FC236}">
                <a16:creationId xmlns:a16="http://schemas.microsoft.com/office/drawing/2014/main" id="{074A778E-F0B8-ECCB-F664-D20600DCDD88}"/>
              </a:ext>
            </a:extLst>
          </p:cNvPr>
          <p:cNvSpPr>
            <a:spLocks noGrp="1"/>
          </p:cNvSpPr>
          <p:nvPr>
            <p:ph idx="1"/>
          </p:nvPr>
        </p:nvSpPr>
        <p:spPr>
          <a:xfrm>
            <a:off x="838200" y="1872759"/>
            <a:ext cx="10515600" cy="4351338"/>
          </a:xfrm>
        </p:spPr>
        <p:txBody>
          <a:bodyPr/>
          <a:lstStyle/>
          <a:p>
            <a:pPr marL="0" indent="0">
              <a:buNone/>
            </a:pPr>
            <a:r>
              <a:rPr lang="it-IT" dirty="0">
                <a:solidFill>
                  <a:schemeClr val="tx2">
                    <a:lumMod val="75000"/>
                    <a:lumOff val="25000"/>
                  </a:schemeClr>
                </a:solidFill>
              </a:rPr>
              <a:t>Lisbon Rules (</a:t>
            </a:r>
            <a:r>
              <a:rPr lang="it-IT" dirty="0" err="1">
                <a:solidFill>
                  <a:schemeClr val="tx2">
                    <a:lumMod val="75000"/>
                    <a:lumOff val="25000"/>
                  </a:schemeClr>
                </a:solidFill>
              </a:rPr>
              <a:t>although</a:t>
            </a:r>
            <a:r>
              <a:rPr lang="it-IT" dirty="0">
                <a:solidFill>
                  <a:schemeClr val="tx2">
                    <a:lumMod val="75000"/>
                    <a:lumOff val="25000"/>
                  </a:schemeClr>
                </a:solidFill>
              </a:rPr>
              <a:t> </a:t>
            </a:r>
            <a:r>
              <a:rPr lang="it-IT" dirty="0" err="1">
                <a:solidFill>
                  <a:schemeClr val="tx2">
                    <a:lumMod val="75000"/>
                    <a:lumOff val="25000"/>
                  </a:schemeClr>
                </a:solidFill>
              </a:rPr>
              <a:t>carefully</a:t>
            </a:r>
            <a:r>
              <a:rPr lang="it-IT" dirty="0">
                <a:solidFill>
                  <a:schemeClr val="tx2">
                    <a:lumMod val="75000"/>
                    <a:lumOff val="25000"/>
                  </a:schemeClr>
                </a:solidFill>
              </a:rPr>
              <a:t> </a:t>
            </a:r>
            <a:r>
              <a:rPr lang="it-IT" dirty="0" err="1">
                <a:solidFill>
                  <a:schemeClr val="tx2">
                    <a:lumMod val="75000"/>
                    <a:lumOff val="25000"/>
                  </a:schemeClr>
                </a:solidFill>
              </a:rPr>
              <a:t>drafted</a:t>
            </a:r>
            <a:r>
              <a:rPr lang="it-IT" dirty="0">
                <a:solidFill>
                  <a:schemeClr val="tx2">
                    <a:lumMod val="75000"/>
                    <a:lumOff val="25000"/>
                  </a:schemeClr>
                </a:solidFill>
              </a:rPr>
              <a:t> and complete) have not </a:t>
            </a:r>
            <a:r>
              <a:rPr lang="it-IT" dirty="0" err="1">
                <a:solidFill>
                  <a:schemeClr val="tx2">
                    <a:lumMod val="75000"/>
                    <a:lumOff val="25000"/>
                  </a:schemeClr>
                </a:solidFill>
              </a:rPr>
              <a:t>been</a:t>
            </a:r>
            <a:r>
              <a:rPr lang="it-IT" dirty="0">
                <a:solidFill>
                  <a:schemeClr val="tx2">
                    <a:lumMod val="75000"/>
                    <a:lumOff val="25000"/>
                  </a:schemeClr>
                </a:solidFill>
              </a:rPr>
              <a:t> </a:t>
            </a:r>
            <a:r>
              <a:rPr lang="it-IT" dirty="0" err="1">
                <a:solidFill>
                  <a:schemeClr val="tx2">
                    <a:lumMod val="75000"/>
                    <a:lumOff val="25000"/>
                  </a:schemeClr>
                </a:solidFill>
              </a:rPr>
              <a:t>adopted</a:t>
            </a:r>
            <a:r>
              <a:rPr lang="it-IT" dirty="0">
                <a:solidFill>
                  <a:schemeClr val="tx2">
                    <a:lumMod val="75000"/>
                    <a:lumOff val="25000"/>
                  </a:schemeClr>
                </a:solidFill>
              </a:rPr>
              <a:t> </a:t>
            </a:r>
            <a:r>
              <a:rPr lang="it-IT" dirty="0" err="1">
                <a:solidFill>
                  <a:schemeClr val="tx2">
                    <a:lumMod val="75000"/>
                    <a:lumOff val="25000"/>
                  </a:schemeClr>
                </a:solidFill>
              </a:rPr>
              <a:t>since</a:t>
            </a:r>
            <a:r>
              <a:rPr lang="it-IT" dirty="0">
                <a:solidFill>
                  <a:schemeClr val="tx2">
                    <a:lumMod val="75000"/>
                    <a:lumOff val="25000"/>
                  </a:schemeClr>
                </a:solidFill>
              </a:rPr>
              <a:t> </a:t>
            </a:r>
            <a:r>
              <a:rPr lang="it-IT" dirty="0" err="1">
                <a:solidFill>
                  <a:schemeClr val="tx2">
                    <a:lumMod val="75000"/>
                    <a:lumOff val="25000"/>
                  </a:schemeClr>
                </a:solidFill>
              </a:rPr>
              <a:t>approval</a:t>
            </a:r>
            <a:endParaRPr lang="it-IT" dirty="0">
              <a:solidFill>
                <a:schemeClr val="tx2">
                  <a:lumMod val="75000"/>
                  <a:lumOff val="25000"/>
                </a:schemeClr>
              </a:solidFill>
            </a:endParaRPr>
          </a:p>
          <a:p>
            <a:pPr marL="0" indent="0">
              <a:buNone/>
            </a:pPr>
            <a:endParaRPr lang="it-IT" dirty="0">
              <a:solidFill>
                <a:schemeClr val="tx2">
                  <a:lumMod val="75000"/>
                  <a:lumOff val="25000"/>
                </a:schemeClr>
              </a:solidFill>
            </a:endParaRPr>
          </a:p>
          <a:p>
            <a:pPr marL="0" indent="0">
              <a:buNone/>
            </a:pPr>
            <a:r>
              <a:rPr lang="it-IT" dirty="0" err="1">
                <a:solidFill>
                  <a:schemeClr val="tx2">
                    <a:lumMod val="75000"/>
                    <a:lumOff val="25000"/>
                  </a:schemeClr>
                </a:solidFill>
              </a:rPr>
              <a:t>They</a:t>
            </a:r>
            <a:r>
              <a:rPr lang="it-IT" dirty="0">
                <a:solidFill>
                  <a:schemeClr val="tx2">
                    <a:lumMod val="75000"/>
                    <a:lumOff val="25000"/>
                  </a:schemeClr>
                </a:solidFill>
              </a:rPr>
              <a:t> are not </a:t>
            </a:r>
            <a:r>
              <a:rPr lang="it-IT" dirty="0" err="1">
                <a:solidFill>
                  <a:schemeClr val="tx2">
                    <a:lumMod val="75000"/>
                    <a:lumOff val="25000"/>
                  </a:schemeClr>
                </a:solidFill>
              </a:rPr>
              <a:t>suitable</a:t>
            </a:r>
            <a:r>
              <a:rPr lang="it-IT" dirty="0">
                <a:solidFill>
                  <a:schemeClr val="tx2">
                    <a:lumMod val="75000"/>
                    <a:lumOff val="25000"/>
                  </a:schemeClr>
                </a:solidFill>
              </a:rPr>
              <a:t> for </a:t>
            </a:r>
            <a:r>
              <a:rPr lang="it-IT" dirty="0" err="1">
                <a:solidFill>
                  <a:schemeClr val="tx2">
                    <a:lumMod val="75000"/>
                    <a:lumOff val="25000"/>
                  </a:schemeClr>
                </a:solidFill>
              </a:rPr>
              <a:t>insertion</a:t>
            </a:r>
            <a:r>
              <a:rPr lang="it-IT" dirty="0">
                <a:solidFill>
                  <a:schemeClr val="tx2">
                    <a:lumMod val="75000"/>
                    <a:lumOff val="25000"/>
                  </a:schemeClr>
                </a:solidFill>
              </a:rPr>
              <a:t> into a text of Convention being too </a:t>
            </a:r>
            <a:r>
              <a:rPr lang="it-IT" dirty="0" err="1">
                <a:solidFill>
                  <a:schemeClr val="tx2">
                    <a:lumMod val="75000"/>
                    <a:lumOff val="25000"/>
                  </a:schemeClr>
                </a:solidFill>
              </a:rPr>
              <a:t>detailed</a:t>
            </a:r>
            <a:r>
              <a:rPr lang="it-IT" dirty="0">
                <a:solidFill>
                  <a:schemeClr val="tx2">
                    <a:lumMod val="75000"/>
                    <a:lumOff val="25000"/>
                  </a:schemeClr>
                </a:solidFill>
              </a:rPr>
              <a:t> and </a:t>
            </a:r>
            <a:r>
              <a:rPr lang="it-IT" dirty="0" err="1">
                <a:solidFill>
                  <a:schemeClr val="tx2">
                    <a:lumMod val="75000"/>
                    <a:lumOff val="25000"/>
                  </a:schemeClr>
                </a:solidFill>
              </a:rPr>
              <a:t>addressing</a:t>
            </a:r>
            <a:r>
              <a:rPr lang="it-IT" dirty="0">
                <a:solidFill>
                  <a:schemeClr val="tx2">
                    <a:lumMod val="75000"/>
                    <a:lumOff val="25000"/>
                  </a:schemeClr>
                </a:solidFill>
              </a:rPr>
              <a:t> issues which may be better </a:t>
            </a:r>
            <a:r>
              <a:rPr lang="it-IT" dirty="0" err="1">
                <a:solidFill>
                  <a:schemeClr val="tx2">
                    <a:lumMod val="75000"/>
                    <a:lumOff val="25000"/>
                  </a:schemeClr>
                </a:solidFill>
              </a:rPr>
              <a:t>left</a:t>
            </a:r>
            <a:r>
              <a:rPr lang="it-IT" dirty="0">
                <a:solidFill>
                  <a:schemeClr val="tx2">
                    <a:lumMod val="75000"/>
                    <a:lumOff val="25000"/>
                  </a:schemeClr>
                </a:solidFill>
              </a:rPr>
              <a:t> to specific case </a:t>
            </a:r>
            <a:r>
              <a:rPr lang="it-IT" dirty="0" err="1">
                <a:solidFill>
                  <a:schemeClr val="tx2">
                    <a:lumMod val="75000"/>
                    <a:lumOff val="25000"/>
                  </a:schemeClr>
                </a:solidFill>
              </a:rPr>
              <a:t>determination</a:t>
            </a:r>
            <a:endParaRPr lang="it-IT" dirty="0">
              <a:solidFill>
                <a:schemeClr val="tx2">
                  <a:lumMod val="75000"/>
                  <a:lumOff val="25000"/>
                </a:schemeClr>
              </a:solidFill>
            </a:endParaRPr>
          </a:p>
        </p:txBody>
      </p:sp>
    </p:spTree>
    <p:extLst>
      <p:ext uri="{BB962C8B-B14F-4D97-AF65-F5344CB8AC3E}">
        <p14:creationId xmlns:p14="http://schemas.microsoft.com/office/powerpoint/2010/main" val="321971844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100</TotalTime>
  <Words>984</Words>
  <Application>Microsoft Office PowerPoint</Application>
  <PresentationFormat>Widescreen</PresentationFormat>
  <Paragraphs>100</Paragraphs>
  <Slides>15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15</vt:i4>
      </vt:variant>
    </vt:vector>
  </HeadingPairs>
  <TitlesOfParts>
    <vt:vector size="20" baseType="lpstr">
      <vt:lpstr>Aptos</vt:lpstr>
      <vt:lpstr>Aptos Display</vt:lpstr>
      <vt:lpstr>Arial</vt:lpstr>
      <vt:lpstr>Times New Roman</vt:lpstr>
      <vt:lpstr>Tema di Office</vt:lpstr>
      <vt:lpstr>Presentazione standard di PowerPoint</vt:lpstr>
      <vt:lpstr>TEXT OF THE 1910 CONVENTION</vt:lpstr>
      <vt:lpstr>REVISION PROPOSALS</vt:lpstr>
      <vt:lpstr>LISBON RULES</vt:lpstr>
      <vt:lpstr>LETTERED RULES A TO E</vt:lpstr>
      <vt:lpstr>NUMBERED RULES I</vt:lpstr>
      <vt:lpstr>NUMBERED RULES II</vt:lpstr>
      <vt:lpstr>NUMBERED RULES III</vt:lpstr>
      <vt:lpstr>ISSUES CONSIDERED BY THE CMI IWG</vt:lpstr>
      <vt:lpstr>PROPOSED SOLUTION</vt:lpstr>
      <vt:lpstr>ISSUES FOR DISCUSSION</vt:lpstr>
      <vt:lpstr>ISSUES FOR DISCUSSION</vt:lpstr>
      <vt:lpstr>ARTICLE 1. – COMPENSATION FOR COLLISION DAMAGES</vt:lpstr>
      <vt:lpstr>ARTICLE 9.1. – RECOVERABLE DAMAGES</vt:lpstr>
      <vt:lpstr>ARTICLE 9.1. – RECOVERABLE DAMAGES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Siccardi Bregante &amp; C.</dc:creator>
  <cp:lastModifiedBy>Lawrence Dardani</cp:lastModifiedBy>
  <cp:revision>9</cp:revision>
  <cp:lastPrinted>2026-05-06T13:35:17Z</cp:lastPrinted>
  <dcterms:created xsi:type="dcterms:W3CDTF">2026-02-18T16:15:03Z</dcterms:created>
  <dcterms:modified xsi:type="dcterms:W3CDTF">2026-05-14T14:05:26Z</dcterms:modified>
</cp:coreProperties>
</file>