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26" r:id="rId6"/>
    <p:sldId id="327" r:id="rId7"/>
    <p:sldId id="328" r:id="rId8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F27562-C0BE-45BC-813F-9F1A7C82BA42}" v="16" dt="2026-05-02T03:57:35.9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quín De Obarrio" userId="ac8b24b9-cd40-43cd-8c2b-a98f8a90bf38" providerId="ADAL" clId="{619B6C36-A6D9-40DD-847B-F11440BD4DB9}"/>
    <pc:docChg chg="undo custSel addSld delSld modSld">
      <pc:chgData name="Joaquín De Obarrio" userId="ac8b24b9-cd40-43cd-8c2b-a98f8a90bf38" providerId="ADAL" clId="{619B6C36-A6D9-40DD-847B-F11440BD4DB9}" dt="2026-05-02T04:01:26.676" v="191" actId="1076"/>
      <pc:docMkLst>
        <pc:docMk/>
      </pc:docMkLst>
      <pc:sldChg chg="modSp mod">
        <pc:chgData name="Joaquín De Obarrio" userId="ac8b24b9-cd40-43cd-8c2b-a98f8a90bf38" providerId="ADAL" clId="{619B6C36-A6D9-40DD-847B-F11440BD4DB9}" dt="2026-05-02T03:46:21.144" v="6" actId="14100"/>
        <pc:sldMkLst>
          <pc:docMk/>
          <pc:sldMk cId="147821189" sldId="256"/>
        </pc:sldMkLst>
        <pc:spChg chg="mod">
          <ac:chgData name="Joaquín De Obarrio" userId="ac8b24b9-cd40-43cd-8c2b-a98f8a90bf38" providerId="ADAL" clId="{619B6C36-A6D9-40DD-847B-F11440BD4DB9}" dt="2026-05-02T03:46:03.515" v="4"/>
          <ac:spMkLst>
            <pc:docMk/>
            <pc:sldMk cId="147821189" sldId="256"/>
            <ac:spMk id="2" creationId="{EF8CFE92-066A-48B9-A045-343E3687561C}"/>
          </ac:spMkLst>
        </pc:spChg>
        <pc:spChg chg="mod">
          <ac:chgData name="Joaquín De Obarrio" userId="ac8b24b9-cd40-43cd-8c2b-a98f8a90bf38" providerId="ADAL" clId="{619B6C36-A6D9-40DD-847B-F11440BD4DB9}" dt="2026-05-02T03:46:21.144" v="6" actId="14100"/>
          <ac:spMkLst>
            <pc:docMk/>
            <pc:sldMk cId="147821189" sldId="256"/>
            <ac:spMk id="3" creationId="{CB35A721-B80B-453B-8DCE-F555D117C5F4}"/>
          </ac:spMkLst>
        </pc:spChg>
      </pc:sldChg>
      <pc:sldChg chg="del">
        <pc:chgData name="Joaquín De Obarrio" userId="ac8b24b9-cd40-43cd-8c2b-a98f8a90bf38" providerId="ADAL" clId="{619B6C36-A6D9-40DD-847B-F11440BD4DB9}" dt="2026-05-02T03:53:41.414" v="130" actId="47"/>
        <pc:sldMkLst>
          <pc:docMk/>
          <pc:sldMk cId="3926499850" sldId="307"/>
        </pc:sldMkLst>
      </pc:sldChg>
      <pc:sldChg chg="del">
        <pc:chgData name="Joaquín De Obarrio" userId="ac8b24b9-cd40-43cd-8c2b-a98f8a90bf38" providerId="ADAL" clId="{619B6C36-A6D9-40DD-847B-F11440BD4DB9}" dt="2026-05-02T03:46:47.808" v="11" actId="47"/>
        <pc:sldMkLst>
          <pc:docMk/>
          <pc:sldMk cId="2821829802" sldId="308"/>
        </pc:sldMkLst>
      </pc:sldChg>
      <pc:sldChg chg="del">
        <pc:chgData name="Joaquín De Obarrio" userId="ac8b24b9-cd40-43cd-8c2b-a98f8a90bf38" providerId="ADAL" clId="{619B6C36-A6D9-40DD-847B-F11440BD4DB9}" dt="2026-05-02T03:46:49.878" v="12" actId="47"/>
        <pc:sldMkLst>
          <pc:docMk/>
          <pc:sldMk cId="694559896" sldId="321"/>
        </pc:sldMkLst>
      </pc:sldChg>
      <pc:sldChg chg="del">
        <pc:chgData name="Joaquín De Obarrio" userId="ac8b24b9-cd40-43cd-8c2b-a98f8a90bf38" providerId="ADAL" clId="{619B6C36-A6D9-40DD-847B-F11440BD4DB9}" dt="2026-05-02T03:46:34.330" v="8" actId="47"/>
        <pc:sldMkLst>
          <pc:docMk/>
          <pc:sldMk cId="2413360334" sldId="322"/>
        </pc:sldMkLst>
      </pc:sldChg>
      <pc:sldChg chg="del">
        <pc:chgData name="Joaquín De Obarrio" userId="ac8b24b9-cd40-43cd-8c2b-a98f8a90bf38" providerId="ADAL" clId="{619B6C36-A6D9-40DD-847B-F11440BD4DB9}" dt="2026-05-02T03:46:45.970" v="10" actId="47"/>
        <pc:sldMkLst>
          <pc:docMk/>
          <pc:sldMk cId="140607414" sldId="323"/>
        </pc:sldMkLst>
      </pc:sldChg>
      <pc:sldChg chg="del">
        <pc:chgData name="Joaquín De Obarrio" userId="ac8b24b9-cd40-43cd-8c2b-a98f8a90bf38" providerId="ADAL" clId="{619B6C36-A6D9-40DD-847B-F11440BD4DB9}" dt="2026-05-02T03:46:34.061" v="7" actId="47"/>
        <pc:sldMkLst>
          <pc:docMk/>
          <pc:sldMk cId="3959125869" sldId="324"/>
        </pc:sldMkLst>
      </pc:sldChg>
      <pc:sldChg chg="del">
        <pc:chgData name="Joaquín De Obarrio" userId="ac8b24b9-cd40-43cd-8c2b-a98f8a90bf38" providerId="ADAL" clId="{619B6C36-A6D9-40DD-847B-F11440BD4DB9}" dt="2026-05-02T03:46:43.366" v="9" actId="47"/>
        <pc:sldMkLst>
          <pc:docMk/>
          <pc:sldMk cId="4029902884" sldId="325"/>
        </pc:sldMkLst>
      </pc:sldChg>
      <pc:sldChg chg="addSp delSp modSp mod chgLayout">
        <pc:chgData name="Joaquín De Obarrio" userId="ac8b24b9-cd40-43cd-8c2b-a98f8a90bf38" providerId="ADAL" clId="{619B6C36-A6D9-40DD-847B-F11440BD4DB9}" dt="2026-05-02T04:01:26.676" v="191" actId="1076"/>
        <pc:sldMkLst>
          <pc:docMk/>
          <pc:sldMk cId="309349315" sldId="326"/>
        </pc:sldMkLst>
        <pc:spChg chg="mod ord">
          <ac:chgData name="Joaquín De Obarrio" userId="ac8b24b9-cd40-43cd-8c2b-a98f8a90bf38" providerId="ADAL" clId="{619B6C36-A6D9-40DD-847B-F11440BD4DB9}" dt="2026-05-02T04:01:26.676" v="191" actId="1076"/>
          <ac:spMkLst>
            <pc:docMk/>
            <pc:sldMk cId="309349315" sldId="326"/>
            <ac:spMk id="2" creationId="{F26261A3-73C8-1E8B-05EC-1FB59691A359}"/>
          </ac:spMkLst>
        </pc:spChg>
        <pc:spChg chg="mod ord">
          <ac:chgData name="Joaquín De Obarrio" userId="ac8b24b9-cd40-43cd-8c2b-a98f8a90bf38" providerId="ADAL" clId="{619B6C36-A6D9-40DD-847B-F11440BD4DB9}" dt="2026-05-02T03:53:50.394" v="132" actId="20577"/>
          <ac:spMkLst>
            <pc:docMk/>
            <pc:sldMk cId="309349315" sldId="326"/>
            <ac:spMk id="4" creationId="{C2657A0F-3427-19FD-849B-F8AB6DEA7351}"/>
          </ac:spMkLst>
        </pc:spChg>
        <pc:graphicFrameChg chg="add mod">
          <ac:chgData name="Joaquín De Obarrio" userId="ac8b24b9-cd40-43cd-8c2b-a98f8a90bf38" providerId="ADAL" clId="{619B6C36-A6D9-40DD-847B-F11440BD4DB9}" dt="2026-05-02T03:47:28.405" v="13"/>
          <ac:graphicFrameMkLst>
            <pc:docMk/>
            <pc:sldMk cId="309349315" sldId="326"/>
            <ac:graphicFrameMk id="3" creationId="{EE00AA67-8ADB-4212-42E5-18885757A2BB}"/>
          </ac:graphicFrameMkLst>
        </pc:graphicFrameChg>
        <pc:graphicFrameChg chg="add mod">
          <ac:chgData name="Joaquín De Obarrio" userId="ac8b24b9-cd40-43cd-8c2b-a98f8a90bf38" providerId="ADAL" clId="{619B6C36-A6D9-40DD-847B-F11440BD4DB9}" dt="2026-05-02T03:47:39.248" v="17"/>
          <ac:graphicFrameMkLst>
            <pc:docMk/>
            <pc:sldMk cId="309349315" sldId="326"/>
            <ac:graphicFrameMk id="7" creationId="{C7A9B8AF-737D-2FF9-485E-79B9F4DF8EF6}"/>
          </ac:graphicFrameMkLst>
        </pc:graphicFrameChg>
        <pc:graphicFrameChg chg="add del mod modGraphic">
          <ac:chgData name="Joaquín De Obarrio" userId="ac8b24b9-cd40-43cd-8c2b-a98f8a90bf38" providerId="ADAL" clId="{619B6C36-A6D9-40DD-847B-F11440BD4DB9}" dt="2026-05-02T03:50:04.107" v="37" actId="478"/>
          <ac:graphicFrameMkLst>
            <pc:docMk/>
            <pc:sldMk cId="309349315" sldId="326"/>
            <ac:graphicFrameMk id="8" creationId="{0FFA8DF4-B39D-9BEE-2E37-6352463E0F51}"/>
          </ac:graphicFrameMkLst>
        </pc:graphicFrameChg>
      </pc:sldChg>
      <pc:sldChg chg="modSp add mod">
        <pc:chgData name="Joaquín De Obarrio" userId="ac8b24b9-cd40-43cd-8c2b-a98f8a90bf38" providerId="ADAL" clId="{619B6C36-A6D9-40DD-847B-F11440BD4DB9}" dt="2026-05-02T04:01:19.965" v="190" actId="1076"/>
        <pc:sldMkLst>
          <pc:docMk/>
          <pc:sldMk cId="2937496681" sldId="327"/>
        </pc:sldMkLst>
        <pc:spChg chg="mod">
          <ac:chgData name="Joaquín De Obarrio" userId="ac8b24b9-cd40-43cd-8c2b-a98f8a90bf38" providerId="ADAL" clId="{619B6C36-A6D9-40DD-847B-F11440BD4DB9}" dt="2026-05-02T04:01:19.965" v="190" actId="1076"/>
          <ac:spMkLst>
            <pc:docMk/>
            <pc:sldMk cId="2937496681" sldId="327"/>
            <ac:spMk id="2" creationId="{1F98046E-67B3-1D41-8764-729809CEC7F8}"/>
          </ac:spMkLst>
        </pc:spChg>
        <pc:spChg chg="mod">
          <ac:chgData name="Joaquín De Obarrio" userId="ac8b24b9-cd40-43cd-8c2b-a98f8a90bf38" providerId="ADAL" clId="{619B6C36-A6D9-40DD-847B-F11440BD4DB9}" dt="2026-05-02T03:56:06.538" v="150" actId="255"/>
          <ac:spMkLst>
            <pc:docMk/>
            <pc:sldMk cId="2937496681" sldId="327"/>
            <ac:spMk id="4" creationId="{6013FDBE-6BDD-744D-B0A2-FF447B80F32B}"/>
          </ac:spMkLst>
        </pc:spChg>
      </pc:sldChg>
      <pc:sldChg chg="addSp delSp modSp add mod">
        <pc:chgData name="Joaquín De Obarrio" userId="ac8b24b9-cd40-43cd-8c2b-a98f8a90bf38" providerId="ADAL" clId="{619B6C36-A6D9-40DD-847B-F11440BD4DB9}" dt="2026-05-02T04:01:14.420" v="189" actId="1076"/>
        <pc:sldMkLst>
          <pc:docMk/>
          <pc:sldMk cId="1271063235" sldId="328"/>
        </pc:sldMkLst>
        <pc:spChg chg="mod">
          <ac:chgData name="Joaquín De Obarrio" userId="ac8b24b9-cd40-43cd-8c2b-a98f8a90bf38" providerId="ADAL" clId="{619B6C36-A6D9-40DD-847B-F11440BD4DB9}" dt="2026-05-02T04:01:14.420" v="189" actId="1076"/>
          <ac:spMkLst>
            <pc:docMk/>
            <pc:sldMk cId="1271063235" sldId="328"/>
            <ac:spMk id="2" creationId="{8C698C79-010B-9FEB-94DE-3153489BC3BD}"/>
          </ac:spMkLst>
        </pc:spChg>
        <pc:spChg chg="add del mod">
          <ac:chgData name="Joaquín De Obarrio" userId="ac8b24b9-cd40-43cd-8c2b-a98f8a90bf38" providerId="ADAL" clId="{619B6C36-A6D9-40DD-847B-F11440BD4DB9}" dt="2026-05-02T03:59:30.719" v="188" actId="255"/>
          <ac:spMkLst>
            <pc:docMk/>
            <pc:sldMk cId="1271063235" sldId="328"/>
            <ac:spMk id="4" creationId="{DC54C743-1590-6850-CFED-891C96FDCB9C}"/>
          </ac:spMkLst>
        </pc:spChg>
        <pc:spChg chg="add del mod">
          <ac:chgData name="Joaquín De Obarrio" userId="ac8b24b9-cd40-43cd-8c2b-a98f8a90bf38" providerId="ADAL" clId="{619B6C36-A6D9-40DD-847B-F11440BD4DB9}" dt="2026-05-02T03:59:09.359" v="180" actId="478"/>
          <ac:spMkLst>
            <pc:docMk/>
            <pc:sldMk cId="1271063235" sldId="328"/>
            <ac:spMk id="7" creationId="{0C4A4FF1-3CFE-F35E-0A0A-E0F37991A1BA}"/>
          </ac:spMkLst>
        </pc:spChg>
      </pc:sldChg>
      <pc:sldChg chg="new del">
        <pc:chgData name="Joaquín De Obarrio" userId="ac8b24b9-cd40-43cd-8c2b-a98f8a90bf38" providerId="ADAL" clId="{619B6C36-A6D9-40DD-847B-F11440BD4DB9}" dt="2026-05-02T03:56:28.302" v="152" actId="680"/>
        <pc:sldMkLst>
          <pc:docMk/>
          <pc:sldMk cId="1529088331" sldId="32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Imagen que contiene captura de pantalla&#10;&#10;Descripción generada automáticamente">
            <a:extLst>
              <a:ext uri="{FF2B5EF4-FFF2-40B4-BE49-F238E27FC236}">
                <a16:creationId xmlns:a16="http://schemas.microsoft.com/office/drawing/2014/main" id="{2C768375-78A7-4F05-BCF6-74940BD4B1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02038"/>
            <a:ext cx="12192000" cy="3324353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7D60CF0-FDD6-4125-B2E0-48B159B595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607" y="660401"/>
            <a:ext cx="11062741" cy="2387600"/>
          </a:xfrm>
        </p:spPr>
        <p:txBody>
          <a:bodyPr anchor="b">
            <a:normAutofit/>
          </a:bodyPr>
          <a:lstStyle>
            <a:lvl1pPr algn="ctr">
              <a:defRPr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PA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65D8E4-AE4F-4874-BC7F-C330D122BB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607" y="3182314"/>
            <a:ext cx="11062741" cy="1655762"/>
          </a:xfrm>
        </p:spPr>
        <p:txBody>
          <a:bodyPr/>
          <a:lstStyle>
            <a:lvl1pPr marL="0" indent="0" algn="ctr">
              <a:buNone/>
              <a:defRPr sz="2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PA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CB45A8-3BE1-4CB7-B500-6E9EDA061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AC67-84B4-45E8-83B0-1A89095B91D4}" type="datetimeFigureOut">
              <a:rPr lang="es-PA" smtClean="0"/>
              <a:t>05/01/2026</a:t>
            </a:fld>
            <a:endParaRPr lang="es-PA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6E97BE-4456-4549-B332-9EDFF91F9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CF2DAA-6162-4222-89DA-FED5143F3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C93E-42ED-4EBC-9733-09624EFF6031}" type="slidenum">
              <a:rPr lang="es-PA" smtClean="0"/>
              <a:t>‹Nº›</a:t>
            </a:fld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0849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Imagen que contiene captura de pantalla&#10;&#10;Descripción generada automáticamente">
            <a:extLst>
              <a:ext uri="{FF2B5EF4-FFF2-40B4-BE49-F238E27FC236}">
                <a16:creationId xmlns:a16="http://schemas.microsoft.com/office/drawing/2014/main" id="{350F3A69-F947-470C-BBE8-B376F0BDC8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959"/>
          <a:stretch/>
        </p:blipFill>
        <p:spPr>
          <a:xfrm>
            <a:off x="0" y="6176963"/>
            <a:ext cx="12192000" cy="74942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B1F9D71-6419-4EB5-90B4-B08516BE7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685" y="365125"/>
            <a:ext cx="11197653" cy="1325563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PA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EB6D50-83BB-452A-9AE6-CF8AD0915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685" y="1825625"/>
            <a:ext cx="11197653" cy="4146421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PA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149242-44BE-4B17-B587-807D78D02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C93E-42ED-4EBC-9733-09624EFF6031}" type="slidenum">
              <a:rPr lang="es-PA" smtClean="0"/>
              <a:t>‹Nº›</a:t>
            </a:fld>
            <a:endParaRPr lang="es-PA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82FAA0B-3CDD-43F6-BF43-B2048196F17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945"/>
          <a:stretch/>
        </p:blipFill>
        <p:spPr>
          <a:xfrm>
            <a:off x="10709758" y="5627460"/>
            <a:ext cx="1939442" cy="1836559"/>
          </a:xfrm>
          <a:prstGeom prst="rect">
            <a:avLst/>
          </a:prstGeom>
        </p:spPr>
      </p:pic>
      <p:sp>
        <p:nvSpPr>
          <p:cNvPr id="11" name="Marcador de pie de página 4">
            <a:extLst>
              <a:ext uri="{FF2B5EF4-FFF2-40B4-BE49-F238E27FC236}">
                <a16:creationId xmlns:a16="http://schemas.microsoft.com/office/drawing/2014/main" id="{C8E80BC0-DD2D-4282-A196-9FBB7B3F494C}"/>
              </a:ext>
            </a:extLst>
          </p:cNvPr>
          <p:cNvSpPr txBox="1">
            <a:spLocks/>
          </p:cNvSpPr>
          <p:nvPr userDrawn="1"/>
        </p:nvSpPr>
        <p:spPr>
          <a:xfrm>
            <a:off x="-817321" y="637347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PA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A" dirty="0"/>
              <a:t>www.pmalawyers.com</a:t>
            </a:r>
          </a:p>
        </p:txBody>
      </p:sp>
    </p:spTree>
    <p:extLst>
      <p:ext uri="{BB962C8B-B14F-4D97-AF65-F5344CB8AC3E}">
        <p14:creationId xmlns:p14="http://schemas.microsoft.com/office/powerpoint/2010/main" val="3839477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7DB05438-3AB1-4231-9F66-61CC930C1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11CB0-781A-4053-B7ED-2282EF136068}" type="datetimeFigureOut">
              <a:rPr lang="es-PA"/>
              <a:pPr>
                <a:defRPr/>
              </a:pPr>
              <a:t>05/01/2026</a:t>
            </a:fld>
            <a:endParaRPr lang="es-PA" dirty="0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F4FA964D-7CCB-4785-B86B-FC7ADB610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A" dirty="0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D00E5441-28B3-41AA-91E4-E341E14BB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7A71F-6264-4D33-B352-FF5B892E6D6E}" type="slidenum">
              <a:rPr lang="es-PA" altLang="es-MX"/>
              <a:pPr>
                <a:defRPr/>
              </a:pPr>
              <a:t>‹Nº›</a:t>
            </a:fld>
            <a:endParaRPr lang="es-PA" altLang="es-MX" dirty="0"/>
          </a:p>
        </p:txBody>
      </p:sp>
    </p:spTree>
    <p:extLst>
      <p:ext uri="{BB962C8B-B14F-4D97-AF65-F5344CB8AC3E}">
        <p14:creationId xmlns:p14="http://schemas.microsoft.com/office/powerpoint/2010/main" val="3146626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06AD0FA-7785-4FE2-91BF-B8D7B38B9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3DEC414-513A-43E4-8765-4C4559C394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B97365-10F5-404C-A0F1-8713B0A9DE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9AC67-84B4-45E8-83B0-1A89095B91D4}" type="datetimeFigureOut">
              <a:rPr lang="es-PA" smtClean="0"/>
              <a:t>05/01/2026</a:t>
            </a:fld>
            <a:endParaRPr lang="es-PA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DE7559-6973-41D5-8AF2-2AFB9DDC22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ED26E-A950-4931-8197-6E93391E50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7C93E-42ED-4EBC-9733-09624EFF6031}" type="slidenum">
              <a:rPr lang="es-PA" smtClean="0"/>
              <a:t>‹Nº›</a:t>
            </a:fld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279510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deobarrio@pmalawyers.com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8CFE92-066A-48B9-A045-343E368756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5418"/>
            <a:ext cx="1106170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Panama’s ratification of the Convention on the International Effects of Judicial Sales of Ships</a:t>
            </a:r>
            <a:br>
              <a:rPr lang="es-PA" b="1" dirty="0"/>
            </a:br>
            <a:br>
              <a:rPr lang="es-PA" b="1" dirty="0"/>
            </a:br>
            <a:endParaRPr lang="es-PA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35A721-B80B-453B-8DCE-F555D117C5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607" y="3182314"/>
            <a:ext cx="11521273" cy="1655762"/>
          </a:xfrm>
        </p:spPr>
        <p:txBody>
          <a:bodyPr>
            <a:normAutofit/>
          </a:bodyPr>
          <a:lstStyle/>
          <a:p>
            <a:endParaRPr lang="es-PA" dirty="0"/>
          </a:p>
          <a:p>
            <a:pPr algn="r"/>
            <a:r>
              <a:rPr lang="es-PA" dirty="0"/>
              <a:t>Joaquín de Obarrio</a:t>
            </a:r>
          </a:p>
          <a:p>
            <a:pPr algn="r"/>
            <a:r>
              <a:rPr lang="es-PA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jdeobarrio@pmalawyers.com</a:t>
            </a:r>
            <a:endParaRPr lang="es-PA" dirty="0"/>
          </a:p>
          <a:p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1478211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018DA-AFE4-9433-6C02-65634AF09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6261A3-73C8-1E8B-05EC-1FB59691A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173" y="223171"/>
            <a:ext cx="11197653" cy="1325563"/>
          </a:xfrm>
        </p:spPr>
        <p:txBody>
          <a:bodyPr>
            <a:noAutofit/>
          </a:bodyPr>
          <a:lstStyle/>
          <a:p>
            <a:r>
              <a:rPr lang="es-PA" sz="4300" b="1" dirty="0" err="1">
                <a:solidFill>
                  <a:schemeClr val="accent2">
                    <a:lumMod val="75000"/>
                  </a:schemeClr>
                </a:solidFill>
              </a:rPr>
              <a:t>Ratification</a:t>
            </a:r>
            <a:r>
              <a:rPr lang="es-PA" sz="4300" b="1" dirty="0">
                <a:solidFill>
                  <a:schemeClr val="accent2">
                    <a:lumMod val="75000"/>
                  </a:schemeClr>
                </a:solidFill>
              </a:rPr>
              <a:t> Process</a:t>
            </a:r>
            <a:endParaRPr lang="es-MX" sz="43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2657A0F-3427-19FD-849B-F8AB6DEA7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685" y="1690689"/>
            <a:ext cx="11197653" cy="4281358"/>
          </a:xfrm>
        </p:spPr>
        <p:txBody>
          <a:bodyPr>
            <a:noAutofit/>
          </a:bodyPr>
          <a:lstStyle/>
          <a:p>
            <a:pPr algn="just"/>
            <a:r>
              <a:rPr lang="es-PA" dirty="0"/>
              <a:t>Panama </a:t>
            </a:r>
            <a:r>
              <a:rPr lang="es-PA" dirty="0" err="1"/>
              <a:t>ratified</a:t>
            </a:r>
            <a:r>
              <a:rPr lang="es-PA" dirty="0"/>
              <a:t> </a:t>
            </a:r>
            <a:r>
              <a:rPr lang="es-PA" dirty="0" err="1"/>
              <a:t>the</a:t>
            </a:r>
            <a:r>
              <a:rPr lang="es-PA" dirty="0"/>
              <a:t> </a:t>
            </a:r>
            <a:r>
              <a:rPr lang="es-PA" dirty="0" err="1"/>
              <a:t>United</a:t>
            </a:r>
            <a:r>
              <a:rPr lang="es-PA" dirty="0"/>
              <a:t> Nations </a:t>
            </a:r>
            <a:r>
              <a:rPr lang="es-PA" dirty="0" err="1"/>
              <a:t>Convention</a:t>
            </a:r>
            <a:r>
              <a:rPr lang="es-PA" dirty="0"/>
              <a:t> </a:t>
            </a:r>
            <a:r>
              <a:rPr lang="es-PA" dirty="0" err="1"/>
              <a:t>on</a:t>
            </a:r>
            <a:r>
              <a:rPr lang="es-PA" dirty="0"/>
              <a:t> </a:t>
            </a:r>
            <a:r>
              <a:rPr lang="es-PA" dirty="0" err="1"/>
              <a:t>the</a:t>
            </a:r>
            <a:r>
              <a:rPr lang="es-PA" dirty="0"/>
              <a:t> International </a:t>
            </a:r>
            <a:r>
              <a:rPr lang="es-PA" dirty="0" err="1"/>
              <a:t>Effects</a:t>
            </a:r>
            <a:r>
              <a:rPr lang="es-PA" dirty="0"/>
              <a:t> </a:t>
            </a:r>
            <a:r>
              <a:rPr lang="es-PA" dirty="0" err="1"/>
              <a:t>of</a:t>
            </a:r>
            <a:r>
              <a:rPr lang="es-PA" dirty="0"/>
              <a:t> Judicial Sales </a:t>
            </a:r>
            <a:r>
              <a:rPr lang="es-PA" dirty="0" err="1"/>
              <a:t>of</a:t>
            </a:r>
            <a:r>
              <a:rPr lang="es-PA" dirty="0"/>
              <a:t> Ships (Beijing </a:t>
            </a:r>
            <a:r>
              <a:rPr lang="es-PA" dirty="0" err="1"/>
              <a:t>Convention</a:t>
            </a:r>
            <a:r>
              <a:rPr lang="es-PA" dirty="0"/>
              <a:t>) </a:t>
            </a:r>
            <a:r>
              <a:rPr lang="es-PA" dirty="0" err="1"/>
              <a:t>on</a:t>
            </a:r>
            <a:r>
              <a:rPr lang="es-PA" dirty="0"/>
              <a:t> 19 March 2026.</a:t>
            </a:r>
          </a:p>
          <a:p>
            <a:pPr algn="just"/>
            <a:r>
              <a:rPr lang="es-PA" dirty="0" err="1"/>
              <a:t>Ratification</a:t>
            </a:r>
            <a:r>
              <a:rPr lang="es-PA" dirty="0"/>
              <a:t> </a:t>
            </a:r>
            <a:r>
              <a:rPr lang="es-PA" dirty="0" err="1"/>
              <a:t>followed</a:t>
            </a:r>
            <a:r>
              <a:rPr lang="es-PA" dirty="0"/>
              <a:t> </a:t>
            </a:r>
            <a:r>
              <a:rPr lang="es-PA" dirty="0" err="1"/>
              <a:t>Panama’s</a:t>
            </a:r>
            <a:r>
              <a:rPr lang="es-PA" dirty="0"/>
              <a:t> </a:t>
            </a:r>
            <a:r>
              <a:rPr lang="es-PA" dirty="0" err="1"/>
              <a:t>signature</a:t>
            </a:r>
            <a:r>
              <a:rPr lang="es-PA" dirty="0"/>
              <a:t> in </a:t>
            </a:r>
            <a:r>
              <a:rPr lang="es-PA" dirty="0" err="1"/>
              <a:t>early</a:t>
            </a:r>
            <a:r>
              <a:rPr lang="es-PA" dirty="0"/>
              <a:t> March 2025 and </a:t>
            </a:r>
            <a:r>
              <a:rPr lang="es-PA" dirty="0" err="1"/>
              <a:t>approval</a:t>
            </a:r>
            <a:r>
              <a:rPr lang="es-PA" dirty="0"/>
              <a:t> </a:t>
            </a:r>
            <a:r>
              <a:rPr lang="es-PA" dirty="0" err="1"/>
              <a:t>into</a:t>
            </a:r>
            <a:r>
              <a:rPr lang="es-PA" dirty="0"/>
              <a:t> Law 490 </a:t>
            </a:r>
            <a:r>
              <a:rPr lang="es-PA" dirty="0" err="1"/>
              <a:t>of</a:t>
            </a:r>
            <a:r>
              <a:rPr lang="es-PA" dirty="0"/>
              <a:t> 15 October 2025.</a:t>
            </a:r>
          </a:p>
          <a:p>
            <a:pPr algn="just"/>
            <a:r>
              <a:rPr lang="es-PA" dirty="0"/>
              <a:t>The </a:t>
            </a:r>
            <a:r>
              <a:rPr lang="es-PA" dirty="0" err="1"/>
              <a:t>instrument</a:t>
            </a:r>
            <a:r>
              <a:rPr lang="es-PA" dirty="0"/>
              <a:t> </a:t>
            </a:r>
            <a:r>
              <a:rPr lang="es-PA" dirty="0" err="1"/>
              <a:t>of</a:t>
            </a:r>
            <a:r>
              <a:rPr lang="es-PA" dirty="0"/>
              <a:t> </a:t>
            </a:r>
            <a:r>
              <a:rPr lang="es-PA" dirty="0" err="1"/>
              <a:t>ratification</a:t>
            </a:r>
            <a:r>
              <a:rPr lang="es-PA" dirty="0"/>
              <a:t> </a:t>
            </a:r>
            <a:r>
              <a:rPr lang="es-PA" dirty="0" err="1"/>
              <a:t>was</a:t>
            </a:r>
            <a:r>
              <a:rPr lang="es-PA" dirty="0"/>
              <a:t> </a:t>
            </a:r>
            <a:r>
              <a:rPr lang="es-PA" dirty="0" err="1"/>
              <a:t>deposited</a:t>
            </a:r>
            <a:r>
              <a:rPr lang="es-PA" dirty="0"/>
              <a:t> </a:t>
            </a:r>
            <a:r>
              <a:rPr lang="es-PA" dirty="0" err="1"/>
              <a:t>with</a:t>
            </a:r>
            <a:r>
              <a:rPr lang="es-PA" dirty="0"/>
              <a:t> </a:t>
            </a:r>
            <a:r>
              <a:rPr lang="es-PA" dirty="0" err="1"/>
              <a:t>the</a:t>
            </a:r>
            <a:r>
              <a:rPr lang="es-PA" dirty="0"/>
              <a:t> </a:t>
            </a:r>
            <a:r>
              <a:rPr lang="es-PA" dirty="0" err="1"/>
              <a:t>United</a:t>
            </a:r>
            <a:r>
              <a:rPr lang="es-PA" dirty="0"/>
              <a:t> Nations </a:t>
            </a:r>
            <a:r>
              <a:rPr lang="es-PA" dirty="0" err="1"/>
              <a:t>on</a:t>
            </a:r>
            <a:r>
              <a:rPr lang="es-PA" dirty="0"/>
              <a:t> 19 March 2026.</a:t>
            </a:r>
          </a:p>
          <a:p>
            <a:pPr algn="just"/>
            <a:r>
              <a:rPr lang="es-PA" dirty="0"/>
              <a:t>The </a:t>
            </a:r>
            <a:r>
              <a:rPr lang="es-PA" dirty="0" err="1"/>
              <a:t>Convention</a:t>
            </a:r>
            <a:r>
              <a:rPr lang="es-PA" dirty="0"/>
              <a:t> </a:t>
            </a:r>
            <a:r>
              <a:rPr lang="es-PA" dirty="0" err="1"/>
              <a:t>will</a:t>
            </a:r>
            <a:r>
              <a:rPr lang="es-PA" dirty="0"/>
              <a:t> </a:t>
            </a:r>
            <a:r>
              <a:rPr lang="es-PA" dirty="0" err="1"/>
              <a:t>enter</a:t>
            </a:r>
            <a:r>
              <a:rPr lang="es-PA" dirty="0"/>
              <a:t> </a:t>
            </a:r>
            <a:r>
              <a:rPr lang="es-PA" dirty="0" err="1"/>
              <a:t>into</a:t>
            </a:r>
            <a:r>
              <a:rPr lang="es-PA" dirty="0"/>
              <a:t> </a:t>
            </a:r>
            <a:r>
              <a:rPr lang="es-PA" dirty="0" err="1"/>
              <a:t>force</a:t>
            </a:r>
            <a:r>
              <a:rPr lang="es-PA" dirty="0"/>
              <a:t> </a:t>
            </a:r>
            <a:r>
              <a:rPr lang="es-PA" dirty="0" err="1"/>
              <a:t>for</a:t>
            </a:r>
            <a:r>
              <a:rPr lang="es-PA" dirty="0"/>
              <a:t> Panama </a:t>
            </a:r>
            <a:r>
              <a:rPr lang="es-PA" dirty="0" err="1"/>
              <a:t>on</a:t>
            </a:r>
            <a:r>
              <a:rPr lang="es-PA" dirty="0"/>
              <a:t> 15 September 2026.</a:t>
            </a:r>
          </a:p>
          <a:p>
            <a:pPr algn="just"/>
            <a:r>
              <a:rPr lang="es-PA" dirty="0"/>
              <a:t>Panama </a:t>
            </a:r>
            <a:r>
              <a:rPr lang="es-PA" dirty="0" err="1"/>
              <a:t>becomes</a:t>
            </a:r>
            <a:r>
              <a:rPr lang="es-PA" dirty="0"/>
              <a:t> </a:t>
            </a:r>
            <a:r>
              <a:rPr lang="es-PA" dirty="0" err="1"/>
              <a:t>the</a:t>
            </a:r>
            <a:r>
              <a:rPr lang="es-PA" dirty="0"/>
              <a:t> </a:t>
            </a:r>
            <a:r>
              <a:rPr lang="es-PA" dirty="0" err="1"/>
              <a:t>fourth</a:t>
            </a:r>
            <a:r>
              <a:rPr lang="es-PA" dirty="0"/>
              <a:t> State Party to </a:t>
            </a:r>
            <a:r>
              <a:rPr lang="es-PA" dirty="0" err="1"/>
              <a:t>the</a:t>
            </a:r>
            <a:r>
              <a:rPr lang="es-PA" dirty="0"/>
              <a:t> </a:t>
            </a:r>
            <a:r>
              <a:rPr lang="es-PA" dirty="0" err="1"/>
              <a:t>Convention</a:t>
            </a:r>
            <a:r>
              <a:rPr lang="es-PA" dirty="0"/>
              <a:t>.</a:t>
            </a:r>
          </a:p>
          <a:p>
            <a:pPr lvl="1">
              <a:spcBef>
                <a:spcPts val="750"/>
              </a:spcBef>
              <a:spcAft>
                <a:spcPts val="1500"/>
              </a:spcAft>
            </a:pPr>
            <a:endParaRPr lang="es-PA" sz="20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 descr="Imagen que contiene captura de pantalla&#10;&#10;Descripción generada automáticamente">
            <a:extLst>
              <a:ext uri="{FF2B5EF4-FFF2-40B4-BE49-F238E27FC236}">
                <a16:creationId xmlns:a16="http://schemas.microsoft.com/office/drawing/2014/main" id="{0A8298EB-0C8A-D22E-E284-AC1789F139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" y="4964095"/>
            <a:ext cx="6945858" cy="1893905"/>
          </a:xfrm>
          <a:prstGeom prst="rect">
            <a:avLst/>
          </a:prstGeom>
        </p:spPr>
      </p:pic>
      <p:pic>
        <p:nvPicPr>
          <p:cNvPr id="6" name="Imagen 5" descr="Imagen que contiene captura de pantalla&#10;&#10;Descripción generada automáticamente">
            <a:extLst>
              <a:ext uri="{FF2B5EF4-FFF2-40B4-BE49-F238E27FC236}">
                <a16:creationId xmlns:a16="http://schemas.microsoft.com/office/drawing/2014/main" id="{D7E623FD-EFE9-3643-FCCC-3B3A715195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98"/>
          <a:stretch/>
        </p:blipFill>
        <p:spPr>
          <a:xfrm>
            <a:off x="6750428" y="4964094"/>
            <a:ext cx="5441572" cy="1893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49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4359A-E107-B583-BAE9-96A43B71F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98046E-67B3-1D41-8764-729809CEC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684" y="223171"/>
            <a:ext cx="11197653" cy="1325563"/>
          </a:xfrm>
        </p:spPr>
        <p:txBody>
          <a:bodyPr>
            <a:noAutofit/>
          </a:bodyPr>
          <a:lstStyle/>
          <a:p>
            <a:r>
              <a:rPr lang="es-PA" sz="4300" b="1" dirty="0" err="1">
                <a:solidFill>
                  <a:schemeClr val="accent2">
                    <a:lumMod val="75000"/>
                  </a:schemeClr>
                </a:solidFill>
              </a:rPr>
              <a:t>Importance</a:t>
            </a:r>
            <a:r>
              <a:rPr lang="es-PA" sz="43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PA" sz="4300" b="1" dirty="0" err="1">
                <a:solidFill>
                  <a:schemeClr val="accent2">
                    <a:lumMod val="75000"/>
                  </a:schemeClr>
                </a:solidFill>
              </a:rPr>
              <a:t>for</a:t>
            </a:r>
            <a:r>
              <a:rPr lang="es-PA" sz="4300" b="1" dirty="0">
                <a:solidFill>
                  <a:schemeClr val="accent2">
                    <a:lumMod val="75000"/>
                  </a:schemeClr>
                </a:solidFill>
              </a:rPr>
              <a:t> Panama</a:t>
            </a:r>
            <a:endParaRPr lang="es-MX" sz="43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013FDBE-6BDD-744D-B0A2-FF447B80F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685" y="1513840"/>
            <a:ext cx="11197653" cy="4458207"/>
          </a:xfrm>
        </p:spPr>
        <p:txBody>
          <a:bodyPr>
            <a:noAutofit/>
          </a:bodyPr>
          <a:lstStyle/>
          <a:p>
            <a:r>
              <a:rPr lang="es-PA" dirty="0"/>
              <a:t>Panama </a:t>
            </a:r>
            <a:r>
              <a:rPr lang="es-PA" dirty="0" err="1"/>
              <a:t>operates</a:t>
            </a:r>
            <a:r>
              <a:rPr lang="es-PA" dirty="0"/>
              <a:t> </a:t>
            </a:r>
            <a:r>
              <a:rPr lang="es-PA" dirty="0" err="1"/>
              <a:t>the</a:t>
            </a:r>
            <a:r>
              <a:rPr lang="es-PA" dirty="0"/>
              <a:t> </a:t>
            </a:r>
            <a:r>
              <a:rPr lang="es-PA" dirty="0" err="1"/>
              <a:t>largest</a:t>
            </a:r>
            <a:r>
              <a:rPr lang="es-PA" dirty="0"/>
              <a:t> </a:t>
            </a:r>
            <a:r>
              <a:rPr lang="es-PA" dirty="0" err="1"/>
              <a:t>ship</a:t>
            </a:r>
            <a:r>
              <a:rPr lang="es-PA" dirty="0"/>
              <a:t> </a:t>
            </a:r>
            <a:r>
              <a:rPr lang="es-PA" dirty="0" err="1"/>
              <a:t>registry</a:t>
            </a:r>
            <a:r>
              <a:rPr lang="es-PA" dirty="0"/>
              <a:t> in </a:t>
            </a:r>
            <a:r>
              <a:rPr lang="es-PA" dirty="0" err="1"/>
              <a:t>the</a:t>
            </a:r>
            <a:r>
              <a:rPr lang="es-PA" dirty="0"/>
              <a:t> World.</a:t>
            </a:r>
          </a:p>
          <a:p>
            <a:r>
              <a:rPr lang="es-PA" dirty="0"/>
              <a:t>The </a:t>
            </a:r>
            <a:r>
              <a:rPr lang="es-PA" dirty="0" err="1"/>
              <a:t>Convention</a:t>
            </a:r>
            <a:r>
              <a:rPr lang="es-PA" dirty="0"/>
              <a:t> </a:t>
            </a:r>
            <a:r>
              <a:rPr lang="es-PA" dirty="0" err="1"/>
              <a:t>enhances</a:t>
            </a:r>
            <a:r>
              <a:rPr lang="es-PA" dirty="0"/>
              <a:t> legal </a:t>
            </a:r>
            <a:r>
              <a:rPr lang="es-PA" dirty="0" err="1"/>
              <a:t>certainty</a:t>
            </a:r>
            <a:r>
              <a:rPr lang="es-PA" dirty="0"/>
              <a:t> </a:t>
            </a:r>
            <a:r>
              <a:rPr lang="es-PA" dirty="0" err="1"/>
              <a:t>by</a:t>
            </a:r>
            <a:r>
              <a:rPr lang="es-PA" dirty="0"/>
              <a:t> </a:t>
            </a:r>
            <a:r>
              <a:rPr lang="es-PA" dirty="0" err="1"/>
              <a:t>ensuring</a:t>
            </a:r>
            <a:r>
              <a:rPr lang="es-PA" dirty="0"/>
              <a:t> </a:t>
            </a:r>
            <a:r>
              <a:rPr lang="es-PA" dirty="0" err="1"/>
              <a:t>that</a:t>
            </a:r>
            <a:r>
              <a:rPr lang="es-PA" dirty="0"/>
              <a:t>: </a:t>
            </a:r>
          </a:p>
          <a:p>
            <a:pPr lvl="1"/>
            <a:r>
              <a:rPr lang="es-PA" sz="2800" dirty="0"/>
              <a:t>Judicial sales </a:t>
            </a:r>
            <a:r>
              <a:rPr lang="es-PA" sz="2800" dirty="0" err="1"/>
              <a:t>conducted</a:t>
            </a:r>
            <a:r>
              <a:rPr lang="es-PA" sz="2800" dirty="0"/>
              <a:t> in Panama produce </a:t>
            </a:r>
            <a:r>
              <a:rPr lang="es-PA" sz="2800" dirty="0" err="1"/>
              <a:t>internationally</a:t>
            </a:r>
            <a:r>
              <a:rPr lang="es-PA" sz="2800" dirty="0"/>
              <a:t> </a:t>
            </a:r>
            <a:r>
              <a:rPr lang="es-PA" sz="2800" dirty="0" err="1"/>
              <a:t>recognized</a:t>
            </a:r>
            <a:r>
              <a:rPr lang="es-PA" sz="2800" dirty="0"/>
              <a:t> </a:t>
            </a:r>
            <a:r>
              <a:rPr lang="es-PA" sz="2800" dirty="0" err="1"/>
              <a:t>clean</a:t>
            </a:r>
            <a:r>
              <a:rPr lang="es-PA" sz="2800" dirty="0"/>
              <a:t> </a:t>
            </a:r>
            <a:r>
              <a:rPr lang="es-PA" sz="2800" dirty="0" err="1"/>
              <a:t>title</a:t>
            </a:r>
            <a:r>
              <a:rPr lang="es-PA" sz="2800" dirty="0"/>
              <a:t>.</a:t>
            </a:r>
          </a:p>
          <a:p>
            <a:pPr lvl="1"/>
            <a:r>
              <a:rPr lang="es-PA" sz="2800" dirty="0"/>
              <a:t>Vessels are </a:t>
            </a:r>
            <a:r>
              <a:rPr lang="es-PA" sz="2800" dirty="0" err="1"/>
              <a:t>sold</a:t>
            </a:r>
            <a:r>
              <a:rPr lang="es-PA" sz="2800" dirty="0"/>
              <a:t> free </a:t>
            </a:r>
            <a:r>
              <a:rPr lang="es-PA" sz="2800" dirty="0" err="1"/>
              <a:t>of</a:t>
            </a:r>
            <a:r>
              <a:rPr lang="es-PA" sz="2800" dirty="0"/>
              <a:t> prior </a:t>
            </a:r>
            <a:r>
              <a:rPr lang="es-PA" sz="2800" dirty="0" err="1"/>
              <a:t>liens</a:t>
            </a:r>
            <a:r>
              <a:rPr lang="es-PA" sz="2800" dirty="0"/>
              <a:t> and </a:t>
            </a:r>
            <a:r>
              <a:rPr lang="es-PA" sz="2800" dirty="0" err="1"/>
              <a:t>encumbrances</a:t>
            </a:r>
            <a:r>
              <a:rPr lang="es-PA" sz="2800" dirty="0"/>
              <a:t>.</a:t>
            </a:r>
          </a:p>
          <a:p>
            <a:r>
              <a:rPr lang="es-PA" dirty="0" err="1"/>
              <a:t>Expected</a:t>
            </a:r>
            <a:r>
              <a:rPr lang="es-PA" dirty="0"/>
              <a:t> </a:t>
            </a:r>
            <a:r>
              <a:rPr lang="es-PA" dirty="0" err="1"/>
              <a:t>benefits</a:t>
            </a:r>
            <a:r>
              <a:rPr lang="es-PA" dirty="0"/>
              <a:t> </a:t>
            </a:r>
            <a:r>
              <a:rPr lang="es-PA" dirty="0" err="1"/>
              <a:t>include</a:t>
            </a:r>
            <a:r>
              <a:rPr lang="es-PA" dirty="0"/>
              <a:t>: </a:t>
            </a:r>
          </a:p>
          <a:p>
            <a:pPr lvl="1"/>
            <a:r>
              <a:rPr lang="es-PA" sz="2800" dirty="0" err="1"/>
              <a:t>Increased</a:t>
            </a:r>
            <a:r>
              <a:rPr lang="es-PA" sz="2800" dirty="0"/>
              <a:t> </a:t>
            </a:r>
            <a:r>
              <a:rPr lang="es-PA" sz="2800" dirty="0" err="1"/>
              <a:t>confidence</a:t>
            </a:r>
            <a:r>
              <a:rPr lang="es-PA" sz="2800" dirty="0"/>
              <a:t> </a:t>
            </a:r>
            <a:r>
              <a:rPr lang="es-PA" sz="2800" dirty="0" err="1"/>
              <a:t>among</a:t>
            </a:r>
            <a:r>
              <a:rPr lang="es-PA" sz="2800" dirty="0"/>
              <a:t> </a:t>
            </a:r>
            <a:r>
              <a:rPr lang="es-PA" sz="2800" dirty="0" err="1"/>
              <a:t>investors</a:t>
            </a:r>
            <a:r>
              <a:rPr lang="es-PA" sz="2800" dirty="0"/>
              <a:t> and </a:t>
            </a:r>
            <a:r>
              <a:rPr lang="es-PA" sz="2800" dirty="0" err="1"/>
              <a:t>lenders</a:t>
            </a:r>
            <a:r>
              <a:rPr lang="es-PA" sz="2800" dirty="0"/>
              <a:t>.</a:t>
            </a:r>
          </a:p>
          <a:p>
            <a:pPr lvl="1"/>
            <a:r>
              <a:rPr lang="es-PA" sz="2800" dirty="0" err="1"/>
              <a:t>Higher</a:t>
            </a:r>
            <a:r>
              <a:rPr lang="es-PA" sz="2800" dirty="0"/>
              <a:t> sale </a:t>
            </a:r>
            <a:r>
              <a:rPr lang="es-PA" sz="2800" dirty="0" err="1"/>
              <a:t>values</a:t>
            </a:r>
            <a:r>
              <a:rPr lang="es-PA" sz="2800" dirty="0"/>
              <a:t> in judicial sale </a:t>
            </a:r>
            <a:r>
              <a:rPr lang="es-PA" sz="2800" dirty="0" err="1"/>
              <a:t>proceedings</a:t>
            </a:r>
            <a:r>
              <a:rPr lang="es-PA" sz="2800" dirty="0"/>
              <a:t>.</a:t>
            </a:r>
          </a:p>
          <a:p>
            <a:r>
              <a:rPr lang="es-PA" dirty="0" err="1"/>
              <a:t>Strengthening</a:t>
            </a:r>
            <a:r>
              <a:rPr lang="es-PA" dirty="0"/>
              <a:t> </a:t>
            </a:r>
            <a:r>
              <a:rPr lang="es-PA" dirty="0" err="1"/>
              <a:t>Panama’s</a:t>
            </a:r>
            <a:r>
              <a:rPr lang="es-PA" dirty="0"/>
              <a:t> position as a </a:t>
            </a:r>
            <a:r>
              <a:rPr lang="es-PA" dirty="0" err="1"/>
              <a:t>leading</a:t>
            </a:r>
            <a:r>
              <a:rPr lang="es-PA" dirty="0"/>
              <a:t> </a:t>
            </a:r>
            <a:r>
              <a:rPr lang="es-PA" dirty="0" err="1"/>
              <a:t>maritime</a:t>
            </a:r>
            <a:r>
              <a:rPr lang="es-PA" dirty="0"/>
              <a:t> </a:t>
            </a:r>
            <a:r>
              <a:rPr lang="es-PA" dirty="0" err="1"/>
              <a:t>jurisdiction</a:t>
            </a:r>
            <a:r>
              <a:rPr lang="es-PA" dirty="0"/>
              <a:t>.</a:t>
            </a:r>
          </a:p>
          <a:p>
            <a:pPr lvl="1">
              <a:spcBef>
                <a:spcPts val="750"/>
              </a:spcBef>
              <a:spcAft>
                <a:spcPts val="1500"/>
              </a:spcAft>
            </a:pPr>
            <a:endParaRPr lang="es-PA" sz="20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 descr="Imagen que contiene captura de pantalla&#10;&#10;Descripción generada automáticamente">
            <a:extLst>
              <a:ext uri="{FF2B5EF4-FFF2-40B4-BE49-F238E27FC236}">
                <a16:creationId xmlns:a16="http://schemas.microsoft.com/office/drawing/2014/main" id="{7FBCAF96-83AC-1F4D-6F0A-0199C5D7A7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" y="4964095"/>
            <a:ext cx="6945858" cy="1893905"/>
          </a:xfrm>
          <a:prstGeom prst="rect">
            <a:avLst/>
          </a:prstGeom>
        </p:spPr>
      </p:pic>
      <p:pic>
        <p:nvPicPr>
          <p:cNvPr id="6" name="Imagen 5" descr="Imagen que contiene captura de pantalla&#10;&#10;Descripción generada automáticamente">
            <a:extLst>
              <a:ext uri="{FF2B5EF4-FFF2-40B4-BE49-F238E27FC236}">
                <a16:creationId xmlns:a16="http://schemas.microsoft.com/office/drawing/2014/main" id="{DF887C15-F2D6-DA3E-0C88-CE1A997DE3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98"/>
          <a:stretch/>
        </p:blipFill>
        <p:spPr>
          <a:xfrm>
            <a:off x="6750428" y="4964094"/>
            <a:ext cx="5441572" cy="1893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496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26F6E-9473-ECB5-75A3-F762FB79E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698C79-010B-9FEB-94DE-3153489BC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662" y="172085"/>
            <a:ext cx="11197653" cy="1325563"/>
          </a:xfrm>
        </p:spPr>
        <p:txBody>
          <a:bodyPr>
            <a:noAutofit/>
          </a:bodyPr>
          <a:lstStyle/>
          <a:p>
            <a:r>
              <a:rPr lang="es-PA" sz="4300" b="1" dirty="0">
                <a:solidFill>
                  <a:schemeClr val="accent2">
                    <a:lumMod val="75000"/>
                  </a:schemeClr>
                </a:solidFill>
              </a:rPr>
              <a:t>Next </a:t>
            </a:r>
            <a:r>
              <a:rPr lang="es-PA" sz="4300" b="1" dirty="0" err="1">
                <a:solidFill>
                  <a:schemeClr val="accent2">
                    <a:lumMod val="75000"/>
                  </a:schemeClr>
                </a:solidFill>
              </a:rPr>
              <a:t>Steps</a:t>
            </a:r>
            <a:r>
              <a:rPr lang="es-PA" sz="43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PA" sz="4300" b="1" dirty="0" err="1">
                <a:solidFill>
                  <a:schemeClr val="accent2">
                    <a:lumMod val="75000"/>
                  </a:schemeClr>
                </a:solidFill>
              </a:rPr>
              <a:t>for</a:t>
            </a:r>
            <a:r>
              <a:rPr lang="es-PA" sz="43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PA" sz="4300" b="1" dirty="0" err="1">
                <a:solidFill>
                  <a:schemeClr val="accent2">
                    <a:lumMod val="75000"/>
                  </a:schemeClr>
                </a:solidFill>
              </a:rPr>
              <a:t>Implementation</a:t>
            </a:r>
            <a:endParaRPr lang="es-MX" sz="43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C54C743-1590-6850-CFED-891C96FDC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685" y="1361440"/>
            <a:ext cx="11197653" cy="4216401"/>
          </a:xfrm>
        </p:spPr>
        <p:txBody>
          <a:bodyPr>
            <a:noAutofit/>
          </a:bodyPr>
          <a:lstStyle/>
          <a:p>
            <a:r>
              <a:rPr lang="es-PA" sz="2400" dirty="0" err="1"/>
              <a:t>Alignment</a:t>
            </a:r>
            <a:r>
              <a:rPr lang="es-PA" sz="2400" dirty="0"/>
              <a:t> </a:t>
            </a:r>
            <a:r>
              <a:rPr lang="es-PA" sz="2400" dirty="0" err="1"/>
              <a:t>of</a:t>
            </a:r>
            <a:r>
              <a:rPr lang="es-PA" sz="2400" dirty="0"/>
              <a:t> </a:t>
            </a:r>
            <a:r>
              <a:rPr lang="es-PA" sz="2400" dirty="0" err="1"/>
              <a:t>domestic</a:t>
            </a:r>
            <a:r>
              <a:rPr lang="es-PA" sz="2400" dirty="0"/>
              <a:t> </a:t>
            </a:r>
            <a:r>
              <a:rPr lang="es-PA" sz="2400" dirty="0" err="1"/>
              <a:t>legislation</a:t>
            </a:r>
            <a:r>
              <a:rPr lang="es-PA" sz="2400" dirty="0"/>
              <a:t> and judicial </a:t>
            </a:r>
            <a:r>
              <a:rPr lang="es-PA" sz="2400" dirty="0" err="1"/>
              <a:t>practice</a:t>
            </a:r>
            <a:r>
              <a:rPr lang="es-PA" sz="2400" dirty="0"/>
              <a:t> </a:t>
            </a:r>
            <a:r>
              <a:rPr lang="es-PA" sz="2400" dirty="0" err="1"/>
              <a:t>with</a:t>
            </a:r>
            <a:r>
              <a:rPr lang="es-PA" sz="2400" dirty="0"/>
              <a:t> </a:t>
            </a:r>
            <a:r>
              <a:rPr lang="es-PA" sz="2400" dirty="0" err="1"/>
              <a:t>the</a:t>
            </a:r>
            <a:r>
              <a:rPr lang="es-PA" sz="2400" dirty="0"/>
              <a:t> </a:t>
            </a:r>
            <a:r>
              <a:rPr lang="es-PA" sz="2400" dirty="0" err="1"/>
              <a:t>Convention</a:t>
            </a:r>
            <a:r>
              <a:rPr lang="es-PA" sz="2400" dirty="0"/>
              <a:t>.</a:t>
            </a:r>
          </a:p>
          <a:p>
            <a:r>
              <a:rPr lang="es-PA" sz="2400" dirty="0" err="1"/>
              <a:t>Development</a:t>
            </a:r>
            <a:r>
              <a:rPr lang="es-PA" sz="2400" dirty="0"/>
              <a:t> </a:t>
            </a:r>
            <a:r>
              <a:rPr lang="es-PA" sz="2400" dirty="0" err="1"/>
              <a:t>of</a:t>
            </a:r>
            <a:r>
              <a:rPr lang="es-PA" sz="2400" dirty="0"/>
              <a:t> </a:t>
            </a:r>
            <a:r>
              <a:rPr lang="es-PA" sz="2400" dirty="0" err="1"/>
              <a:t>procedures</a:t>
            </a:r>
            <a:r>
              <a:rPr lang="es-PA" sz="2400" dirty="0"/>
              <a:t> </a:t>
            </a:r>
            <a:r>
              <a:rPr lang="es-PA" sz="2400" dirty="0" err="1"/>
              <a:t>for</a:t>
            </a:r>
            <a:r>
              <a:rPr lang="es-PA" sz="2400" dirty="0"/>
              <a:t>: </a:t>
            </a:r>
          </a:p>
          <a:p>
            <a:pPr lvl="1"/>
            <a:r>
              <a:rPr lang="es-PA" dirty="0" err="1"/>
              <a:t>Issuance</a:t>
            </a:r>
            <a:r>
              <a:rPr lang="es-PA" dirty="0"/>
              <a:t> </a:t>
            </a:r>
            <a:r>
              <a:rPr lang="es-PA" dirty="0" err="1"/>
              <a:t>of</a:t>
            </a:r>
            <a:r>
              <a:rPr lang="es-PA" dirty="0"/>
              <a:t> </a:t>
            </a:r>
            <a:r>
              <a:rPr lang="es-PA" dirty="0" err="1"/>
              <a:t>certificates</a:t>
            </a:r>
            <a:r>
              <a:rPr lang="es-PA" dirty="0"/>
              <a:t> </a:t>
            </a:r>
            <a:r>
              <a:rPr lang="es-PA" dirty="0" err="1"/>
              <a:t>of</a:t>
            </a:r>
            <a:r>
              <a:rPr lang="es-PA" dirty="0"/>
              <a:t> judicial sale.</a:t>
            </a:r>
          </a:p>
          <a:p>
            <a:pPr lvl="1"/>
            <a:r>
              <a:rPr lang="es-PA" dirty="0"/>
              <a:t>Notice to </a:t>
            </a:r>
            <a:r>
              <a:rPr lang="es-PA" dirty="0" err="1"/>
              <a:t>affected</a:t>
            </a:r>
            <a:r>
              <a:rPr lang="es-PA" dirty="0"/>
              <a:t> </a:t>
            </a:r>
            <a:r>
              <a:rPr lang="es-PA" dirty="0" err="1"/>
              <a:t>parties</a:t>
            </a:r>
            <a:r>
              <a:rPr lang="es-PA" dirty="0"/>
              <a:t> in </a:t>
            </a:r>
            <a:r>
              <a:rPr lang="es-PA" dirty="0" err="1"/>
              <a:t>accordance</a:t>
            </a:r>
            <a:r>
              <a:rPr lang="es-PA" dirty="0"/>
              <a:t> </a:t>
            </a:r>
            <a:r>
              <a:rPr lang="es-PA" dirty="0" err="1"/>
              <a:t>with</a:t>
            </a:r>
            <a:r>
              <a:rPr lang="es-PA" dirty="0"/>
              <a:t> </a:t>
            </a:r>
            <a:r>
              <a:rPr lang="es-PA" dirty="0" err="1"/>
              <a:t>the</a:t>
            </a:r>
            <a:r>
              <a:rPr lang="es-PA" dirty="0"/>
              <a:t> </a:t>
            </a:r>
            <a:r>
              <a:rPr lang="es-PA" dirty="0" err="1"/>
              <a:t>Convention</a:t>
            </a:r>
            <a:r>
              <a:rPr lang="es-PA" dirty="0"/>
              <a:t>.</a:t>
            </a:r>
          </a:p>
          <a:p>
            <a:r>
              <a:rPr lang="es-PA" sz="2400" dirty="0" err="1"/>
              <a:t>Operational</a:t>
            </a:r>
            <a:r>
              <a:rPr lang="es-PA" sz="2400" dirty="0"/>
              <a:t> </a:t>
            </a:r>
            <a:r>
              <a:rPr lang="es-PA" sz="2400" dirty="0" err="1"/>
              <a:t>coordination</a:t>
            </a:r>
            <a:r>
              <a:rPr lang="es-PA" sz="2400" dirty="0"/>
              <a:t> </a:t>
            </a:r>
            <a:r>
              <a:rPr lang="es-PA" sz="2400" dirty="0" err="1"/>
              <a:t>with</a:t>
            </a:r>
            <a:r>
              <a:rPr lang="es-PA" sz="2400" dirty="0"/>
              <a:t> </a:t>
            </a:r>
            <a:r>
              <a:rPr lang="es-PA" sz="2400" dirty="0" err="1"/>
              <a:t>the</a:t>
            </a:r>
            <a:r>
              <a:rPr lang="es-PA" sz="2400" dirty="0"/>
              <a:t> IMO GISIS </a:t>
            </a:r>
            <a:r>
              <a:rPr lang="es-PA" sz="2400" dirty="0" err="1"/>
              <a:t>repository</a:t>
            </a:r>
            <a:r>
              <a:rPr lang="es-PA" sz="2400" dirty="0"/>
              <a:t> as </a:t>
            </a:r>
            <a:r>
              <a:rPr lang="es-PA" sz="2400" dirty="0" err="1"/>
              <a:t>the</a:t>
            </a:r>
            <a:r>
              <a:rPr lang="es-PA" sz="2400" dirty="0"/>
              <a:t> </a:t>
            </a:r>
            <a:r>
              <a:rPr lang="es-PA" sz="2400" dirty="0" err="1"/>
              <a:t>international</a:t>
            </a:r>
            <a:r>
              <a:rPr lang="es-PA" sz="2400" dirty="0"/>
              <a:t> </a:t>
            </a:r>
            <a:r>
              <a:rPr lang="es-PA" sz="2400" dirty="0" err="1"/>
              <a:t>notice</a:t>
            </a:r>
            <a:r>
              <a:rPr lang="es-PA" sz="2400" dirty="0"/>
              <a:t> and </a:t>
            </a:r>
            <a:r>
              <a:rPr lang="es-PA" sz="2400" dirty="0" err="1"/>
              <a:t>certification</a:t>
            </a:r>
            <a:r>
              <a:rPr lang="es-PA" sz="2400" dirty="0"/>
              <a:t> </a:t>
            </a:r>
            <a:r>
              <a:rPr lang="es-PA" sz="2400" dirty="0" err="1"/>
              <a:t>platform</a:t>
            </a:r>
            <a:r>
              <a:rPr lang="es-PA" sz="2400" dirty="0"/>
              <a:t>.</a:t>
            </a:r>
          </a:p>
          <a:p>
            <a:r>
              <a:rPr lang="es-PA" sz="2400" dirty="0" err="1"/>
              <a:t>Guidance</a:t>
            </a:r>
            <a:r>
              <a:rPr lang="es-PA" sz="2400" dirty="0"/>
              <a:t> and training </a:t>
            </a:r>
            <a:r>
              <a:rPr lang="es-PA" sz="2400" dirty="0" err="1"/>
              <a:t>for</a:t>
            </a:r>
            <a:r>
              <a:rPr lang="es-PA" sz="2400" dirty="0"/>
              <a:t>: </a:t>
            </a:r>
          </a:p>
          <a:p>
            <a:pPr lvl="1"/>
            <a:r>
              <a:rPr lang="es-PA" dirty="0"/>
              <a:t>Courts and Maritime </a:t>
            </a:r>
            <a:r>
              <a:rPr lang="es-PA" dirty="0" err="1"/>
              <a:t>authorities</a:t>
            </a:r>
            <a:endParaRPr lang="es-PA" dirty="0"/>
          </a:p>
          <a:p>
            <a:pPr lvl="1"/>
            <a:r>
              <a:rPr lang="es-PA" dirty="0"/>
              <a:t>Maritime </a:t>
            </a:r>
            <a:r>
              <a:rPr lang="es-PA" dirty="0" err="1"/>
              <a:t>practitioners</a:t>
            </a:r>
            <a:endParaRPr lang="es-PA" dirty="0"/>
          </a:p>
          <a:p>
            <a:r>
              <a:rPr lang="es-PA" sz="2400" dirty="0" err="1"/>
              <a:t>Preparations</a:t>
            </a:r>
            <a:r>
              <a:rPr lang="es-PA" sz="2400" dirty="0"/>
              <a:t> to be </a:t>
            </a:r>
            <a:r>
              <a:rPr lang="es-PA" sz="2400" dirty="0" err="1"/>
              <a:t>completed</a:t>
            </a:r>
            <a:r>
              <a:rPr lang="es-PA" sz="2400" dirty="0"/>
              <a:t> </a:t>
            </a:r>
            <a:r>
              <a:rPr lang="es-PA" sz="2400" dirty="0" err="1"/>
              <a:t>ahead</a:t>
            </a:r>
            <a:r>
              <a:rPr lang="es-PA" sz="2400" dirty="0"/>
              <a:t> </a:t>
            </a:r>
            <a:r>
              <a:rPr lang="es-PA" sz="2400" dirty="0" err="1"/>
              <a:t>of</a:t>
            </a:r>
            <a:r>
              <a:rPr lang="es-PA" sz="2400" dirty="0"/>
              <a:t> </a:t>
            </a:r>
            <a:r>
              <a:rPr lang="es-PA" sz="2400" dirty="0" err="1"/>
              <a:t>the</a:t>
            </a:r>
            <a:r>
              <a:rPr lang="es-PA" sz="2400" dirty="0"/>
              <a:t> </a:t>
            </a:r>
            <a:r>
              <a:rPr lang="es-PA" sz="2400" dirty="0" err="1"/>
              <a:t>Convention’s</a:t>
            </a:r>
            <a:r>
              <a:rPr lang="es-PA" sz="2400" dirty="0"/>
              <a:t> </a:t>
            </a:r>
            <a:r>
              <a:rPr lang="es-PA" sz="2400" dirty="0" err="1"/>
              <a:t>entry</a:t>
            </a:r>
            <a:r>
              <a:rPr lang="es-PA" sz="2400" dirty="0"/>
              <a:t> </a:t>
            </a:r>
            <a:r>
              <a:rPr lang="es-PA" sz="2400" dirty="0" err="1"/>
              <a:t>into</a:t>
            </a:r>
            <a:r>
              <a:rPr lang="es-PA" sz="2400" dirty="0"/>
              <a:t> </a:t>
            </a:r>
            <a:r>
              <a:rPr lang="es-PA" sz="2400" dirty="0" err="1"/>
              <a:t>force</a:t>
            </a:r>
            <a:r>
              <a:rPr lang="es-PA" sz="2400" dirty="0"/>
              <a:t>.</a:t>
            </a:r>
          </a:p>
          <a:p>
            <a:pPr lvl="1">
              <a:spcBef>
                <a:spcPts val="750"/>
              </a:spcBef>
              <a:spcAft>
                <a:spcPts val="1500"/>
              </a:spcAft>
            </a:pPr>
            <a:endParaRPr lang="es-PA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 descr="Imagen que contiene captura de pantalla&#10;&#10;Descripción generada automáticamente">
            <a:extLst>
              <a:ext uri="{FF2B5EF4-FFF2-40B4-BE49-F238E27FC236}">
                <a16:creationId xmlns:a16="http://schemas.microsoft.com/office/drawing/2014/main" id="{1AB11AB2-652D-84B0-02D7-91B35DC758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" y="4964095"/>
            <a:ext cx="6945858" cy="1893905"/>
          </a:xfrm>
          <a:prstGeom prst="rect">
            <a:avLst/>
          </a:prstGeom>
        </p:spPr>
      </p:pic>
      <p:pic>
        <p:nvPicPr>
          <p:cNvPr id="6" name="Imagen 5" descr="Imagen que contiene captura de pantalla&#10;&#10;Descripción generada automáticamente">
            <a:extLst>
              <a:ext uri="{FF2B5EF4-FFF2-40B4-BE49-F238E27FC236}">
                <a16:creationId xmlns:a16="http://schemas.microsoft.com/office/drawing/2014/main" id="{81526156-4C78-90ED-65AC-1CABE230FE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98"/>
          <a:stretch/>
        </p:blipFill>
        <p:spPr>
          <a:xfrm>
            <a:off x="6750428" y="4964094"/>
            <a:ext cx="5441572" cy="1893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0632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8268EB5B3537B48AA30F0EB2A48554E" ma:contentTypeVersion="10" ma:contentTypeDescription="Crear nuevo documento." ma:contentTypeScope="" ma:versionID="cf5d5ea30bc9079117fc6760326fbe32">
  <xsd:schema xmlns:xsd="http://www.w3.org/2001/XMLSchema" xmlns:xs="http://www.w3.org/2001/XMLSchema" xmlns:p="http://schemas.microsoft.com/office/2006/metadata/properties" xmlns:ns3="9b814736-55df-46fb-88c4-d41aea967d0f" targetNamespace="http://schemas.microsoft.com/office/2006/metadata/properties" ma:root="true" ma:fieldsID="5de73c5c7df099aa04f0a44ec0f01e54" ns3:_="">
    <xsd:import namespace="9b814736-55df-46fb-88c4-d41aea967d0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814736-55df-46fb-88c4-d41aea967d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783E289-16D7-4FF4-8207-9F4C1D40A4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0CD4BD-3C2B-4F7A-B2CF-7D4C94D0BD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814736-55df-46fb-88c4-d41aea967d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212AED-B985-4CEA-8397-351AA9FECAEE}">
  <ds:schemaRefs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9b814736-55df-46fb-88c4-d41aea967d0f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2680</TotalTime>
  <Words>252</Words>
  <Application>Microsoft Office PowerPoint</Application>
  <PresentationFormat>Panorámica</PresentationFormat>
  <Paragraphs>29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Panama’s ratification of the Convention on the International Effects of Judicial Sales of Ships  </vt:lpstr>
      <vt:lpstr>Ratification Process</vt:lpstr>
      <vt:lpstr>Importance for Panama</vt:lpstr>
      <vt:lpstr>Next Steps for Implementation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ShipArrested Network 16th Annual Members’ Conference  Panama: Using injunctions  when arrests are not available</dc:title>
  <dc:creator>Sofia Rodriguez</dc:creator>
  <cp:lastModifiedBy>Joaquín De Obarrio</cp:lastModifiedBy>
  <cp:revision>120</cp:revision>
  <dcterms:created xsi:type="dcterms:W3CDTF">2019-06-18T19:28:47Z</dcterms:created>
  <dcterms:modified xsi:type="dcterms:W3CDTF">2026-05-02T04:01:28Z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0x010100B8268EB5B3537B48AA30F0EB2A48554E</vt:lpwstr>
  </property>
</Properties>
</file>